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41130059ae474ffa" Type="http://schemas.microsoft.com/office/2006/relationships/ui/extensibility" Target="customUI/customUI.xml"/><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0"/>
  </p:notesMasterIdLst>
  <p:handoutMasterIdLst>
    <p:handoutMasterId r:id="rId21"/>
  </p:handoutMasterIdLst>
  <p:sldIdLst>
    <p:sldId id="453" r:id="rId5"/>
    <p:sldId id="455" r:id="rId6"/>
    <p:sldId id="380" r:id="rId7"/>
    <p:sldId id="394" r:id="rId8"/>
    <p:sldId id="379" r:id="rId9"/>
    <p:sldId id="462" r:id="rId10"/>
    <p:sldId id="461" r:id="rId11"/>
    <p:sldId id="456" r:id="rId12"/>
    <p:sldId id="460" r:id="rId13"/>
    <p:sldId id="465" r:id="rId14"/>
    <p:sldId id="463" r:id="rId15"/>
    <p:sldId id="464" r:id="rId16"/>
    <p:sldId id="383" r:id="rId17"/>
    <p:sldId id="385" r:id="rId18"/>
    <p:sldId id="387" r:id="rId19"/>
  </p:sldIdLst>
  <p:sldSz cx="12192000" cy="6858000"/>
  <p:notesSz cx="6858000" cy="9144000"/>
  <p:defaultTextStyle>
    <a:defPPr>
      <a:defRPr lang="en-US"/>
    </a:defPPr>
    <a:lvl1pPr marL="0" algn="l" defTabSz="1218895" rtl="0" eaLnBrk="1" latinLnBrk="0" hangingPunct="1">
      <a:defRPr sz="2399" kern="1200">
        <a:solidFill>
          <a:schemeClr val="tx1"/>
        </a:solidFill>
        <a:latin typeface="+mn-lt"/>
        <a:ea typeface="+mn-ea"/>
        <a:cs typeface="+mn-cs"/>
      </a:defRPr>
    </a:lvl1pPr>
    <a:lvl2pPr marL="609448" algn="l" defTabSz="1218895" rtl="0" eaLnBrk="1" latinLnBrk="0" hangingPunct="1">
      <a:defRPr sz="2399" kern="1200">
        <a:solidFill>
          <a:schemeClr val="tx1"/>
        </a:solidFill>
        <a:latin typeface="+mn-lt"/>
        <a:ea typeface="+mn-ea"/>
        <a:cs typeface="+mn-cs"/>
      </a:defRPr>
    </a:lvl2pPr>
    <a:lvl3pPr marL="1218895" algn="l" defTabSz="1218895" rtl="0" eaLnBrk="1" latinLnBrk="0" hangingPunct="1">
      <a:defRPr sz="2399" kern="1200">
        <a:solidFill>
          <a:schemeClr val="tx1"/>
        </a:solidFill>
        <a:latin typeface="+mn-lt"/>
        <a:ea typeface="+mn-ea"/>
        <a:cs typeface="+mn-cs"/>
      </a:defRPr>
    </a:lvl3pPr>
    <a:lvl4pPr marL="1828343" algn="l" defTabSz="1218895" rtl="0" eaLnBrk="1" latinLnBrk="0" hangingPunct="1">
      <a:defRPr sz="2399" kern="1200">
        <a:solidFill>
          <a:schemeClr val="tx1"/>
        </a:solidFill>
        <a:latin typeface="+mn-lt"/>
        <a:ea typeface="+mn-ea"/>
        <a:cs typeface="+mn-cs"/>
      </a:defRPr>
    </a:lvl4pPr>
    <a:lvl5pPr marL="2437790" algn="l" defTabSz="1218895" rtl="0" eaLnBrk="1" latinLnBrk="0" hangingPunct="1">
      <a:defRPr sz="2399" kern="1200">
        <a:solidFill>
          <a:schemeClr val="tx1"/>
        </a:solidFill>
        <a:latin typeface="+mn-lt"/>
        <a:ea typeface="+mn-ea"/>
        <a:cs typeface="+mn-cs"/>
      </a:defRPr>
    </a:lvl5pPr>
    <a:lvl6pPr marL="3047238" algn="l" defTabSz="1218895" rtl="0" eaLnBrk="1" latinLnBrk="0" hangingPunct="1">
      <a:defRPr sz="2399" kern="1200">
        <a:solidFill>
          <a:schemeClr val="tx1"/>
        </a:solidFill>
        <a:latin typeface="+mn-lt"/>
        <a:ea typeface="+mn-ea"/>
        <a:cs typeface="+mn-cs"/>
      </a:defRPr>
    </a:lvl6pPr>
    <a:lvl7pPr marL="3656686" algn="l" defTabSz="1218895" rtl="0" eaLnBrk="1" latinLnBrk="0" hangingPunct="1">
      <a:defRPr sz="2399" kern="1200">
        <a:solidFill>
          <a:schemeClr val="tx1"/>
        </a:solidFill>
        <a:latin typeface="+mn-lt"/>
        <a:ea typeface="+mn-ea"/>
        <a:cs typeface="+mn-cs"/>
      </a:defRPr>
    </a:lvl7pPr>
    <a:lvl8pPr marL="4266133" algn="l" defTabSz="1218895" rtl="0" eaLnBrk="1" latinLnBrk="0" hangingPunct="1">
      <a:defRPr sz="2399" kern="1200">
        <a:solidFill>
          <a:schemeClr val="tx1"/>
        </a:solidFill>
        <a:latin typeface="+mn-lt"/>
        <a:ea typeface="+mn-ea"/>
        <a:cs typeface="+mn-cs"/>
      </a:defRPr>
    </a:lvl8pPr>
    <a:lvl9pPr marL="4875581" algn="l" defTabSz="1218895" rtl="0" eaLnBrk="1" latinLnBrk="0" hangingPunct="1">
      <a:defRPr sz="2399" kern="1200">
        <a:solidFill>
          <a:schemeClr val="tx1"/>
        </a:solidFill>
        <a:latin typeface="+mn-lt"/>
        <a:ea typeface="+mn-ea"/>
        <a:cs typeface="+mn-cs"/>
      </a:defRPr>
    </a:lvl9pPr>
  </p:defaultTextStyle>
  <p:extLst>
    <p:ext uri="{521415D9-36F7-43E2-AB2F-B90AF26B5E84}">
      <p14:sectionLst xmlns:p14="http://schemas.microsoft.com/office/powerpoint/2010/main">
        <p14:section name="Right Click for Option" id="{4FDA67CD-A15C-4C29-8948-D1BF91269A83}">
          <p14:sldIdLst>
            <p14:sldId id="453"/>
            <p14:sldId id="455"/>
            <p14:sldId id="380"/>
            <p14:sldId id="394"/>
            <p14:sldId id="379"/>
            <p14:sldId id="462"/>
            <p14:sldId id="461"/>
            <p14:sldId id="456"/>
            <p14:sldId id="460"/>
            <p14:sldId id="465"/>
            <p14:sldId id="463"/>
            <p14:sldId id="464"/>
            <p14:sldId id="383"/>
            <p14:sldId id="385"/>
            <p14:sldId id="387"/>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hay" initials="" lastIdx="0" clrIdx="0"/>
  <p:cmAuthor id="1" name="Shay" initials="S"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629"/>
    <a:srgbClr val="F2B8D8"/>
    <a:srgbClr val="EB7BBE"/>
    <a:srgbClr val="EBEBEB"/>
    <a:srgbClr val="4F4C37"/>
    <a:srgbClr val="1E497D"/>
    <a:srgbClr val="8F999E"/>
    <a:srgbClr val="FFFFFF"/>
    <a:srgbClr val="000000"/>
    <a:srgbClr val="DDDD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9AF40D4-23FA-48F0-BEE4-36426CD2FF13}" v="799" dt="2025-05-24T16:47:49.511"/>
  </p1510:revLst>
</p1510:revInfo>
</file>

<file path=ppt/tableStyles.xml><?xml version="1.0" encoding="utf-8"?>
<a:tblStyleLst xmlns:a="http://schemas.openxmlformats.org/drawingml/2006/main" def="{A186E7CC-E9CA-4A81-9595-9A8B10420DC1}">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65937" autoAdjust="0"/>
  </p:normalViewPr>
  <p:slideViewPr>
    <p:cSldViewPr snapToObjects="1">
      <p:cViewPr varScale="1">
        <p:scale>
          <a:sx n="49" d="100"/>
          <a:sy n="49" d="100"/>
        </p:scale>
        <p:origin x="672" y="3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72" d="100"/>
        <a:sy n="172" d="100"/>
      </p:scale>
      <p:origin x="0" y="-9864"/>
    </p:cViewPr>
  </p:sorterViewPr>
  <p:notesViewPr>
    <p:cSldViewPr snapToObjects="1" showGuides="1">
      <p:cViewPr varScale="1">
        <p:scale>
          <a:sx n="84" d="100"/>
          <a:sy n="84" d="100"/>
        </p:scale>
        <p:origin x="2976"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commentAuthors" Target="commentAuthors.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mily White" userId="da8a9031-6edd-43a9-85fe-008d9a486caa" providerId="ADAL" clId="{89AF40D4-23FA-48F0-BEE4-36426CD2FF13}"/>
    <pc:docChg chg="undo redo custSel addSld delSld modSld sldOrd delSection modSection">
      <pc:chgData name="Emily White" userId="da8a9031-6edd-43a9-85fe-008d9a486caa" providerId="ADAL" clId="{89AF40D4-23FA-48F0-BEE4-36426CD2FF13}" dt="2025-05-25T21:24:56.373" v="9657" actId="962"/>
      <pc:docMkLst>
        <pc:docMk/>
      </pc:docMkLst>
      <pc:sldChg chg="del">
        <pc:chgData name="Emily White" userId="da8a9031-6edd-43a9-85fe-008d9a486caa" providerId="ADAL" clId="{89AF40D4-23FA-48F0-BEE4-36426CD2FF13}" dt="2025-05-24T16:12:58.237" v="7453" actId="47"/>
        <pc:sldMkLst>
          <pc:docMk/>
          <pc:sldMk cId="896028101" sldId="263"/>
        </pc:sldMkLst>
      </pc:sldChg>
      <pc:sldChg chg="del">
        <pc:chgData name="Emily White" userId="da8a9031-6edd-43a9-85fe-008d9a486caa" providerId="ADAL" clId="{89AF40D4-23FA-48F0-BEE4-36426CD2FF13}" dt="2025-05-24T16:13:00.899" v="7457" actId="47"/>
        <pc:sldMkLst>
          <pc:docMk/>
          <pc:sldMk cId="2730086330" sldId="268"/>
        </pc:sldMkLst>
      </pc:sldChg>
      <pc:sldChg chg="del">
        <pc:chgData name="Emily White" userId="da8a9031-6edd-43a9-85fe-008d9a486caa" providerId="ADAL" clId="{89AF40D4-23FA-48F0-BEE4-36426CD2FF13}" dt="2025-05-24T13:14:33.860" v="150" actId="47"/>
        <pc:sldMkLst>
          <pc:docMk/>
          <pc:sldMk cId="2410057971" sldId="271"/>
        </pc:sldMkLst>
      </pc:sldChg>
      <pc:sldChg chg="del">
        <pc:chgData name="Emily White" userId="da8a9031-6edd-43a9-85fe-008d9a486caa" providerId="ADAL" clId="{89AF40D4-23FA-48F0-BEE4-36426CD2FF13}" dt="2025-05-24T13:19:35.164" v="151" actId="47"/>
        <pc:sldMkLst>
          <pc:docMk/>
          <pc:sldMk cId="3463381951" sldId="273"/>
        </pc:sldMkLst>
      </pc:sldChg>
      <pc:sldChg chg="del">
        <pc:chgData name="Emily White" userId="da8a9031-6edd-43a9-85fe-008d9a486caa" providerId="ADAL" clId="{89AF40D4-23FA-48F0-BEE4-36426CD2FF13}" dt="2025-05-24T16:12:58.237" v="7453" actId="47"/>
        <pc:sldMkLst>
          <pc:docMk/>
          <pc:sldMk cId="3411372931" sldId="274"/>
        </pc:sldMkLst>
      </pc:sldChg>
      <pc:sldChg chg="del">
        <pc:chgData name="Emily White" userId="da8a9031-6edd-43a9-85fe-008d9a486caa" providerId="ADAL" clId="{89AF40D4-23FA-48F0-BEE4-36426CD2FF13}" dt="2025-05-24T13:14:08.624" v="148" actId="47"/>
        <pc:sldMkLst>
          <pc:docMk/>
          <pc:sldMk cId="1152369015" sldId="286"/>
        </pc:sldMkLst>
      </pc:sldChg>
      <pc:sldChg chg="del">
        <pc:chgData name="Emily White" userId="da8a9031-6edd-43a9-85fe-008d9a486caa" providerId="ADAL" clId="{89AF40D4-23FA-48F0-BEE4-36426CD2FF13}" dt="2025-05-24T13:21:49.054" v="469" actId="47"/>
        <pc:sldMkLst>
          <pc:docMk/>
          <pc:sldMk cId="2028119111" sldId="295"/>
        </pc:sldMkLst>
      </pc:sldChg>
      <pc:sldChg chg="del">
        <pc:chgData name="Emily White" userId="da8a9031-6edd-43a9-85fe-008d9a486caa" providerId="ADAL" clId="{89AF40D4-23FA-48F0-BEE4-36426CD2FF13}" dt="2025-05-24T13:21:50.458" v="471" actId="47"/>
        <pc:sldMkLst>
          <pc:docMk/>
          <pc:sldMk cId="1281110371" sldId="296"/>
        </pc:sldMkLst>
      </pc:sldChg>
      <pc:sldChg chg="del">
        <pc:chgData name="Emily White" userId="da8a9031-6edd-43a9-85fe-008d9a486caa" providerId="ADAL" clId="{89AF40D4-23FA-48F0-BEE4-36426CD2FF13}" dt="2025-05-24T13:21:52.004" v="474" actId="47"/>
        <pc:sldMkLst>
          <pc:docMk/>
          <pc:sldMk cId="212018119" sldId="298"/>
        </pc:sldMkLst>
      </pc:sldChg>
      <pc:sldChg chg="del">
        <pc:chgData name="Emily White" userId="da8a9031-6edd-43a9-85fe-008d9a486caa" providerId="ADAL" clId="{89AF40D4-23FA-48F0-BEE4-36426CD2FF13}" dt="2025-05-24T13:14:20.213" v="149" actId="47"/>
        <pc:sldMkLst>
          <pc:docMk/>
          <pc:sldMk cId="187348020" sldId="330"/>
        </pc:sldMkLst>
      </pc:sldChg>
      <pc:sldChg chg="del">
        <pc:chgData name="Emily White" userId="da8a9031-6edd-43a9-85fe-008d9a486caa" providerId="ADAL" clId="{89AF40D4-23FA-48F0-BEE4-36426CD2FF13}" dt="2025-05-24T13:21:44.735" v="465" actId="47"/>
        <pc:sldMkLst>
          <pc:docMk/>
          <pc:sldMk cId="2047649083" sldId="331"/>
        </pc:sldMkLst>
      </pc:sldChg>
      <pc:sldChg chg="del">
        <pc:chgData name="Emily White" userId="da8a9031-6edd-43a9-85fe-008d9a486caa" providerId="ADAL" clId="{89AF40D4-23FA-48F0-BEE4-36426CD2FF13}" dt="2025-05-24T13:21:52.798" v="475" actId="47"/>
        <pc:sldMkLst>
          <pc:docMk/>
          <pc:sldMk cId="1610670308" sldId="335"/>
        </pc:sldMkLst>
      </pc:sldChg>
      <pc:sldChg chg="del">
        <pc:chgData name="Emily White" userId="da8a9031-6edd-43a9-85fe-008d9a486caa" providerId="ADAL" clId="{89AF40D4-23FA-48F0-BEE4-36426CD2FF13}" dt="2025-05-24T13:21:53.463" v="476" actId="47"/>
        <pc:sldMkLst>
          <pc:docMk/>
          <pc:sldMk cId="2623341712" sldId="336"/>
        </pc:sldMkLst>
      </pc:sldChg>
      <pc:sldChg chg="del">
        <pc:chgData name="Emily White" userId="da8a9031-6edd-43a9-85fe-008d9a486caa" providerId="ADAL" clId="{89AF40D4-23FA-48F0-BEE4-36426CD2FF13}" dt="2025-05-24T13:21:54.750" v="477" actId="47"/>
        <pc:sldMkLst>
          <pc:docMk/>
          <pc:sldMk cId="790812964" sldId="337"/>
        </pc:sldMkLst>
      </pc:sldChg>
      <pc:sldChg chg="addSp delSp modSp del mod modNotesTx">
        <pc:chgData name="Emily White" userId="da8a9031-6edd-43a9-85fe-008d9a486caa" providerId="ADAL" clId="{89AF40D4-23FA-48F0-BEE4-36426CD2FF13}" dt="2025-05-24T16:13:13.709" v="7459" actId="47"/>
        <pc:sldMkLst>
          <pc:docMk/>
          <pc:sldMk cId="2048772096" sldId="352"/>
        </pc:sldMkLst>
        <pc:spChg chg="del">
          <ac:chgData name="Emily White" userId="da8a9031-6edd-43a9-85fe-008d9a486caa" providerId="ADAL" clId="{89AF40D4-23FA-48F0-BEE4-36426CD2FF13}" dt="2025-05-24T12:56:19.925" v="53" actId="478"/>
          <ac:spMkLst>
            <pc:docMk/>
            <pc:sldMk cId="2048772096" sldId="352"/>
            <ac:spMk id="3" creationId="{73E769B0-AF6E-2813-5486-E2A42A58BD6C}"/>
          </ac:spMkLst>
        </pc:spChg>
        <pc:spChg chg="add del mod">
          <ac:chgData name="Emily White" userId="da8a9031-6edd-43a9-85fe-008d9a486caa" providerId="ADAL" clId="{89AF40D4-23FA-48F0-BEE4-36426CD2FF13}" dt="2025-05-24T12:56:21.522" v="54" actId="478"/>
          <ac:spMkLst>
            <pc:docMk/>
            <pc:sldMk cId="2048772096" sldId="352"/>
            <ac:spMk id="5" creationId="{8AA902CC-9A7E-F686-CF37-58E302D0D873}"/>
          </ac:spMkLst>
        </pc:spChg>
        <pc:spChg chg="add mod">
          <ac:chgData name="Emily White" userId="da8a9031-6edd-43a9-85fe-008d9a486caa" providerId="ADAL" clId="{89AF40D4-23FA-48F0-BEE4-36426CD2FF13}" dt="2025-05-24T12:56:34.574" v="57"/>
          <ac:spMkLst>
            <pc:docMk/>
            <pc:sldMk cId="2048772096" sldId="352"/>
            <ac:spMk id="6" creationId="{2BEA5A30-A306-41FB-D23E-361A1F9AF51F}"/>
          </ac:spMkLst>
        </pc:spChg>
        <pc:spChg chg="mod">
          <ac:chgData name="Emily White" userId="da8a9031-6edd-43a9-85fe-008d9a486caa" providerId="ADAL" clId="{89AF40D4-23FA-48F0-BEE4-36426CD2FF13}" dt="2025-05-24T12:56:58.795" v="101" actId="113"/>
          <ac:spMkLst>
            <pc:docMk/>
            <pc:sldMk cId="2048772096" sldId="352"/>
            <ac:spMk id="7" creationId="{61660294-B3B0-CEE2-8C2B-B6928D1F61E1}"/>
          </ac:spMkLst>
        </pc:spChg>
      </pc:sldChg>
      <pc:sldChg chg="del">
        <pc:chgData name="Emily White" userId="da8a9031-6edd-43a9-85fe-008d9a486caa" providerId="ADAL" clId="{89AF40D4-23FA-48F0-BEE4-36426CD2FF13}" dt="2025-05-24T13:13:43.941" v="147" actId="47"/>
        <pc:sldMkLst>
          <pc:docMk/>
          <pc:sldMk cId="219526379" sldId="353"/>
        </pc:sldMkLst>
      </pc:sldChg>
      <pc:sldChg chg="del">
        <pc:chgData name="Emily White" userId="da8a9031-6edd-43a9-85fe-008d9a486caa" providerId="ADAL" clId="{89AF40D4-23FA-48F0-BEE4-36426CD2FF13}" dt="2025-05-24T16:12:59.817" v="7455" actId="47"/>
        <pc:sldMkLst>
          <pc:docMk/>
          <pc:sldMk cId="1846710943" sldId="358"/>
        </pc:sldMkLst>
      </pc:sldChg>
      <pc:sldChg chg="del">
        <pc:chgData name="Emily White" userId="da8a9031-6edd-43a9-85fe-008d9a486caa" providerId="ADAL" clId="{89AF40D4-23FA-48F0-BEE4-36426CD2FF13}" dt="2025-05-24T13:21:46.759" v="467" actId="47"/>
        <pc:sldMkLst>
          <pc:docMk/>
          <pc:sldMk cId="2037842268" sldId="359"/>
        </pc:sldMkLst>
      </pc:sldChg>
      <pc:sldChg chg="del">
        <pc:chgData name="Emily White" userId="da8a9031-6edd-43a9-85fe-008d9a486caa" providerId="ADAL" clId="{89AF40D4-23FA-48F0-BEE4-36426CD2FF13}" dt="2025-05-24T13:21:49.792" v="470" actId="47"/>
        <pc:sldMkLst>
          <pc:docMk/>
          <pc:sldMk cId="1925432837" sldId="360"/>
        </pc:sldMkLst>
      </pc:sldChg>
      <pc:sldChg chg="del">
        <pc:chgData name="Emily White" userId="da8a9031-6edd-43a9-85fe-008d9a486caa" providerId="ADAL" clId="{89AF40D4-23FA-48F0-BEE4-36426CD2FF13}" dt="2025-05-24T13:21:50.769" v="472" actId="47"/>
        <pc:sldMkLst>
          <pc:docMk/>
          <pc:sldMk cId="4265723196" sldId="361"/>
        </pc:sldMkLst>
      </pc:sldChg>
      <pc:sldChg chg="del">
        <pc:chgData name="Emily White" userId="da8a9031-6edd-43a9-85fe-008d9a486caa" providerId="ADAL" clId="{89AF40D4-23FA-48F0-BEE4-36426CD2FF13}" dt="2025-05-24T13:21:51.378" v="473" actId="47"/>
        <pc:sldMkLst>
          <pc:docMk/>
          <pc:sldMk cId="2433673900" sldId="362"/>
        </pc:sldMkLst>
      </pc:sldChg>
      <pc:sldChg chg="del">
        <pc:chgData name="Emily White" userId="da8a9031-6edd-43a9-85fe-008d9a486caa" providerId="ADAL" clId="{89AF40D4-23FA-48F0-BEE4-36426CD2FF13}" dt="2025-05-24T12:56:27.113" v="55" actId="47"/>
        <pc:sldMkLst>
          <pc:docMk/>
          <pc:sldMk cId="1497082781" sldId="364"/>
        </pc:sldMkLst>
      </pc:sldChg>
      <pc:sldChg chg="del">
        <pc:chgData name="Emily White" userId="da8a9031-6edd-43a9-85fe-008d9a486caa" providerId="ADAL" clId="{89AF40D4-23FA-48F0-BEE4-36426CD2FF13}" dt="2025-05-24T13:21:45.640" v="466" actId="47"/>
        <pc:sldMkLst>
          <pc:docMk/>
          <pc:sldMk cId="3104097321" sldId="365"/>
        </pc:sldMkLst>
      </pc:sldChg>
      <pc:sldChg chg="del">
        <pc:chgData name="Emily White" userId="da8a9031-6edd-43a9-85fe-008d9a486caa" providerId="ADAL" clId="{89AF40D4-23FA-48F0-BEE4-36426CD2FF13}" dt="2025-05-24T12:54:12.530" v="26" actId="47"/>
        <pc:sldMkLst>
          <pc:docMk/>
          <pc:sldMk cId="1897669915" sldId="367"/>
        </pc:sldMkLst>
      </pc:sldChg>
      <pc:sldChg chg="del">
        <pc:chgData name="Emily White" userId="da8a9031-6edd-43a9-85fe-008d9a486caa" providerId="ADAL" clId="{89AF40D4-23FA-48F0-BEE4-36426CD2FF13}" dt="2025-05-24T12:54:39.913" v="29" actId="47"/>
        <pc:sldMkLst>
          <pc:docMk/>
          <pc:sldMk cId="3830326495" sldId="368"/>
        </pc:sldMkLst>
      </pc:sldChg>
      <pc:sldChg chg="del">
        <pc:chgData name="Emily White" userId="da8a9031-6edd-43a9-85fe-008d9a486caa" providerId="ADAL" clId="{89AF40D4-23FA-48F0-BEE4-36426CD2FF13}" dt="2025-05-24T12:54:42.845" v="30" actId="47"/>
        <pc:sldMkLst>
          <pc:docMk/>
          <pc:sldMk cId="2756944427" sldId="369"/>
        </pc:sldMkLst>
      </pc:sldChg>
      <pc:sldChg chg="del">
        <pc:chgData name="Emily White" userId="da8a9031-6edd-43a9-85fe-008d9a486caa" providerId="ADAL" clId="{89AF40D4-23FA-48F0-BEE4-36426CD2FF13}" dt="2025-05-24T12:53:58.566" v="25" actId="47"/>
        <pc:sldMkLst>
          <pc:docMk/>
          <pc:sldMk cId="3366627233" sldId="370"/>
        </pc:sldMkLst>
      </pc:sldChg>
      <pc:sldChg chg="del">
        <pc:chgData name="Emily White" userId="da8a9031-6edd-43a9-85fe-008d9a486caa" providerId="ADAL" clId="{89AF40D4-23FA-48F0-BEE4-36426CD2FF13}" dt="2025-05-24T13:21:38.352" v="460" actId="47"/>
        <pc:sldMkLst>
          <pc:docMk/>
          <pc:sldMk cId="2005215694" sldId="371"/>
        </pc:sldMkLst>
      </pc:sldChg>
      <pc:sldChg chg="del">
        <pc:chgData name="Emily White" userId="da8a9031-6edd-43a9-85fe-008d9a486caa" providerId="ADAL" clId="{89AF40D4-23FA-48F0-BEE4-36426CD2FF13}" dt="2025-05-24T13:21:39.472" v="461" actId="47"/>
        <pc:sldMkLst>
          <pc:docMk/>
          <pc:sldMk cId="411495099" sldId="372"/>
        </pc:sldMkLst>
      </pc:sldChg>
      <pc:sldChg chg="del">
        <pc:chgData name="Emily White" userId="da8a9031-6edd-43a9-85fe-008d9a486caa" providerId="ADAL" clId="{89AF40D4-23FA-48F0-BEE4-36426CD2FF13}" dt="2025-05-24T13:21:40.187" v="462" actId="47"/>
        <pc:sldMkLst>
          <pc:docMk/>
          <pc:sldMk cId="3251713052" sldId="374"/>
        </pc:sldMkLst>
      </pc:sldChg>
      <pc:sldChg chg="del">
        <pc:chgData name="Emily White" userId="da8a9031-6edd-43a9-85fe-008d9a486caa" providerId="ADAL" clId="{89AF40D4-23FA-48F0-BEE4-36426CD2FF13}" dt="2025-05-24T13:21:41.047" v="463" actId="47"/>
        <pc:sldMkLst>
          <pc:docMk/>
          <pc:sldMk cId="1374251782" sldId="375"/>
        </pc:sldMkLst>
      </pc:sldChg>
      <pc:sldChg chg="del">
        <pc:chgData name="Emily White" userId="da8a9031-6edd-43a9-85fe-008d9a486caa" providerId="ADAL" clId="{89AF40D4-23FA-48F0-BEE4-36426CD2FF13}" dt="2025-05-24T13:21:42.717" v="464" actId="47"/>
        <pc:sldMkLst>
          <pc:docMk/>
          <pc:sldMk cId="1949842351" sldId="377"/>
        </pc:sldMkLst>
      </pc:sldChg>
      <pc:sldChg chg="del">
        <pc:chgData name="Emily White" userId="da8a9031-6edd-43a9-85fe-008d9a486caa" providerId="ADAL" clId="{89AF40D4-23FA-48F0-BEE4-36426CD2FF13}" dt="2025-05-24T13:21:47.700" v="468" actId="47"/>
        <pc:sldMkLst>
          <pc:docMk/>
          <pc:sldMk cId="2276583222" sldId="378"/>
        </pc:sldMkLst>
      </pc:sldChg>
      <pc:sldChg chg="modSp add mod ord modClrScheme chgLayout modNotes modNotesTx">
        <pc:chgData name="Emily White" userId="da8a9031-6edd-43a9-85fe-008d9a486caa" providerId="ADAL" clId="{89AF40D4-23FA-48F0-BEE4-36426CD2FF13}" dt="2025-05-24T17:03:59.605" v="9073" actId="6549"/>
        <pc:sldMkLst>
          <pc:docMk/>
          <pc:sldMk cId="70680056" sldId="379"/>
        </pc:sldMkLst>
        <pc:spChg chg="mod ord">
          <ac:chgData name="Emily White" userId="da8a9031-6edd-43a9-85fe-008d9a486caa" providerId="ADAL" clId="{89AF40D4-23FA-48F0-BEE4-36426CD2FF13}" dt="2025-05-24T13:58:30.369" v="1779" actId="6549"/>
          <ac:spMkLst>
            <pc:docMk/>
            <pc:sldMk cId="70680056" sldId="379"/>
            <ac:spMk id="2" creationId="{3C1D6886-FCDA-FDC5-F6D1-01B7C02665D1}"/>
          </ac:spMkLst>
        </pc:spChg>
        <pc:spChg chg="mod ord">
          <ac:chgData name="Emily White" userId="da8a9031-6edd-43a9-85fe-008d9a486caa" providerId="ADAL" clId="{89AF40D4-23FA-48F0-BEE4-36426CD2FF13}" dt="2025-05-24T16:57:11.993" v="9027" actId="114"/>
          <ac:spMkLst>
            <pc:docMk/>
            <pc:sldMk cId="70680056" sldId="379"/>
            <ac:spMk id="3" creationId="{15FC74CC-4953-C1AE-10A0-9AB8FD5E3D6A}"/>
          </ac:spMkLst>
        </pc:spChg>
      </pc:sldChg>
      <pc:sldChg chg="del">
        <pc:chgData name="Emily White" userId="da8a9031-6edd-43a9-85fe-008d9a486caa" providerId="ADAL" clId="{89AF40D4-23FA-48F0-BEE4-36426CD2FF13}" dt="2025-05-24T12:56:00.180" v="35" actId="47"/>
        <pc:sldMkLst>
          <pc:docMk/>
          <pc:sldMk cId="79296772" sldId="379"/>
        </pc:sldMkLst>
      </pc:sldChg>
      <pc:sldChg chg="addSp delSp modSp add mod modClrScheme chgLayout modNotesTx">
        <pc:chgData name="Emily White" userId="da8a9031-6edd-43a9-85fe-008d9a486caa" providerId="ADAL" clId="{89AF40D4-23FA-48F0-BEE4-36426CD2FF13}" dt="2025-05-24T17:03:54.422" v="9071" actId="6549"/>
        <pc:sldMkLst>
          <pc:docMk/>
          <pc:sldMk cId="3648280008" sldId="380"/>
        </pc:sldMkLst>
        <pc:spChg chg="mod ord">
          <ac:chgData name="Emily White" userId="da8a9031-6edd-43a9-85fe-008d9a486caa" providerId="ADAL" clId="{89AF40D4-23FA-48F0-BEE4-36426CD2FF13}" dt="2025-05-24T14:15:31.577" v="1899" actId="20577"/>
          <ac:spMkLst>
            <pc:docMk/>
            <pc:sldMk cId="3648280008" sldId="380"/>
            <ac:spMk id="2" creationId="{51079C33-59C9-9B93-819E-CAAD98328BB4}"/>
          </ac:spMkLst>
        </pc:spChg>
        <pc:spChg chg="add del mod ord">
          <ac:chgData name="Emily White" userId="da8a9031-6edd-43a9-85fe-008d9a486caa" providerId="ADAL" clId="{89AF40D4-23FA-48F0-BEE4-36426CD2FF13}" dt="2025-05-24T13:25:30.301" v="486" actId="478"/>
          <ac:spMkLst>
            <pc:docMk/>
            <pc:sldMk cId="3648280008" sldId="380"/>
            <ac:spMk id="3" creationId="{1AC5F8C9-163F-1A24-C4A3-3C23EE3B213D}"/>
          </ac:spMkLst>
        </pc:spChg>
        <pc:spChg chg="add del mod">
          <ac:chgData name="Emily White" userId="da8a9031-6edd-43a9-85fe-008d9a486caa" providerId="ADAL" clId="{89AF40D4-23FA-48F0-BEE4-36426CD2FF13}" dt="2025-05-24T14:15:22.782" v="1897" actId="478"/>
          <ac:spMkLst>
            <pc:docMk/>
            <pc:sldMk cId="3648280008" sldId="380"/>
            <ac:spMk id="4" creationId="{F8A643BC-90D2-3E72-26C8-395DFA8AFD4B}"/>
          </ac:spMkLst>
        </pc:spChg>
        <pc:spChg chg="mod">
          <ac:chgData name="Emily White" userId="da8a9031-6edd-43a9-85fe-008d9a486caa" providerId="ADAL" clId="{89AF40D4-23FA-48F0-BEE4-36426CD2FF13}" dt="2025-05-24T16:57:30.208" v="9053" actId="962"/>
          <ac:spMkLst>
            <pc:docMk/>
            <pc:sldMk cId="3648280008" sldId="380"/>
            <ac:spMk id="11" creationId="{0F94F846-D6AD-A1C7-3A09-C2DCE22DC49C}"/>
          </ac:spMkLst>
        </pc:spChg>
        <pc:spChg chg="mod">
          <ac:chgData name="Emily White" userId="da8a9031-6edd-43a9-85fe-008d9a486caa" providerId="ADAL" clId="{89AF40D4-23FA-48F0-BEE4-36426CD2FF13}" dt="2025-05-24T13:34:15.290" v="615" actId="207"/>
          <ac:spMkLst>
            <pc:docMk/>
            <pc:sldMk cId="3648280008" sldId="380"/>
            <ac:spMk id="12" creationId="{39CEE159-C88B-824C-3FB6-11CC2784989E}"/>
          </ac:spMkLst>
        </pc:spChg>
        <pc:spChg chg="mod">
          <ac:chgData name="Emily White" userId="da8a9031-6edd-43a9-85fe-008d9a486caa" providerId="ADAL" clId="{89AF40D4-23FA-48F0-BEE4-36426CD2FF13}" dt="2025-05-24T13:40:23.629" v="1253" actId="962"/>
          <ac:spMkLst>
            <pc:docMk/>
            <pc:sldMk cId="3648280008" sldId="380"/>
            <ac:spMk id="13" creationId="{8238764E-00E2-8B48-1A57-DC7CC5086B95}"/>
          </ac:spMkLst>
        </pc:spChg>
        <pc:spChg chg="mod">
          <ac:chgData name="Emily White" userId="da8a9031-6edd-43a9-85fe-008d9a486caa" providerId="ADAL" clId="{89AF40D4-23FA-48F0-BEE4-36426CD2FF13}" dt="2025-05-24T13:34:15.290" v="615" actId="207"/>
          <ac:spMkLst>
            <pc:docMk/>
            <pc:sldMk cId="3648280008" sldId="380"/>
            <ac:spMk id="14" creationId="{17D19B28-1497-1FA7-791C-FFF4211AD3C4}"/>
          </ac:spMkLst>
        </pc:spChg>
        <pc:spChg chg="mod">
          <ac:chgData name="Emily White" userId="da8a9031-6edd-43a9-85fe-008d9a486caa" providerId="ADAL" clId="{89AF40D4-23FA-48F0-BEE4-36426CD2FF13}" dt="2025-05-24T13:40:36.233" v="1265" actId="962"/>
          <ac:spMkLst>
            <pc:docMk/>
            <pc:sldMk cId="3648280008" sldId="380"/>
            <ac:spMk id="15" creationId="{871DDDEF-B368-18AE-46D0-F45006816FC3}"/>
          </ac:spMkLst>
        </pc:spChg>
        <pc:picChg chg="mod">
          <ac:chgData name="Emily White" userId="da8a9031-6edd-43a9-85fe-008d9a486caa" providerId="ADAL" clId="{89AF40D4-23FA-48F0-BEE4-36426CD2FF13}" dt="2025-05-24T13:38:23.075" v="947" actId="1076"/>
          <ac:picMkLst>
            <pc:docMk/>
            <pc:sldMk cId="3648280008" sldId="380"/>
            <ac:picMk id="10" creationId="{794D1711-0A21-A2AF-2C30-1EACD5AA284D}"/>
          </ac:picMkLst>
        </pc:picChg>
      </pc:sldChg>
      <pc:sldChg chg="addSp delSp modSp add mod modClrScheme chgLayout modNotesTx">
        <pc:chgData name="Emily White" userId="da8a9031-6edd-43a9-85fe-008d9a486caa" providerId="ADAL" clId="{89AF40D4-23FA-48F0-BEE4-36426CD2FF13}" dt="2025-05-24T17:04:21.998" v="9079" actId="6549"/>
        <pc:sldMkLst>
          <pc:docMk/>
          <pc:sldMk cId="2903600023" sldId="383"/>
        </pc:sldMkLst>
        <pc:spChg chg="mod ord">
          <ac:chgData name="Emily White" userId="da8a9031-6edd-43a9-85fe-008d9a486caa" providerId="ADAL" clId="{89AF40D4-23FA-48F0-BEE4-36426CD2FF13}" dt="2025-05-24T16:55:03.239" v="8893" actId="962"/>
          <ac:spMkLst>
            <pc:docMk/>
            <pc:sldMk cId="2903600023" sldId="383"/>
            <ac:spMk id="3" creationId="{B1606E60-04B5-38D1-BE67-6A4FBC480CA0}"/>
          </ac:spMkLst>
        </pc:spChg>
        <pc:spChg chg="mod ord">
          <ac:chgData name="Emily White" userId="da8a9031-6edd-43a9-85fe-008d9a486caa" providerId="ADAL" clId="{89AF40D4-23FA-48F0-BEE4-36426CD2FF13}" dt="2025-05-24T16:55:08.999" v="8895" actId="962"/>
          <ac:spMkLst>
            <pc:docMk/>
            <pc:sldMk cId="2903600023" sldId="383"/>
            <ac:spMk id="5" creationId="{0DB0D695-AD9B-1FB6-2826-9D4A5DDDCC88}"/>
          </ac:spMkLst>
        </pc:spChg>
        <pc:picChg chg="add del mod">
          <ac:chgData name="Emily White" userId="da8a9031-6edd-43a9-85fe-008d9a486caa" providerId="ADAL" clId="{89AF40D4-23FA-48F0-BEE4-36426CD2FF13}" dt="2025-05-24T16:46:37.390" v="8697" actId="478"/>
          <ac:picMkLst>
            <pc:docMk/>
            <pc:sldMk cId="2903600023" sldId="383"/>
            <ac:picMk id="2" creationId="{5B774492-E057-E3ED-6690-A68E83775946}"/>
          </ac:picMkLst>
        </pc:picChg>
        <pc:picChg chg="add del mod">
          <ac:chgData name="Emily White" userId="da8a9031-6edd-43a9-85fe-008d9a486caa" providerId="ADAL" clId="{89AF40D4-23FA-48F0-BEE4-36426CD2FF13}" dt="2025-05-24T16:47:48.555" v="8701" actId="478"/>
          <ac:picMkLst>
            <pc:docMk/>
            <pc:sldMk cId="2903600023" sldId="383"/>
            <ac:picMk id="6" creationId="{E34B5D0B-EE61-C94B-52F9-7AFFD8F955A6}"/>
          </ac:picMkLst>
        </pc:picChg>
        <pc:picChg chg="add del mod">
          <ac:chgData name="Emily White" userId="da8a9031-6edd-43a9-85fe-008d9a486caa" providerId="ADAL" clId="{89AF40D4-23FA-48F0-BEE4-36426CD2FF13}" dt="2025-05-24T16:48:10.811" v="8707" actId="478"/>
          <ac:picMkLst>
            <pc:docMk/>
            <pc:sldMk cId="2903600023" sldId="383"/>
            <ac:picMk id="8" creationId="{408E2888-8B9C-DA4B-0626-3DEF6D2E90BB}"/>
          </ac:picMkLst>
        </pc:picChg>
      </pc:sldChg>
      <pc:sldChg chg="modSp add mod modClrScheme chgLayout modNotesTx">
        <pc:chgData name="Emily White" userId="da8a9031-6edd-43a9-85fe-008d9a486caa" providerId="ADAL" clId="{89AF40D4-23FA-48F0-BEE4-36426CD2FF13}" dt="2025-05-24T17:04:24.455" v="9080" actId="6549"/>
        <pc:sldMkLst>
          <pc:docMk/>
          <pc:sldMk cId="3908058915" sldId="385"/>
        </pc:sldMkLst>
        <pc:spChg chg="mod ord">
          <ac:chgData name="Emily White" userId="da8a9031-6edd-43a9-85fe-008d9a486caa" providerId="ADAL" clId="{89AF40D4-23FA-48F0-BEE4-36426CD2FF13}" dt="2025-05-24T16:54:12.006" v="8829" actId="962"/>
          <ac:spMkLst>
            <pc:docMk/>
            <pc:sldMk cId="3908058915" sldId="385"/>
            <ac:spMk id="2" creationId="{8A405E1A-A0F2-EA74-1F7E-EEFB18D800F0}"/>
          </ac:spMkLst>
        </pc:spChg>
        <pc:picChg chg="mod ord modCrop">
          <ac:chgData name="Emily White" userId="da8a9031-6edd-43a9-85fe-008d9a486caa" providerId="ADAL" clId="{89AF40D4-23FA-48F0-BEE4-36426CD2FF13}" dt="2025-05-24T17:00:20.815" v="9069" actId="962"/>
          <ac:picMkLst>
            <pc:docMk/>
            <pc:sldMk cId="3908058915" sldId="385"/>
            <ac:picMk id="28" creationId="{A22CA717-0FD7-7151-B4B8-7F24C5B8692F}"/>
          </ac:picMkLst>
        </pc:picChg>
      </pc:sldChg>
      <pc:sldChg chg="modSp add mod modNotesTx">
        <pc:chgData name="Emily White" userId="da8a9031-6edd-43a9-85fe-008d9a486caa" providerId="ADAL" clId="{89AF40D4-23FA-48F0-BEE4-36426CD2FF13}" dt="2025-05-24T17:04:27.321" v="9081" actId="6549"/>
        <pc:sldMkLst>
          <pc:docMk/>
          <pc:sldMk cId="1555435262" sldId="387"/>
        </pc:sldMkLst>
        <pc:spChg chg="mod">
          <ac:chgData name="Emily White" userId="da8a9031-6edd-43a9-85fe-008d9a486caa" providerId="ADAL" clId="{89AF40D4-23FA-48F0-BEE4-36426CD2FF13}" dt="2025-05-24T13:38:56.828" v="957" actId="962"/>
          <ac:spMkLst>
            <pc:docMk/>
            <pc:sldMk cId="1555435262" sldId="387"/>
            <ac:spMk id="8" creationId="{A709A85A-86AB-CC66-48A5-DE88ECDF97E2}"/>
          </ac:spMkLst>
        </pc:spChg>
        <pc:spChg chg="mod">
          <ac:chgData name="Emily White" userId="da8a9031-6edd-43a9-85fe-008d9a486caa" providerId="ADAL" clId="{89AF40D4-23FA-48F0-BEE4-36426CD2FF13}" dt="2025-05-24T13:39:05.261" v="971" actId="962"/>
          <ac:spMkLst>
            <pc:docMk/>
            <pc:sldMk cId="1555435262" sldId="387"/>
            <ac:spMk id="12" creationId="{EB7A7378-5535-628F-793A-9543FBE06A63}"/>
          </ac:spMkLst>
        </pc:spChg>
        <pc:spChg chg="mod">
          <ac:chgData name="Emily White" userId="da8a9031-6edd-43a9-85fe-008d9a486caa" providerId="ADAL" clId="{89AF40D4-23FA-48F0-BEE4-36426CD2FF13}" dt="2025-05-24T13:39:12.967" v="977" actId="962"/>
          <ac:spMkLst>
            <pc:docMk/>
            <pc:sldMk cId="1555435262" sldId="387"/>
            <ac:spMk id="14" creationId="{E2CDDBE6-B49E-DE06-0C02-A9C75F554D05}"/>
          </ac:spMkLst>
        </pc:spChg>
      </pc:sldChg>
      <pc:sldChg chg="addSp delSp modSp add del mod modClrScheme chgLayout modNotes modNotesTx">
        <pc:chgData name="Emily White" userId="da8a9031-6edd-43a9-85fe-008d9a486caa" providerId="ADAL" clId="{89AF40D4-23FA-48F0-BEE4-36426CD2FF13}" dt="2025-05-24T14:14:26.082" v="1896" actId="47"/>
        <pc:sldMkLst>
          <pc:docMk/>
          <pc:sldMk cId="3708714048" sldId="393"/>
        </pc:sldMkLst>
        <pc:spChg chg="mod ord">
          <ac:chgData name="Emily White" userId="da8a9031-6edd-43a9-85fe-008d9a486caa" providerId="ADAL" clId="{89AF40D4-23FA-48F0-BEE4-36426CD2FF13}" dt="2025-05-24T13:48:08.707" v="1570" actId="1076"/>
          <ac:spMkLst>
            <pc:docMk/>
            <pc:sldMk cId="3708714048" sldId="393"/>
            <ac:spMk id="3" creationId="{F433FEBE-10D6-E700-86D9-BA34CA80FE75}"/>
          </ac:spMkLst>
        </pc:spChg>
        <pc:spChg chg="add del">
          <ac:chgData name="Emily White" userId="da8a9031-6edd-43a9-85fe-008d9a486caa" providerId="ADAL" clId="{89AF40D4-23FA-48F0-BEE4-36426CD2FF13}" dt="2025-05-24T13:51:07.096" v="1692" actId="478"/>
          <ac:spMkLst>
            <pc:docMk/>
            <pc:sldMk cId="3708714048" sldId="393"/>
            <ac:spMk id="4" creationId="{D4E26E95-7EAC-A15A-95B7-54A5DD788ABF}"/>
          </ac:spMkLst>
        </pc:spChg>
        <pc:spChg chg="mod ord">
          <ac:chgData name="Emily White" userId="da8a9031-6edd-43a9-85fe-008d9a486caa" providerId="ADAL" clId="{89AF40D4-23FA-48F0-BEE4-36426CD2FF13}" dt="2025-05-24T13:24:44.034" v="480" actId="700"/>
          <ac:spMkLst>
            <pc:docMk/>
            <pc:sldMk cId="3708714048" sldId="393"/>
            <ac:spMk id="5" creationId="{32CC6626-C662-4018-F474-6813B6479277}"/>
          </ac:spMkLst>
        </pc:spChg>
      </pc:sldChg>
      <pc:sldChg chg="modSp add mod ord modClrScheme chgLayout modNotes modNotesTx">
        <pc:chgData name="Emily White" userId="da8a9031-6edd-43a9-85fe-008d9a486caa" providerId="ADAL" clId="{89AF40D4-23FA-48F0-BEE4-36426CD2FF13}" dt="2025-05-24T17:03:57.429" v="9072" actId="6549"/>
        <pc:sldMkLst>
          <pc:docMk/>
          <pc:sldMk cId="795392329" sldId="394"/>
        </pc:sldMkLst>
        <pc:spChg chg="mod ord">
          <ac:chgData name="Emily White" userId="da8a9031-6edd-43a9-85fe-008d9a486caa" providerId="ADAL" clId="{89AF40D4-23FA-48F0-BEE4-36426CD2FF13}" dt="2025-05-24T16:57:18.963" v="9029" actId="962"/>
          <ac:spMkLst>
            <pc:docMk/>
            <pc:sldMk cId="795392329" sldId="394"/>
            <ac:spMk id="5" creationId="{1A3A29CC-90C1-7B76-3ACF-9DDE5D9E9175}"/>
          </ac:spMkLst>
        </pc:spChg>
        <pc:picChg chg="mod ord">
          <ac:chgData name="Emily White" userId="da8a9031-6edd-43a9-85fe-008d9a486caa" providerId="ADAL" clId="{89AF40D4-23FA-48F0-BEE4-36426CD2FF13}" dt="2025-05-24T13:58:10.150" v="1777" actId="14100"/>
          <ac:picMkLst>
            <pc:docMk/>
            <pc:sldMk cId="795392329" sldId="394"/>
            <ac:picMk id="16" creationId="{B932BEAE-BBF0-FE1D-DF61-BBFBF309DCD5}"/>
          </ac:picMkLst>
        </pc:picChg>
      </pc:sldChg>
      <pc:sldChg chg="add del">
        <pc:chgData name="Emily White" userId="da8a9031-6edd-43a9-85fe-008d9a486caa" providerId="ADAL" clId="{89AF40D4-23FA-48F0-BEE4-36426CD2FF13}" dt="2025-05-24T15:29:43.334" v="4569" actId="47"/>
        <pc:sldMkLst>
          <pc:docMk/>
          <pc:sldMk cId="1968624830" sldId="395"/>
        </pc:sldMkLst>
      </pc:sldChg>
      <pc:sldChg chg="del">
        <pc:chgData name="Emily White" userId="da8a9031-6edd-43a9-85fe-008d9a486caa" providerId="ADAL" clId="{89AF40D4-23FA-48F0-BEE4-36426CD2FF13}" dt="2025-05-24T16:13:00.352" v="7456" actId="47"/>
        <pc:sldMkLst>
          <pc:docMk/>
          <pc:sldMk cId="0" sldId="451"/>
        </pc:sldMkLst>
      </pc:sldChg>
      <pc:sldChg chg="del">
        <pc:chgData name="Emily White" userId="da8a9031-6edd-43a9-85fe-008d9a486caa" providerId="ADAL" clId="{89AF40D4-23FA-48F0-BEE4-36426CD2FF13}" dt="2025-05-24T16:12:59.286" v="7454" actId="47"/>
        <pc:sldMkLst>
          <pc:docMk/>
          <pc:sldMk cId="977034375" sldId="452"/>
        </pc:sldMkLst>
      </pc:sldChg>
      <pc:sldChg chg="modSp mod ord">
        <pc:chgData name="Emily White" userId="da8a9031-6edd-43a9-85fe-008d9a486caa" providerId="ADAL" clId="{89AF40D4-23FA-48F0-BEE4-36426CD2FF13}" dt="2025-05-24T13:20:57.025" v="459" actId="962"/>
        <pc:sldMkLst>
          <pc:docMk/>
          <pc:sldMk cId="610174727" sldId="453"/>
        </pc:sldMkLst>
        <pc:spChg chg="mod">
          <ac:chgData name="Emily White" userId="da8a9031-6edd-43a9-85fe-008d9a486caa" providerId="ADAL" clId="{89AF40D4-23FA-48F0-BEE4-36426CD2FF13}" dt="2025-05-24T13:20:57.025" v="459" actId="962"/>
          <ac:spMkLst>
            <pc:docMk/>
            <pc:sldMk cId="610174727" sldId="453"/>
            <ac:spMk id="2" creationId="{7368539C-35A8-878A-18E8-33AA0FA00CA6}"/>
          </ac:spMkLst>
        </pc:spChg>
        <pc:spChg chg="mod">
          <ac:chgData name="Emily White" userId="da8a9031-6edd-43a9-85fe-008d9a486caa" providerId="ADAL" clId="{89AF40D4-23FA-48F0-BEE4-36426CD2FF13}" dt="2025-05-24T13:20:52.774" v="455" actId="962"/>
          <ac:spMkLst>
            <pc:docMk/>
            <pc:sldMk cId="610174727" sldId="453"/>
            <ac:spMk id="3" creationId="{AFA03BEC-1525-F320-13AD-E034F99CD538}"/>
          </ac:spMkLst>
        </pc:spChg>
        <pc:spChg chg="mod">
          <ac:chgData name="Emily White" userId="da8a9031-6edd-43a9-85fe-008d9a486caa" providerId="ADAL" clId="{89AF40D4-23FA-48F0-BEE4-36426CD2FF13}" dt="2025-05-24T13:20:48.481" v="453" actId="962"/>
          <ac:spMkLst>
            <pc:docMk/>
            <pc:sldMk cId="610174727" sldId="453"/>
            <ac:spMk id="4" creationId="{F1748888-52B0-A6EF-889B-268436C47F76}"/>
          </ac:spMkLst>
        </pc:spChg>
      </pc:sldChg>
      <pc:sldChg chg="addSp new del mod">
        <pc:chgData name="Emily White" userId="da8a9031-6edd-43a9-85fe-008d9a486caa" providerId="ADAL" clId="{89AF40D4-23FA-48F0-BEE4-36426CD2FF13}" dt="2025-05-24T14:31:14.230" v="2206" actId="47"/>
        <pc:sldMkLst>
          <pc:docMk/>
          <pc:sldMk cId="45191369" sldId="454"/>
        </pc:sldMkLst>
        <pc:spChg chg="add">
          <ac:chgData name="Emily White" userId="da8a9031-6edd-43a9-85fe-008d9a486caa" providerId="ADAL" clId="{89AF40D4-23FA-48F0-BEE4-36426CD2FF13}" dt="2025-05-24T13:48:27.267" v="1572" actId="22"/>
          <ac:spMkLst>
            <pc:docMk/>
            <pc:sldMk cId="45191369" sldId="454"/>
            <ac:spMk id="7" creationId="{C70EA821-D27C-7196-24FA-FC5708C7DDD9}"/>
          </ac:spMkLst>
        </pc:spChg>
      </pc:sldChg>
      <pc:sldChg chg="addSp delSp modSp add mod modNotes modNotesTx">
        <pc:chgData name="Emily White" userId="da8a9031-6edd-43a9-85fe-008d9a486caa" providerId="ADAL" clId="{89AF40D4-23FA-48F0-BEE4-36426CD2FF13}" dt="2025-05-24T17:03:50.958" v="9070" actId="6549"/>
        <pc:sldMkLst>
          <pc:docMk/>
          <pc:sldMk cId="710484625" sldId="455"/>
        </pc:sldMkLst>
        <pc:spChg chg="del">
          <ac:chgData name="Emily White" userId="da8a9031-6edd-43a9-85fe-008d9a486caa" providerId="ADAL" clId="{89AF40D4-23FA-48F0-BEE4-36426CD2FF13}" dt="2025-05-24T13:48:43.323" v="1575" actId="478"/>
          <ac:spMkLst>
            <pc:docMk/>
            <pc:sldMk cId="710484625" sldId="455"/>
            <ac:spMk id="3" creationId="{A80BF85B-7794-7D47-F44A-54996799AC81}"/>
          </ac:spMkLst>
        </pc:spChg>
        <pc:spChg chg="del">
          <ac:chgData name="Emily White" userId="da8a9031-6edd-43a9-85fe-008d9a486caa" providerId="ADAL" clId="{89AF40D4-23FA-48F0-BEE4-36426CD2FF13}" dt="2025-05-24T13:48:35.973" v="1574" actId="478"/>
          <ac:spMkLst>
            <pc:docMk/>
            <pc:sldMk cId="710484625" sldId="455"/>
            <ac:spMk id="4" creationId="{D517B9EC-FBC3-F216-4ADB-DA133A557F03}"/>
          </ac:spMkLst>
        </pc:spChg>
        <pc:spChg chg="add del mod">
          <ac:chgData name="Emily White" userId="da8a9031-6edd-43a9-85fe-008d9a486caa" providerId="ADAL" clId="{89AF40D4-23FA-48F0-BEE4-36426CD2FF13}" dt="2025-05-24T13:49:43.112" v="1576" actId="931"/>
          <ac:spMkLst>
            <pc:docMk/>
            <pc:sldMk cId="710484625" sldId="455"/>
            <ac:spMk id="6" creationId="{A64B2826-B020-BD18-08AC-5961A4537C05}"/>
          </ac:spMkLst>
        </pc:spChg>
        <pc:picChg chg="add mod">
          <ac:chgData name="Emily White" userId="da8a9031-6edd-43a9-85fe-008d9a486caa" providerId="ADAL" clId="{89AF40D4-23FA-48F0-BEE4-36426CD2FF13}" dt="2025-05-24T13:50:09.635" v="1691" actId="962"/>
          <ac:picMkLst>
            <pc:docMk/>
            <pc:sldMk cId="710484625" sldId="455"/>
            <ac:picMk id="8" creationId="{494DAB77-039C-1C5E-2FC4-EEA37FD2C854}"/>
          </ac:picMkLst>
        </pc:picChg>
      </pc:sldChg>
      <pc:sldChg chg="delSp modSp new mod">
        <pc:chgData name="Emily White" userId="da8a9031-6edd-43a9-85fe-008d9a486caa" providerId="ADAL" clId="{89AF40D4-23FA-48F0-BEE4-36426CD2FF13}" dt="2025-05-24T14:33:12.214" v="2254" actId="20577"/>
        <pc:sldMkLst>
          <pc:docMk/>
          <pc:sldMk cId="1436448154" sldId="456"/>
        </pc:sldMkLst>
        <pc:spChg chg="del">
          <ac:chgData name="Emily White" userId="da8a9031-6edd-43a9-85fe-008d9a486caa" providerId="ADAL" clId="{89AF40D4-23FA-48F0-BEE4-36426CD2FF13}" dt="2025-05-24T14:26:48.173" v="2151" actId="478"/>
          <ac:spMkLst>
            <pc:docMk/>
            <pc:sldMk cId="1436448154" sldId="456"/>
            <ac:spMk id="2" creationId="{3A0F57FA-EBD2-B4C4-3712-DF55A9B9357D}"/>
          </ac:spMkLst>
        </pc:spChg>
        <pc:spChg chg="mod">
          <ac:chgData name="Emily White" userId="da8a9031-6edd-43a9-85fe-008d9a486caa" providerId="ADAL" clId="{89AF40D4-23FA-48F0-BEE4-36426CD2FF13}" dt="2025-05-24T14:33:12.214" v="2254" actId="20577"/>
          <ac:spMkLst>
            <pc:docMk/>
            <pc:sldMk cId="1436448154" sldId="456"/>
            <ac:spMk id="3" creationId="{275A7E9C-8B55-E1DD-DF7B-D6CBF876823A}"/>
          </ac:spMkLst>
        </pc:spChg>
        <pc:spChg chg="del">
          <ac:chgData name="Emily White" userId="da8a9031-6edd-43a9-85fe-008d9a486caa" providerId="ADAL" clId="{89AF40D4-23FA-48F0-BEE4-36426CD2FF13}" dt="2025-05-24T14:26:50.462" v="2152" actId="478"/>
          <ac:spMkLst>
            <pc:docMk/>
            <pc:sldMk cId="1436448154" sldId="456"/>
            <ac:spMk id="4" creationId="{497BF518-5F06-1353-DBB3-605BBE5EE351}"/>
          </ac:spMkLst>
        </pc:spChg>
        <pc:spChg chg="mod">
          <ac:chgData name="Emily White" userId="da8a9031-6edd-43a9-85fe-008d9a486caa" providerId="ADAL" clId="{89AF40D4-23FA-48F0-BEE4-36426CD2FF13}" dt="2025-05-24T14:27:38.842" v="2177" actId="20577"/>
          <ac:spMkLst>
            <pc:docMk/>
            <pc:sldMk cId="1436448154" sldId="456"/>
            <ac:spMk id="5" creationId="{5EE0F868-B44A-3325-EFA1-95313CD63198}"/>
          </ac:spMkLst>
        </pc:spChg>
      </pc:sldChg>
      <pc:sldChg chg="modSp add del modNotes modNotesTx">
        <pc:chgData name="Emily White" userId="da8a9031-6edd-43a9-85fe-008d9a486caa" providerId="ADAL" clId="{89AF40D4-23FA-48F0-BEE4-36426CD2FF13}" dt="2025-05-24T15:29:30.146" v="4568" actId="47"/>
        <pc:sldMkLst>
          <pc:docMk/>
          <pc:sldMk cId="629822287" sldId="457"/>
        </pc:sldMkLst>
        <pc:spChg chg="mod">
          <ac:chgData name="Emily White" userId="da8a9031-6edd-43a9-85fe-008d9a486caa" providerId="ADAL" clId="{89AF40D4-23FA-48F0-BEE4-36426CD2FF13}" dt="2025-05-24T14:34:48.252" v="2261" actId="20578"/>
          <ac:spMkLst>
            <pc:docMk/>
            <pc:sldMk cId="629822287" sldId="457"/>
            <ac:spMk id="3" creationId="{B19AE064-CDF5-3707-E39F-5A39C792179F}"/>
          </ac:spMkLst>
        </pc:spChg>
      </pc:sldChg>
      <pc:sldChg chg="delSp modSp new del mod ord">
        <pc:chgData name="Emily White" userId="da8a9031-6edd-43a9-85fe-008d9a486caa" providerId="ADAL" clId="{89AF40D4-23FA-48F0-BEE4-36426CD2FF13}" dt="2025-05-24T15:40:49.624" v="4740" actId="47"/>
        <pc:sldMkLst>
          <pc:docMk/>
          <pc:sldMk cId="2864184695" sldId="458"/>
        </pc:sldMkLst>
        <pc:spChg chg="del">
          <ac:chgData name="Emily White" userId="da8a9031-6edd-43a9-85fe-008d9a486caa" providerId="ADAL" clId="{89AF40D4-23FA-48F0-BEE4-36426CD2FF13}" dt="2025-05-24T14:43:35.463" v="2822" actId="478"/>
          <ac:spMkLst>
            <pc:docMk/>
            <pc:sldMk cId="2864184695" sldId="458"/>
            <ac:spMk id="2" creationId="{0AF8D871-EE9C-ED61-F746-0E9F83E1293A}"/>
          </ac:spMkLst>
        </pc:spChg>
        <pc:spChg chg="mod">
          <ac:chgData name="Emily White" userId="da8a9031-6edd-43a9-85fe-008d9a486caa" providerId="ADAL" clId="{89AF40D4-23FA-48F0-BEE4-36426CD2FF13}" dt="2025-05-24T14:57:48" v="3613" actId="20577"/>
          <ac:spMkLst>
            <pc:docMk/>
            <pc:sldMk cId="2864184695" sldId="458"/>
            <ac:spMk id="3" creationId="{EB3080EB-8960-F7AB-5DE6-37AB464B9FA6}"/>
          </ac:spMkLst>
        </pc:spChg>
        <pc:spChg chg="del">
          <ac:chgData name="Emily White" userId="da8a9031-6edd-43a9-85fe-008d9a486caa" providerId="ADAL" clId="{89AF40D4-23FA-48F0-BEE4-36426CD2FF13}" dt="2025-05-24T14:43:37.511" v="2823" actId="478"/>
          <ac:spMkLst>
            <pc:docMk/>
            <pc:sldMk cId="2864184695" sldId="458"/>
            <ac:spMk id="4" creationId="{5FF486E0-4D52-79DF-93A8-4B6F556FFB9E}"/>
          </ac:spMkLst>
        </pc:spChg>
        <pc:spChg chg="mod">
          <ac:chgData name="Emily White" userId="da8a9031-6edd-43a9-85fe-008d9a486caa" providerId="ADAL" clId="{89AF40D4-23FA-48F0-BEE4-36426CD2FF13}" dt="2025-05-24T14:57:19.279" v="3529" actId="20577"/>
          <ac:spMkLst>
            <pc:docMk/>
            <pc:sldMk cId="2864184695" sldId="458"/>
            <ac:spMk id="5" creationId="{4C282B57-D741-543F-6A20-0426A7537708}"/>
          </ac:spMkLst>
        </pc:spChg>
      </pc:sldChg>
      <pc:sldChg chg="addSp delSp modSp new add del mod modNotesTx">
        <pc:chgData name="Emily White" userId="da8a9031-6edd-43a9-85fe-008d9a486caa" providerId="ADAL" clId="{89AF40D4-23FA-48F0-BEE4-36426CD2FF13}" dt="2025-05-24T15:40:43.150" v="4739" actId="47"/>
        <pc:sldMkLst>
          <pc:docMk/>
          <pc:sldMk cId="2769693024" sldId="459"/>
        </pc:sldMkLst>
        <pc:spChg chg="del">
          <ac:chgData name="Emily White" userId="da8a9031-6edd-43a9-85fe-008d9a486caa" providerId="ADAL" clId="{89AF40D4-23FA-48F0-BEE4-36426CD2FF13}" dt="2025-05-24T14:47:28.772" v="3219" actId="478"/>
          <ac:spMkLst>
            <pc:docMk/>
            <pc:sldMk cId="2769693024" sldId="459"/>
            <ac:spMk id="2" creationId="{7B90852E-FEDE-6CDB-B4D5-130CD5A91635}"/>
          </ac:spMkLst>
        </pc:spChg>
        <pc:spChg chg="del mod">
          <ac:chgData name="Emily White" userId="da8a9031-6edd-43a9-85fe-008d9a486caa" providerId="ADAL" clId="{89AF40D4-23FA-48F0-BEE4-36426CD2FF13}" dt="2025-05-24T14:51:45.767" v="3272" actId="931"/>
          <ac:spMkLst>
            <pc:docMk/>
            <pc:sldMk cId="2769693024" sldId="459"/>
            <ac:spMk id="3" creationId="{0F374168-4CA2-93C3-9B3C-CE278B26D52D}"/>
          </ac:spMkLst>
        </pc:spChg>
        <pc:spChg chg="del mod">
          <ac:chgData name="Emily White" userId="da8a9031-6edd-43a9-85fe-008d9a486caa" providerId="ADAL" clId="{89AF40D4-23FA-48F0-BEE4-36426CD2FF13}" dt="2025-05-24T14:47:33.728" v="3221" actId="478"/>
          <ac:spMkLst>
            <pc:docMk/>
            <pc:sldMk cId="2769693024" sldId="459"/>
            <ac:spMk id="4" creationId="{B4CFFA79-E4C0-D68F-0057-57DB9E0D73B6}"/>
          </ac:spMkLst>
        </pc:spChg>
        <pc:spChg chg="mod">
          <ac:chgData name="Emily White" userId="da8a9031-6edd-43a9-85fe-008d9a486caa" providerId="ADAL" clId="{89AF40D4-23FA-48F0-BEE4-36426CD2FF13}" dt="2025-05-24T14:49:20.619" v="3270" actId="20577"/>
          <ac:spMkLst>
            <pc:docMk/>
            <pc:sldMk cId="2769693024" sldId="459"/>
            <ac:spMk id="5" creationId="{4BE26E54-5902-8377-BD86-53FD10D04017}"/>
          </ac:spMkLst>
        </pc:spChg>
        <pc:spChg chg="add mod">
          <ac:chgData name="Emily White" userId="da8a9031-6edd-43a9-85fe-008d9a486caa" providerId="ADAL" clId="{89AF40D4-23FA-48F0-BEE4-36426CD2FF13}" dt="2025-05-24T14:56:41.320" v="3516" actId="20577"/>
          <ac:spMkLst>
            <pc:docMk/>
            <pc:sldMk cId="2769693024" sldId="459"/>
            <ac:spMk id="9" creationId="{74DA1AC8-4D34-3F1A-ABAB-05EFF44DCD35}"/>
          </ac:spMkLst>
        </pc:spChg>
        <pc:picChg chg="add del mod">
          <ac:chgData name="Emily White" userId="da8a9031-6edd-43a9-85fe-008d9a486caa" providerId="ADAL" clId="{89AF40D4-23FA-48F0-BEE4-36426CD2FF13}" dt="2025-05-24T14:51:50.305" v="3275" actId="478"/>
          <ac:picMkLst>
            <pc:docMk/>
            <pc:sldMk cId="2769693024" sldId="459"/>
            <ac:picMk id="7" creationId="{7D816362-1D82-D510-DF97-97359922C05C}"/>
          </ac:picMkLst>
        </pc:picChg>
      </pc:sldChg>
      <pc:sldChg chg="addSp delSp modSp new mod modNotes modNotesTx">
        <pc:chgData name="Emily White" userId="da8a9031-6edd-43a9-85fe-008d9a486caa" providerId="ADAL" clId="{89AF40D4-23FA-48F0-BEE4-36426CD2FF13}" dt="2025-05-24T17:04:09.333" v="9076" actId="6549"/>
        <pc:sldMkLst>
          <pc:docMk/>
          <pc:sldMk cId="3906854345" sldId="460"/>
        </pc:sldMkLst>
        <pc:spChg chg="del">
          <ac:chgData name="Emily White" userId="da8a9031-6edd-43a9-85fe-008d9a486caa" providerId="ADAL" clId="{89AF40D4-23FA-48F0-BEE4-36426CD2FF13}" dt="2025-05-24T14:59:33.957" v="3618" actId="478"/>
          <ac:spMkLst>
            <pc:docMk/>
            <pc:sldMk cId="3906854345" sldId="460"/>
            <ac:spMk id="2" creationId="{DCDF37C0-132C-7804-4DDC-8986138A094A}"/>
          </ac:spMkLst>
        </pc:spChg>
        <pc:spChg chg="del">
          <ac:chgData name="Emily White" userId="da8a9031-6edd-43a9-85fe-008d9a486caa" providerId="ADAL" clId="{89AF40D4-23FA-48F0-BEE4-36426CD2FF13}" dt="2025-05-24T14:59:27.346" v="3616" actId="478"/>
          <ac:spMkLst>
            <pc:docMk/>
            <pc:sldMk cId="3906854345" sldId="460"/>
            <ac:spMk id="3" creationId="{5D0E0013-9943-F4BA-333A-ABC3F03BCE6D}"/>
          </ac:spMkLst>
        </pc:spChg>
        <pc:spChg chg="del mod">
          <ac:chgData name="Emily White" userId="da8a9031-6edd-43a9-85fe-008d9a486caa" providerId="ADAL" clId="{89AF40D4-23FA-48F0-BEE4-36426CD2FF13}" dt="2025-05-24T14:59:37.020" v="3620" actId="478"/>
          <ac:spMkLst>
            <pc:docMk/>
            <pc:sldMk cId="3906854345" sldId="460"/>
            <ac:spMk id="4" creationId="{50595B9C-E64E-FB05-3BE2-1B2C479BD9AD}"/>
          </ac:spMkLst>
        </pc:spChg>
        <pc:spChg chg="mod">
          <ac:chgData name="Emily White" userId="da8a9031-6edd-43a9-85fe-008d9a486caa" providerId="ADAL" clId="{89AF40D4-23FA-48F0-BEE4-36426CD2FF13}" dt="2025-05-24T16:56:19.874" v="8960" actId="962"/>
          <ac:spMkLst>
            <pc:docMk/>
            <pc:sldMk cId="3906854345" sldId="460"/>
            <ac:spMk id="5" creationId="{672F7EDC-F771-6B40-B7F9-0997A309C047}"/>
          </ac:spMkLst>
        </pc:spChg>
        <pc:spChg chg="add mod">
          <ac:chgData name="Emily White" userId="da8a9031-6edd-43a9-85fe-008d9a486caa" providerId="ADAL" clId="{89AF40D4-23FA-48F0-BEE4-36426CD2FF13}" dt="2025-05-24T16:26:00.697" v="8400" actId="962"/>
          <ac:spMkLst>
            <pc:docMk/>
            <pc:sldMk cId="3906854345" sldId="460"/>
            <ac:spMk id="6" creationId="{0858EDA5-697D-31F1-A192-67D8C03C8BEE}"/>
          </ac:spMkLst>
        </pc:spChg>
        <pc:spChg chg="add mod">
          <ac:chgData name="Emily White" userId="da8a9031-6edd-43a9-85fe-008d9a486caa" providerId="ADAL" clId="{89AF40D4-23FA-48F0-BEE4-36426CD2FF13}" dt="2025-05-24T15:12:24.234" v="3775" actId="962"/>
          <ac:spMkLst>
            <pc:docMk/>
            <pc:sldMk cId="3906854345" sldId="460"/>
            <ac:spMk id="12" creationId="{B645FD53-BF09-3E3C-AFBF-EAE1115F4344}"/>
          </ac:spMkLst>
        </pc:spChg>
        <pc:spChg chg="add mod">
          <ac:chgData name="Emily White" userId="da8a9031-6edd-43a9-85fe-008d9a486caa" providerId="ADAL" clId="{89AF40D4-23FA-48F0-BEE4-36426CD2FF13}" dt="2025-05-24T15:12:24.234" v="3775" actId="962"/>
          <ac:spMkLst>
            <pc:docMk/>
            <pc:sldMk cId="3906854345" sldId="460"/>
            <ac:spMk id="13" creationId="{D6328DBF-7A4A-3126-E675-2E088C61CF37}"/>
          </ac:spMkLst>
        </pc:spChg>
        <pc:spChg chg="add mod">
          <ac:chgData name="Emily White" userId="da8a9031-6edd-43a9-85fe-008d9a486caa" providerId="ADAL" clId="{89AF40D4-23FA-48F0-BEE4-36426CD2FF13}" dt="2025-05-24T15:04:45.798" v="3695" actId="1076"/>
          <ac:spMkLst>
            <pc:docMk/>
            <pc:sldMk cId="3906854345" sldId="460"/>
            <ac:spMk id="14" creationId="{D8C4B1B1-3C30-E228-E091-C823FB4E7325}"/>
          </ac:spMkLst>
        </pc:spChg>
        <pc:spChg chg="add mod">
          <ac:chgData name="Emily White" userId="da8a9031-6edd-43a9-85fe-008d9a486caa" providerId="ADAL" clId="{89AF40D4-23FA-48F0-BEE4-36426CD2FF13}" dt="2025-05-24T16:24:02.637" v="7957" actId="1076"/>
          <ac:spMkLst>
            <pc:docMk/>
            <pc:sldMk cId="3906854345" sldId="460"/>
            <ac:spMk id="15" creationId="{12639EB5-4C1D-F694-1C5B-CCACDC0C5B6C}"/>
          </ac:spMkLst>
        </pc:spChg>
        <pc:spChg chg="add mod">
          <ac:chgData name="Emily White" userId="da8a9031-6edd-43a9-85fe-008d9a486caa" providerId="ADAL" clId="{89AF40D4-23FA-48F0-BEE4-36426CD2FF13}" dt="2025-05-24T15:04:57.601" v="3698" actId="1076"/>
          <ac:spMkLst>
            <pc:docMk/>
            <pc:sldMk cId="3906854345" sldId="460"/>
            <ac:spMk id="16" creationId="{E6780105-A6AE-CA85-FA0E-68B2A00E6C03}"/>
          </ac:spMkLst>
        </pc:spChg>
        <pc:spChg chg="add mod">
          <ac:chgData name="Emily White" userId="da8a9031-6edd-43a9-85fe-008d9a486caa" providerId="ADAL" clId="{89AF40D4-23FA-48F0-BEE4-36426CD2FF13}" dt="2025-05-24T16:24:02.637" v="7957" actId="1076"/>
          <ac:spMkLst>
            <pc:docMk/>
            <pc:sldMk cId="3906854345" sldId="460"/>
            <ac:spMk id="17" creationId="{CE579AB9-3E94-D482-5B33-03735B794F72}"/>
          </ac:spMkLst>
        </pc:spChg>
        <pc:spChg chg="add mod">
          <ac:chgData name="Emily White" userId="da8a9031-6edd-43a9-85fe-008d9a486caa" providerId="ADAL" clId="{89AF40D4-23FA-48F0-BEE4-36426CD2FF13}" dt="2025-05-24T15:05:04.576" v="3700" actId="1076"/>
          <ac:spMkLst>
            <pc:docMk/>
            <pc:sldMk cId="3906854345" sldId="460"/>
            <ac:spMk id="18" creationId="{3A36B0C0-212D-9549-1254-060D2D925792}"/>
          </ac:spMkLst>
        </pc:spChg>
        <pc:spChg chg="add mod">
          <ac:chgData name="Emily White" userId="da8a9031-6edd-43a9-85fe-008d9a486caa" providerId="ADAL" clId="{89AF40D4-23FA-48F0-BEE4-36426CD2FF13}" dt="2025-05-24T15:09:24.096" v="3755" actId="1076"/>
          <ac:spMkLst>
            <pc:docMk/>
            <pc:sldMk cId="3906854345" sldId="460"/>
            <ac:spMk id="19" creationId="{CFF82568-5172-E508-DF47-44BCC82D32CE}"/>
          </ac:spMkLst>
        </pc:spChg>
        <pc:spChg chg="add mod">
          <ac:chgData name="Emily White" userId="da8a9031-6edd-43a9-85fe-008d9a486caa" providerId="ADAL" clId="{89AF40D4-23FA-48F0-BEE4-36426CD2FF13}" dt="2025-05-24T15:09:25.576" v="3756" actId="1076"/>
          <ac:spMkLst>
            <pc:docMk/>
            <pc:sldMk cId="3906854345" sldId="460"/>
            <ac:spMk id="20" creationId="{73C8C076-2AE7-34A8-EDE6-D0DC57C06CC1}"/>
          </ac:spMkLst>
        </pc:spChg>
        <pc:spChg chg="add mod">
          <ac:chgData name="Emily White" userId="da8a9031-6edd-43a9-85fe-008d9a486caa" providerId="ADAL" clId="{89AF40D4-23FA-48F0-BEE4-36426CD2FF13}" dt="2025-05-24T15:09:31.973" v="3758" actId="1076"/>
          <ac:spMkLst>
            <pc:docMk/>
            <pc:sldMk cId="3906854345" sldId="460"/>
            <ac:spMk id="21" creationId="{9D26CC7D-C675-7D8E-F1B1-7FF06E5243AE}"/>
          </ac:spMkLst>
        </pc:spChg>
        <pc:spChg chg="add mod">
          <ac:chgData name="Emily White" userId="da8a9031-6edd-43a9-85fe-008d9a486caa" providerId="ADAL" clId="{89AF40D4-23FA-48F0-BEE4-36426CD2FF13}" dt="2025-05-24T16:24:02.637" v="7957" actId="1076"/>
          <ac:spMkLst>
            <pc:docMk/>
            <pc:sldMk cId="3906854345" sldId="460"/>
            <ac:spMk id="22" creationId="{4765602A-2073-3B02-A6AA-1BC9C69E634F}"/>
          </ac:spMkLst>
        </pc:spChg>
        <pc:spChg chg="add mod">
          <ac:chgData name="Emily White" userId="da8a9031-6edd-43a9-85fe-008d9a486caa" providerId="ADAL" clId="{89AF40D4-23FA-48F0-BEE4-36426CD2FF13}" dt="2025-05-24T15:09:48.935" v="3763" actId="1076"/>
          <ac:spMkLst>
            <pc:docMk/>
            <pc:sldMk cId="3906854345" sldId="460"/>
            <ac:spMk id="23" creationId="{F08AA25C-CDFD-F835-D8CF-6428C7276BBF}"/>
          </ac:spMkLst>
        </pc:spChg>
        <pc:spChg chg="add mod">
          <ac:chgData name="Emily White" userId="da8a9031-6edd-43a9-85fe-008d9a486caa" providerId="ADAL" clId="{89AF40D4-23FA-48F0-BEE4-36426CD2FF13}" dt="2025-05-24T15:05:31.443" v="3707" actId="1076"/>
          <ac:spMkLst>
            <pc:docMk/>
            <pc:sldMk cId="3906854345" sldId="460"/>
            <ac:spMk id="24" creationId="{B54634FF-7504-0227-8D5D-6176966F25AB}"/>
          </ac:spMkLst>
        </pc:spChg>
        <pc:spChg chg="add del mod">
          <ac:chgData name="Emily White" userId="da8a9031-6edd-43a9-85fe-008d9a486caa" providerId="ADAL" clId="{89AF40D4-23FA-48F0-BEE4-36426CD2FF13}" dt="2025-05-24T15:27:34.475" v="4559" actId="478"/>
          <ac:spMkLst>
            <pc:docMk/>
            <pc:sldMk cId="3906854345" sldId="460"/>
            <ac:spMk id="25" creationId="{EC04F25F-3ACD-2A32-DC2C-E62AF7080DB1}"/>
          </ac:spMkLst>
        </pc:spChg>
        <pc:spChg chg="add del mod">
          <ac:chgData name="Emily White" userId="da8a9031-6edd-43a9-85fe-008d9a486caa" providerId="ADAL" clId="{89AF40D4-23FA-48F0-BEE4-36426CD2FF13}" dt="2025-05-24T15:27:33.559" v="4558" actId="478"/>
          <ac:spMkLst>
            <pc:docMk/>
            <pc:sldMk cId="3906854345" sldId="460"/>
            <ac:spMk id="26" creationId="{712B2EAB-6C76-5909-76B7-8465F31909D6}"/>
          </ac:spMkLst>
        </pc:spChg>
        <pc:spChg chg="add del mod">
          <ac:chgData name="Emily White" userId="da8a9031-6edd-43a9-85fe-008d9a486caa" providerId="ADAL" clId="{89AF40D4-23FA-48F0-BEE4-36426CD2FF13}" dt="2025-05-24T15:27:28.238" v="4554" actId="478"/>
          <ac:spMkLst>
            <pc:docMk/>
            <pc:sldMk cId="3906854345" sldId="460"/>
            <ac:spMk id="27" creationId="{17AC42F3-BDA0-5E89-9D5D-6199743B18BE}"/>
          </ac:spMkLst>
        </pc:spChg>
        <pc:spChg chg="add del mod">
          <ac:chgData name="Emily White" userId="da8a9031-6edd-43a9-85fe-008d9a486caa" providerId="ADAL" clId="{89AF40D4-23FA-48F0-BEE4-36426CD2FF13}" dt="2025-05-24T15:27:44.467" v="4564" actId="478"/>
          <ac:spMkLst>
            <pc:docMk/>
            <pc:sldMk cId="3906854345" sldId="460"/>
            <ac:spMk id="28" creationId="{A38C830E-DA99-4821-E6B3-30FE2FCC9D8D}"/>
          </ac:spMkLst>
        </pc:spChg>
        <pc:spChg chg="add mod">
          <ac:chgData name="Emily White" userId="da8a9031-6edd-43a9-85fe-008d9a486caa" providerId="ADAL" clId="{89AF40D4-23FA-48F0-BEE4-36426CD2FF13}" dt="2025-05-24T15:27:39.048" v="4562" actId="1076"/>
          <ac:spMkLst>
            <pc:docMk/>
            <pc:sldMk cId="3906854345" sldId="460"/>
            <ac:spMk id="29" creationId="{FF815411-1CF9-E55B-B6D9-D5CBFF432D17}"/>
          </ac:spMkLst>
        </pc:spChg>
        <pc:spChg chg="add mod">
          <ac:chgData name="Emily White" userId="da8a9031-6edd-43a9-85fe-008d9a486caa" providerId="ADAL" clId="{89AF40D4-23FA-48F0-BEE4-36426CD2FF13}" dt="2025-05-24T15:27:17.519" v="4551" actId="1076"/>
          <ac:spMkLst>
            <pc:docMk/>
            <pc:sldMk cId="3906854345" sldId="460"/>
            <ac:spMk id="30" creationId="{2E7AAC80-40A1-A1F7-2EB4-A0EF3FE0EC2E}"/>
          </ac:spMkLst>
        </pc:spChg>
        <pc:spChg chg="add mod">
          <ac:chgData name="Emily White" userId="da8a9031-6edd-43a9-85fe-008d9a486caa" providerId="ADAL" clId="{89AF40D4-23FA-48F0-BEE4-36426CD2FF13}" dt="2025-05-24T16:24:02.637" v="7957" actId="1076"/>
          <ac:spMkLst>
            <pc:docMk/>
            <pc:sldMk cId="3906854345" sldId="460"/>
            <ac:spMk id="31" creationId="{3D67DB20-D0BF-8831-A146-9D43A618E73B}"/>
          </ac:spMkLst>
        </pc:spChg>
        <pc:spChg chg="add del mod">
          <ac:chgData name="Emily White" userId="da8a9031-6edd-43a9-85fe-008d9a486caa" providerId="ADAL" clId="{89AF40D4-23FA-48F0-BEE4-36426CD2FF13}" dt="2025-05-24T15:27:30.981" v="4557" actId="478"/>
          <ac:spMkLst>
            <pc:docMk/>
            <pc:sldMk cId="3906854345" sldId="460"/>
            <ac:spMk id="32" creationId="{B62B7485-46CF-3392-DE2B-4785AA54663C}"/>
          </ac:spMkLst>
        </pc:spChg>
        <pc:spChg chg="add del mod">
          <ac:chgData name="Emily White" userId="da8a9031-6edd-43a9-85fe-008d9a486caa" providerId="ADAL" clId="{89AF40D4-23FA-48F0-BEE4-36426CD2FF13}" dt="2025-05-24T15:27:29.206" v="4555" actId="478"/>
          <ac:spMkLst>
            <pc:docMk/>
            <pc:sldMk cId="3906854345" sldId="460"/>
            <ac:spMk id="33" creationId="{7632BF1B-EDD0-4F0B-F715-800E30E027AE}"/>
          </ac:spMkLst>
        </pc:spChg>
        <pc:spChg chg="add del mod">
          <ac:chgData name="Emily White" userId="da8a9031-6edd-43a9-85fe-008d9a486caa" providerId="ADAL" clId="{89AF40D4-23FA-48F0-BEE4-36426CD2FF13}" dt="2025-05-24T15:27:25.810" v="4553" actId="478"/>
          <ac:spMkLst>
            <pc:docMk/>
            <pc:sldMk cId="3906854345" sldId="460"/>
            <ac:spMk id="34" creationId="{F0AA8042-5781-9C7D-DEF7-DD1A7169236F}"/>
          </ac:spMkLst>
        </pc:spChg>
        <pc:spChg chg="add mod">
          <ac:chgData name="Emily White" userId="da8a9031-6edd-43a9-85fe-008d9a486caa" providerId="ADAL" clId="{89AF40D4-23FA-48F0-BEE4-36426CD2FF13}" dt="2025-05-24T15:34:44.011" v="4618" actId="20577"/>
          <ac:spMkLst>
            <pc:docMk/>
            <pc:sldMk cId="3906854345" sldId="460"/>
            <ac:spMk id="35" creationId="{713F78C8-70B3-15C9-99A1-C2F89BBD2935}"/>
          </ac:spMkLst>
        </pc:spChg>
        <pc:spChg chg="add mod">
          <ac:chgData name="Emily White" userId="da8a9031-6edd-43a9-85fe-008d9a486caa" providerId="ADAL" clId="{89AF40D4-23FA-48F0-BEE4-36426CD2FF13}" dt="2025-05-24T16:24:02.637" v="7957" actId="1076"/>
          <ac:spMkLst>
            <pc:docMk/>
            <pc:sldMk cId="3906854345" sldId="460"/>
            <ac:spMk id="36" creationId="{7A129497-FBC6-0D9A-C7D5-FDDBDFB2B5FB}"/>
          </ac:spMkLst>
        </pc:spChg>
        <pc:spChg chg="add del mod">
          <ac:chgData name="Emily White" userId="da8a9031-6edd-43a9-85fe-008d9a486caa" providerId="ADAL" clId="{89AF40D4-23FA-48F0-BEE4-36426CD2FF13}" dt="2025-05-24T15:27:29.898" v="4556" actId="478"/>
          <ac:spMkLst>
            <pc:docMk/>
            <pc:sldMk cId="3906854345" sldId="460"/>
            <ac:spMk id="37" creationId="{660598A9-7A07-1192-6065-E15E5C596668}"/>
          </ac:spMkLst>
        </pc:spChg>
        <pc:spChg chg="add mod">
          <ac:chgData name="Emily White" userId="da8a9031-6edd-43a9-85fe-008d9a486caa" providerId="ADAL" clId="{89AF40D4-23FA-48F0-BEE4-36426CD2FF13}" dt="2025-05-24T15:30:20.831" v="4571" actId="1076"/>
          <ac:spMkLst>
            <pc:docMk/>
            <pc:sldMk cId="3906854345" sldId="460"/>
            <ac:spMk id="38" creationId="{A69825FF-F803-E49E-5A14-C5D5A7350A74}"/>
          </ac:spMkLst>
        </pc:spChg>
        <pc:spChg chg="add mod">
          <ac:chgData name="Emily White" userId="da8a9031-6edd-43a9-85fe-008d9a486caa" providerId="ADAL" clId="{89AF40D4-23FA-48F0-BEE4-36426CD2FF13}" dt="2025-05-24T15:26:51.420" v="4542" actId="1076"/>
          <ac:spMkLst>
            <pc:docMk/>
            <pc:sldMk cId="3906854345" sldId="460"/>
            <ac:spMk id="39" creationId="{CFF5B05F-38C4-FE28-6F20-1D7A87B62B3C}"/>
          </ac:spMkLst>
        </pc:spChg>
        <pc:spChg chg="add mod">
          <ac:chgData name="Emily White" userId="da8a9031-6edd-43a9-85fe-008d9a486caa" providerId="ADAL" clId="{89AF40D4-23FA-48F0-BEE4-36426CD2FF13}" dt="2025-05-24T15:27:03.191" v="4546" actId="1076"/>
          <ac:spMkLst>
            <pc:docMk/>
            <pc:sldMk cId="3906854345" sldId="460"/>
            <ac:spMk id="40" creationId="{856FBC8A-923E-8E9D-2FAD-71A0B761340B}"/>
          </ac:spMkLst>
        </pc:spChg>
        <pc:spChg chg="add mod">
          <ac:chgData name="Emily White" userId="da8a9031-6edd-43a9-85fe-008d9a486caa" providerId="ADAL" clId="{89AF40D4-23FA-48F0-BEE4-36426CD2FF13}" dt="2025-05-24T15:26:43.468" v="4539" actId="1076"/>
          <ac:spMkLst>
            <pc:docMk/>
            <pc:sldMk cId="3906854345" sldId="460"/>
            <ac:spMk id="41" creationId="{022DEC0D-145C-FC13-5C70-03686B11BBC2}"/>
          </ac:spMkLst>
        </pc:spChg>
        <pc:spChg chg="add mod">
          <ac:chgData name="Emily White" userId="da8a9031-6edd-43a9-85fe-008d9a486caa" providerId="ADAL" clId="{89AF40D4-23FA-48F0-BEE4-36426CD2FF13}" dt="2025-05-24T15:27:51.262" v="4565" actId="1076"/>
          <ac:spMkLst>
            <pc:docMk/>
            <pc:sldMk cId="3906854345" sldId="460"/>
            <ac:spMk id="42" creationId="{04A6428A-E7AE-E710-D3EC-0CCF5A19F3B9}"/>
          </ac:spMkLst>
        </pc:spChg>
        <pc:spChg chg="add mod">
          <ac:chgData name="Emily White" userId="da8a9031-6edd-43a9-85fe-008d9a486caa" providerId="ADAL" clId="{89AF40D4-23FA-48F0-BEE4-36426CD2FF13}" dt="2025-05-24T15:27:14.658" v="4550" actId="1076"/>
          <ac:spMkLst>
            <pc:docMk/>
            <pc:sldMk cId="3906854345" sldId="460"/>
            <ac:spMk id="43" creationId="{740A30D1-EF85-D509-CBAC-007FE858DA64}"/>
          </ac:spMkLst>
        </pc:spChg>
        <pc:spChg chg="add mod">
          <ac:chgData name="Emily White" userId="da8a9031-6edd-43a9-85fe-008d9a486caa" providerId="ADAL" clId="{89AF40D4-23FA-48F0-BEE4-36426CD2FF13}" dt="2025-05-24T15:27:11.801" v="4549" actId="1076"/>
          <ac:spMkLst>
            <pc:docMk/>
            <pc:sldMk cId="3906854345" sldId="460"/>
            <ac:spMk id="44" creationId="{83312886-F355-93BC-34A7-B6B57C99141A}"/>
          </ac:spMkLst>
        </pc:spChg>
        <pc:spChg chg="add mod">
          <ac:chgData name="Emily White" userId="da8a9031-6edd-43a9-85fe-008d9a486caa" providerId="ADAL" clId="{89AF40D4-23FA-48F0-BEE4-36426CD2FF13}" dt="2025-05-24T16:24:02.637" v="7957" actId="1076"/>
          <ac:spMkLst>
            <pc:docMk/>
            <pc:sldMk cId="3906854345" sldId="460"/>
            <ac:spMk id="45" creationId="{F483DE08-700F-AE54-5082-13D60383CD9A}"/>
          </ac:spMkLst>
        </pc:spChg>
        <pc:spChg chg="add mod">
          <ac:chgData name="Emily White" userId="da8a9031-6edd-43a9-85fe-008d9a486caa" providerId="ADAL" clId="{89AF40D4-23FA-48F0-BEE4-36426CD2FF13}" dt="2025-05-24T15:27:08.597" v="4548" actId="1076"/>
          <ac:spMkLst>
            <pc:docMk/>
            <pc:sldMk cId="3906854345" sldId="460"/>
            <ac:spMk id="46" creationId="{C35ED3AD-F267-49B3-10B4-F0E13193D15B}"/>
          </ac:spMkLst>
        </pc:spChg>
        <pc:spChg chg="add del mod">
          <ac:chgData name="Emily White" userId="da8a9031-6edd-43a9-85fe-008d9a486caa" providerId="ADAL" clId="{89AF40D4-23FA-48F0-BEE4-36426CD2FF13}" dt="2025-05-24T15:31:47.653" v="4584" actId="478"/>
          <ac:spMkLst>
            <pc:docMk/>
            <pc:sldMk cId="3906854345" sldId="460"/>
            <ac:spMk id="61" creationId="{01E3C69C-AFF5-0F4D-C23C-79B5EBDB153D}"/>
          </ac:spMkLst>
        </pc:spChg>
        <pc:spChg chg="add del mod">
          <ac:chgData name="Emily White" userId="da8a9031-6edd-43a9-85fe-008d9a486caa" providerId="ADAL" clId="{89AF40D4-23FA-48F0-BEE4-36426CD2FF13}" dt="2025-05-24T15:31:55.007" v="4588" actId="478"/>
          <ac:spMkLst>
            <pc:docMk/>
            <pc:sldMk cId="3906854345" sldId="460"/>
            <ac:spMk id="62" creationId="{E7BAC91E-AAD7-3114-FC58-D58F6953EE7D}"/>
          </ac:spMkLst>
        </pc:spChg>
        <pc:spChg chg="add del mod">
          <ac:chgData name="Emily White" userId="da8a9031-6edd-43a9-85fe-008d9a486caa" providerId="ADAL" clId="{89AF40D4-23FA-48F0-BEE4-36426CD2FF13}" dt="2025-05-24T15:31:49.101" v="4585" actId="478"/>
          <ac:spMkLst>
            <pc:docMk/>
            <pc:sldMk cId="3906854345" sldId="460"/>
            <ac:spMk id="63" creationId="{97F3CB90-BD02-D5E3-A7D4-85D33256FA74}"/>
          </ac:spMkLst>
        </pc:spChg>
        <pc:spChg chg="add del mod">
          <ac:chgData name="Emily White" userId="da8a9031-6edd-43a9-85fe-008d9a486caa" providerId="ADAL" clId="{89AF40D4-23FA-48F0-BEE4-36426CD2FF13}" dt="2025-05-24T15:31:51.742" v="4586" actId="478"/>
          <ac:spMkLst>
            <pc:docMk/>
            <pc:sldMk cId="3906854345" sldId="460"/>
            <ac:spMk id="64" creationId="{4A796DE2-0B3F-1AE9-E42A-430724876381}"/>
          </ac:spMkLst>
        </pc:spChg>
        <pc:spChg chg="add del mod">
          <ac:chgData name="Emily White" userId="da8a9031-6edd-43a9-85fe-008d9a486caa" providerId="ADAL" clId="{89AF40D4-23FA-48F0-BEE4-36426CD2FF13}" dt="2025-05-24T15:31:53.480" v="4587" actId="478"/>
          <ac:spMkLst>
            <pc:docMk/>
            <pc:sldMk cId="3906854345" sldId="460"/>
            <ac:spMk id="65" creationId="{F86DA710-95EC-73F3-0A0E-E0888221CA70}"/>
          </ac:spMkLst>
        </pc:spChg>
        <pc:spChg chg="add del mod">
          <ac:chgData name="Emily White" userId="da8a9031-6edd-43a9-85fe-008d9a486caa" providerId="ADAL" clId="{89AF40D4-23FA-48F0-BEE4-36426CD2FF13}" dt="2025-05-24T15:34:33.386" v="4615" actId="478"/>
          <ac:spMkLst>
            <pc:docMk/>
            <pc:sldMk cId="3906854345" sldId="460"/>
            <ac:spMk id="66" creationId="{CEAF442F-5BBA-644A-D919-C428ADD6375B}"/>
          </ac:spMkLst>
        </pc:spChg>
        <pc:spChg chg="add mod">
          <ac:chgData name="Emily White" userId="da8a9031-6edd-43a9-85fe-008d9a486caa" providerId="ADAL" clId="{89AF40D4-23FA-48F0-BEE4-36426CD2FF13}" dt="2025-05-24T15:20:50.615" v="4342" actId="21"/>
          <ac:spMkLst>
            <pc:docMk/>
            <pc:sldMk cId="3906854345" sldId="460"/>
            <ac:spMk id="67" creationId="{3C893D3B-0E61-8666-292A-7554A01917BC}"/>
          </ac:spMkLst>
        </pc:spChg>
        <pc:spChg chg="add del mod">
          <ac:chgData name="Emily White" userId="da8a9031-6edd-43a9-85fe-008d9a486caa" providerId="ADAL" clId="{89AF40D4-23FA-48F0-BEE4-36426CD2FF13}" dt="2025-05-24T15:34:31.977" v="4614" actId="478"/>
          <ac:spMkLst>
            <pc:docMk/>
            <pc:sldMk cId="3906854345" sldId="460"/>
            <ac:spMk id="68" creationId="{E88DF2A6-63D3-09E2-FFAC-54A82EF4C49B}"/>
          </ac:spMkLst>
        </pc:spChg>
        <pc:spChg chg="add mod">
          <ac:chgData name="Emily White" userId="da8a9031-6edd-43a9-85fe-008d9a486caa" providerId="ADAL" clId="{89AF40D4-23FA-48F0-BEE4-36426CD2FF13}" dt="2025-05-24T16:24:12.065" v="7958" actId="1076"/>
          <ac:spMkLst>
            <pc:docMk/>
            <pc:sldMk cId="3906854345" sldId="460"/>
            <ac:spMk id="69" creationId="{610CB70C-4B53-1C93-A4BB-1B582FBF6C68}"/>
          </ac:spMkLst>
        </pc:spChg>
        <pc:spChg chg="mod">
          <ac:chgData name="Emily White" userId="da8a9031-6edd-43a9-85fe-008d9a486caa" providerId="ADAL" clId="{89AF40D4-23FA-48F0-BEE4-36426CD2FF13}" dt="2025-05-24T15:30:30.556" v="4575" actId="1076"/>
          <ac:spMkLst>
            <pc:docMk/>
            <pc:sldMk cId="3906854345" sldId="460"/>
            <ac:spMk id="70" creationId="{1CFC124D-4C80-56E7-2714-33C92771B438}"/>
          </ac:spMkLst>
        </pc:spChg>
        <pc:spChg chg="add del mod">
          <ac:chgData name="Emily White" userId="da8a9031-6edd-43a9-85fe-008d9a486caa" providerId="ADAL" clId="{89AF40D4-23FA-48F0-BEE4-36426CD2FF13}" dt="2025-05-24T15:30:28.835" v="4574" actId="21"/>
          <ac:spMkLst>
            <pc:docMk/>
            <pc:sldMk cId="3906854345" sldId="460"/>
            <ac:spMk id="71" creationId="{3F45C7CE-853C-623F-7484-E9293896DC9A}"/>
          </ac:spMkLst>
        </pc:spChg>
        <pc:spChg chg="mod">
          <ac:chgData name="Emily White" userId="da8a9031-6edd-43a9-85fe-008d9a486caa" providerId="ADAL" clId="{89AF40D4-23FA-48F0-BEE4-36426CD2FF13}" dt="2025-05-24T15:26:22.101" v="4535" actId="1076"/>
          <ac:spMkLst>
            <pc:docMk/>
            <pc:sldMk cId="3906854345" sldId="460"/>
            <ac:spMk id="72" creationId="{3CAF0DC5-47BA-0A44-249F-94E07DB226EE}"/>
          </ac:spMkLst>
        </pc:spChg>
        <pc:spChg chg="add mod">
          <ac:chgData name="Emily White" userId="da8a9031-6edd-43a9-85fe-008d9a486caa" providerId="ADAL" clId="{89AF40D4-23FA-48F0-BEE4-36426CD2FF13}" dt="2025-05-24T15:26:25.946" v="4536" actId="1076"/>
          <ac:spMkLst>
            <pc:docMk/>
            <pc:sldMk cId="3906854345" sldId="460"/>
            <ac:spMk id="73" creationId="{D4BFFEC1-9CEE-17E4-9D58-5164686D8D6A}"/>
          </ac:spMkLst>
        </pc:spChg>
        <pc:spChg chg="add mod">
          <ac:chgData name="Emily White" userId="da8a9031-6edd-43a9-85fe-008d9a486caa" providerId="ADAL" clId="{89AF40D4-23FA-48F0-BEE4-36426CD2FF13}" dt="2025-05-24T15:25:45.341" v="4527" actId="1076"/>
          <ac:spMkLst>
            <pc:docMk/>
            <pc:sldMk cId="3906854345" sldId="460"/>
            <ac:spMk id="74" creationId="{1E86677F-79CE-EF94-7C11-8BC53C64389F}"/>
          </ac:spMkLst>
        </pc:spChg>
        <pc:spChg chg="add mod">
          <ac:chgData name="Emily White" userId="da8a9031-6edd-43a9-85fe-008d9a486caa" providerId="ADAL" clId="{89AF40D4-23FA-48F0-BEE4-36426CD2FF13}" dt="2025-05-24T15:25:51.597" v="4528" actId="1076"/>
          <ac:spMkLst>
            <pc:docMk/>
            <pc:sldMk cId="3906854345" sldId="460"/>
            <ac:spMk id="75" creationId="{3D3E69FB-91B8-CB41-F384-B9A4EB59ECE6}"/>
          </ac:spMkLst>
        </pc:spChg>
        <pc:spChg chg="add mod">
          <ac:chgData name="Emily White" userId="da8a9031-6edd-43a9-85fe-008d9a486caa" providerId="ADAL" clId="{89AF40D4-23FA-48F0-BEE4-36426CD2FF13}" dt="2025-05-24T15:27:53.404" v="4566" actId="1076"/>
          <ac:spMkLst>
            <pc:docMk/>
            <pc:sldMk cId="3906854345" sldId="460"/>
            <ac:spMk id="76" creationId="{D12514F7-E8C3-2165-D451-B135CFF84F07}"/>
          </ac:spMkLst>
        </pc:spChg>
        <pc:spChg chg="add mod">
          <ac:chgData name="Emily White" userId="da8a9031-6edd-43a9-85fe-008d9a486caa" providerId="ADAL" clId="{89AF40D4-23FA-48F0-BEE4-36426CD2FF13}" dt="2025-05-24T15:25:33.176" v="4525" actId="1076"/>
          <ac:spMkLst>
            <pc:docMk/>
            <pc:sldMk cId="3906854345" sldId="460"/>
            <ac:spMk id="77" creationId="{84E312EC-E89C-303A-826F-F0C5BA43B90B}"/>
          </ac:spMkLst>
        </pc:spChg>
        <pc:spChg chg="add mod">
          <ac:chgData name="Emily White" userId="da8a9031-6edd-43a9-85fe-008d9a486caa" providerId="ADAL" clId="{89AF40D4-23FA-48F0-BEE4-36426CD2FF13}" dt="2025-05-24T15:25:36.905" v="4526" actId="1076"/>
          <ac:spMkLst>
            <pc:docMk/>
            <pc:sldMk cId="3906854345" sldId="460"/>
            <ac:spMk id="78" creationId="{8EB867B0-814C-9123-5854-E17A22C1F232}"/>
          </ac:spMkLst>
        </pc:spChg>
        <pc:spChg chg="add mod">
          <ac:chgData name="Emily White" userId="da8a9031-6edd-43a9-85fe-008d9a486caa" providerId="ADAL" clId="{89AF40D4-23FA-48F0-BEE4-36426CD2FF13}" dt="2025-05-24T15:25:33.176" v="4525" actId="1076"/>
          <ac:spMkLst>
            <pc:docMk/>
            <pc:sldMk cId="3906854345" sldId="460"/>
            <ac:spMk id="79" creationId="{3E0A1C20-66B2-A23F-9E74-B630D10BC950}"/>
          </ac:spMkLst>
        </pc:spChg>
        <pc:spChg chg="mod">
          <ac:chgData name="Emily White" userId="da8a9031-6edd-43a9-85fe-008d9a486caa" providerId="ADAL" clId="{89AF40D4-23FA-48F0-BEE4-36426CD2FF13}" dt="2025-05-24T15:25:56.061" v="4529" actId="1076"/>
          <ac:spMkLst>
            <pc:docMk/>
            <pc:sldMk cId="3906854345" sldId="460"/>
            <ac:spMk id="80" creationId="{3A94C0B5-9ABE-51C4-7735-4C17A4E64893}"/>
          </ac:spMkLst>
        </pc:spChg>
        <pc:spChg chg="add mod">
          <ac:chgData name="Emily White" userId="da8a9031-6edd-43a9-85fe-008d9a486caa" providerId="ADAL" clId="{89AF40D4-23FA-48F0-BEE4-36426CD2FF13}" dt="2025-05-24T15:25:58.562" v="4530" actId="1076"/>
          <ac:spMkLst>
            <pc:docMk/>
            <pc:sldMk cId="3906854345" sldId="460"/>
            <ac:spMk id="81" creationId="{52F9650D-A9F0-B979-FAD0-7B876883691E}"/>
          </ac:spMkLst>
        </pc:spChg>
        <pc:spChg chg="mod">
          <ac:chgData name="Emily White" userId="da8a9031-6edd-43a9-85fe-008d9a486caa" providerId="ADAL" clId="{89AF40D4-23FA-48F0-BEE4-36426CD2FF13}" dt="2025-05-24T16:24:02.637" v="7957" actId="1076"/>
          <ac:spMkLst>
            <pc:docMk/>
            <pc:sldMk cId="3906854345" sldId="460"/>
            <ac:spMk id="82" creationId="{202EE5D9-DF2D-7DB3-1099-4C13A6CCDE8B}"/>
          </ac:spMkLst>
        </pc:spChg>
        <pc:spChg chg="add mod">
          <ac:chgData name="Emily White" userId="da8a9031-6edd-43a9-85fe-008d9a486caa" providerId="ADAL" clId="{89AF40D4-23FA-48F0-BEE4-36426CD2FF13}" dt="2025-05-24T15:26:09.394" v="4533" actId="1076"/>
          <ac:spMkLst>
            <pc:docMk/>
            <pc:sldMk cId="3906854345" sldId="460"/>
            <ac:spMk id="83" creationId="{18C82CD0-E687-1FA3-2E68-B12AF514EF9F}"/>
          </ac:spMkLst>
        </pc:spChg>
        <pc:spChg chg="add mod">
          <ac:chgData name="Emily White" userId="da8a9031-6edd-43a9-85fe-008d9a486caa" providerId="ADAL" clId="{89AF40D4-23FA-48F0-BEE4-36426CD2FF13}" dt="2025-05-24T16:24:02.637" v="7957" actId="1076"/>
          <ac:spMkLst>
            <pc:docMk/>
            <pc:sldMk cId="3906854345" sldId="460"/>
            <ac:spMk id="84" creationId="{7122672C-3E5B-F970-2A36-DED87420CE71}"/>
          </ac:spMkLst>
        </pc:spChg>
        <pc:spChg chg="add mod">
          <ac:chgData name="Emily White" userId="da8a9031-6edd-43a9-85fe-008d9a486caa" providerId="ADAL" clId="{89AF40D4-23FA-48F0-BEE4-36426CD2FF13}" dt="2025-05-24T15:30:57.115" v="4581" actId="1076"/>
          <ac:spMkLst>
            <pc:docMk/>
            <pc:sldMk cId="3906854345" sldId="460"/>
            <ac:spMk id="85" creationId="{E0071F42-999C-D66F-F84D-4D5604C4228C}"/>
          </ac:spMkLst>
        </pc:spChg>
        <pc:spChg chg="add mod">
          <ac:chgData name="Emily White" userId="da8a9031-6edd-43a9-85fe-008d9a486caa" providerId="ADAL" clId="{89AF40D4-23FA-48F0-BEE4-36426CD2FF13}" dt="2025-05-24T15:30:55.019" v="4580" actId="1076"/>
          <ac:spMkLst>
            <pc:docMk/>
            <pc:sldMk cId="3906854345" sldId="460"/>
            <ac:spMk id="86" creationId="{718B460E-FF0E-0F8F-9787-7BE8F3969A00}"/>
          </ac:spMkLst>
        </pc:spChg>
        <pc:spChg chg="add mod">
          <ac:chgData name="Emily White" userId="da8a9031-6edd-43a9-85fe-008d9a486caa" providerId="ADAL" clId="{89AF40D4-23FA-48F0-BEE4-36426CD2FF13}" dt="2025-05-24T16:24:02.637" v="7957" actId="1076"/>
          <ac:spMkLst>
            <pc:docMk/>
            <pc:sldMk cId="3906854345" sldId="460"/>
            <ac:spMk id="87" creationId="{9D33215D-93A7-7B58-C488-6D71CC8A7797}"/>
          </ac:spMkLst>
        </pc:spChg>
        <pc:spChg chg="add mod">
          <ac:chgData name="Emily White" userId="da8a9031-6edd-43a9-85fe-008d9a486caa" providerId="ADAL" clId="{89AF40D4-23FA-48F0-BEE4-36426CD2FF13}" dt="2025-05-24T15:32:39.130" v="4602"/>
          <ac:spMkLst>
            <pc:docMk/>
            <pc:sldMk cId="3906854345" sldId="460"/>
            <ac:spMk id="88" creationId="{21E048E6-C0A9-432D-514B-42EC62C94095}"/>
          </ac:spMkLst>
        </pc:spChg>
        <pc:spChg chg="add mod">
          <ac:chgData name="Emily White" userId="da8a9031-6edd-43a9-85fe-008d9a486caa" providerId="ADAL" clId="{89AF40D4-23FA-48F0-BEE4-36426CD2FF13}" dt="2025-05-24T16:24:20.874" v="7960" actId="14100"/>
          <ac:spMkLst>
            <pc:docMk/>
            <pc:sldMk cId="3906854345" sldId="460"/>
            <ac:spMk id="89" creationId="{2EC05E98-57B9-996E-8A2E-8DF15B7BA806}"/>
          </ac:spMkLst>
        </pc:spChg>
        <pc:cxnChg chg="add mod">
          <ac:chgData name="Emily White" userId="da8a9031-6edd-43a9-85fe-008d9a486caa" providerId="ADAL" clId="{89AF40D4-23FA-48F0-BEE4-36426CD2FF13}" dt="2025-05-24T15:02:13.045" v="3657" actId="1076"/>
          <ac:cxnSpMkLst>
            <pc:docMk/>
            <pc:sldMk cId="3906854345" sldId="460"/>
            <ac:cxnSpMk id="8" creationId="{EE5D0A95-B8D1-2C92-4EB6-FB2F6AFF496C}"/>
          </ac:cxnSpMkLst>
        </pc:cxnChg>
        <pc:cxnChg chg="add mod">
          <ac:chgData name="Emily White" userId="da8a9031-6edd-43a9-85fe-008d9a486caa" providerId="ADAL" clId="{89AF40D4-23FA-48F0-BEE4-36426CD2FF13}" dt="2025-05-24T15:02:13.045" v="3657" actId="1076"/>
          <ac:cxnSpMkLst>
            <pc:docMk/>
            <pc:sldMk cId="3906854345" sldId="460"/>
            <ac:cxnSpMk id="9" creationId="{F5EDAF5C-9278-ADC7-BCB5-407A9DCC8ECF}"/>
          </ac:cxnSpMkLst>
        </pc:cxnChg>
        <pc:cxnChg chg="add mod">
          <ac:chgData name="Emily White" userId="da8a9031-6edd-43a9-85fe-008d9a486caa" providerId="ADAL" clId="{89AF40D4-23FA-48F0-BEE4-36426CD2FF13}" dt="2025-05-24T15:02:13.045" v="3657" actId="1076"/>
          <ac:cxnSpMkLst>
            <pc:docMk/>
            <pc:sldMk cId="3906854345" sldId="460"/>
            <ac:cxnSpMk id="10" creationId="{EAF40D0A-5327-FCA9-FA17-AB577CE0733B}"/>
          </ac:cxnSpMkLst>
        </pc:cxnChg>
        <pc:cxnChg chg="add mod">
          <ac:chgData name="Emily White" userId="da8a9031-6edd-43a9-85fe-008d9a486caa" providerId="ADAL" clId="{89AF40D4-23FA-48F0-BEE4-36426CD2FF13}" dt="2025-05-24T15:02:13.045" v="3657" actId="1076"/>
          <ac:cxnSpMkLst>
            <pc:docMk/>
            <pc:sldMk cId="3906854345" sldId="460"/>
            <ac:cxnSpMk id="11" creationId="{90E695DB-D87E-06B6-6EF9-04C6FC41E20E}"/>
          </ac:cxnSpMkLst>
        </pc:cxnChg>
        <pc:cxnChg chg="add mod">
          <ac:chgData name="Emily White" userId="da8a9031-6edd-43a9-85fe-008d9a486caa" providerId="ADAL" clId="{89AF40D4-23FA-48F0-BEE4-36426CD2FF13}" dt="2025-05-24T15:08:23.377" v="3742" actId="14100"/>
          <ac:cxnSpMkLst>
            <pc:docMk/>
            <pc:sldMk cId="3906854345" sldId="460"/>
            <ac:cxnSpMk id="47" creationId="{3184B4E5-5D38-1860-6E70-847118A9FC27}"/>
          </ac:cxnSpMkLst>
        </pc:cxnChg>
        <pc:cxnChg chg="add mod">
          <ac:chgData name="Emily White" userId="da8a9031-6edd-43a9-85fe-008d9a486caa" providerId="ADAL" clId="{89AF40D4-23FA-48F0-BEE4-36426CD2FF13}" dt="2025-05-24T15:08:28.672" v="3744" actId="1076"/>
          <ac:cxnSpMkLst>
            <pc:docMk/>
            <pc:sldMk cId="3906854345" sldId="460"/>
            <ac:cxnSpMk id="51" creationId="{9485197C-FE88-06BF-083A-FF198ABC5EEF}"/>
          </ac:cxnSpMkLst>
        </pc:cxnChg>
        <pc:cxnChg chg="add mod">
          <ac:chgData name="Emily White" userId="da8a9031-6edd-43a9-85fe-008d9a486caa" providerId="ADAL" clId="{89AF40D4-23FA-48F0-BEE4-36426CD2FF13}" dt="2025-05-24T15:08:34.200" v="3746" actId="1076"/>
          <ac:cxnSpMkLst>
            <pc:docMk/>
            <pc:sldMk cId="3906854345" sldId="460"/>
            <ac:cxnSpMk id="52" creationId="{75ACF8A9-9DDA-208E-53E0-A07A64E0E665}"/>
          </ac:cxnSpMkLst>
        </pc:cxnChg>
        <pc:cxnChg chg="add mod">
          <ac:chgData name="Emily White" userId="da8a9031-6edd-43a9-85fe-008d9a486caa" providerId="ADAL" clId="{89AF40D4-23FA-48F0-BEE4-36426CD2FF13}" dt="2025-05-24T15:11:04.637" v="3773" actId="1076"/>
          <ac:cxnSpMkLst>
            <pc:docMk/>
            <pc:sldMk cId="3906854345" sldId="460"/>
            <ac:cxnSpMk id="53" creationId="{01517EFB-BA46-5F4F-E173-A8BD6F9C9A2C}"/>
          </ac:cxnSpMkLst>
        </pc:cxnChg>
        <pc:cxnChg chg="add mod">
          <ac:chgData name="Emily White" userId="da8a9031-6edd-43a9-85fe-008d9a486caa" providerId="ADAL" clId="{89AF40D4-23FA-48F0-BEE4-36426CD2FF13}" dt="2025-05-24T15:09:29.404" v="3757" actId="1076"/>
          <ac:cxnSpMkLst>
            <pc:docMk/>
            <pc:sldMk cId="3906854345" sldId="460"/>
            <ac:cxnSpMk id="54" creationId="{8F9AEABC-3353-E8A1-C251-47919DE91870}"/>
          </ac:cxnSpMkLst>
        </pc:cxnChg>
        <pc:cxnChg chg="add mod">
          <ac:chgData name="Emily White" userId="da8a9031-6edd-43a9-85fe-008d9a486caa" providerId="ADAL" clId="{89AF40D4-23FA-48F0-BEE4-36426CD2FF13}" dt="2025-05-24T15:09:37.964" v="3760" actId="14100"/>
          <ac:cxnSpMkLst>
            <pc:docMk/>
            <pc:sldMk cId="3906854345" sldId="460"/>
            <ac:cxnSpMk id="55" creationId="{5BB0B9BD-A186-222E-CA08-561B654F5073}"/>
          </ac:cxnSpMkLst>
        </pc:cxnChg>
        <pc:cxnChg chg="add mod">
          <ac:chgData name="Emily White" userId="da8a9031-6edd-43a9-85fe-008d9a486caa" providerId="ADAL" clId="{89AF40D4-23FA-48F0-BEE4-36426CD2FF13}" dt="2025-05-24T15:09:44.427" v="3762" actId="1076"/>
          <ac:cxnSpMkLst>
            <pc:docMk/>
            <pc:sldMk cId="3906854345" sldId="460"/>
            <ac:cxnSpMk id="57" creationId="{E8537E5C-6804-6CDF-05C4-E5830740EB7D}"/>
          </ac:cxnSpMkLst>
        </pc:cxnChg>
        <pc:cxnChg chg="add del mod">
          <ac:chgData name="Emily White" userId="da8a9031-6edd-43a9-85fe-008d9a486caa" providerId="ADAL" clId="{89AF40D4-23FA-48F0-BEE4-36426CD2FF13}" dt="2025-05-24T15:10:47.048" v="3772" actId="478"/>
          <ac:cxnSpMkLst>
            <pc:docMk/>
            <pc:sldMk cId="3906854345" sldId="460"/>
            <ac:cxnSpMk id="58" creationId="{F49F4951-8F1B-E6D1-641C-1F5AF577F58E}"/>
          </ac:cxnSpMkLst>
        </pc:cxnChg>
        <pc:cxnChg chg="add mod">
          <ac:chgData name="Emily White" userId="da8a9031-6edd-43a9-85fe-008d9a486caa" providerId="ADAL" clId="{89AF40D4-23FA-48F0-BEE4-36426CD2FF13}" dt="2025-05-24T15:16:24.502" v="4124" actId="1076"/>
          <ac:cxnSpMkLst>
            <pc:docMk/>
            <pc:sldMk cId="3906854345" sldId="460"/>
            <ac:cxnSpMk id="59" creationId="{6C557E9E-0951-7D51-3B3C-CA730A408E87}"/>
          </ac:cxnSpMkLst>
        </pc:cxnChg>
        <pc:cxnChg chg="add del mod">
          <ac:chgData name="Emily White" userId="da8a9031-6edd-43a9-85fe-008d9a486caa" providerId="ADAL" clId="{89AF40D4-23FA-48F0-BEE4-36426CD2FF13}" dt="2025-05-24T15:16:27.668" v="4125" actId="1076"/>
          <ac:cxnSpMkLst>
            <pc:docMk/>
            <pc:sldMk cId="3906854345" sldId="460"/>
            <ac:cxnSpMk id="60" creationId="{AB01E06B-7CE8-0095-CACB-755BE3C472A0}"/>
          </ac:cxnSpMkLst>
        </pc:cxnChg>
      </pc:sldChg>
      <pc:sldChg chg="modSp add mod ord modNotes modNotesTx">
        <pc:chgData name="Emily White" userId="da8a9031-6edd-43a9-85fe-008d9a486caa" providerId="ADAL" clId="{89AF40D4-23FA-48F0-BEE4-36426CD2FF13}" dt="2025-05-24T17:04:03.899" v="9075" actId="6549"/>
        <pc:sldMkLst>
          <pc:docMk/>
          <pc:sldMk cId="2100303271" sldId="461"/>
        </pc:sldMkLst>
        <pc:spChg chg="mod">
          <ac:chgData name="Emily White" userId="da8a9031-6edd-43a9-85fe-008d9a486caa" providerId="ADAL" clId="{89AF40D4-23FA-48F0-BEE4-36426CD2FF13}" dt="2025-05-24T15:39:55.291" v="4733" actId="113"/>
          <ac:spMkLst>
            <pc:docMk/>
            <pc:sldMk cId="2100303271" sldId="461"/>
            <ac:spMk id="3" creationId="{25561349-FC25-8EE0-1FBF-85F6F5E2FCAC}"/>
          </ac:spMkLst>
        </pc:spChg>
      </pc:sldChg>
      <pc:sldChg chg="modSp add mod modNotes modNotesTx">
        <pc:chgData name="Emily White" userId="da8a9031-6edd-43a9-85fe-008d9a486caa" providerId="ADAL" clId="{89AF40D4-23FA-48F0-BEE4-36426CD2FF13}" dt="2025-05-24T17:04:01.800" v="9074" actId="6549"/>
        <pc:sldMkLst>
          <pc:docMk/>
          <pc:sldMk cId="4173484878" sldId="462"/>
        </pc:sldMkLst>
        <pc:spChg chg="mod">
          <ac:chgData name="Emily White" userId="da8a9031-6edd-43a9-85fe-008d9a486caa" providerId="ADAL" clId="{89AF40D4-23FA-48F0-BEE4-36426CD2FF13}" dt="2025-05-24T16:56:27.982" v="8962" actId="962"/>
          <ac:spMkLst>
            <pc:docMk/>
            <pc:sldMk cId="4173484878" sldId="462"/>
            <ac:spMk id="2" creationId="{6422E345-01C4-5FA9-622A-DD6507BA6F5B}"/>
          </ac:spMkLst>
        </pc:spChg>
        <pc:spChg chg="mod">
          <ac:chgData name="Emily White" userId="da8a9031-6edd-43a9-85fe-008d9a486caa" providerId="ADAL" clId="{89AF40D4-23FA-48F0-BEE4-36426CD2FF13}" dt="2025-05-24T15:39:17.864" v="4728" actId="113"/>
          <ac:spMkLst>
            <pc:docMk/>
            <pc:sldMk cId="4173484878" sldId="462"/>
            <ac:spMk id="3" creationId="{BAA7168F-575E-BF58-286B-D26CE6A7F266}"/>
          </ac:spMkLst>
        </pc:spChg>
      </pc:sldChg>
      <pc:sldChg chg="addSp delSp modSp new mod modNotesTx">
        <pc:chgData name="Emily White" userId="da8a9031-6edd-43a9-85fe-008d9a486caa" providerId="ADAL" clId="{89AF40D4-23FA-48F0-BEE4-36426CD2FF13}" dt="2025-05-25T21:24:56.373" v="9657" actId="962"/>
        <pc:sldMkLst>
          <pc:docMk/>
          <pc:sldMk cId="3567875004" sldId="463"/>
        </pc:sldMkLst>
        <pc:spChg chg="del">
          <ac:chgData name="Emily White" userId="da8a9031-6edd-43a9-85fe-008d9a486caa" providerId="ADAL" clId="{89AF40D4-23FA-48F0-BEE4-36426CD2FF13}" dt="2025-05-24T15:44:20.150" v="4743" actId="478"/>
          <ac:spMkLst>
            <pc:docMk/>
            <pc:sldMk cId="3567875004" sldId="463"/>
            <ac:spMk id="2" creationId="{8F3424C1-FB0D-0859-FA3E-25A489B06867}"/>
          </ac:spMkLst>
        </pc:spChg>
        <pc:spChg chg="del">
          <ac:chgData name="Emily White" userId="da8a9031-6edd-43a9-85fe-008d9a486caa" providerId="ADAL" clId="{89AF40D4-23FA-48F0-BEE4-36426CD2FF13}" dt="2025-05-24T15:44:16.897" v="4742" actId="22"/>
          <ac:spMkLst>
            <pc:docMk/>
            <pc:sldMk cId="3567875004" sldId="463"/>
            <ac:spMk id="3" creationId="{CEB91AFF-7C8F-D368-DCBF-A6CF8B2724C4}"/>
          </ac:spMkLst>
        </pc:spChg>
        <pc:spChg chg="del">
          <ac:chgData name="Emily White" userId="da8a9031-6edd-43a9-85fe-008d9a486caa" providerId="ADAL" clId="{89AF40D4-23FA-48F0-BEE4-36426CD2FF13}" dt="2025-05-24T15:44:21.387" v="4744" actId="478"/>
          <ac:spMkLst>
            <pc:docMk/>
            <pc:sldMk cId="3567875004" sldId="463"/>
            <ac:spMk id="4" creationId="{D403D182-4FDF-BA25-611C-87F01E637E77}"/>
          </ac:spMkLst>
        </pc:spChg>
        <pc:spChg chg="mod">
          <ac:chgData name="Emily White" userId="da8a9031-6edd-43a9-85fe-008d9a486caa" providerId="ADAL" clId="{89AF40D4-23FA-48F0-BEE4-36426CD2FF13}" dt="2025-05-24T16:56:01.694" v="8953" actId="962"/>
          <ac:spMkLst>
            <pc:docMk/>
            <pc:sldMk cId="3567875004" sldId="463"/>
            <ac:spMk id="5" creationId="{7BFB30D1-1AF5-7B81-DF65-2B3E1B55D326}"/>
          </ac:spMkLst>
        </pc:spChg>
        <pc:picChg chg="add mod ord">
          <ac:chgData name="Emily White" userId="da8a9031-6edd-43a9-85fe-008d9a486caa" providerId="ADAL" clId="{89AF40D4-23FA-48F0-BEE4-36426CD2FF13}" dt="2025-05-25T21:24:56.373" v="9657" actId="962"/>
          <ac:picMkLst>
            <pc:docMk/>
            <pc:sldMk cId="3567875004" sldId="463"/>
            <ac:picMk id="7" creationId="{8A299C85-0A21-255B-97D9-46092E0886C0}"/>
          </ac:picMkLst>
        </pc:picChg>
      </pc:sldChg>
      <pc:sldChg chg="addSp delSp modSp add mod modNotes modNotesTx">
        <pc:chgData name="Emily White" userId="da8a9031-6edd-43a9-85fe-008d9a486caa" providerId="ADAL" clId="{89AF40D4-23FA-48F0-BEE4-36426CD2FF13}" dt="2025-05-24T17:04:16.270" v="9078" actId="6549"/>
        <pc:sldMkLst>
          <pc:docMk/>
          <pc:sldMk cId="831444730" sldId="464"/>
        </pc:sldMkLst>
        <pc:spChg chg="add mod">
          <ac:chgData name="Emily White" userId="da8a9031-6edd-43a9-85fe-008d9a486caa" providerId="ADAL" clId="{89AF40D4-23FA-48F0-BEE4-36426CD2FF13}" dt="2025-05-24T16:55:53.152" v="8951" actId="962"/>
          <ac:spMkLst>
            <pc:docMk/>
            <pc:sldMk cId="831444730" sldId="464"/>
            <ac:spMk id="3" creationId="{00EF7F01-085C-962E-106A-10F259C364C6}"/>
          </ac:spMkLst>
        </pc:spChg>
        <pc:spChg chg="mod">
          <ac:chgData name="Emily White" userId="da8a9031-6edd-43a9-85fe-008d9a486caa" providerId="ADAL" clId="{89AF40D4-23FA-48F0-BEE4-36426CD2FF13}" dt="2025-05-24T16:55:15.912" v="8897" actId="962"/>
          <ac:spMkLst>
            <pc:docMk/>
            <pc:sldMk cId="831444730" sldId="464"/>
            <ac:spMk id="5" creationId="{774E50A0-26BA-2413-9B5F-1729750E25C3}"/>
          </ac:spMkLst>
        </pc:spChg>
        <pc:picChg chg="del">
          <ac:chgData name="Emily White" userId="da8a9031-6edd-43a9-85fe-008d9a486caa" providerId="ADAL" clId="{89AF40D4-23FA-48F0-BEE4-36426CD2FF13}" dt="2025-05-24T15:49:29.981" v="5884" actId="478"/>
          <ac:picMkLst>
            <pc:docMk/>
            <pc:sldMk cId="831444730" sldId="464"/>
            <ac:picMk id="7" creationId="{1BA0E030-90C8-950C-05B7-A30D24F88873}"/>
          </ac:picMkLst>
        </pc:picChg>
      </pc:sldChg>
      <pc:sldChg chg="delSp modSp new mod">
        <pc:chgData name="Emily White" userId="da8a9031-6edd-43a9-85fe-008d9a486caa" providerId="ADAL" clId="{89AF40D4-23FA-48F0-BEE4-36426CD2FF13}" dt="2025-05-24T16:56:13.185" v="8958" actId="962"/>
        <pc:sldMkLst>
          <pc:docMk/>
          <pc:sldMk cId="3497661524" sldId="465"/>
        </pc:sldMkLst>
        <pc:spChg chg="del">
          <ac:chgData name="Emily White" userId="da8a9031-6edd-43a9-85fe-008d9a486caa" providerId="ADAL" clId="{89AF40D4-23FA-48F0-BEE4-36426CD2FF13}" dt="2025-05-24T16:07:13.719" v="6701" actId="478"/>
          <ac:spMkLst>
            <pc:docMk/>
            <pc:sldMk cId="3497661524" sldId="465"/>
            <ac:spMk id="2" creationId="{6A2F17FA-BE74-1170-1B83-32B441CD82E0}"/>
          </ac:spMkLst>
        </pc:spChg>
        <pc:spChg chg="del mod">
          <ac:chgData name="Emily White" userId="da8a9031-6edd-43a9-85fe-008d9a486caa" providerId="ADAL" clId="{89AF40D4-23FA-48F0-BEE4-36426CD2FF13}" dt="2025-05-24T16:07:10.584" v="6700" actId="478"/>
          <ac:spMkLst>
            <pc:docMk/>
            <pc:sldMk cId="3497661524" sldId="465"/>
            <ac:spMk id="3" creationId="{16FB6144-8C4B-6C7C-1BFD-EB487C3FDFB4}"/>
          </ac:spMkLst>
        </pc:spChg>
        <pc:spChg chg="del">
          <ac:chgData name="Emily White" userId="da8a9031-6edd-43a9-85fe-008d9a486caa" providerId="ADAL" clId="{89AF40D4-23FA-48F0-BEE4-36426CD2FF13}" dt="2025-05-24T16:07:17.302" v="6703" actId="478"/>
          <ac:spMkLst>
            <pc:docMk/>
            <pc:sldMk cId="3497661524" sldId="465"/>
            <ac:spMk id="4" creationId="{24604E3F-FF80-F0BC-0D8A-289F276EB5E5}"/>
          </ac:spMkLst>
        </pc:spChg>
        <pc:spChg chg="mod">
          <ac:chgData name="Emily White" userId="da8a9031-6edd-43a9-85fe-008d9a486caa" providerId="ADAL" clId="{89AF40D4-23FA-48F0-BEE4-36426CD2FF13}" dt="2025-05-24T16:56:13.185" v="8958" actId="962"/>
          <ac:spMkLst>
            <pc:docMk/>
            <pc:sldMk cId="3497661524" sldId="465"/>
            <ac:spMk id="5" creationId="{030DEDBC-4304-5415-C447-6A5BB65CBFD3}"/>
          </ac:spMkLst>
        </pc:spChg>
        <pc:picChg chg="mod">
          <ac:chgData name="Emily White" userId="da8a9031-6edd-43a9-85fe-008d9a486caa" providerId="ADAL" clId="{89AF40D4-23FA-48F0-BEE4-36426CD2FF13}" dt="2025-05-24T16:09:56.629" v="7412" actId="962"/>
          <ac:picMkLst>
            <pc:docMk/>
            <pc:sldMk cId="3497661524" sldId="465"/>
            <ac:picMk id="1026" creationId="{25AA90C5-66BD-8F9A-336C-53270CDC08DB}"/>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7200"/>
          </a:xfrm>
          <a:prstGeom prst="rect">
            <a:avLst/>
          </a:prstGeom>
        </p:spPr>
        <p:txBody>
          <a:bodyPr vert="horz" lIns="72000" tIns="72000" rIns="72000" bIns="72000" rtlCol="0" anchor="t" anchorCtr="0"/>
          <a:lstStyle/>
          <a:p>
            <a:endParaRPr lang="en-AU" sz="1000" dirty="0">
              <a:cs typeface="Arial" pitchFamily="34" charset="0"/>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72000" tIns="72000" rIns="72000" bIns="72000" rtlCol="0"/>
          <a:lstStyle>
            <a:lvl1pPr algn="r">
              <a:defRPr sz="1200"/>
            </a:lvl1pPr>
          </a:lstStyle>
          <a:p>
            <a:fld id="{4E50C307-5AD1-4F8C-91A0-1FC7219EFB34}" type="datetimeFigureOut">
              <a:rPr lang="en-AU" sz="1000" smtClean="0">
                <a:cs typeface="Arial" pitchFamily="34" charset="0"/>
              </a:rPr>
              <a:t>26/05/2025</a:t>
            </a:fld>
            <a:endParaRPr lang="en-AU" sz="1000" dirty="0">
              <a:cs typeface="Arial" pitchFamily="34" charset="0"/>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72000" tIns="72000" rIns="72000" bIns="72000" rtlCol="0" anchor="b"/>
          <a:lstStyle>
            <a:lvl1pPr algn="l">
              <a:defRPr sz="1200"/>
            </a:lvl1pPr>
          </a:lstStyle>
          <a:p>
            <a:endParaRPr lang="en-AU" sz="1000" dirty="0">
              <a:cs typeface="Arial" pitchFamily="34" charset="0"/>
            </a:endParaRPr>
          </a:p>
        </p:txBody>
      </p:sp>
      <p:sp>
        <p:nvSpPr>
          <p:cNvPr id="5" name="Slide Number Placeholder 4"/>
          <p:cNvSpPr>
            <a:spLocks noGrp="1"/>
          </p:cNvSpPr>
          <p:nvPr>
            <p:ph type="sldNum" sz="quarter" idx="3"/>
          </p:nvPr>
        </p:nvSpPr>
        <p:spPr>
          <a:xfrm>
            <a:off x="5769261" y="8685213"/>
            <a:ext cx="1087153" cy="457200"/>
          </a:xfrm>
          <a:prstGeom prst="rect">
            <a:avLst/>
          </a:prstGeom>
        </p:spPr>
        <p:txBody>
          <a:bodyPr vert="horz" lIns="0" tIns="36000" rIns="91440" bIns="36000" rtlCol="0" anchor="b"/>
          <a:lstStyle>
            <a:lvl1pPr algn="r">
              <a:defRPr sz="1200"/>
            </a:lvl1pPr>
          </a:lstStyle>
          <a:p>
            <a:fld id="{AF84CFB5-B6E9-4915-957C-05CFA717E28F}" type="slidenum">
              <a:rPr lang="en-AU" sz="1000" smtClean="0">
                <a:cs typeface="Arial" pitchFamily="34" charset="0"/>
              </a:rPr>
              <a:t>‹#›</a:t>
            </a:fld>
            <a:endParaRPr lang="en-AU" sz="1000" dirty="0">
              <a:cs typeface="Arial" pitchFamily="34" charset="0"/>
            </a:endParaRPr>
          </a:p>
        </p:txBody>
      </p:sp>
    </p:spTree>
    <p:extLst>
      <p:ext uri="{BB962C8B-B14F-4D97-AF65-F5344CB8AC3E}">
        <p14:creationId xmlns:p14="http://schemas.microsoft.com/office/powerpoint/2010/main" val="26682905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76200" y="76200"/>
            <a:ext cx="5017985" cy="381000"/>
          </a:xfrm>
          <a:prstGeom prst="rect">
            <a:avLst/>
          </a:prstGeom>
        </p:spPr>
        <p:txBody>
          <a:bodyPr vert="horz" lIns="0" tIns="0" rIns="0" bIns="0" rtlCol="0"/>
          <a:lstStyle>
            <a:lvl1pPr algn="l">
              <a:defRPr sz="1200">
                <a:latin typeface="+mn-lt"/>
              </a:defRPr>
            </a:lvl1pPr>
          </a:lstStyle>
          <a:p>
            <a:endParaRPr lang="en-AU" dirty="0"/>
          </a:p>
        </p:txBody>
      </p:sp>
      <p:sp>
        <p:nvSpPr>
          <p:cNvPr id="3" name="Date Placeholder 2"/>
          <p:cNvSpPr>
            <a:spLocks noGrp="1"/>
          </p:cNvSpPr>
          <p:nvPr>
            <p:ph type="dt" idx="1"/>
          </p:nvPr>
        </p:nvSpPr>
        <p:spPr>
          <a:xfrm>
            <a:off x="5398770" y="64770"/>
            <a:ext cx="1417320" cy="381000"/>
          </a:xfrm>
          <a:prstGeom prst="rect">
            <a:avLst/>
          </a:prstGeom>
        </p:spPr>
        <p:txBody>
          <a:bodyPr vert="horz" lIns="0" tIns="0" rIns="0" bIns="0" rtlCol="0"/>
          <a:lstStyle>
            <a:lvl1pPr algn="r">
              <a:defRPr sz="1200">
                <a:latin typeface="+mn-lt"/>
              </a:defRPr>
            </a:lvl1pPr>
          </a:lstStyle>
          <a:p>
            <a:fld id="{9BB1C32A-CF46-409D-8B8D-587A7E3A4DCC}" type="datetimeFigureOut">
              <a:rPr lang="en-AU" smtClean="0"/>
              <a:pPr/>
              <a:t>26/05/2025</a:t>
            </a:fld>
            <a:endParaRPr lang="en-AU" dirty="0"/>
          </a:p>
        </p:txBody>
      </p:sp>
      <p:sp>
        <p:nvSpPr>
          <p:cNvPr id="4" name="Slide Image Placeholder 3"/>
          <p:cNvSpPr>
            <a:spLocks noGrp="1" noRot="1" noChangeAspect="1"/>
          </p:cNvSpPr>
          <p:nvPr>
            <p:ph type="sldImg" idx="2"/>
          </p:nvPr>
        </p:nvSpPr>
        <p:spPr>
          <a:xfrm>
            <a:off x="-246063" y="542925"/>
            <a:ext cx="7342188" cy="4130675"/>
          </a:xfrm>
          <a:prstGeom prst="rect">
            <a:avLst/>
          </a:prstGeom>
          <a:noFill/>
          <a:ln w="3175">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72264" y="4977044"/>
            <a:ext cx="5505891" cy="3481155"/>
          </a:xfrm>
          <a:prstGeom prst="rect">
            <a:avLst/>
          </a:prstGeom>
        </p:spPr>
        <p:txBody>
          <a:bodyPr vert="horz" lIns="0" tIns="0" rIns="0" bIns="0" rtlCol="0">
            <a:normAutofit/>
          </a:bodyPr>
          <a:lstStyle/>
          <a:p>
            <a:pPr lvl="0"/>
            <a:r>
              <a:rPr lang="en-AU" noProof="0" dirty="0"/>
              <a:t>Click to edit Master text styles</a:t>
            </a:r>
          </a:p>
          <a:p>
            <a:pPr marL="0" lvl="1"/>
            <a:r>
              <a:rPr lang="en-AU" noProof="0" dirty="0"/>
              <a:t>Second level</a:t>
            </a:r>
          </a:p>
          <a:p>
            <a:pPr marL="144000" lvl="2" indent="-144000">
              <a:buFont typeface="Arial" pitchFamily="34" charset="0"/>
              <a:buChar char="•"/>
            </a:pPr>
            <a:r>
              <a:rPr lang="en-AU" noProof="0" dirty="0"/>
              <a:t>Third level</a:t>
            </a:r>
          </a:p>
          <a:p>
            <a:pPr marL="288000" lvl="3" indent="-144000">
              <a:buFont typeface="Arial" pitchFamily="34" charset="0"/>
              <a:buChar char="•"/>
            </a:pPr>
            <a:r>
              <a:rPr lang="en-AU" noProof="0" dirty="0"/>
              <a:t>Fourth level</a:t>
            </a:r>
          </a:p>
        </p:txBody>
      </p:sp>
      <p:sp>
        <p:nvSpPr>
          <p:cNvPr id="6" name="Footer Placeholder 5"/>
          <p:cNvSpPr>
            <a:spLocks noGrp="1"/>
          </p:cNvSpPr>
          <p:nvPr>
            <p:ph type="ftr" sz="quarter" idx="4"/>
          </p:nvPr>
        </p:nvSpPr>
        <p:spPr>
          <a:xfrm>
            <a:off x="76200" y="8685213"/>
            <a:ext cx="4800600" cy="360000"/>
          </a:xfrm>
          <a:prstGeom prst="rect">
            <a:avLst/>
          </a:prstGeom>
        </p:spPr>
        <p:txBody>
          <a:bodyPr vert="horz" lIns="91440" tIns="45720" rIns="91440" bIns="45720" rtlCol="0" anchor="b"/>
          <a:lstStyle>
            <a:lvl1pPr algn="l">
              <a:defRPr sz="1200">
                <a:latin typeface="+mn-lt"/>
                <a:cs typeface="Arial" pitchFamily="34" charset="0"/>
              </a:defRPr>
            </a:lvl1pPr>
          </a:lstStyle>
          <a:p>
            <a:endParaRPr lang="en-AU" dirty="0"/>
          </a:p>
        </p:txBody>
      </p:sp>
      <p:sp>
        <p:nvSpPr>
          <p:cNvPr id="7" name="Slide Number Placeholder 6"/>
          <p:cNvSpPr>
            <a:spLocks noGrp="1"/>
          </p:cNvSpPr>
          <p:nvPr>
            <p:ph type="sldNum" sz="quarter" idx="5"/>
          </p:nvPr>
        </p:nvSpPr>
        <p:spPr>
          <a:xfrm>
            <a:off x="5855969" y="8685213"/>
            <a:ext cx="989013" cy="360000"/>
          </a:xfrm>
          <a:prstGeom prst="rect">
            <a:avLst/>
          </a:prstGeom>
        </p:spPr>
        <p:txBody>
          <a:bodyPr vert="horz" lIns="91440" tIns="45720" rIns="91440" bIns="45720" rtlCol="0" anchor="b"/>
          <a:lstStyle>
            <a:lvl1pPr algn="r">
              <a:defRPr sz="1200">
                <a:latin typeface="+mn-lt"/>
              </a:defRPr>
            </a:lvl1pPr>
          </a:lstStyle>
          <a:p>
            <a:fld id="{D5A593CC-2149-4E6C-BC3C-0044C280ECB2}" type="slidenum">
              <a:rPr lang="en-AU" smtClean="0"/>
              <a:pPr/>
              <a:t>‹#›</a:t>
            </a:fld>
            <a:endParaRPr lang="en-AU"/>
          </a:p>
        </p:txBody>
      </p:sp>
    </p:spTree>
    <p:extLst>
      <p:ext uri="{BB962C8B-B14F-4D97-AF65-F5344CB8AC3E}">
        <p14:creationId xmlns:p14="http://schemas.microsoft.com/office/powerpoint/2010/main" val="3772576877"/>
      </p:ext>
    </p:extLst>
  </p:cSld>
  <p:clrMap bg1="lt1" tx1="dk1" bg2="lt2" tx2="dk2" accent1="accent1" accent2="accent2" accent3="accent3" accent4="accent4" accent5="accent5" accent6="accent6" hlink="hlink" folHlink="folHlink"/>
  <p:notesStyle>
    <a:lvl1pPr marL="0" algn="l" defTabSz="1218895" rtl="0" eaLnBrk="1" latinLnBrk="0" hangingPunct="1">
      <a:defRPr lang="en-US" sz="1600" b="1" kern="1200" dirty="0" smtClean="0">
        <a:solidFill>
          <a:schemeClr val="tx1"/>
        </a:solidFill>
        <a:latin typeface="+mn-lt"/>
        <a:ea typeface="+mn-ea"/>
        <a:cs typeface="Arial" pitchFamily="34" charset="0"/>
      </a:defRPr>
    </a:lvl1pPr>
    <a:lvl2pPr marL="609448" algn="l" defTabSz="1218895" rtl="0" eaLnBrk="1" latinLnBrk="0" hangingPunct="1">
      <a:defRPr lang="en-US" sz="1600" kern="1200" dirty="0" smtClean="0">
        <a:solidFill>
          <a:schemeClr val="tx1"/>
        </a:solidFill>
        <a:latin typeface="Arial" pitchFamily="34" charset="0"/>
        <a:ea typeface="+mn-ea"/>
        <a:cs typeface="Arial" pitchFamily="34" charset="0"/>
      </a:defRPr>
    </a:lvl2pPr>
    <a:lvl3pPr marL="1218895" algn="l" defTabSz="1218895" rtl="0" eaLnBrk="1" latinLnBrk="0" hangingPunct="1">
      <a:defRPr lang="en-US" sz="1600" kern="1200" dirty="0" smtClean="0">
        <a:solidFill>
          <a:schemeClr val="tx1"/>
        </a:solidFill>
        <a:latin typeface="Arial" pitchFamily="34" charset="0"/>
        <a:ea typeface="+mn-ea"/>
        <a:cs typeface="Arial" pitchFamily="34" charset="0"/>
      </a:defRPr>
    </a:lvl3pPr>
    <a:lvl4pPr marL="1828343" algn="l" defTabSz="1218895" rtl="0" eaLnBrk="1" latinLnBrk="0" hangingPunct="1">
      <a:defRPr lang="en-US" sz="1600" kern="1200" dirty="0" smtClean="0">
        <a:solidFill>
          <a:schemeClr val="tx1"/>
        </a:solidFill>
        <a:latin typeface="Arial" pitchFamily="34" charset="0"/>
        <a:ea typeface="+mn-ea"/>
        <a:cs typeface="Arial" pitchFamily="34" charset="0"/>
      </a:defRPr>
    </a:lvl4pPr>
    <a:lvl5pPr marL="2437790" algn="l" defTabSz="1218895" rtl="0" eaLnBrk="1" latinLnBrk="0" hangingPunct="1">
      <a:defRPr lang="en-AU" sz="1600" kern="1200" baseline="0" dirty="0">
        <a:solidFill>
          <a:schemeClr val="tx1"/>
        </a:solidFill>
        <a:latin typeface="Arial" pitchFamily="34" charset="0"/>
        <a:ea typeface="+mn-ea"/>
        <a:cs typeface="Arial" pitchFamily="34" charset="0"/>
      </a:defRPr>
    </a:lvl5pPr>
    <a:lvl6pPr marL="3047238" algn="l" defTabSz="1218895" rtl="0" eaLnBrk="1" latinLnBrk="0" hangingPunct="1">
      <a:defRPr sz="1600" kern="1200">
        <a:solidFill>
          <a:schemeClr val="tx1"/>
        </a:solidFill>
        <a:latin typeface="+mn-lt"/>
        <a:ea typeface="+mn-ea"/>
        <a:cs typeface="+mn-cs"/>
      </a:defRPr>
    </a:lvl6pPr>
    <a:lvl7pPr marL="3656686" algn="l" defTabSz="1218895" rtl="0" eaLnBrk="1" latinLnBrk="0" hangingPunct="1">
      <a:defRPr sz="1600" kern="1200">
        <a:solidFill>
          <a:schemeClr val="tx1"/>
        </a:solidFill>
        <a:latin typeface="+mn-lt"/>
        <a:ea typeface="+mn-ea"/>
        <a:cs typeface="+mn-cs"/>
      </a:defRPr>
    </a:lvl7pPr>
    <a:lvl8pPr marL="4266133" algn="l" defTabSz="1218895" rtl="0" eaLnBrk="1" latinLnBrk="0" hangingPunct="1">
      <a:defRPr sz="1600" kern="1200">
        <a:solidFill>
          <a:schemeClr val="tx1"/>
        </a:solidFill>
        <a:latin typeface="+mn-lt"/>
        <a:ea typeface="+mn-ea"/>
        <a:cs typeface="+mn-cs"/>
      </a:defRPr>
    </a:lvl8pPr>
    <a:lvl9pPr marL="4875581" algn="l" defTabSz="1218895"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D5A593CC-2149-4E6C-BC3C-0044C280ECB2}" type="slidenum">
              <a:rPr lang="en-AU" smtClean="0"/>
              <a:pPr/>
              <a:t>1</a:t>
            </a:fld>
            <a:endParaRPr lang="en-AU"/>
          </a:p>
        </p:txBody>
      </p:sp>
    </p:spTree>
    <p:extLst>
      <p:ext uri="{BB962C8B-B14F-4D97-AF65-F5344CB8AC3E}">
        <p14:creationId xmlns:p14="http://schemas.microsoft.com/office/powerpoint/2010/main" val="24775166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D5A593CC-2149-4E6C-BC3C-0044C280ECB2}" type="slidenum">
              <a:rPr lang="en-AU" smtClean="0"/>
              <a:pPr/>
              <a:t>10</a:t>
            </a:fld>
            <a:endParaRPr lang="en-AU"/>
          </a:p>
        </p:txBody>
      </p:sp>
    </p:spTree>
    <p:extLst>
      <p:ext uri="{BB962C8B-B14F-4D97-AF65-F5344CB8AC3E}">
        <p14:creationId xmlns:p14="http://schemas.microsoft.com/office/powerpoint/2010/main" val="20133910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D5A593CC-2149-4E6C-BC3C-0044C280ECB2}" type="slidenum">
              <a:rPr lang="en-AU" smtClean="0"/>
              <a:pPr/>
              <a:t>11</a:t>
            </a:fld>
            <a:endParaRPr lang="en-AU"/>
          </a:p>
        </p:txBody>
      </p:sp>
    </p:spTree>
    <p:extLst>
      <p:ext uri="{BB962C8B-B14F-4D97-AF65-F5344CB8AC3E}">
        <p14:creationId xmlns:p14="http://schemas.microsoft.com/office/powerpoint/2010/main" val="16786881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609448" lvl="1" indent="0">
              <a:buNone/>
            </a:pPr>
            <a:endParaRPr lang="en-US" b="0" dirty="0"/>
          </a:p>
        </p:txBody>
      </p:sp>
      <p:sp>
        <p:nvSpPr>
          <p:cNvPr id="4" name="Slide Number Placeholder 3"/>
          <p:cNvSpPr>
            <a:spLocks noGrp="1"/>
          </p:cNvSpPr>
          <p:nvPr>
            <p:ph type="sldNum" sz="quarter" idx="5"/>
          </p:nvPr>
        </p:nvSpPr>
        <p:spPr/>
        <p:txBody>
          <a:bodyPr/>
          <a:lstStyle/>
          <a:p>
            <a:fld id="{D5A593CC-2149-4E6C-BC3C-0044C280ECB2}" type="slidenum">
              <a:rPr lang="en-AU" smtClean="0"/>
              <a:pPr/>
              <a:t>12</a:t>
            </a:fld>
            <a:endParaRPr lang="en-AU"/>
          </a:p>
        </p:txBody>
      </p:sp>
    </p:spTree>
    <p:extLst>
      <p:ext uri="{BB962C8B-B14F-4D97-AF65-F5344CB8AC3E}">
        <p14:creationId xmlns:p14="http://schemas.microsoft.com/office/powerpoint/2010/main" val="15575213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0000" lnSpcReduction="20000"/>
          </a:bodyPr>
          <a:lstStyle/>
          <a:p>
            <a:endParaRPr lang="en-AU" dirty="0"/>
          </a:p>
        </p:txBody>
      </p:sp>
      <p:sp>
        <p:nvSpPr>
          <p:cNvPr id="4" name="Slide Number Placeholder 3"/>
          <p:cNvSpPr>
            <a:spLocks noGrp="1"/>
          </p:cNvSpPr>
          <p:nvPr>
            <p:ph type="sldNum" sz="quarter" idx="5"/>
          </p:nvPr>
        </p:nvSpPr>
        <p:spPr/>
        <p:txBody>
          <a:bodyPr/>
          <a:lstStyle/>
          <a:p>
            <a:fld id="{D5A593CC-2149-4E6C-BC3C-0044C280ECB2}" type="slidenum">
              <a:rPr lang="en-AU" smtClean="0"/>
              <a:pPr/>
              <a:t>13</a:t>
            </a:fld>
            <a:endParaRPr lang="en-AU"/>
          </a:p>
        </p:txBody>
      </p:sp>
    </p:spTree>
    <p:extLst>
      <p:ext uri="{BB962C8B-B14F-4D97-AF65-F5344CB8AC3E}">
        <p14:creationId xmlns:p14="http://schemas.microsoft.com/office/powerpoint/2010/main" val="13116316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endParaRPr lang="en-AU" b="0" dirty="0"/>
          </a:p>
        </p:txBody>
      </p:sp>
      <p:sp>
        <p:nvSpPr>
          <p:cNvPr id="4" name="Slide Number Placeholder 3"/>
          <p:cNvSpPr>
            <a:spLocks noGrp="1"/>
          </p:cNvSpPr>
          <p:nvPr>
            <p:ph type="sldNum" sz="quarter" idx="5"/>
          </p:nvPr>
        </p:nvSpPr>
        <p:spPr/>
        <p:txBody>
          <a:bodyPr/>
          <a:lstStyle/>
          <a:p>
            <a:fld id="{D5A593CC-2149-4E6C-BC3C-0044C280ECB2}" type="slidenum">
              <a:rPr lang="en-AU" smtClean="0"/>
              <a:pPr/>
              <a:t>14</a:t>
            </a:fld>
            <a:endParaRPr lang="en-AU"/>
          </a:p>
        </p:txBody>
      </p:sp>
    </p:spTree>
    <p:extLst>
      <p:ext uri="{BB962C8B-B14F-4D97-AF65-F5344CB8AC3E}">
        <p14:creationId xmlns:p14="http://schemas.microsoft.com/office/powerpoint/2010/main" val="24351536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D5A593CC-2149-4E6C-BC3C-0044C280ECB2}" type="slidenum">
              <a:rPr lang="en-AU" smtClean="0"/>
              <a:pPr/>
              <a:t>15</a:t>
            </a:fld>
            <a:endParaRPr lang="en-AU"/>
          </a:p>
        </p:txBody>
      </p:sp>
    </p:spTree>
    <p:extLst>
      <p:ext uri="{BB962C8B-B14F-4D97-AF65-F5344CB8AC3E}">
        <p14:creationId xmlns:p14="http://schemas.microsoft.com/office/powerpoint/2010/main" val="11139396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32F745-2466-17A7-87C0-FF83678EDC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472FEB-872E-6902-E6F0-ABF50231E5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B8FE67-4BB0-7F03-43E2-33202E445D17}"/>
              </a:ext>
            </a:extLst>
          </p:cNvPr>
          <p:cNvSpPr>
            <a:spLocks noGrp="1"/>
          </p:cNvSpPr>
          <p:nvPr>
            <p:ph type="body" idx="1"/>
          </p:nvPr>
        </p:nvSpPr>
        <p:spPr/>
        <p:txBody>
          <a:bodyPr>
            <a:normAutofit/>
          </a:bodyPr>
          <a:lstStyle/>
          <a:p>
            <a:pPr marL="342900" indent="-342900">
              <a:buFont typeface="Arial" panose="020B0604020202020204" pitchFamily="34" charset="0"/>
              <a:buChar char="•"/>
            </a:pPr>
            <a:endParaRPr lang="en-AU" dirty="0"/>
          </a:p>
          <a:p>
            <a:pPr marL="342900" indent="-342900">
              <a:buFont typeface="Arial" panose="020B0604020202020204" pitchFamily="34" charset="0"/>
              <a:buChar char="•"/>
            </a:pPr>
            <a:endParaRPr lang="en-AU" dirty="0"/>
          </a:p>
          <a:p>
            <a:endParaRPr lang="en-AU" dirty="0"/>
          </a:p>
        </p:txBody>
      </p:sp>
      <p:sp>
        <p:nvSpPr>
          <p:cNvPr id="4" name="Slide Number Placeholder 3">
            <a:extLst>
              <a:ext uri="{FF2B5EF4-FFF2-40B4-BE49-F238E27FC236}">
                <a16:creationId xmlns:a16="http://schemas.microsoft.com/office/drawing/2014/main" id="{F6341F7A-1628-62FC-CDC8-86286135C53A}"/>
              </a:ext>
            </a:extLst>
          </p:cNvPr>
          <p:cNvSpPr>
            <a:spLocks noGrp="1"/>
          </p:cNvSpPr>
          <p:nvPr>
            <p:ph type="sldNum" sz="quarter" idx="5"/>
          </p:nvPr>
        </p:nvSpPr>
        <p:spPr/>
        <p:txBody>
          <a:bodyPr/>
          <a:lstStyle/>
          <a:p>
            <a:fld id="{D5A593CC-2149-4E6C-BC3C-0044C280ECB2}" type="slidenum">
              <a:rPr lang="en-AU" smtClean="0"/>
              <a:pPr/>
              <a:t>2</a:t>
            </a:fld>
            <a:endParaRPr lang="en-AU"/>
          </a:p>
        </p:txBody>
      </p:sp>
    </p:spTree>
    <p:extLst>
      <p:ext uri="{BB962C8B-B14F-4D97-AF65-F5344CB8AC3E}">
        <p14:creationId xmlns:p14="http://schemas.microsoft.com/office/powerpoint/2010/main" val="33198790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62500" lnSpcReduction="20000"/>
          </a:bodyPr>
          <a:lstStyle/>
          <a:p>
            <a:pPr marL="0" marR="0" lvl="0" indent="0" algn="l" defTabSz="1218895" rtl="0" eaLnBrk="1" fontAlgn="auto" latinLnBrk="0" hangingPunct="1">
              <a:lnSpc>
                <a:spcPct val="100000"/>
              </a:lnSpc>
              <a:spcBef>
                <a:spcPts val="0"/>
              </a:spcBef>
              <a:spcAft>
                <a:spcPts val="0"/>
              </a:spcAft>
              <a:buClrTx/>
              <a:buSzTx/>
              <a:buFontTx/>
              <a:buNone/>
              <a:tabLst/>
              <a:defRPr/>
            </a:pPr>
            <a:endParaRPr lang="en-AU" dirty="0"/>
          </a:p>
        </p:txBody>
      </p:sp>
      <p:sp>
        <p:nvSpPr>
          <p:cNvPr id="4" name="Slide Number Placeholder 3"/>
          <p:cNvSpPr>
            <a:spLocks noGrp="1"/>
          </p:cNvSpPr>
          <p:nvPr>
            <p:ph type="sldNum" sz="quarter" idx="5"/>
          </p:nvPr>
        </p:nvSpPr>
        <p:spPr/>
        <p:txBody>
          <a:bodyPr/>
          <a:lstStyle/>
          <a:p>
            <a:fld id="{D5A593CC-2149-4E6C-BC3C-0044C280ECB2}" type="slidenum">
              <a:rPr lang="en-AU" smtClean="0"/>
              <a:pPr/>
              <a:t>3</a:t>
            </a:fld>
            <a:endParaRPr lang="en-AU"/>
          </a:p>
        </p:txBody>
      </p:sp>
    </p:spTree>
    <p:extLst>
      <p:ext uri="{BB962C8B-B14F-4D97-AF65-F5344CB8AC3E}">
        <p14:creationId xmlns:p14="http://schemas.microsoft.com/office/powerpoint/2010/main" val="39907639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endParaRPr lang="en-AU" b="0" i="0" dirty="0"/>
          </a:p>
        </p:txBody>
      </p:sp>
      <p:sp>
        <p:nvSpPr>
          <p:cNvPr id="4" name="Slide Number Placeholder 3"/>
          <p:cNvSpPr>
            <a:spLocks noGrp="1"/>
          </p:cNvSpPr>
          <p:nvPr>
            <p:ph type="sldNum" sz="quarter" idx="5"/>
          </p:nvPr>
        </p:nvSpPr>
        <p:spPr/>
        <p:txBody>
          <a:bodyPr/>
          <a:lstStyle/>
          <a:p>
            <a:fld id="{D5A593CC-2149-4E6C-BC3C-0044C280ECB2}" type="slidenum">
              <a:rPr lang="en-AU" smtClean="0"/>
              <a:pPr/>
              <a:t>4</a:t>
            </a:fld>
            <a:endParaRPr lang="en-AU"/>
          </a:p>
        </p:txBody>
      </p:sp>
    </p:spTree>
    <p:extLst>
      <p:ext uri="{BB962C8B-B14F-4D97-AF65-F5344CB8AC3E}">
        <p14:creationId xmlns:p14="http://schemas.microsoft.com/office/powerpoint/2010/main" val="8600511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25000" lnSpcReduction="20000"/>
          </a:bodyPr>
          <a:lstStyle/>
          <a:p>
            <a:endParaRPr lang="en-AU" dirty="0"/>
          </a:p>
        </p:txBody>
      </p:sp>
      <p:sp>
        <p:nvSpPr>
          <p:cNvPr id="4" name="Slide Number Placeholder 3"/>
          <p:cNvSpPr>
            <a:spLocks noGrp="1"/>
          </p:cNvSpPr>
          <p:nvPr>
            <p:ph type="sldNum" sz="quarter" idx="5"/>
          </p:nvPr>
        </p:nvSpPr>
        <p:spPr/>
        <p:txBody>
          <a:bodyPr/>
          <a:lstStyle/>
          <a:p>
            <a:fld id="{D5A593CC-2149-4E6C-BC3C-0044C280ECB2}" type="slidenum">
              <a:rPr lang="en-AU" smtClean="0"/>
              <a:pPr/>
              <a:t>5</a:t>
            </a:fld>
            <a:endParaRPr lang="en-AU"/>
          </a:p>
        </p:txBody>
      </p:sp>
    </p:spTree>
    <p:extLst>
      <p:ext uri="{BB962C8B-B14F-4D97-AF65-F5344CB8AC3E}">
        <p14:creationId xmlns:p14="http://schemas.microsoft.com/office/powerpoint/2010/main" val="3206216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B101C6-DDD3-256D-4C40-976A49D7CD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175233-D986-0FAA-5735-6147C6C718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5E2FF8A-642A-CE5D-F9B0-A44F4692452D}"/>
              </a:ext>
            </a:extLst>
          </p:cNvPr>
          <p:cNvSpPr>
            <a:spLocks noGrp="1"/>
          </p:cNvSpPr>
          <p:nvPr>
            <p:ph type="body" idx="1"/>
          </p:nvPr>
        </p:nvSpPr>
        <p:spPr/>
        <p:txBody>
          <a:bodyPr>
            <a:normAutofit fontScale="32500" lnSpcReduction="20000"/>
          </a:bodyPr>
          <a:lstStyle/>
          <a:p>
            <a:endParaRPr lang="en-AU" dirty="0"/>
          </a:p>
        </p:txBody>
      </p:sp>
      <p:sp>
        <p:nvSpPr>
          <p:cNvPr id="4" name="Slide Number Placeholder 3">
            <a:extLst>
              <a:ext uri="{FF2B5EF4-FFF2-40B4-BE49-F238E27FC236}">
                <a16:creationId xmlns:a16="http://schemas.microsoft.com/office/drawing/2014/main" id="{E0AFFCB5-0A0D-0CE1-9D47-FAA3647618A2}"/>
              </a:ext>
            </a:extLst>
          </p:cNvPr>
          <p:cNvSpPr>
            <a:spLocks noGrp="1"/>
          </p:cNvSpPr>
          <p:nvPr>
            <p:ph type="sldNum" sz="quarter" idx="5"/>
          </p:nvPr>
        </p:nvSpPr>
        <p:spPr/>
        <p:txBody>
          <a:bodyPr/>
          <a:lstStyle/>
          <a:p>
            <a:fld id="{D5A593CC-2149-4E6C-BC3C-0044C280ECB2}" type="slidenum">
              <a:rPr lang="en-AU" smtClean="0"/>
              <a:pPr/>
              <a:t>6</a:t>
            </a:fld>
            <a:endParaRPr lang="en-AU"/>
          </a:p>
        </p:txBody>
      </p:sp>
    </p:spTree>
    <p:extLst>
      <p:ext uri="{BB962C8B-B14F-4D97-AF65-F5344CB8AC3E}">
        <p14:creationId xmlns:p14="http://schemas.microsoft.com/office/powerpoint/2010/main" val="32667939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D97FAC-74DD-5E39-84EA-2D8B8C72B1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960E89-B623-1C12-1959-A1397A30B3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A5F588-B580-E17D-46D0-CB9F3CA0A05B}"/>
              </a:ext>
            </a:extLst>
          </p:cNvPr>
          <p:cNvSpPr>
            <a:spLocks noGrp="1"/>
          </p:cNvSpPr>
          <p:nvPr>
            <p:ph type="body" idx="1"/>
          </p:nvPr>
        </p:nvSpPr>
        <p:spPr/>
        <p:txBody>
          <a:bodyPr>
            <a:normAutofit fontScale="25000" lnSpcReduction="20000"/>
          </a:bodyPr>
          <a:lstStyle/>
          <a:p>
            <a:endParaRPr lang="en-AU" dirty="0"/>
          </a:p>
        </p:txBody>
      </p:sp>
      <p:sp>
        <p:nvSpPr>
          <p:cNvPr id="4" name="Slide Number Placeholder 3">
            <a:extLst>
              <a:ext uri="{FF2B5EF4-FFF2-40B4-BE49-F238E27FC236}">
                <a16:creationId xmlns:a16="http://schemas.microsoft.com/office/drawing/2014/main" id="{CF5032DE-EC1C-E28A-8320-1717A77719EC}"/>
              </a:ext>
            </a:extLst>
          </p:cNvPr>
          <p:cNvSpPr>
            <a:spLocks noGrp="1"/>
          </p:cNvSpPr>
          <p:nvPr>
            <p:ph type="sldNum" sz="quarter" idx="5"/>
          </p:nvPr>
        </p:nvSpPr>
        <p:spPr/>
        <p:txBody>
          <a:bodyPr/>
          <a:lstStyle/>
          <a:p>
            <a:fld id="{D5A593CC-2149-4E6C-BC3C-0044C280ECB2}" type="slidenum">
              <a:rPr lang="en-AU" smtClean="0"/>
              <a:pPr/>
              <a:t>7</a:t>
            </a:fld>
            <a:endParaRPr lang="en-AU"/>
          </a:p>
        </p:txBody>
      </p:sp>
    </p:spTree>
    <p:extLst>
      <p:ext uri="{BB962C8B-B14F-4D97-AF65-F5344CB8AC3E}">
        <p14:creationId xmlns:p14="http://schemas.microsoft.com/office/powerpoint/2010/main" val="38910957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D5A593CC-2149-4E6C-BC3C-0044C280ECB2}" type="slidenum">
              <a:rPr lang="en-AU" smtClean="0"/>
              <a:pPr/>
              <a:t>8</a:t>
            </a:fld>
            <a:endParaRPr lang="en-AU"/>
          </a:p>
        </p:txBody>
      </p:sp>
    </p:spTree>
    <p:extLst>
      <p:ext uri="{BB962C8B-B14F-4D97-AF65-F5344CB8AC3E}">
        <p14:creationId xmlns:p14="http://schemas.microsoft.com/office/powerpoint/2010/main" val="23361230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endParaRPr lang="en-AU" dirty="0"/>
          </a:p>
        </p:txBody>
      </p:sp>
      <p:sp>
        <p:nvSpPr>
          <p:cNvPr id="4" name="Slide Number Placeholder 3"/>
          <p:cNvSpPr>
            <a:spLocks noGrp="1"/>
          </p:cNvSpPr>
          <p:nvPr>
            <p:ph type="sldNum" sz="quarter" idx="5"/>
          </p:nvPr>
        </p:nvSpPr>
        <p:spPr/>
        <p:txBody>
          <a:bodyPr/>
          <a:lstStyle/>
          <a:p>
            <a:fld id="{D5A593CC-2149-4E6C-BC3C-0044C280ECB2}" type="slidenum">
              <a:rPr lang="en-AU" smtClean="0"/>
              <a:pPr/>
              <a:t>9</a:t>
            </a:fld>
            <a:endParaRPr lang="en-AU"/>
          </a:p>
        </p:txBody>
      </p:sp>
    </p:spTree>
    <p:extLst>
      <p:ext uri="{BB962C8B-B14F-4D97-AF65-F5344CB8AC3E}">
        <p14:creationId xmlns:p14="http://schemas.microsoft.com/office/powerpoint/2010/main" val="250394114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hyperlink" Target="mailto:copyright-office@unimelb.edu.au" TargetMode="External"/><Relationship Id="rId2" Type="http://schemas.openxmlformats.org/officeDocument/2006/relationships/hyperlink" Target="https://academicintegrity.unimelb.edu.au/" TargetMode="External"/><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jp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3.jp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4.jp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5.jp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6.jp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7.jp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8.jp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9.jp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0.jp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1.jp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cknowledgement of Country">
    <p:bg>
      <p:bgPr>
        <a:solidFill>
          <a:schemeClr val="bg2"/>
        </a:solidFill>
        <a:effectLst/>
      </p:bgPr>
    </p:bg>
    <p:spTree>
      <p:nvGrpSpPr>
        <p:cNvPr id="1" name=""/>
        <p:cNvGrpSpPr/>
        <p:nvPr/>
      </p:nvGrpSpPr>
      <p:grpSpPr>
        <a:xfrm>
          <a:off x="0" y="0"/>
          <a:ext cx="0" cy="0"/>
          <a:chOff x="0" y="0"/>
          <a:chExt cx="0" cy="0"/>
        </a:xfrm>
      </p:grpSpPr>
      <p:sp>
        <p:nvSpPr>
          <p:cNvPr id="9" name="TextBox 3">
            <a:extLst>
              <a:ext uri="{FF2B5EF4-FFF2-40B4-BE49-F238E27FC236}">
                <a16:creationId xmlns:a16="http://schemas.microsoft.com/office/drawing/2014/main" id="{CBB971FD-D847-BF4C-933A-802E03ED89A8}"/>
              </a:ext>
            </a:extLst>
          </p:cNvPr>
          <p:cNvSpPr txBox="1"/>
          <p:nvPr userDrawn="1"/>
        </p:nvSpPr>
        <p:spPr>
          <a:xfrm>
            <a:off x="875420" y="1988840"/>
            <a:ext cx="10441160" cy="4401077"/>
          </a:xfrm>
          <a:prstGeom prst="rect">
            <a:avLst/>
          </a:prstGeom>
          <a:solidFill>
            <a:schemeClr val="accent1">
              <a:alpha val="0"/>
            </a:schemeClr>
          </a:solidFill>
        </p:spPr>
        <p:txBody>
          <a:bodyPr wrap="square" rtlCol="0">
            <a:spAutoFit/>
          </a:bodyPr>
          <a:lstStyle>
            <a:defPPr>
              <a:defRPr lang="en-US"/>
            </a:defPPr>
            <a:lvl1pPr marL="0" algn="l" defTabSz="1218895" rtl="0" eaLnBrk="1" latinLnBrk="0" hangingPunct="1">
              <a:defRPr sz="2399" kern="1200">
                <a:solidFill>
                  <a:schemeClr val="tx1"/>
                </a:solidFill>
                <a:latin typeface="+mn-lt"/>
                <a:ea typeface="+mn-ea"/>
                <a:cs typeface="+mn-cs"/>
              </a:defRPr>
            </a:lvl1pPr>
            <a:lvl2pPr marL="609448" algn="l" defTabSz="1218895" rtl="0" eaLnBrk="1" latinLnBrk="0" hangingPunct="1">
              <a:defRPr sz="2399" kern="1200">
                <a:solidFill>
                  <a:schemeClr val="tx1"/>
                </a:solidFill>
                <a:latin typeface="+mn-lt"/>
                <a:ea typeface="+mn-ea"/>
                <a:cs typeface="+mn-cs"/>
              </a:defRPr>
            </a:lvl2pPr>
            <a:lvl3pPr marL="1218895" algn="l" defTabSz="1218895" rtl="0" eaLnBrk="1" latinLnBrk="0" hangingPunct="1">
              <a:defRPr sz="2399" kern="1200">
                <a:solidFill>
                  <a:schemeClr val="tx1"/>
                </a:solidFill>
                <a:latin typeface="+mn-lt"/>
                <a:ea typeface="+mn-ea"/>
                <a:cs typeface="+mn-cs"/>
              </a:defRPr>
            </a:lvl3pPr>
            <a:lvl4pPr marL="1828343" algn="l" defTabSz="1218895" rtl="0" eaLnBrk="1" latinLnBrk="0" hangingPunct="1">
              <a:defRPr sz="2399" kern="1200">
                <a:solidFill>
                  <a:schemeClr val="tx1"/>
                </a:solidFill>
                <a:latin typeface="+mn-lt"/>
                <a:ea typeface="+mn-ea"/>
                <a:cs typeface="+mn-cs"/>
              </a:defRPr>
            </a:lvl4pPr>
            <a:lvl5pPr marL="2437790" algn="l" defTabSz="1218895" rtl="0" eaLnBrk="1" latinLnBrk="0" hangingPunct="1">
              <a:defRPr sz="2399" kern="1200">
                <a:solidFill>
                  <a:schemeClr val="tx1"/>
                </a:solidFill>
                <a:latin typeface="+mn-lt"/>
                <a:ea typeface="+mn-ea"/>
                <a:cs typeface="+mn-cs"/>
              </a:defRPr>
            </a:lvl5pPr>
            <a:lvl6pPr marL="3047238" algn="l" defTabSz="1218895" rtl="0" eaLnBrk="1" latinLnBrk="0" hangingPunct="1">
              <a:defRPr sz="2399" kern="1200">
                <a:solidFill>
                  <a:schemeClr val="tx1"/>
                </a:solidFill>
                <a:latin typeface="+mn-lt"/>
                <a:ea typeface="+mn-ea"/>
                <a:cs typeface="+mn-cs"/>
              </a:defRPr>
            </a:lvl6pPr>
            <a:lvl7pPr marL="3656686" algn="l" defTabSz="1218895" rtl="0" eaLnBrk="1" latinLnBrk="0" hangingPunct="1">
              <a:defRPr sz="2399" kern="1200">
                <a:solidFill>
                  <a:schemeClr val="tx1"/>
                </a:solidFill>
                <a:latin typeface="+mn-lt"/>
                <a:ea typeface="+mn-ea"/>
                <a:cs typeface="+mn-cs"/>
              </a:defRPr>
            </a:lvl7pPr>
            <a:lvl8pPr marL="4266133" algn="l" defTabSz="1218895" rtl="0" eaLnBrk="1" latinLnBrk="0" hangingPunct="1">
              <a:defRPr sz="2399" kern="1200">
                <a:solidFill>
                  <a:schemeClr val="tx1"/>
                </a:solidFill>
                <a:latin typeface="+mn-lt"/>
                <a:ea typeface="+mn-ea"/>
                <a:cs typeface="+mn-cs"/>
              </a:defRPr>
            </a:lvl8pPr>
            <a:lvl9pPr marL="4875581" algn="l" defTabSz="1218895" rtl="0" eaLnBrk="1" latinLnBrk="0" hangingPunct="1">
              <a:defRPr sz="2399" kern="1200">
                <a:solidFill>
                  <a:schemeClr val="tx1"/>
                </a:solidFill>
                <a:latin typeface="+mn-lt"/>
                <a:ea typeface="+mn-ea"/>
                <a:cs typeface="+mn-cs"/>
              </a:defRPr>
            </a:lvl9pPr>
          </a:lstStyle>
          <a:p>
            <a:pPr algn="l" fontAlgn="base"/>
            <a:endParaRPr lang="en-AU" sz="1600" b="0" i="0" dirty="0">
              <a:solidFill>
                <a:schemeClr val="bg1"/>
              </a:solidFill>
              <a:effectLst/>
              <a:latin typeface="wfont_e6da5f_fdabe17d0a4c4532abc746b45ee50175"/>
            </a:endParaRPr>
          </a:p>
          <a:p>
            <a:pPr algn="l" fontAlgn="base"/>
            <a:r>
              <a:rPr lang="en-AU" sz="1600" b="0" i="0" dirty="0">
                <a:solidFill>
                  <a:schemeClr val="bg1"/>
                </a:solidFill>
                <a:effectLst/>
              </a:rPr>
              <a:t>The University of Melbourne acknowledges the Traditional Owners of the unceded land on which we work, learn and live: the Wurundjeri </a:t>
            </a:r>
            <a:r>
              <a:rPr lang="en-AU" sz="1600" b="0" i="0" dirty="0" err="1">
                <a:solidFill>
                  <a:schemeClr val="bg1"/>
                </a:solidFill>
                <a:effectLst/>
              </a:rPr>
              <a:t>Woi</a:t>
            </a:r>
            <a:r>
              <a:rPr lang="en-AU" sz="1600" b="0" i="0" dirty="0">
                <a:solidFill>
                  <a:schemeClr val="bg1"/>
                </a:solidFill>
                <a:effectLst/>
              </a:rPr>
              <a:t>-wurrung and Bunurong peoples (Burnley, </a:t>
            </a:r>
            <a:r>
              <a:rPr lang="en-AU" sz="1600" b="0" i="0" dirty="0" err="1">
                <a:solidFill>
                  <a:schemeClr val="bg1"/>
                </a:solidFill>
                <a:effectLst/>
              </a:rPr>
              <a:t>Fishermans</a:t>
            </a:r>
            <a:r>
              <a:rPr lang="en-AU" sz="1600" b="0" i="0" dirty="0">
                <a:solidFill>
                  <a:schemeClr val="bg1"/>
                </a:solidFill>
                <a:effectLst/>
              </a:rPr>
              <a:t> Bend, Parkville, Southbank and Werribee campuses), the Yorta </a:t>
            </a:r>
            <a:r>
              <a:rPr lang="en-AU" sz="1600" b="0" i="0" dirty="0" err="1">
                <a:solidFill>
                  <a:schemeClr val="bg1"/>
                </a:solidFill>
                <a:effectLst/>
              </a:rPr>
              <a:t>Yorta</a:t>
            </a:r>
            <a:r>
              <a:rPr lang="en-AU" sz="1600" b="0" i="0" dirty="0">
                <a:solidFill>
                  <a:schemeClr val="bg1"/>
                </a:solidFill>
                <a:effectLst/>
              </a:rPr>
              <a:t> Nation (Dookie and Shepparton campuses), and the Dja </a:t>
            </a:r>
            <a:r>
              <a:rPr lang="en-AU" sz="1600" b="0" i="0" dirty="0" err="1">
                <a:solidFill>
                  <a:schemeClr val="bg1"/>
                </a:solidFill>
                <a:effectLst/>
              </a:rPr>
              <a:t>Dja</a:t>
            </a:r>
            <a:r>
              <a:rPr lang="en-AU" sz="1600" b="0" i="0" dirty="0">
                <a:solidFill>
                  <a:schemeClr val="bg1"/>
                </a:solidFill>
                <a:effectLst/>
              </a:rPr>
              <a:t> Wurrung people (Creswick campus).</a:t>
            </a:r>
          </a:p>
          <a:p>
            <a:pPr algn="l" fontAlgn="base"/>
            <a:r>
              <a:rPr lang="en-AU" sz="1600" b="0" i="0" dirty="0">
                <a:solidFill>
                  <a:schemeClr val="bg1"/>
                </a:solidFill>
                <a:effectLst/>
              </a:rPr>
              <a:t> </a:t>
            </a:r>
          </a:p>
          <a:p>
            <a:pPr algn="l" fontAlgn="base"/>
            <a:r>
              <a:rPr lang="en-AU" sz="1600" b="0" i="0" dirty="0">
                <a:solidFill>
                  <a:schemeClr val="bg1"/>
                </a:solidFill>
                <a:effectLst/>
              </a:rPr>
              <a:t>The University also acknowledges and is grateful to the Traditional Owners, Elders and Knowledge Holders of all Indigenous nations and clans who have been instrumental in our reconciliation journey.</a:t>
            </a:r>
          </a:p>
          <a:p>
            <a:pPr algn="l" fontAlgn="base"/>
            <a:r>
              <a:rPr lang="en-AU" sz="1600" b="0" i="0" dirty="0">
                <a:solidFill>
                  <a:schemeClr val="bg1"/>
                </a:solidFill>
                <a:effectLst/>
              </a:rPr>
              <a:t> </a:t>
            </a:r>
          </a:p>
          <a:p>
            <a:pPr algn="l" fontAlgn="base"/>
            <a:r>
              <a:rPr lang="en-AU" sz="1600" b="0" i="0" dirty="0">
                <a:solidFill>
                  <a:schemeClr val="bg1"/>
                </a:solidFill>
                <a:effectLst/>
              </a:rPr>
              <a:t>We recognise the unique place held by Aboriginal and Torres Strait Islander peoples as the original owners and custodians of the lands and waterways across the Australian continent, with histories of continuous connection dating back more than 60,000 years. We also acknowledge their enduring cultural practices of caring for Country.</a:t>
            </a:r>
          </a:p>
          <a:p>
            <a:pPr algn="l" fontAlgn="base"/>
            <a:r>
              <a:rPr lang="en-AU" sz="1600" b="0" i="0" dirty="0">
                <a:solidFill>
                  <a:schemeClr val="bg1"/>
                </a:solidFill>
                <a:effectLst/>
              </a:rPr>
              <a:t> </a:t>
            </a:r>
          </a:p>
          <a:p>
            <a:pPr algn="l" fontAlgn="base"/>
            <a:r>
              <a:rPr lang="en-AU" sz="1600" b="0" i="0" dirty="0">
                <a:solidFill>
                  <a:schemeClr val="bg1"/>
                </a:solidFill>
                <a:effectLst/>
              </a:rPr>
              <a:t>We pay respect to Elders past, present and future, and acknowledge the importance of Indigenous knowledge in the Academy. As a community of researchers, teachers, professional staff and students we are privileged to work and learn every day with Indigenous colleagues and partners.</a:t>
            </a:r>
          </a:p>
          <a:p>
            <a:endParaRPr lang="en-AU" dirty="0"/>
          </a:p>
        </p:txBody>
      </p:sp>
      <p:pic>
        <p:nvPicPr>
          <p:cNvPr id="5" name="Picture 4" descr="A tree in a park&#10;&#10;Description automatically generated">
            <a:extLst>
              <a:ext uri="{FF2B5EF4-FFF2-40B4-BE49-F238E27FC236}">
                <a16:creationId xmlns:a16="http://schemas.microsoft.com/office/drawing/2014/main" id="{22B7B5EB-409D-C364-0E66-735E92752C91}"/>
              </a:ext>
            </a:extLst>
          </p:cNvPr>
          <p:cNvPicPr>
            <a:picLocks noChangeAspect="1"/>
          </p:cNvPicPr>
          <p:nvPr userDrawn="1"/>
        </p:nvPicPr>
        <p:blipFill rotWithShape="1">
          <a:blip r:embed="rId2">
            <a:alphaModFix amt="17000"/>
            <a:extLst>
              <a:ext uri="{28A0092B-C50C-407E-A947-70E740481C1C}">
                <a14:useLocalDpi xmlns:a14="http://schemas.microsoft.com/office/drawing/2010/main"/>
              </a:ext>
            </a:extLst>
          </a:blip>
          <a:srcRect/>
          <a:stretch/>
        </p:blipFill>
        <p:spPr>
          <a:xfrm>
            <a:off x="-3529" y="5829"/>
            <a:ext cx="12199058" cy="6852171"/>
          </a:xfrm>
          <a:prstGeom prst="rect">
            <a:avLst/>
          </a:prstGeom>
        </p:spPr>
      </p:pic>
      <p:pic>
        <p:nvPicPr>
          <p:cNvPr id="6" name="Picture Placeholder 10" descr="Logo&#10;&#10;Description automatically generated">
            <a:extLst>
              <a:ext uri="{FF2B5EF4-FFF2-40B4-BE49-F238E27FC236}">
                <a16:creationId xmlns:a16="http://schemas.microsoft.com/office/drawing/2014/main" id="{72FB4B94-D733-663C-1E58-FF1318E71F5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5412" y="342000"/>
            <a:ext cx="1222350" cy="1223793"/>
          </a:xfrm>
          <a:prstGeom prst="rect">
            <a:avLst/>
          </a:prstGeom>
        </p:spPr>
      </p:pic>
    </p:spTree>
    <p:extLst>
      <p:ext uri="{BB962C8B-B14F-4D97-AF65-F5344CB8AC3E}">
        <p14:creationId xmlns:p14="http://schemas.microsoft.com/office/powerpoint/2010/main" val="22390705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Divider_with image5_style1">
    <p:spTree>
      <p:nvGrpSpPr>
        <p:cNvPr id="1" name=""/>
        <p:cNvGrpSpPr/>
        <p:nvPr/>
      </p:nvGrpSpPr>
      <p:grpSpPr>
        <a:xfrm>
          <a:off x="0" y="0"/>
          <a:ext cx="0" cy="0"/>
          <a:chOff x="0" y="0"/>
          <a:chExt cx="0" cy="0"/>
        </a:xfrm>
      </p:grpSpPr>
      <p:pic>
        <p:nvPicPr>
          <p:cNvPr id="3" name="Picture 2" descr="A large auditorium with blue lights&#10;&#10;Description automatically generated">
            <a:extLst>
              <a:ext uri="{FF2B5EF4-FFF2-40B4-BE49-F238E27FC236}">
                <a16:creationId xmlns:a16="http://schemas.microsoft.com/office/drawing/2014/main" id="{E4A9FC45-DD09-38AB-3B34-9EF99267BF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599" y="341999"/>
            <a:ext cx="8516916" cy="6120000"/>
          </a:xfrm>
          <a:prstGeom prst="rect">
            <a:avLst/>
          </a:prstGeom>
        </p:spPr>
      </p:pic>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a:t>Click here to insert Image</a:t>
            </a:r>
          </a:p>
        </p:txBody>
      </p:sp>
      <p:sp>
        <p:nvSpPr>
          <p:cNvPr id="4" name="Rectangle 3">
            <a:extLst>
              <a:ext uri="{FF2B5EF4-FFF2-40B4-BE49-F238E27FC236}">
                <a16:creationId xmlns:a16="http://schemas.microsoft.com/office/drawing/2014/main" id="{D3569B04-81DF-2285-6290-6A1B9AE81DFD}"/>
              </a:ext>
            </a:extLst>
          </p:cNvPr>
          <p:cNvSpPr/>
          <p:nvPr userDrawn="1"/>
        </p:nvSpPr>
        <p:spPr>
          <a:xfrm>
            <a:off x="8189904" y="342000"/>
            <a:ext cx="3666846" cy="611850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1"/>
                </a:solidFill>
              </a:defRPr>
            </a:lvl1pPr>
            <a:lvl2pPr marL="0" indent="0">
              <a:lnSpc>
                <a:spcPts val="1800"/>
              </a:lnSpc>
              <a:spcAft>
                <a:spcPts val="600"/>
              </a:spcAft>
              <a:buNone/>
              <a:defRPr sz="1600">
                <a:solidFill>
                  <a:schemeClr val="bg1"/>
                </a:solidFill>
              </a:defRPr>
            </a:lvl2pPr>
            <a:lvl3pPr marL="0" indent="0">
              <a:lnSpc>
                <a:spcPts val="1400"/>
              </a:lnSpc>
              <a:spcAft>
                <a:spcPts val="600"/>
              </a:spcAft>
              <a:buNone/>
              <a:defRPr sz="1200">
                <a:solidFill>
                  <a:schemeClr val="bg1"/>
                </a:solidFill>
              </a:defRPr>
            </a:lvl3pPr>
            <a:lvl4pPr marL="0" indent="0">
              <a:lnSpc>
                <a:spcPts val="1400"/>
              </a:lnSpc>
              <a:spcAft>
                <a:spcPts val="600"/>
              </a:spcAft>
              <a:buNone/>
              <a:defRPr sz="1200">
                <a:solidFill>
                  <a:schemeClr val="bg1"/>
                </a:solidFill>
              </a:defRPr>
            </a:lvl4pPr>
            <a:lvl5pPr marL="0" indent="0">
              <a:lnSpc>
                <a:spcPts val="1400"/>
              </a:lnSpc>
              <a:spcAft>
                <a:spcPts val="600"/>
              </a:spcAft>
              <a:buNone/>
              <a:defRPr sz="1200">
                <a:solidFill>
                  <a:schemeClr val="bg1"/>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pic>
        <p:nvPicPr>
          <p:cNvPr id="10" name="Picture Placeholder 10" descr="Logo&#10;&#10;Description automatically generated">
            <a:extLst>
              <a:ext uri="{FF2B5EF4-FFF2-40B4-BE49-F238E27FC236}">
                <a16:creationId xmlns:a16="http://schemas.microsoft.com/office/drawing/2014/main" id="{560B8F70-2D74-855E-E3DD-E1442F6A7DAB}"/>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14" name="Text Placeholder 11">
            <a:extLst>
              <a:ext uri="{FF2B5EF4-FFF2-40B4-BE49-F238E27FC236}">
                <a16:creationId xmlns:a16="http://schemas.microsoft.com/office/drawing/2014/main" id="{2C42A733-BC01-7351-0C78-CD744DE94C58}"/>
              </a:ext>
            </a:extLst>
          </p:cNvPr>
          <p:cNvSpPr>
            <a:spLocks noGrp="1"/>
          </p:cNvSpPr>
          <p:nvPr>
            <p:ph type="body" sz="quarter" idx="13" hasCustomPrompt="1"/>
          </p:nvPr>
        </p:nvSpPr>
        <p:spPr>
          <a:xfrm>
            <a:off x="10641504" y="1567524"/>
            <a:ext cx="1215246" cy="1224000"/>
          </a:xfrm>
          <a:solidFill>
            <a:srgbClr val="C8C8C8"/>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dirty="0"/>
              <a:t>[Insert Identifier]</a:t>
            </a:r>
          </a:p>
        </p:txBody>
      </p:sp>
    </p:spTree>
    <p:extLst>
      <p:ext uri="{BB962C8B-B14F-4D97-AF65-F5344CB8AC3E}">
        <p14:creationId xmlns:p14="http://schemas.microsoft.com/office/powerpoint/2010/main" val="3212385525"/>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_Dark Mode">
    <p:bg>
      <p:bgPr>
        <a:solidFill>
          <a:schemeClr val="bg2"/>
        </a:solid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E55D817-EAAB-D963-230E-E123900CB196}"/>
              </a:ext>
            </a:extLst>
          </p:cNvPr>
          <p:cNvSpPr>
            <a:spLocks noGrp="1"/>
          </p:cNvSpPr>
          <p:nvPr>
            <p:ph type="ftr" sz="quarter" idx="13"/>
          </p:nvPr>
        </p:nvSpPr>
        <p:spPr/>
        <p:txBody>
          <a:bodyPr/>
          <a:lstStyle>
            <a:lvl1pPr>
              <a:defRPr>
                <a:solidFill>
                  <a:schemeClr val="bg1"/>
                </a:solidFill>
              </a:defRPr>
            </a:lvl1pPr>
          </a:lstStyle>
          <a:p>
            <a:r>
              <a:rPr lang="en-AU"/>
              <a:t>[Insert Identifier] | [Insert Report Title]</a:t>
            </a:r>
            <a:endParaRPr lang="en-AU" dirty="0"/>
          </a:p>
        </p:txBody>
      </p:sp>
      <p:sp>
        <p:nvSpPr>
          <p:cNvPr id="7" name="Content Placeholder 6">
            <a:extLst>
              <a:ext uri="{FF2B5EF4-FFF2-40B4-BE49-F238E27FC236}">
                <a16:creationId xmlns:a16="http://schemas.microsoft.com/office/drawing/2014/main" id="{64913891-1190-2E76-69B0-5105883EC19B}"/>
              </a:ext>
            </a:extLst>
          </p:cNvPr>
          <p:cNvSpPr>
            <a:spLocks noGrp="1"/>
          </p:cNvSpPr>
          <p:nvPr>
            <p:ph sz="quarter" idx="14"/>
          </p:nvPr>
        </p:nvSpPr>
        <p:spPr>
          <a:xfrm>
            <a:off x="345601" y="1870255"/>
            <a:ext cx="11500798" cy="4273200"/>
          </a:xfrm>
        </p:spPr>
        <p:txBody>
          <a:bodyPr/>
          <a:lstStyle>
            <a:lvl1pPr>
              <a:defRPr>
                <a:solidFill>
                  <a:schemeClr val="bg1"/>
                </a:solidFill>
              </a:defRPr>
            </a:lvl1pPr>
            <a:lvl2pPr>
              <a:defRPr>
                <a:solidFill>
                  <a:schemeClr val="bg1"/>
                </a:solidFill>
              </a:defRPr>
            </a:lvl2pPr>
            <a:lvl3pP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vl6pPr>
              <a:buClr>
                <a:schemeClr val="bg1"/>
              </a:buClr>
              <a:defRPr>
                <a:solidFill>
                  <a:schemeClr val="bg1"/>
                </a:solidFill>
              </a:defRPr>
            </a:lvl6pPr>
            <a:lvl7pPr>
              <a:buClr>
                <a:schemeClr val="bg1"/>
              </a:buClr>
              <a:defRPr>
                <a:solidFill>
                  <a:schemeClr val="bg1"/>
                </a:solidFill>
              </a:defRPr>
            </a:lvl7pPr>
            <a:lvl8pPr>
              <a:buClr>
                <a:schemeClr val="bg1"/>
              </a:buClr>
              <a:defRPr>
                <a:solidFill>
                  <a:schemeClr val="bg1"/>
                </a:solidFill>
              </a:defRPr>
            </a:lvl8pPr>
            <a:lvl9pPr>
              <a:buClr>
                <a:schemeClr val="bg1"/>
              </a:buCl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8" name="Slide Number Placeholder 7">
            <a:extLst>
              <a:ext uri="{FF2B5EF4-FFF2-40B4-BE49-F238E27FC236}">
                <a16:creationId xmlns:a16="http://schemas.microsoft.com/office/drawing/2014/main" id="{1DB4505B-36A2-2169-8A08-C541C654FC99}"/>
              </a:ext>
            </a:extLst>
          </p:cNvPr>
          <p:cNvSpPr>
            <a:spLocks noGrp="1"/>
          </p:cNvSpPr>
          <p:nvPr>
            <p:ph type="sldNum" sz="quarter" idx="15"/>
          </p:nvPr>
        </p:nvSpPr>
        <p:spPr/>
        <p:txBody>
          <a:bodyPr/>
          <a:lstStyle>
            <a:lvl1pPr>
              <a:defRPr>
                <a:solidFill>
                  <a:schemeClr val="bg1"/>
                </a:solidFill>
              </a:defRPr>
            </a:lvl1pPr>
          </a:lstStyle>
          <a:p>
            <a:r>
              <a:rPr lang="en-AU"/>
              <a:t>Page [</a:t>
            </a:r>
            <a:fld id="{29D5CE74-914C-4689-99FC-1AEF49CE2B47}" type="slidenum">
              <a:rPr smtClean="0"/>
              <a:pPr/>
              <a:t>‹#›</a:t>
            </a:fld>
            <a:r>
              <a:t>]</a:t>
            </a:r>
            <a:endParaRPr dirty="0"/>
          </a:p>
        </p:txBody>
      </p:sp>
      <p:sp>
        <p:nvSpPr>
          <p:cNvPr id="3" name="Title 2">
            <a:extLst>
              <a:ext uri="{FF2B5EF4-FFF2-40B4-BE49-F238E27FC236}">
                <a16:creationId xmlns:a16="http://schemas.microsoft.com/office/drawing/2014/main" id="{ED6AFA0F-621D-D875-0C28-2D5D4B7B7357}"/>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AU"/>
          </a:p>
        </p:txBody>
      </p:sp>
    </p:spTree>
    <p:extLst>
      <p:ext uri="{BB962C8B-B14F-4D97-AF65-F5344CB8AC3E}">
        <p14:creationId xmlns:p14="http://schemas.microsoft.com/office/powerpoint/2010/main" val="13924573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Video and Presenter">
    <p:bg>
      <p:bgPr>
        <a:solidFill>
          <a:schemeClr val="bg1"/>
        </a:solid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E55D817-EAAB-D963-230E-E123900CB196}"/>
              </a:ext>
            </a:extLst>
          </p:cNvPr>
          <p:cNvSpPr>
            <a:spLocks noGrp="1"/>
          </p:cNvSpPr>
          <p:nvPr>
            <p:ph type="ftr" sz="quarter" idx="13"/>
          </p:nvPr>
        </p:nvSpPr>
        <p:spPr>
          <a:xfrm>
            <a:off x="345600" y="6437192"/>
            <a:ext cx="4114800" cy="216000"/>
          </a:xfrm>
        </p:spPr>
        <p:txBody>
          <a:bodyPr/>
          <a:lstStyle>
            <a:lvl1pPr>
              <a:defRPr>
                <a:solidFill>
                  <a:schemeClr val="bg2"/>
                </a:solidFill>
              </a:defRPr>
            </a:lvl1pPr>
          </a:lstStyle>
          <a:p>
            <a:r>
              <a:rPr lang="en-AU" dirty="0"/>
              <a:t>[Insert Identifier] | [Insert Report Title]</a:t>
            </a:r>
          </a:p>
        </p:txBody>
      </p:sp>
      <p:sp>
        <p:nvSpPr>
          <p:cNvPr id="7" name="Content Placeholder 6">
            <a:extLst>
              <a:ext uri="{FF2B5EF4-FFF2-40B4-BE49-F238E27FC236}">
                <a16:creationId xmlns:a16="http://schemas.microsoft.com/office/drawing/2014/main" id="{64913891-1190-2E76-69B0-5105883EC19B}"/>
              </a:ext>
            </a:extLst>
          </p:cNvPr>
          <p:cNvSpPr>
            <a:spLocks noGrp="1"/>
          </p:cNvSpPr>
          <p:nvPr>
            <p:ph sz="quarter" idx="14"/>
          </p:nvPr>
        </p:nvSpPr>
        <p:spPr>
          <a:xfrm>
            <a:off x="345601" y="1673806"/>
            <a:ext cx="7405200" cy="4467600"/>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3" name="Title 2">
            <a:extLst>
              <a:ext uri="{FF2B5EF4-FFF2-40B4-BE49-F238E27FC236}">
                <a16:creationId xmlns:a16="http://schemas.microsoft.com/office/drawing/2014/main" id="{ED6AFA0F-621D-D875-0C28-2D5D4B7B7357}"/>
              </a:ext>
            </a:extLst>
          </p:cNvPr>
          <p:cNvSpPr>
            <a:spLocks noGrp="1"/>
          </p:cNvSpPr>
          <p:nvPr>
            <p:ph type="title"/>
          </p:nvPr>
        </p:nvSpPr>
        <p:spPr/>
        <p:txBody>
          <a:bodyPr/>
          <a:lstStyle>
            <a:lvl1pPr>
              <a:defRPr>
                <a:solidFill>
                  <a:schemeClr val="bg2"/>
                </a:solidFill>
              </a:defRPr>
            </a:lvl1pPr>
          </a:lstStyle>
          <a:p>
            <a:r>
              <a:rPr lang="en-US"/>
              <a:t>Click to edit Master title style</a:t>
            </a:r>
            <a:endParaRPr lang="en-AU" dirty="0"/>
          </a:p>
        </p:txBody>
      </p:sp>
      <p:sp>
        <p:nvSpPr>
          <p:cNvPr id="4" name="Picture Placeholder 7">
            <a:extLst>
              <a:ext uri="{FF2B5EF4-FFF2-40B4-BE49-F238E27FC236}">
                <a16:creationId xmlns:a16="http://schemas.microsoft.com/office/drawing/2014/main" id="{7C6DB685-726F-A1FB-C9B0-00C92EC7F117}"/>
              </a:ext>
            </a:extLst>
          </p:cNvPr>
          <p:cNvSpPr>
            <a:spLocks noGrp="1"/>
          </p:cNvSpPr>
          <p:nvPr>
            <p:ph type="pic" sz="quarter" idx="16" hasCustomPrompt="1"/>
          </p:nvPr>
        </p:nvSpPr>
        <p:spPr>
          <a:xfrm>
            <a:off x="8040217" y="1673806"/>
            <a:ext cx="3806182" cy="4467794"/>
          </a:xfrm>
          <a:blipFill>
            <a:blip r:embed="rId2" cstate="print">
              <a:extLst>
                <a:ext uri="{28A0092B-C50C-407E-A947-70E740481C1C}">
                  <a14:useLocalDpi xmlns:a14="http://schemas.microsoft.com/office/drawing/2010/main" val="0"/>
                </a:ext>
              </a:extLst>
            </a:blip>
            <a:stretch>
              <a:fillRect l="-12818" t="-6998" r="-14598" b="-250"/>
            </a:stretch>
          </a:blipFill>
        </p:spPr>
        <p:txBody>
          <a:bodyPr anchor="ctr" anchorCtr="0"/>
          <a:lstStyle>
            <a:lvl1pPr algn="ctr">
              <a:defRPr/>
            </a:lvl1pPr>
          </a:lstStyle>
          <a:p>
            <a:r>
              <a:rPr lang="en-AU" dirty="0"/>
              <a:t>Click icon to add Image of presenter</a:t>
            </a:r>
          </a:p>
        </p:txBody>
      </p:sp>
      <p:sp>
        <p:nvSpPr>
          <p:cNvPr id="5" name="TextBox 4">
            <a:extLst>
              <a:ext uri="{FF2B5EF4-FFF2-40B4-BE49-F238E27FC236}">
                <a16:creationId xmlns:a16="http://schemas.microsoft.com/office/drawing/2014/main" id="{8D5EAD7E-7B06-ABC7-F34C-50EDEAFC6D52}"/>
              </a:ext>
            </a:extLst>
          </p:cNvPr>
          <p:cNvSpPr txBox="1"/>
          <p:nvPr userDrawn="1"/>
        </p:nvSpPr>
        <p:spPr>
          <a:xfrm>
            <a:off x="4700845" y="6499304"/>
            <a:ext cx="7145554" cy="153888"/>
          </a:xfrm>
          <a:prstGeom prst="rect">
            <a:avLst/>
          </a:prstGeom>
          <a:noFill/>
        </p:spPr>
        <p:txBody>
          <a:bodyPr wrap="square" lIns="0" tIns="0" rIns="0" bIns="0" rtlCol="0">
            <a:spAutoFit/>
          </a:bodyPr>
          <a:lstStyle/>
          <a:p>
            <a:pPr algn="r">
              <a:lnSpc>
                <a:spcPts val="1200"/>
              </a:lnSpc>
            </a:pPr>
            <a:r>
              <a:rPr lang="en-AU" sz="1000" dirty="0"/>
              <a:t>(c) The University of Melbourne &lt;insert year&gt; This content is protected and may not be shared, uploaded, or distributed.</a:t>
            </a:r>
          </a:p>
        </p:txBody>
      </p:sp>
    </p:spTree>
    <p:extLst>
      <p:ext uri="{BB962C8B-B14F-4D97-AF65-F5344CB8AC3E}">
        <p14:creationId xmlns:p14="http://schemas.microsoft.com/office/powerpoint/2010/main" val="39155435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E55D817-EAAB-D963-230E-E123900CB196}"/>
              </a:ext>
            </a:extLst>
          </p:cNvPr>
          <p:cNvSpPr>
            <a:spLocks noGrp="1"/>
          </p:cNvSpPr>
          <p:nvPr>
            <p:ph type="ftr" sz="quarter" idx="13"/>
          </p:nvPr>
        </p:nvSpPr>
        <p:spPr/>
        <p:txBody>
          <a:bodyPr/>
          <a:lstStyle>
            <a:lvl1pPr>
              <a:defRPr>
                <a:solidFill>
                  <a:schemeClr val="bg2"/>
                </a:solidFill>
              </a:defRPr>
            </a:lvl1pPr>
          </a:lstStyle>
          <a:p>
            <a:r>
              <a:rPr lang="en-AU"/>
              <a:t>[Insert Identifier] | [Insert Report Title]</a:t>
            </a:r>
            <a:endParaRPr lang="en-AU" dirty="0"/>
          </a:p>
        </p:txBody>
      </p:sp>
      <p:sp>
        <p:nvSpPr>
          <p:cNvPr id="7" name="Content Placeholder 6">
            <a:extLst>
              <a:ext uri="{FF2B5EF4-FFF2-40B4-BE49-F238E27FC236}">
                <a16:creationId xmlns:a16="http://schemas.microsoft.com/office/drawing/2014/main" id="{64913891-1190-2E76-69B0-5105883EC19B}"/>
              </a:ext>
            </a:extLst>
          </p:cNvPr>
          <p:cNvSpPr>
            <a:spLocks noGrp="1"/>
          </p:cNvSpPr>
          <p:nvPr>
            <p:ph sz="quarter" idx="14"/>
          </p:nvPr>
        </p:nvSpPr>
        <p:spPr>
          <a:xfrm>
            <a:off x="345601" y="1870255"/>
            <a:ext cx="11500798" cy="4273200"/>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8" name="Slide Number Placeholder 7">
            <a:extLst>
              <a:ext uri="{FF2B5EF4-FFF2-40B4-BE49-F238E27FC236}">
                <a16:creationId xmlns:a16="http://schemas.microsoft.com/office/drawing/2014/main" id="{1DB4505B-36A2-2169-8A08-C541C654FC99}"/>
              </a:ext>
            </a:extLst>
          </p:cNvPr>
          <p:cNvSpPr>
            <a:spLocks noGrp="1"/>
          </p:cNvSpPr>
          <p:nvPr>
            <p:ph type="sldNum" sz="quarter" idx="15"/>
          </p:nvPr>
        </p:nvSpPr>
        <p:spPr/>
        <p:txBody>
          <a:bodyPr/>
          <a:lstStyle>
            <a:lvl1pPr>
              <a:defRPr>
                <a:solidFill>
                  <a:schemeClr val="bg2"/>
                </a:solidFill>
              </a:defRPr>
            </a:lvl1pPr>
          </a:lstStyle>
          <a:p>
            <a:r>
              <a:rPr lang="en-AU"/>
              <a:t>Page [</a:t>
            </a:r>
            <a:fld id="{29D5CE74-914C-4689-99FC-1AEF49CE2B47}" type="slidenum">
              <a:rPr smtClean="0"/>
              <a:pPr/>
              <a:t>‹#›</a:t>
            </a:fld>
            <a:r>
              <a:t>]</a:t>
            </a:r>
            <a:endParaRPr dirty="0"/>
          </a:p>
        </p:txBody>
      </p:sp>
      <p:sp>
        <p:nvSpPr>
          <p:cNvPr id="3" name="Title 2">
            <a:extLst>
              <a:ext uri="{FF2B5EF4-FFF2-40B4-BE49-F238E27FC236}">
                <a16:creationId xmlns:a16="http://schemas.microsoft.com/office/drawing/2014/main" id="{ED6AFA0F-621D-D875-0C28-2D5D4B7B7357}"/>
              </a:ext>
            </a:extLst>
          </p:cNvPr>
          <p:cNvSpPr>
            <a:spLocks noGrp="1"/>
          </p:cNvSpPr>
          <p:nvPr>
            <p:ph type="title"/>
          </p:nvPr>
        </p:nvSpPr>
        <p:spPr/>
        <p:txBody>
          <a:bodyPr/>
          <a:lstStyle>
            <a:lvl1pPr>
              <a:defRPr>
                <a:solidFill>
                  <a:schemeClr val="bg2"/>
                </a:solidFill>
              </a:defRPr>
            </a:lvl1pPr>
          </a:lstStyle>
          <a:p>
            <a:r>
              <a:rPr lang="en-US"/>
              <a:t>Click to edit Master title style</a:t>
            </a:r>
            <a:endParaRPr lang="en-AU" dirty="0"/>
          </a:p>
        </p:txBody>
      </p:sp>
    </p:spTree>
    <p:extLst>
      <p:ext uri="{BB962C8B-B14F-4D97-AF65-F5344CB8AC3E}">
        <p14:creationId xmlns:p14="http://schemas.microsoft.com/office/powerpoint/2010/main" val="32675359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_Small Font">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E55D817-EAAB-D963-230E-E123900CB196}"/>
              </a:ext>
            </a:extLst>
          </p:cNvPr>
          <p:cNvSpPr>
            <a:spLocks noGrp="1"/>
          </p:cNvSpPr>
          <p:nvPr>
            <p:ph type="ftr" sz="quarter" idx="13"/>
          </p:nvPr>
        </p:nvSpPr>
        <p:spPr/>
        <p:txBody>
          <a:bodyPr/>
          <a:lstStyle/>
          <a:p>
            <a:r>
              <a:rPr lang="en-AU"/>
              <a:t>[Insert Identifier] | [Insert Report Title]</a:t>
            </a:r>
            <a:endParaRPr lang="en-AU" dirty="0"/>
          </a:p>
        </p:txBody>
      </p:sp>
      <p:sp>
        <p:nvSpPr>
          <p:cNvPr id="7" name="Content Placeholder 6">
            <a:extLst>
              <a:ext uri="{FF2B5EF4-FFF2-40B4-BE49-F238E27FC236}">
                <a16:creationId xmlns:a16="http://schemas.microsoft.com/office/drawing/2014/main" id="{64913891-1190-2E76-69B0-5105883EC19B}"/>
              </a:ext>
            </a:extLst>
          </p:cNvPr>
          <p:cNvSpPr>
            <a:spLocks noGrp="1"/>
          </p:cNvSpPr>
          <p:nvPr>
            <p:ph sz="quarter" idx="14"/>
          </p:nvPr>
        </p:nvSpPr>
        <p:spPr>
          <a:xfrm>
            <a:off x="345601" y="1870255"/>
            <a:ext cx="11500798" cy="4273200"/>
          </a:xfrm>
        </p:spPr>
        <p:txBody>
          <a:bodyPr/>
          <a:lstStyle>
            <a:lvl1pPr>
              <a:lnSpc>
                <a:spcPts val="1400"/>
              </a:lnSpc>
              <a:defRPr sz="1200"/>
            </a:lvl1pPr>
            <a:lvl2pPr>
              <a:lnSpc>
                <a:spcPts val="1300"/>
              </a:lnSpc>
              <a:defRPr sz="1100"/>
            </a:lvl2pPr>
            <a:lvl3pPr marL="180000" indent="-180000">
              <a:lnSpc>
                <a:spcPts val="1300"/>
              </a:lnSpc>
              <a:defRPr sz="1100"/>
            </a:lvl3pPr>
            <a:lvl4pPr marL="360000" indent="-180000">
              <a:lnSpc>
                <a:spcPts val="1300"/>
              </a:lnSpc>
              <a:defRPr sz="1100"/>
            </a:lvl4pPr>
            <a:lvl5pPr marL="540000" indent="-180000">
              <a:lnSpc>
                <a:spcPts val="1300"/>
              </a:lnSpc>
              <a:defRPr sz="1100"/>
            </a:lvl5pPr>
            <a:lvl6pPr marL="720000" indent="-180000">
              <a:lnSpc>
                <a:spcPts val="1300"/>
              </a:lnSpc>
              <a:defRPr sz="1100"/>
            </a:lvl6pPr>
            <a:lvl7pPr marL="900000" indent="-180000">
              <a:lnSpc>
                <a:spcPts val="1300"/>
              </a:lnSpc>
              <a:defRPr sz="1100"/>
            </a:lvl7pPr>
            <a:lvl8pPr marL="1080000" indent="-180000">
              <a:lnSpc>
                <a:spcPts val="1300"/>
              </a:lnSpc>
              <a:defRPr sz="1100"/>
            </a:lvl8pPr>
            <a:lvl9pPr marL="1260000" indent="-180000">
              <a:lnSpc>
                <a:spcPts val="1300"/>
              </a:lnSpc>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8" name="Slide Number Placeholder 7">
            <a:extLst>
              <a:ext uri="{FF2B5EF4-FFF2-40B4-BE49-F238E27FC236}">
                <a16:creationId xmlns:a16="http://schemas.microsoft.com/office/drawing/2014/main" id="{1DB4505B-36A2-2169-8A08-C541C654FC99}"/>
              </a:ext>
            </a:extLst>
          </p:cNvPr>
          <p:cNvSpPr>
            <a:spLocks noGrp="1"/>
          </p:cNvSpPr>
          <p:nvPr>
            <p:ph type="sldNum" sz="quarter" idx="15"/>
          </p:nvPr>
        </p:nvSpPr>
        <p:spPr/>
        <p:txBody>
          <a:bodyPr/>
          <a:lstStyle/>
          <a:p>
            <a:r>
              <a:rPr lang="en-AU"/>
              <a:t>Page [</a:t>
            </a:r>
            <a:fld id="{29D5CE74-914C-4689-99FC-1AEF49CE2B47}" type="slidenum">
              <a:rPr smtClean="0"/>
              <a:pPr/>
              <a:t>‹#›</a:t>
            </a:fld>
            <a:r>
              <a:t>]</a:t>
            </a:r>
            <a:endParaRPr lang="en-AU" dirty="0"/>
          </a:p>
        </p:txBody>
      </p:sp>
      <p:sp>
        <p:nvSpPr>
          <p:cNvPr id="3" name="Title 2">
            <a:extLst>
              <a:ext uri="{FF2B5EF4-FFF2-40B4-BE49-F238E27FC236}">
                <a16:creationId xmlns:a16="http://schemas.microsoft.com/office/drawing/2014/main" id="{ED6AFA0F-621D-D875-0C28-2D5D4B7B7357}"/>
              </a:ext>
            </a:extLst>
          </p:cNvPr>
          <p:cNvSpPr>
            <a:spLocks noGrp="1"/>
          </p:cNvSpPr>
          <p:nvPr>
            <p:ph type="title"/>
          </p:nvPr>
        </p:nvSpPr>
        <p:spPr/>
        <p:txBody>
          <a:bodyPr/>
          <a:lstStyle/>
          <a:p>
            <a:r>
              <a:rPr lang="en-US"/>
              <a:t>Click to edit Master title style</a:t>
            </a:r>
            <a:endParaRPr lang="en-AU"/>
          </a:p>
        </p:txBody>
      </p:sp>
    </p:spTree>
    <p:extLst>
      <p:ext uri="{BB962C8B-B14F-4D97-AF65-F5344CB8AC3E}">
        <p14:creationId xmlns:p14="http://schemas.microsoft.com/office/powerpoint/2010/main" val="7042660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Two Content_Small Font">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E55D817-EAAB-D963-230E-E123900CB196}"/>
              </a:ext>
            </a:extLst>
          </p:cNvPr>
          <p:cNvSpPr>
            <a:spLocks noGrp="1"/>
          </p:cNvSpPr>
          <p:nvPr>
            <p:ph type="ftr" sz="quarter" idx="13"/>
          </p:nvPr>
        </p:nvSpPr>
        <p:spPr/>
        <p:txBody>
          <a:bodyPr/>
          <a:lstStyle/>
          <a:p>
            <a:r>
              <a:rPr lang="en-AU"/>
              <a:t>[Insert Identifier] | [Insert Report Title]</a:t>
            </a:r>
            <a:endParaRPr lang="en-AU" dirty="0"/>
          </a:p>
        </p:txBody>
      </p:sp>
      <p:sp>
        <p:nvSpPr>
          <p:cNvPr id="7" name="Content Placeholder 6">
            <a:extLst>
              <a:ext uri="{FF2B5EF4-FFF2-40B4-BE49-F238E27FC236}">
                <a16:creationId xmlns:a16="http://schemas.microsoft.com/office/drawing/2014/main" id="{64913891-1190-2E76-69B0-5105883EC19B}"/>
              </a:ext>
            </a:extLst>
          </p:cNvPr>
          <p:cNvSpPr>
            <a:spLocks noGrp="1"/>
          </p:cNvSpPr>
          <p:nvPr>
            <p:ph sz="quarter" idx="14"/>
          </p:nvPr>
        </p:nvSpPr>
        <p:spPr>
          <a:xfrm>
            <a:off x="345601" y="1870255"/>
            <a:ext cx="5626800" cy="4273200"/>
          </a:xfrm>
        </p:spPr>
        <p:txBody>
          <a:bodyPr/>
          <a:lstStyle>
            <a:lvl1pPr>
              <a:lnSpc>
                <a:spcPts val="1400"/>
              </a:lnSpc>
              <a:defRPr sz="1200"/>
            </a:lvl1pPr>
            <a:lvl2pPr>
              <a:lnSpc>
                <a:spcPts val="1300"/>
              </a:lnSpc>
              <a:defRPr sz="1100"/>
            </a:lvl2pPr>
            <a:lvl3pPr marL="180000" indent="-180000">
              <a:lnSpc>
                <a:spcPts val="1300"/>
              </a:lnSpc>
              <a:defRPr sz="1100"/>
            </a:lvl3pPr>
            <a:lvl4pPr marL="360000" indent="-180000">
              <a:lnSpc>
                <a:spcPts val="1300"/>
              </a:lnSpc>
              <a:defRPr sz="1100"/>
            </a:lvl4pPr>
            <a:lvl5pPr marL="540000" indent="-180000">
              <a:lnSpc>
                <a:spcPts val="1300"/>
              </a:lnSpc>
              <a:defRPr sz="1100"/>
            </a:lvl5pPr>
            <a:lvl6pPr marL="720000" indent="-180000">
              <a:lnSpc>
                <a:spcPts val="1300"/>
              </a:lnSpc>
              <a:defRPr sz="1100"/>
            </a:lvl6pPr>
            <a:lvl7pPr marL="900000" indent="-180000">
              <a:lnSpc>
                <a:spcPts val="1300"/>
              </a:lnSpc>
              <a:defRPr sz="1100"/>
            </a:lvl7pPr>
            <a:lvl8pPr marL="1080000" indent="-180000">
              <a:lnSpc>
                <a:spcPts val="1300"/>
              </a:lnSpc>
              <a:defRPr sz="1100"/>
            </a:lvl8pPr>
            <a:lvl9pPr marL="1260000" indent="-180000">
              <a:lnSpc>
                <a:spcPts val="1300"/>
              </a:lnSpc>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8" name="Slide Number Placeholder 7">
            <a:extLst>
              <a:ext uri="{FF2B5EF4-FFF2-40B4-BE49-F238E27FC236}">
                <a16:creationId xmlns:a16="http://schemas.microsoft.com/office/drawing/2014/main" id="{1DB4505B-36A2-2169-8A08-C541C654FC99}"/>
              </a:ext>
            </a:extLst>
          </p:cNvPr>
          <p:cNvSpPr>
            <a:spLocks noGrp="1"/>
          </p:cNvSpPr>
          <p:nvPr>
            <p:ph type="sldNum" sz="quarter" idx="15"/>
          </p:nvPr>
        </p:nvSpPr>
        <p:spPr>
          <a:xfrm>
            <a:off x="10267260" y="6437192"/>
            <a:ext cx="1579139" cy="216000"/>
          </a:xfrm>
        </p:spPr>
        <p:txBody>
          <a:bodyPr/>
          <a:lstStyle/>
          <a:p>
            <a:r>
              <a:rPr lang="en-AU"/>
              <a:t>Page [</a:t>
            </a:r>
            <a:fld id="{29D5CE74-914C-4689-99FC-1AEF49CE2B47}" type="slidenum">
              <a:rPr smtClean="0"/>
              <a:pPr/>
              <a:t>‹#›</a:t>
            </a:fld>
            <a:r>
              <a:t>]</a:t>
            </a:r>
            <a:endParaRPr lang="en-AU" dirty="0"/>
          </a:p>
        </p:txBody>
      </p:sp>
      <p:sp>
        <p:nvSpPr>
          <p:cNvPr id="3" name="Title 2">
            <a:extLst>
              <a:ext uri="{FF2B5EF4-FFF2-40B4-BE49-F238E27FC236}">
                <a16:creationId xmlns:a16="http://schemas.microsoft.com/office/drawing/2014/main" id="{ED6AFA0F-621D-D875-0C28-2D5D4B7B7357}"/>
              </a:ext>
            </a:extLst>
          </p:cNvPr>
          <p:cNvSpPr>
            <a:spLocks noGrp="1"/>
          </p:cNvSpPr>
          <p:nvPr>
            <p:ph type="title"/>
          </p:nvPr>
        </p:nvSpPr>
        <p:spPr/>
        <p:txBody>
          <a:bodyPr/>
          <a:lstStyle/>
          <a:p>
            <a:r>
              <a:rPr lang="en-US"/>
              <a:t>Click to edit Master title style</a:t>
            </a:r>
            <a:endParaRPr lang="en-AU"/>
          </a:p>
        </p:txBody>
      </p:sp>
      <p:sp>
        <p:nvSpPr>
          <p:cNvPr id="4" name="Content Placeholder 6">
            <a:extLst>
              <a:ext uri="{FF2B5EF4-FFF2-40B4-BE49-F238E27FC236}">
                <a16:creationId xmlns:a16="http://schemas.microsoft.com/office/drawing/2014/main" id="{BED691C7-E3FD-C9C6-88B5-D844BB5B3D47}"/>
              </a:ext>
            </a:extLst>
          </p:cNvPr>
          <p:cNvSpPr>
            <a:spLocks noGrp="1"/>
          </p:cNvSpPr>
          <p:nvPr>
            <p:ph sz="quarter" idx="16"/>
          </p:nvPr>
        </p:nvSpPr>
        <p:spPr>
          <a:xfrm>
            <a:off x="6219599" y="1870255"/>
            <a:ext cx="5626800" cy="4273200"/>
          </a:xfrm>
        </p:spPr>
        <p:txBody>
          <a:bodyPr/>
          <a:lstStyle>
            <a:lvl1pPr>
              <a:lnSpc>
                <a:spcPts val="1400"/>
              </a:lnSpc>
              <a:defRPr sz="1200"/>
            </a:lvl1pPr>
            <a:lvl2pPr>
              <a:lnSpc>
                <a:spcPts val="1300"/>
              </a:lnSpc>
              <a:defRPr sz="1100"/>
            </a:lvl2pPr>
            <a:lvl3pPr marL="180000" indent="-180000">
              <a:lnSpc>
                <a:spcPts val="1300"/>
              </a:lnSpc>
              <a:defRPr sz="1100"/>
            </a:lvl3pPr>
            <a:lvl4pPr marL="360000" indent="-180000">
              <a:lnSpc>
                <a:spcPts val="1300"/>
              </a:lnSpc>
              <a:defRPr sz="1100"/>
            </a:lvl4pPr>
            <a:lvl5pPr marL="540000" indent="-180000">
              <a:lnSpc>
                <a:spcPts val="1300"/>
              </a:lnSpc>
              <a:defRPr sz="1100"/>
            </a:lvl5pPr>
            <a:lvl6pPr marL="720000" indent="-180000">
              <a:lnSpc>
                <a:spcPts val="1300"/>
              </a:lnSpc>
              <a:defRPr sz="1100"/>
            </a:lvl6pPr>
            <a:lvl7pPr marL="900000" indent="-180000">
              <a:lnSpc>
                <a:spcPts val="1300"/>
              </a:lnSpc>
              <a:defRPr sz="1100"/>
            </a:lvl7pPr>
            <a:lvl8pPr marL="1080000" indent="-180000">
              <a:lnSpc>
                <a:spcPts val="1300"/>
              </a:lnSpc>
              <a:defRPr sz="1100"/>
            </a:lvl8pPr>
            <a:lvl9pPr marL="1260000" indent="-180000">
              <a:lnSpc>
                <a:spcPts val="1300"/>
              </a:lnSpc>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Tree>
    <p:extLst>
      <p:ext uri="{BB962C8B-B14F-4D97-AF65-F5344CB8AC3E}">
        <p14:creationId xmlns:p14="http://schemas.microsoft.com/office/powerpoint/2010/main" val="17515130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Content and Image_Small Font">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E55D817-EAAB-D963-230E-E123900CB196}"/>
              </a:ext>
            </a:extLst>
          </p:cNvPr>
          <p:cNvSpPr>
            <a:spLocks noGrp="1"/>
          </p:cNvSpPr>
          <p:nvPr>
            <p:ph type="ftr" sz="quarter" idx="13"/>
          </p:nvPr>
        </p:nvSpPr>
        <p:spPr/>
        <p:txBody>
          <a:bodyPr/>
          <a:lstStyle/>
          <a:p>
            <a:r>
              <a:rPr lang="en-AU"/>
              <a:t>[Insert Identifier] | [Insert Report Title]</a:t>
            </a:r>
            <a:endParaRPr lang="en-AU" dirty="0"/>
          </a:p>
        </p:txBody>
      </p:sp>
      <p:sp>
        <p:nvSpPr>
          <p:cNvPr id="7" name="Content Placeholder 6">
            <a:extLst>
              <a:ext uri="{FF2B5EF4-FFF2-40B4-BE49-F238E27FC236}">
                <a16:creationId xmlns:a16="http://schemas.microsoft.com/office/drawing/2014/main" id="{64913891-1190-2E76-69B0-5105883EC19B}"/>
              </a:ext>
            </a:extLst>
          </p:cNvPr>
          <p:cNvSpPr>
            <a:spLocks noGrp="1"/>
          </p:cNvSpPr>
          <p:nvPr>
            <p:ph sz="quarter" idx="14"/>
          </p:nvPr>
        </p:nvSpPr>
        <p:spPr>
          <a:xfrm>
            <a:off x="345601" y="1870255"/>
            <a:ext cx="5626800" cy="4273200"/>
          </a:xfrm>
        </p:spPr>
        <p:txBody>
          <a:bodyPr/>
          <a:lstStyle>
            <a:lvl1pPr>
              <a:lnSpc>
                <a:spcPts val="1400"/>
              </a:lnSpc>
              <a:defRPr sz="1200"/>
            </a:lvl1pPr>
            <a:lvl2pPr>
              <a:lnSpc>
                <a:spcPts val="1300"/>
              </a:lnSpc>
              <a:defRPr sz="1100"/>
            </a:lvl2pPr>
            <a:lvl3pPr marL="180000" indent="-180000">
              <a:lnSpc>
                <a:spcPts val="1300"/>
              </a:lnSpc>
              <a:defRPr sz="1100"/>
            </a:lvl3pPr>
            <a:lvl4pPr marL="360000" indent="-180000">
              <a:lnSpc>
                <a:spcPts val="1300"/>
              </a:lnSpc>
              <a:defRPr sz="1100"/>
            </a:lvl4pPr>
            <a:lvl5pPr marL="540000" indent="-180000">
              <a:lnSpc>
                <a:spcPts val="1300"/>
              </a:lnSpc>
              <a:defRPr sz="1100"/>
            </a:lvl5pPr>
            <a:lvl6pPr marL="720000" indent="-180000">
              <a:lnSpc>
                <a:spcPts val="1300"/>
              </a:lnSpc>
              <a:defRPr sz="1100"/>
            </a:lvl6pPr>
            <a:lvl7pPr marL="900000" indent="-180000">
              <a:lnSpc>
                <a:spcPts val="1300"/>
              </a:lnSpc>
              <a:defRPr sz="1100"/>
            </a:lvl7pPr>
            <a:lvl8pPr marL="1080000" indent="-180000">
              <a:lnSpc>
                <a:spcPts val="1300"/>
              </a:lnSpc>
              <a:defRPr sz="1100"/>
            </a:lvl8pPr>
            <a:lvl9pPr marL="1260000" indent="-180000">
              <a:lnSpc>
                <a:spcPts val="1300"/>
              </a:lnSpc>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8" name="Slide Number Placeholder 7">
            <a:extLst>
              <a:ext uri="{FF2B5EF4-FFF2-40B4-BE49-F238E27FC236}">
                <a16:creationId xmlns:a16="http://schemas.microsoft.com/office/drawing/2014/main" id="{1DB4505B-36A2-2169-8A08-C541C654FC99}"/>
              </a:ext>
            </a:extLst>
          </p:cNvPr>
          <p:cNvSpPr>
            <a:spLocks noGrp="1"/>
          </p:cNvSpPr>
          <p:nvPr>
            <p:ph type="sldNum" sz="quarter" idx="15"/>
          </p:nvPr>
        </p:nvSpPr>
        <p:spPr>
          <a:xfrm>
            <a:off x="10267260" y="6437192"/>
            <a:ext cx="1579139" cy="216000"/>
          </a:xfrm>
        </p:spPr>
        <p:txBody>
          <a:bodyPr/>
          <a:lstStyle/>
          <a:p>
            <a:r>
              <a:rPr lang="en-AU"/>
              <a:t>Page [</a:t>
            </a:r>
            <a:fld id="{29D5CE74-914C-4689-99FC-1AEF49CE2B47}" type="slidenum">
              <a:rPr smtClean="0"/>
              <a:pPr/>
              <a:t>‹#›</a:t>
            </a:fld>
            <a:r>
              <a:t>]</a:t>
            </a:r>
            <a:endParaRPr lang="en-AU" dirty="0"/>
          </a:p>
        </p:txBody>
      </p:sp>
      <p:sp>
        <p:nvSpPr>
          <p:cNvPr id="3" name="Title 2">
            <a:extLst>
              <a:ext uri="{FF2B5EF4-FFF2-40B4-BE49-F238E27FC236}">
                <a16:creationId xmlns:a16="http://schemas.microsoft.com/office/drawing/2014/main" id="{ED6AFA0F-621D-D875-0C28-2D5D4B7B7357}"/>
              </a:ext>
            </a:extLst>
          </p:cNvPr>
          <p:cNvSpPr>
            <a:spLocks noGrp="1"/>
          </p:cNvSpPr>
          <p:nvPr>
            <p:ph type="title"/>
          </p:nvPr>
        </p:nvSpPr>
        <p:spPr/>
        <p:txBody>
          <a:bodyPr/>
          <a:lstStyle/>
          <a:p>
            <a:r>
              <a:rPr lang="en-US"/>
              <a:t>Click to edit Master title style</a:t>
            </a:r>
            <a:endParaRPr lang="en-AU"/>
          </a:p>
        </p:txBody>
      </p:sp>
      <p:sp>
        <p:nvSpPr>
          <p:cNvPr id="6" name="Picture Placeholder 5">
            <a:extLst>
              <a:ext uri="{FF2B5EF4-FFF2-40B4-BE49-F238E27FC236}">
                <a16:creationId xmlns:a16="http://schemas.microsoft.com/office/drawing/2014/main" id="{FC2A53D8-7CC9-C8A8-3494-5EBD660356B9}"/>
              </a:ext>
            </a:extLst>
          </p:cNvPr>
          <p:cNvSpPr>
            <a:spLocks noGrp="1"/>
          </p:cNvSpPr>
          <p:nvPr>
            <p:ph type="pic" sz="quarter" idx="16" hasCustomPrompt="1"/>
          </p:nvPr>
        </p:nvSpPr>
        <p:spPr>
          <a:xfrm>
            <a:off x="6219599" y="1870075"/>
            <a:ext cx="5626800" cy="4273200"/>
          </a:xfrm>
        </p:spPr>
        <p:txBody>
          <a:bodyPr anchor="ctr" anchorCtr="0"/>
          <a:lstStyle>
            <a:lvl1pPr algn="ctr">
              <a:lnSpc>
                <a:spcPts val="1400"/>
              </a:lnSpc>
              <a:defRPr sz="1200"/>
            </a:lvl1pPr>
          </a:lstStyle>
          <a:p>
            <a:r>
              <a:rPr lang="en-AU" dirty="0"/>
              <a:t>Click icon to insert image</a:t>
            </a:r>
          </a:p>
        </p:txBody>
      </p:sp>
    </p:spTree>
    <p:extLst>
      <p:ext uri="{BB962C8B-B14F-4D97-AF65-F5344CB8AC3E}">
        <p14:creationId xmlns:p14="http://schemas.microsoft.com/office/powerpoint/2010/main" val="31182805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Two Charts">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E55D817-EAAB-D963-230E-E123900CB196}"/>
              </a:ext>
            </a:extLst>
          </p:cNvPr>
          <p:cNvSpPr>
            <a:spLocks noGrp="1"/>
          </p:cNvSpPr>
          <p:nvPr>
            <p:ph type="ftr" sz="quarter" idx="13"/>
          </p:nvPr>
        </p:nvSpPr>
        <p:spPr/>
        <p:txBody>
          <a:bodyPr/>
          <a:lstStyle/>
          <a:p>
            <a:r>
              <a:rPr lang="en-AU"/>
              <a:t>[Insert Identifier] | [Insert Report Title]</a:t>
            </a:r>
            <a:endParaRPr lang="en-AU" dirty="0"/>
          </a:p>
        </p:txBody>
      </p:sp>
      <p:sp>
        <p:nvSpPr>
          <p:cNvPr id="7" name="Content Placeholder 6">
            <a:extLst>
              <a:ext uri="{FF2B5EF4-FFF2-40B4-BE49-F238E27FC236}">
                <a16:creationId xmlns:a16="http://schemas.microsoft.com/office/drawing/2014/main" id="{64913891-1190-2E76-69B0-5105883EC19B}"/>
              </a:ext>
            </a:extLst>
          </p:cNvPr>
          <p:cNvSpPr>
            <a:spLocks noGrp="1"/>
          </p:cNvSpPr>
          <p:nvPr>
            <p:ph sz="quarter" idx="14"/>
          </p:nvPr>
        </p:nvSpPr>
        <p:spPr>
          <a:xfrm>
            <a:off x="345600" y="1870255"/>
            <a:ext cx="5626800" cy="3875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3" name="Content Placeholder 6">
            <a:extLst>
              <a:ext uri="{FF2B5EF4-FFF2-40B4-BE49-F238E27FC236}">
                <a16:creationId xmlns:a16="http://schemas.microsoft.com/office/drawing/2014/main" id="{0E523094-F604-E83D-B6FC-E524D91039CC}"/>
              </a:ext>
            </a:extLst>
          </p:cNvPr>
          <p:cNvSpPr>
            <a:spLocks noGrp="1"/>
          </p:cNvSpPr>
          <p:nvPr>
            <p:ph sz="quarter" idx="15"/>
          </p:nvPr>
        </p:nvSpPr>
        <p:spPr>
          <a:xfrm>
            <a:off x="6224055" y="1870255"/>
            <a:ext cx="5622344" cy="3886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8" name="Slide Number Placeholder 7">
            <a:extLst>
              <a:ext uri="{FF2B5EF4-FFF2-40B4-BE49-F238E27FC236}">
                <a16:creationId xmlns:a16="http://schemas.microsoft.com/office/drawing/2014/main" id="{1898C495-622F-59C5-A0D8-F102ED97EC28}"/>
              </a:ext>
            </a:extLst>
          </p:cNvPr>
          <p:cNvSpPr>
            <a:spLocks noGrp="1"/>
          </p:cNvSpPr>
          <p:nvPr>
            <p:ph type="sldNum" sz="quarter" idx="16"/>
          </p:nvPr>
        </p:nvSpPr>
        <p:spPr/>
        <p:txBody>
          <a:bodyPr/>
          <a:lstStyle/>
          <a:p>
            <a:r>
              <a:rPr lang="en-AU"/>
              <a:t>Page [</a:t>
            </a:r>
            <a:fld id="{29D5CE74-914C-4689-99FC-1AEF49CE2B47}" type="slidenum">
              <a:rPr smtClean="0"/>
              <a:pPr/>
              <a:t>‹#›</a:t>
            </a:fld>
            <a:r>
              <a:t>]</a:t>
            </a:r>
            <a:endParaRPr lang="en-AU" dirty="0"/>
          </a:p>
        </p:txBody>
      </p:sp>
      <p:sp>
        <p:nvSpPr>
          <p:cNvPr id="6" name="Chart Placeholder 5">
            <a:extLst>
              <a:ext uri="{FF2B5EF4-FFF2-40B4-BE49-F238E27FC236}">
                <a16:creationId xmlns:a16="http://schemas.microsoft.com/office/drawing/2014/main" id="{83A92489-4F48-E651-8308-E8A1BEAEF4BD}"/>
              </a:ext>
            </a:extLst>
          </p:cNvPr>
          <p:cNvSpPr>
            <a:spLocks noGrp="1"/>
          </p:cNvSpPr>
          <p:nvPr>
            <p:ph type="chart" sz="quarter" idx="17" hasCustomPrompt="1"/>
          </p:nvPr>
        </p:nvSpPr>
        <p:spPr>
          <a:xfrm>
            <a:off x="345600" y="2573905"/>
            <a:ext cx="5626575" cy="2880320"/>
          </a:xfrm>
        </p:spPr>
        <p:txBody>
          <a:bodyPr anchor="ctr" anchorCtr="0"/>
          <a:lstStyle>
            <a:lvl1pPr algn="ctr">
              <a:defRPr/>
            </a:lvl1pPr>
          </a:lstStyle>
          <a:p>
            <a:r>
              <a:rPr lang="en-AU" dirty="0"/>
              <a:t>Click icon to insert Chart</a:t>
            </a:r>
          </a:p>
        </p:txBody>
      </p:sp>
      <p:sp>
        <p:nvSpPr>
          <p:cNvPr id="9" name="Chart Placeholder 5">
            <a:extLst>
              <a:ext uri="{FF2B5EF4-FFF2-40B4-BE49-F238E27FC236}">
                <a16:creationId xmlns:a16="http://schemas.microsoft.com/office/drawing/2014/main" id="{9D4C9335-8F56-5714-572A-14E7E23CC1AB}"/>
              </a:ext>
            </a:extLst>
          </p:cNvPr>
          <p:cNvSpPr>
            <a:spLocks noGrp="1"/>
          </p:cNvSpPr>
          <p:nvPr>
            <p:ph type="chart" sz="quarter" idx="18" hasCustomPrompt="1"/>
          </p:nvPr>
        </p:nvSpPr>
        <p:spPr>
          <a:xfrm>
            <a:off x="6223381" y="2573905"/>
            <a:ext cx="5623018" cy="2880320"/>
          </a:xfrm>
        </p:spPr>
        <p:txBody>
          <a:bodyPr anchor="ctr" anchorCtr="0"/>
          <a:lstStyle>
            <a:lvl1pPr algn="ctr">
              <a:defRPr/>
            </a:lvl1pPr>
          </a:lstStyle>
          <a:p>
            <a:r>
              <a:rPr lang="en-AU" dirty="0"/>
              <a:t>Click icon to insert Chart</a:t>
            </a:r>
          </a:p>
        </p:txBody>
      </p:sp>
      <p:sp>
        <p:nvSpPr>
          <p:cNvPr id="4" name="Title 3">
            <a:extLst>
              <a:ext uri="{FF2B5EF4-FFF2-40B4-BE49-F238E27FC236}">
                <a16:creationId xmlns:a16="http://schemas.microsoft.com/office/drawing/2014/main" id="{0C4277FC-2AB5-CB23-BC94-BEF3C9536350}"/>
              </a:ext>
            </a:extLst>
          </p:cNvPr>
          <p:cNvSpPr>
            <a:spLocks noGrp="1"/>
          </p:cNvSpPr>
          <p:nvPr>
            <p:ph type="title"/>
          </p:nvPr>
        </p:nvSpPr>
        <p:spPr/>
        <p:txBody>
          <a:bodyPr/>
          <a:lstStyle/>
          <a:p>
            <a:r>
              <a:rPr lang="en-US"/>
              <a:t>Click to edit Master title style</a:t>
            </a:r>
            <a:endParaRPr lang="en-AU"/>
          </a:p>
        </p:txBody>
      </p:sp>
    </p:spTree>
    <p:extLst>
      <p:ext uri="{BB962C8B-B14F-4D97-AF65-F5344CB8AC3E}">
        <p14:creationId xmlns:p14="http://schemas.microsoft.com/office/powerpoint/2010/main" val="40610180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E55D817-EAAB-D963-230E-E123900CB196}"/>
              </a:ext>
            </a:extLst>
          </p:cNvPr>
          <p:cNvSpPr>
            <a:spLocks noGrp="1"/>
          </p:cNvSpPr>
          <p:nvPr>
            <p:ph type="ftr" sz="quarter" idx="13"/>
          </p:nvPr>
        </p:nvSpPr>
        <p:spPr/>
        <p:txBody>
          <a:bodyPr/>
          <a:lstStyle/>
          <a:p>
            <a:r>
              <a:rPr lang="en-AU"/>
              <a:t>[Insert Identifier] | [Insert Report Title]</a:t>
            </a:r>
            <a:endParaRPr lang="en-AU" dirty="0"/>
          </a:p>
        </p:txBody>
      </p:sp>
      <p:sp>
        <p:nvSpPr>
          <p:cNvPr id="7" name="Content Placeholder 6">
            <a:extLst>
              <a:ext uri="{FF2B5EF4-FFF2-40B4-BE49-F238E27FC236}">
                <a16:creationId xmlns:a16="http://schemas.microsoft.com/office/drawing/2014/main" id="{64913891-1190-2E76-69B0-5105883EC19B}"/>
              </a:ext>
            </a:extLst>
          </p:cNvPr>
          <p:cNvSpPr>
            <a:spLocks noGrp="1"/>
          </p:cNvSpPr>
          <p:nvPr>
            <p:ph sz="quarter" idx="14"/>
          </p:nvPr>
        </p:nvSpPr>
        <p:spPr>
          <a:xfrm>
            <a:off x="345600" y="1870255"/>
            <a:ext cx="5626800" cy="4273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3" name="Content Placeholder 6">
            <a:extLst>
              <a:ext uri="{FF2B5EF4-FFF2-40B4-BE49-F238E27FC236}">
                <a16:creationId xmlns:a16="http://schemas.microsoft.com/office/drawing/2014/main" id="{0E523094-F604-E83D-B6FC-E524D91039CC}"/>
              </a:ext>
            </a:extLst>
          </p:cNvPr>
          <p:cNvSpPr>
            <a:spLocks noGrp="1"/>
          </p:cNvSpPr>
          <p:nvPr>
            <p:ph sz="quarter" idx="15"/>
          </p:nvPr>
        </p:nvSpPr>
        <p:spPr>
          <a:xfrm>
            <a:off x="6224055" y="1870255"/>
            <a:ext cx="5622343" cy="4273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8" name="Slide Number Placeholder 7">
            <a:extLst>
              <a:ext uri="{FF2B5EF4-FFF2-40B4-BE49-F238E27FC236}">
                <a16:creationId xmlns:a16="http://schemas.microsoft.com/office/drawing/2014/main" id="{1898C495-622F-59C5-A0D8-F102ED97EC28}"/>
              </a:ext>
            </a:extLst>
          </p:cNvPr>
          <p:cNvSpPr>
            <a:spLocks noGrp="1"/>
          </p:cNvSpPr>
          <p:nvPr>
            <p:ph type="sldNum" sz="quarter" idx="16"/>
          </p:nvPr>
        </p:nvSpPr>
        <p:spPr/>
        <p:txBody>
          <a:bodyPr/>
          <a:lstStyle/>
          <a:p>
            <a:r>
              <a:rPr lang="en-AU"/>
              <a:t>Page [</a:t>
            </a:r>
            <a:fld id="{29D5CE74-914C-4689-99FC-1AEF49CE2B47}" type="slidenum">
              <a:rPr smtClean="0"/>
              <a:pPr/>
              <a:t>‹#›</a:t>
            </a:fld>
            <a:r>
              <a:t>]</a:t>
            </a:r>
            <a:endParaRPr lang="en-AU" dirty="0"/>
          </a:p>
        </p:txBody>
      </p:sp>
      <p:sp>
        <p:nvSpPr>
          <p:cNvPr id="4" name="Title 3">
            <a:extLst>
              <a:ext uri="{FF2B5EF4-FFF2-40B4-BE49-F238E27FC236}">
                <a16:creationId xmlns:a16="http://schemas.microsoft.com/office/drawing/2014/main" id="{4863FD07-110D-DEB8-85AE-92CD33C072C4}"/>
              </a:ext>
            </a:extLst>
          </p:cNvPr>
          <p:cNvSpPr>
            <a:spLocks noGrp="1"/>
          </p:cNvSpPr>
          <p:nvPr>
            <p:ph type="title"/>
          </p:nvPr>
        </p:nvSpPr>
        <p:spPr/>
        <p:txBody>
          <a:bodyPr/>
          <a:lstStyle/>
          <a:p>
            <a:r>
              <a:rPr lang="en-US"/>
              <a:t>Click to edit Master title style</a:t>
            </a:r>
            <a:endParaRPr lang="en-AU"/>
          </a:p>
        </p:txBody>
      </p:sp>
    </p:spTree>
    <p:extLst>
      <p:ext uri="{BB962C8B-B14F-4D97-AF65-F5344CB8AC3E}">
        <p14:creationId xmlns:p14="http://schemas.microsoft.com/office/powerpoint/2010/main" val="14218476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Three Content_Small Font">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E55D817-EAAB-D963-230E-E123900CB196}"/>
              </a:ext>
            </a:extLst>
          </p:cNvPr>
          <p:cNvSpPr>
            <a:spLocks noGrp="1"/>
          </p:cNvSpPr>
          <p:nvPr>
            <p:ph type="ftr" sz="quarter" idx="13"/>
          </p:nvPr>
        </p:nvSpPr>
        <p:spPr/>
        <p:txBody>
          <a:bodyPr/>
          <a:lstStyle/>
          <a:p>
            <a:r>
              <a:rPr lang="en-AU"/>
              <a:t>[Insert Identifier] | [Insert Report Title]</a:t>
            </a:r>
            <a:endParaRPr lang="en-AU" dirty="0"/>
          </a:p>
        </p:txBody>
      </p:sp>
      <p:sp>
        <p:nvSpPr>
          <p:cNvPr id="7" name="Content Placeholder 6">
            <a:extLst>
              <a:ext uri="{FF2B5EF4-FFF2-40B4-BE49-F238E27FC236}">
                <a16:creationId xmlns:a16="http://schemas.microsoft.com/office/drawing/2014/main" id="{64913891-1190-2E76-69B0-5105883EC19B}"/>
              </a:ext>
            </a:extLst>
          </p:cNvPr>
          <p:cNvSpPr>
            <a:spLocks noGrp="1"/>
          </p:cNvSpPr>
          <p:nvPr>
            <p:ph sz="quarter" idx="14"/>
          </p:nvPr>
        </p:nvSpPr>
        <p:spPr>
          <a:xfrm>
            <a:off x="345601" y="1870255"/>
            <a:ext cx="3600000" cy="4273200"/>
          </a:xfrm>
        </p:spPr>
        <p:txBody>
          <a:bodyPr/>
          <a:lstStyle>
            <a:lvl1pPr>
              <a:lnSpc>
                <a:spcPts val="1400"/>
              </a:lnSpc>
              <a:defRPr sz="1200"/>
            </a:lvl1pPr>
            <a:lvl2pPr>
              <a:lnSpc>
                <a:spcPts val="1300"/>
              </a:lnSpc>
              <a:defRPr sz="1100"/>
            </a:lvl2pPr>
            <a:lvl3pPr marL="180000" indent="-180000">
              <a:lnSpc>
                <a:spcPts val="1300"/>
              </a:lnSpc>
              <a:defRPr sz="1100"/>
            </a:lvl3pPr>
            <a:lvl4pPr marL="360000" indent="-180000">
              <a:lnSpc>
                <a:spcPts val="1300"/>
              </a:lnSpc>
              <a:defRPr sz="1100"/>
            </a:lvl4pPr>
            <a:lvl5pPr marL="540000" indent="-180000">
              <a:lnSpc>
                <a:spcPts val="1300"/>
              </a:lnSpc>
              <a:defRPr sz="1100"/>
            </a:lvl5pPr>
            <a:lvl6pPr marL="720000" indent="-180000">
              <a:lnSpc>
                <a:spcPts val="1300"/>
              </a:lnSpc>
              <a:defRPr sz="1100"/>
            </a:lvl6pPr>
            <a:lvl7pPr marL="900000" indent="-180000">
              <a:lnSpc>
                <a:spcPts val="1300"/>
              </a:lnSpc>
              <a:defRPr sz="1100"/>
            </a:lvl7pPr>
            <a:lvl8pPr marL="1080000" indent="-180000">
              <a:lnSpc>
                <a:spcPts val="1300"/>
              </a:lnSpc>
              <a:defRPr sz="1100"/>
            </a:lvl8pPr>
            <a:lvl9pPr marL="1260000" indent="-180000">
              <a:lnSpc>
                <a:spcPts val="1300"/>
              </a:lnSpc>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8" name="Slide Number Placeholder 7">
            <a:extLst>
              <a:ext uri="{FF2B5EF4-FFF2-40B4-BE49-F238E27FC236}">
                <a16:creationId xmlns:a16="http://schemas.microsoft.com/office/drawing/2014/main" id="{1DB4505B-36A2-2169-8A08-C541C654FC99}"/>
              </a:ext>
            </a:extLst>
          </p:cNvPr>
          <p:cNvSpPr>
            <a:spLocks noGrp="1"/>
          </p:cNvSpPr>
          <p:nvPr>
            <p:ph type="sldNum" sz="quarter" idx="15"/>
          </p:nvPr>
        </p:nvSpPr>
        <p:spPr>
          <a:xfrm>
            <a:off x="10267260" y="6437192"/>
            <a:ext cx="1579139" cy="216000"/>
          </a:xfrm>
        </p:spPr>
        <p:txBody>
          <a:bodyPr/>
          <a:lstStyle/>
          <a:p>
            <a:r>
              <a:rPr lang="en-AU" dirty="0"/>
              <a:t>Page [</a:t>
            </a:r>
            <a:fld id="{29D5CE74-914C-4689-99FC-1AEF49CE2B47}" type="slidenum">
              <a:rPr smtClean="0"/>
              <a:pPr/>
              <a:t>‹#›</a:t>
            </a:fld>
            <a:r>
              <a:rPr dirty="0"/>
              <a:t>]</a:t>
            </a:r>
            <a:endParaRPr lang="en-AU" dirty="0"/>
          </a:p>
        </p:txBody>
      </p:sp>
      <p:sp>
        <p:nvSpPr>
          <p:cNvPr id="3" name="Title 2">
            <a:extLst>
              <a:ext uri="{FF2B5EF4-FFF2-40B4-BE49-F238E27FC236}">
                <a16:creationId xmlns:a16="http://schemas.microsoft.com/office/drawing/2014/main" id="{ED6AFA0F-621D-D875-0C28-2D5D4B7B7357}"/>
              </a:ext>
            </a:extLst>
          </p:cNvPr>
          <p:cNvSpPr>
            <a:spLocks noGrp="1"/>
          </p:cNvSpPr>
          <p:nvPr>
            <p:ph type="title"/>
          </p:nvPr>
        </p:nvSpPr>
        <p:spPr/>
        <p:txBody>
          <a:bodyPr/>
          <a:lstStyle/>
          <a:p>
            <a:r>
              <a:rPr lang="en-US"/>
              <a:t>Click to edit Master title style</a:t>
            </a:r>
            <a:endParaRPr lang="en-AU" dirty="0"/>
          </a:p>
        </p:txBody>
      </p:sp>
      <p:sp>
        <p:nvSpPr>
          <p:cNvPr id="4" name="Content Placeholder 6">
            <a:extLst>
              <a:ext uri="{FF2B5EF4-FFF2-40B4-BE49-F238E27FC236}">
                <a16:creationId xmlns:a16="http://schemas.microsoft.com/office/drawing/2014/main" id="{BED691C7-E3FD-C9C6-88B5-D844BB5B3D47}"/>
              </a:ext>
            </a:extLst>
          </p:cNvPr>
          <p:cNvSpPr>
            <a:spLocks noGrp="1"/>
          </p:cNvSpPr>
          <p:nvPr>
            <p:ph sz="quarter" idx="16"/>
          </p:nvPr>
        </p:nvSpPr>
        <p:spPr>
          <a:xfrm>
            <a:off x="4296000" y="1870255"/>
            <a:ext cx="3600000" cy="4273200"/>
          </a:xfrm>
        </p:spPr>
        <p:txBody>
          <a:bodyPr/>
          <a:lstStyle>
            <a:lvl1pPr>
              <a:lnSpc>
                <a:spcPts val="1400"/>
              </a:lnSpc>
              <a:defRPr sz="1200"/>
            </a:lvl1pPr>
            <a:lvl2pPr>
              <a:lnSpc>
                <a:spcPts val="1300"/>
              </a:lnSpc>
              <a:defRPr sz="1100"/>
            </a:lvl2pPr>
            <a:lvl3pPr marL="180000" indent="-180000">
              <a:lnSpc>
                <a:spcPts val="1300"/>
              </a:lnSpc>
              <a:defRPr sz="1100"/>
            </a:lvl3pPr>
            <a:lvl4pPr marL="360000" indent="-180000">
              <a:lnSpc>
                <a:spcPts val="1300"/>
              </a:lnSpc>
              <a:defRPr sz="1100"/>
            </a:lvl4pPr>
            <a:lvl5pPr marL="540000" indent="-180000">
              <a:lnSpc>
                <a:spcPts val="1300"/>
              </a:lnSpc>
              <a:defRPr sz="1100"/>
            </a:lvl5pPr>
            <a:lvl6pPr marL="720000" indent="-180000">
              <a:lnSpc>
                <a:spcPts val="1300"/>
              </a:lnSpc>
              <a:defRPr sz="1100"/>
            </a:lvl6pPr>
            <a:lvl7pPr marL="900000" indent="-180000">
              <a:lnSpc>
                <a:spcPts val="1300"/>
              </a:lnSpc>
              <a:defRPr sz="1100"/>
            </a:lvl7pPr>
            <a:lvl8pPr marL="1080000" indent="-180000">
              <a:lnSpc>
                <a:spcPts val="1300"/>
              </a:lnSpc>
              <a:defRPr sz="1100"/>
            </a:lvl8pPr>
            <a:lvl9pPr marL="1260000" indent="-180000">
              <a:lnSpc>
                <a:spcPts val="1300"/>
              </a:lnSpc>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5" name="Content Placeholder 6">
            <a:extLst>
              <a:ext uri="{FF2B5EF4-FFF2-40B4-BE49-F238E27FC236}">
                <a16:creationId xmlns:a16="http://schemas.microsoft.com/office/drawing/2014/main" id="{A14B56AF-59AC-1DD7-A515-93236D9D5034}"/>
              </a:ext>
            </a:extLst>
          </p:cNvPr>
          <p:cNvSpPr>
            <a:spLocks noGrp="1"/>
          </p:cNvSpPr>
          <p:nvPr>
            <p:ph sz="quarter" idx="17"/>
          </p:nvPr>
        </p:nvSpPr>
        <p:spPr>
          <a:xfrm>
            <a:off x="8246399" y="1870255"/>
            <a:ext cx="3600000" cy="4273200"/>
          </a:xfrm>
        </p:spPr>
        <p:txBody>
          <a:bodyPr/>
          <a:lstStyle>
            <a:lvl1pPr>
              <a:lnSpc>
                <a:spcPts val="1400"/>
              </a:lnSpc>
              <a:defRPr sz="1200"/>
            </a:lvl1pPr>
            <a:lvl2pPr>
              <a:lnSpc>
                <a:spcPts val="1300"/>
              </a:lnSpc>
              <a:defRPr sz="1100"/>
            </a:lvl2pPr>
            <a:lvl3pPr marL="180000" indent="-180000">
              <a:lnSpc>
                <a:spcPts val="1300"/>
              </a:lnSpc>
              <a:defRPr sz="1100"/>
            </a:lvl3pPr>
            <a:lvl4pPr marL="360000" indent="-180000">
              <a:lnSpc>
                <a:spcPts val="1300"/>
              </a:lnSpc>
              <a:defRPr sz="1100"/>
            </a:lvl4pPr>
            <a:lvl5pPr marL="540000" indent="-180000">
              <a:lnSpc>
                <a:spcPts val="1300"/>
              </a:lnSpc>
              <a:defRPr sz="1100"/>
            </a:lvl5pPr>
            <a:lvl6pPr marL="720000" indent="-180000">
              <a:lnSpc>
                <a:spcPts val="1300"/>
              </a:lnSpc>
              <a:defRPr sz="1100"/>
            </a:lvl6pPr>
            <a:lvl7pPr marL="900000" indent="-180000">
              <a:lnSpc>
                <a:spcPts val="1300"/>
              </a:lnSpc>
              <a:defRPr sz="1100"/>
            </a:lvl7pPr>
            <a:lvl8pPr marL="1080000" indent="-180000">
              <a:lnSpc>
                <a:spcPts val="1300"/>
              </a:lnSpc>
              <a:defRPr sz="1100"/>
            </a:lvl8pPr>
            <a:lvl9pPr marL="1260000" indent="-180000">
              <a:lnSpc>
                <a:spcPts val="1300"/>
              </a:lnSpc>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Tree>
    <p:extLst>
      <p:ext uri="{BB962C8B-B14F-4D97-AF65-F5344CB8AC3E}">
        <p14:creationId xmlns:p14="http://schemas.microsoft.com/office/powerpoint/2010/main" val="15030644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pyright notice">
    <p:bg>
      <p:bgPr>
        <a:solidFill>
          <a:schemeClr val="bg2"/>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05BE21A-3472-BF8A-EB42-E260FAD81CC6}"/>
              </a:ext>
            </a:extLst>
          </p:cNvPr>
          <p:cNvSpPr txBox="1"/>
          <p:nvPr userDrawn="1"/>
        </p:nvSpPr>
        <p:spPr>
          <a:xfrm>
            <a:off x="1835696" y="1899350"/>
            <a:ext cx="8520608" cy="3305520"/>
          </a:xfrm>
          <a:prstGeom prst="rect">
            <a:avLst/>
          </a:prstGeom>
          <a:noFill/>
          <a:ln w="15875">
            <a:solidFill>
              <a:schemeClr val="bg1"/>
            </a:solidFill>
          </a:ln>
        </p:spPr>
        <p:txBody>
          <a:bodyPr wrap="square">
            <a:spAutoFit/>
          </a:bodyPr>
          <a:lstStyle/>
          <a:p>
            <a:pPr algn="ctr"/>
            <a:endParaRPr lang="en-GB" sz="16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algn="ctr"/>
            <a:r>
              <a:rPr lang="en-GB" sz="16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WARNING</a:t>
            </a:r>
            <a:endParaRPr lang="en-AU"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Bef>
                <a:spcPts val="600"/>
              </a:spcBef>
              <a:spcAft>
                <a:spcPts val="600"/>
              </a:spcAft>
            </a:pPr>
            <a:r>
              <a:rPr lang="en-GB" sz="1600" dirty="0">
                <a:solidFill>
                  <a:schemeClr val="bg1"/>
                </a:solidFill>
                <a:effectLst/>
                <a:latin typeface="Arial" panose="020B0604020202020204" pitchFamily="34" charset="0"/>
                <a:ea typeface="Calibri" panose="020F0502020204030204" pitchFamily="34" charset="0"/>
                <a:cs typeface="Arial" panose="020B0604020202020204" pitchFamily="34" charset="0"/>
              </a:rPr>
              <a:t>This material has been reproduced and communicated to you by or on behalf of the University of Melbourne in accordance with section 113P of the </a:t>
            </a:r>
            <a:r>
              <a:rPr lang="en-GB" sz="1600" i="1" dirty="0">
                <a:solidFill>
                  <a:schemeClr val="bg1"/>
                </a:solidFill>
                <a:effectLst/>
                <a:latin typeface="Arial" panose="020B0604020202020204" pitchFamily="34" charset="0"/>
                <a:ea typeface="Calibri" panose="020F0502020204030204" pitchFamily="34" charset="0"/>
                <a:cs typeface="Arial" panose="020B0604020202020204" pitchFamily="34" charset="0"/>
              </a:rPr>
              <a:t>Copyright Act 1968</a:t>
            </a:r>
            <a:r>
              <a:rPr lang="en-GB" sz="16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GB" sz="16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Act</a:t>
            </a:r>
            <a:r>
              <a:rPr lang="en-GB" sz="1600" dirty="0">
                <a:solidFill>
                  <a:schemeClr val="bg1"/>
                </a:solidFill>
                <a:effectLst/>
                <a:latin typeface="Arial" panose="020B0604020202020204" pitchFamily="34" charset="0"/>
                <a:ea typeface="Calibri" panose="020F0502020204030204" pitchFamily="34" charset="0"/>
                <a:cs typeface="Arial" panose="020B0604020202020204" pitchFamily="34" charset="0"/>
              </a:rPr>
              <a:t>).</a:t>
            </a:r>
            <a:endParaRPr lang="en-AU"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Bef>
                <a:spcPts val="600"/>
              </a:spcBef>
              <a:spcAft>
                <a:spcPts val="600"/>
              </a:spcAft>
            </a:pPr>
            <a:r>
              <a:rPr lang="en-GB" sz="1600" dirty="0">
                <a:solidFill>
                  <a:schemeClr val="bg1"/>
                </a:solidFill>
                <a:effectLst/>
                <a:latin typeface="Arial" panose="020B0604020202020204" pitchFamily="34" charset="0"/>
                <a:ea typeface="Calibri" panose="020F0502020204030204" pitchFamily="34" charset="0"/>
                <a:cs typeface="Arial" panose="020B0604020202020204" pitchFamily="34" charset="0"/>
              </a:rPr>
              <a:t>The material in this communication may be subject to copyright under the Act. </a:t>
            </a:r>
            <a:endParaRPr lang="en-AU"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Bef>
                <a:spcPts val="600"/>
              </a:spcBef>
              <a:spcAft>
                <a:spcPts val="600"/>
              </a:spcAft>
            </a:pPr>
            <a:r>
              <a:rPr lang="en-GB" sz="1600" dirty="0">
                <a:solidFill>
                  <a:schemeClr val="bg1"/>
                </a:solidFill>
                <a:effectLst/>
                <a:latin typeface="Arial" panose="020B0604020202020204" pitchFamily="34" charset="0"/>
                <a:ea typeface="Calibri" panose="020F0502020204030204" pitchFamily="34" charset="0"/>
                <a:cs typeface="Arial" panose="020B0604020202020204" pitchFamily="34" charset="0"/>
              </a:rPr>
              <a:t>Any further reproduction or communication of this material by you may be the subject of copyright protection under the Act.</a:t>
            </a:r>
            <a:endParaRPr lang="en-AU"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algn="ctr">
              <a:lnSpc>
                <a:spcPct val="115000"/>
              </a:lnSpc>
            </a:pPr>
            <a:r>
              <a:rPr lang="en-GB" sz="16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endParaRPr lang="en-AU"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algn="ctr">
              <a:lnSpc>
                <a:spcPct val="115000"/>
              </a:lnSpc>
            </a:pPr>
            <a:r>
              <a:rPr lang="en-GB" sz="16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Do not remove this notice</a:t>
            </a:r>
            <a:endParaRPr lang="en-AU"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r>
              <a:rPr lang="en-AU" sz="1800" dirty="0">
                <a:effectLst/>
                <a:latin typeface="Calibri" panose="020F0502020204030204" pitchFamily="34" charset="0"/>
                <a:ea typeface="Calibri" panose="020F0502020204030204" pitchFamily="34" charset="0"/>
                <a:cs typeface="Times New Roman" panose="02020603050405020304" pitchFamily="18" charset="0"/>
              </a:rPr>
              <a:t> </a:t>
            </a:r>
            <a:endParaRPr lang="en-AU" dirty="0"/>
          </a:p>
        </p:txBody>
      </p:sp>
    </p:spTree>
    <p:extLst>
      <p:ext uri="{BB962C8B-B14F-4D97-AF65-F5344CB8AC3E}">
        <p14:creationId xmlns:p14="http://schemas.microsoft.com/office/powerpoint/2010/main" val="7159838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Three Content">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E55D817-EAAB-D963-230E-E123900CB196}"/>
              </a:ext>
            </a:extLst>
          </p:cNvPr>
          <p:cNvSpPr>
            <a:spLocks noGrp="1"/>
          </p:cNvSpPr>
          <p:nvPr>
            <p:ph type="ftr" sz="quarter" idx="13"/>
          </p:nvPr>
        </p:nvSpPr>
        <p:spPr/>
        <p:txBody>
          <a:bodyPr/>
          <a:lstStyle/>
          <a:p>
            <a:r>
              <a:rPr lang="en-AU"/>
              <a:t>[Insert Identifier] | [Insert Report Title]</a:t>
            </a:r>
            <a:endParaRPr lang="en-AU" dirty="0"/>
          </a:p>
        </p:txBody>
      </p:sp>
      <p:sp>
        <p:nvSpPr>
          <p:cNvPr id="7" name="Content Placeholder 6">
            <a:extLst>
              <a:ext uri="{FF2B5EF4-FFF2-40B4-BE49-F238E27FC236}">
                <a16:creationId xmlns:a16="http://schemas.microsoft.com/office/drawing/2014/main" id="{64913891-1190-2E76-69B0-5105883EC19B}"/>
              </a:ext>
            </a:extLst>
          </p:cNvPr>
          <p:cNvSpPr>
            <a:spLocks noGrp="1"/>
          </p:cNvSpPr>
          <p:nvPr>
            <p:ph sz="quarter" idx="14"/>
          </p:nvPr>
        </p:nvSpPr>
        <p:spPr>
          <a:xfrm>
            <a:off x="345600" y="1870255"/>
            <a:ext cx="3600000" cy="4273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3" name="Content Placeholder 6">
            <a:extLst>
              <a:ext uri="{FF2B5EF4-FFF2-40B4-BE49-F238E27FC236}">
                <a16:creationId xmlns:a16="http://schemas.microsoft.com/office/drawing/2014/main" id="{0E523094-F604-E83D-B6FC-E524D91039CC}"/>
              </a:ext>
            </a:extLst>
          </p:cNvPr>
          <p:cNvSpPr>
            <a:spLocks noGrp="1"/>
          </p:cNvSpPr>
          <p:nvPr>
            <p:ph sz="quarter" idx="15"/>
          </p:nvPr>
        </p:nvSpPr>
        <p:spPr>
          <a:xfrm>
            <a:off x="4295999" y="1870255"/>
            <a:ext cx="3600000" cy="4273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 name="Content Placeholder 6">
            <a:extLst>
              <a:ext uri="{FF2B5EF4-FFF2-40B4-BE49-F238E27FC236}">
                <a16:creationId xmlns:a16="http://schemas.microsoft.com/office/drawing/2014/main" id="{12B8F049-B051-C3CF-84AF-76D0419ECC4D}"/>
              </a:ext>
            </a:extLst>
          </p:cNvPr>
          <p:cNvSpPr>
            <a:spLocks noGrp="1"/>
          </p:cNvSpPr>
          <p:nvPr>
            <p:ph sz="quarter" idx="16"/>
          </p:nvPr>
        </p:nvSpPr>
        <p:spPr>
          <a:xfrm>
            <a:off x="8246399" y="1870255"/>
            <a:ext cx="3600000" cy="4273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6" name="Slide Number Placeholder 5">
            <a:extLst>
              <a:ext uri="{FF2B5EF4-FFF2-40B4-BE49-F238E27FC236}">
                <a16:creationId xmlns:a16="http://schemas.microsoft.com/office/drawing/2014/main" id="{CA6341BC-444F-9260-2F29-DB09F5C10802}"/>
              </a:ext>
            </a:extLst>
          </p:cNvPr>
          <p:cNvSpPr>
            <a:spLocks noGrp="1"/>
          </p:cNvSpPr>
          <p:nvPr>
            <p:ph type="sldNum" sz="quarter" idx="17"/>
          </p:nvPr>
        </p:nvSpPr>
        <p:spPr>
          <a:xfrm>
            <a:off x="10267260" y="6437192"/>
            <a:ext cx="1579139" cy="216000"/>
          </a:xfrm>
        </p:spPr>
        <p:txBody>
          <a:bodyPr/>
          <a:lstStyle/>
          <a:p>
            <a:r>
              <a:rPr lang="en-AU"/>
              <a:t>Page [</a:t>
            </a:r>
            <a:fld id="{29D5CE74-914C-4689-99FC-1AEF49CE2B47}" type="slidenum">
              <a:rPr smtClean="0"/>
              <a:pPr/>
              <a:t>‹#›</a:t>
            </a:fld>
            <a:r>
              <a:t>]</a:t>
            </a:r>
            <a:endParaRPr lang="en-AU" dirty="0"/>
          </a:p>
        </p:txBody>
      </p:sp>
      <p:sp>
        <p:nvSpPr>
          <p:cNvPr id="8" name="Title 7">
            <a:extLst>
              <a:ext uri="{FF2B5EF4-FFF2-40B4-BE49-F238E27FC236}">
                <a16:creationId xmlns:a16="http://schemas.microsoft.com/office/drawing/2014/main" id="{B997EF1D-2BE4-A99C-D98C-B233628816F3}"/>
              </a:ext>
            </a:extLst>
          </p:cNvPr>
          <p:cNvSpPr>
            <a:spLocks noGrp="1"/>
          </p:cNvSpPr>
          <p:nvPr>
            <p:ph type="title"/>
          </p:nvPr>
        </p:nvSpPr>
        <p:spPr/>
        <p:txBody>
          <a:bodyPr/>
          <a:lstStyle/>
          <a:p>
            <a:r>
              <a:rPr lang="en-US"/>
              <a:t>Click to edit Master title style</a:t>
            </a:r>
            <a:endParaRPr lang="en-AU"/>
          </a:p>
        </p:txBody>
      </p:sp>
    </p:spTree>
    <p:extLst>
      <p:ext uri="{BB962C8B-B14F-4D97-AF65-F5344CB8AC3E}">
        <p14:creationId xmlns:p14="http://schemas.microsoft.com/office/powerpoint/2010/main" val="26287639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hank you_1">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D6AFA0F-621D-D875-0C28-2D5D4B7B7357}"/>
              </a:ext>
            </a:extLst>
          </p:cNvPr>
          <p:cNvSpPr>
            <a:spLocks noGrp="1"/>
          </p:cNvSpPr>
          <p:nvPr>
            <p:ph type="title"/>
          </p:nvPr>
        </p:nvSpPr>
        <p:spPr>
          <a:xfrm>
            <a:off x="1577134" y="1133745"/>
            <a:ext cx="9001001" cy="869091"/>
          </a:xfrm>
        </p:spPr>
        <p:txBody>
          <a:bodyPr/>
          <a:lstStyle>
            <a:lvl1pPr algn="ctr">
              <a:lnSpc>
                <a:spcPts val="5200"/>
              </a:lnSpc>
              <a:defRPr sz="4800">
                <a:solidFill>
                  <a:schemeClr val="bg1"/>
                </a:solidFill>
              </a:defRPr>
            </a:lvl1pPr>
          </a:lstStyle>
          <a:p>
            <a:r>
              <a:rPr lang="en-US"/>
              <a:t>Click to edit Master title style</a:t>
            </a:r>
            <a:endParaRPr lang="en-AU" dirty="0"/>
          </a:p>
        </p:txBody>
      </p:sp>
      <p:sp>
        <p:nvSpPr>
          <p:cNvPr id="6" name="Text Placeholder 10">
            <a:extLst>
              <a:ext uri="{FF2B5EF4-FFF2-40B4-BE49-F238E27FC236}">
                <a16:creationId xmlns:a16="http://schemas.microsoft.com/office/drawing/2014/main" id="{8301EF29-6923-272A-530E-72477C52E01B}"/>
              </a:ext>
            </a:extLst>
          </p:cNvPr>
          <p:cNvSpPr>
            <a:spLocks noGrp="1"/>
          </p:cNvSpPr>
          <p:nvPr>
            <p:ph type="body" sz="quarter" idx="17" hasCustomPrompt="1"/>
          </p:nvPr>
        </p:nvSpPr>
        <p:spPr>
          <a:xfrm>
            <a:off x="345600" y="6023122"/>
            <a:ext cx="5490611" cy="630070"/>
          </a:xfrm>
        </p:spPr>
        <p:txBody>
          <a:bodyPr anchor="b" anchorCtr="0"/>
          <a:lstStyle>
            <a:lvl1pPr marL="0" algn="l">
              <a:lnSpc>
                <a:spcPct val="100000"/>
              </a:lnSpc>
              <a:spcAft>
                <a:spcPts val="0"/>
              </a:spcAft>
              <a:buFontTx/>
              <a:buNone/>
              <a:defRPr sz="1400" b="0">
                <a:solidFill>
                  <a:schemeClr val="bg1"/>
                </a:solidFill>
              </a:defRPr>
            </a:lvl1pPr>
            <a:lvl2pPr marL="0" algn="l">
              <a:lnSpc>
                <a:spcPct val="100000"/>
              </a:lnSpc>
              <a:spcAft>
                <a:spcPts val="0"/>
              </a:spcAft>
              <a:buFontTx/>
              <a:buNone/>
              <a:defRPr sz="1400" b="0">
                <a:solidFill>
                  <a:schemeClr val="bg1"/>
                </a:solidFill>
              </a:defRPr>
            </a:lvl2pPr>
            <a:lvl3pPr marL="0" indent="0" algn="l">
              <a:lnSpc>
                <a:spcPct val="100000"/>
              </a:lnSpc>
              <a:spcAft>
                <a:spcPts val="0"/>
              </a:spcAft>
              <a:buFontTx/>
              <a:buNone/>
              <a:defRPr sz="1400" b="0">
                <a:solidFill>
                  <a:schemeClr val="bg1"/>
                </a:solidFill>
              </a:defRPr>
            </a:lvl3pPr>
            <a:lvl4pPr marL="0" indent="0" algn="l">
              <a:lnSpc>
                <a:spcPct val="100000"/>
              </a:lnSpc>
              <a:spcAft>
                <a:spcPts val="0"/>
              </a:spcAft>
              <a:buFontTx/>
              <a:buNone/>
              <a:defRPr sz="1400" b="0">
                <a:solidFill>
                  <a:schemeClr val="bg1"/>
                </a:solidFill>
              </a:defRPr>
            </a:lvl4pPr>
            <a:lvl5pPr marL="0" indent="0" algn="l">
              <a:lnSpc>
                <a:spcPct val="100000"/>
              </a:lnSpc>
              <a:spcAft>
                <a:spcPts val="0"/>
              </a:spcAft>
              <a:buFontTx/>
              <a:buNone/>
              <a:defRPr sz="1400" b="0">
                <a:solidFill>
                  <a:schemeClr val="bg1"/>
                </a:solidFill>
              </a:defRPr>
            </a:lvl5pPr>
            <a:lvl6pPr marL="0" indent="0" algn="l">
              <a:lnSpc>
                <a:spcPct val="100000"/>
              </a:lnSpc>
              <a:spcAft>
                <a:spcPts val="0"/>
              </a:spcAft>
              <a:buFontTx/>
              <a:buNone/>
              <a:defRPr sz="1400" b="0">
                <a:solidFill>
                  <a:schemeClr val="bg1"/>
                </a:solidFill>
              </a:defRPr>
            </a:lvl6pPr>
            <a:lvl7pPr marL="0" indent="0" algn="l">
              <a:lnSpc>
                <a:spcPct val="100000"/>
              </a:lnSpc>
              <a:spcAft>
                <a:spcPts val="0"/>
              </a:spcAft>
              <a:buFontTx/>
              <a:buNone/>
              <a:defRPr sz="1400" b="0">
                <a:solidFill>
                  <a:schemeClr val="bg1"/>
                </a:solidFill>
              </a:defRPr>
            </a:lvl7pPr>
            <a:lvl8pPr marL="0" indent="0" algn="l">
              <a:lnSpc>
                <a:spcPct val="100000"/>
              </a:lnSpc>
              <a:spcAft>
                <a:spcPts val="0"/>
              </a:spcAft>
              <a:buFontTx/>
              <a:buNone/>
              <a:defRPr sz="1400" b="0">
                <a:solidFill>
                  <a:schemeClr val="bg1"/>
                </a:solidFill>
              </a:defRPr>
            </a:lvl8pPr>
            <a:lvl9pPr marL="0" indent="0" algn="l">
              <a:lnSpc>
                <a:spcPct val="100000"/>
              </a:lnSpc>
              <a:spcAft>
                <a:spcPts val="0"/>
              </a:spcAft>
              <a:buFontTx/>
              <a:buNone/>
              <a:defRPr sz="1400" b="0">
                <a:solidFill>
                  <a:schemeClr val="bg1"/>
                </a:solidFill>
              </a:defRPr>
            </a:lvl9pPr>
          </a:lstStyle>
          <a:p>
            <a:pPr lvl="0"/>
            <a:r>
              <a:rPr lang="en-US" dirty="0"/>
              <a:t>[Collaborator/partner relationship disclaimer]</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endParaRPr lang="en-AU" dirty="0"/>
          </a:p>
        </p:txBody>
      </p:sp>
      <p:sp>
        <p:nvSpPr>
          <p:cNvPr id="9" name="Text Placeholder 10">
            <a:extLst>
              <a:ext uri="{FF2B5EF4-FFF2-40B4-BE49-F238E27FC236}">
                <a16:creationId xmlns:a16="http://schemas.microsoft.com/office/drawing/2014/main" id="{E98D57ED-F6FA-0853-C0FA-554B2313321E}"/>
              </a:ext>
            </a:extLst>
          </p:cNvPr>
          <p:cNvSpPr>
            <a:spLocks noGrp="1"/>
          </p:cNvSpPr>
          <p:nvPr>
            <p:ph type="body" sz="quarter" idx="18" hasCustomPrompt="1"/>
          </p:nvPr>
        </p:nvSpPr>
        <p:spPr>
          <a:xfrm>
            <a:off x="6231015" y="6437192"/>
            <a:ext cx="5615384" cy="216000"/>
          </a:xfrm>
        </p:spPr>
        <p:txBody>
          <a:bodyPr anchor="b" anchorCtr="0"/>
          <a:lstStyle>
            <a:lvl1pPr marL="0" algn="r">
              <a:lnSpc>
                <a:spcPct val="100000"/>
              </a:lnSpc>
              <a:spcAft>
                <a:spcPts val="0"/>
              </a:spcAft>
              <a:buFontTx/>
              <a:buNone/>
              <a:defRPr sz="1300" b="0">
                <a:solidFill>
                  <a:schemeClr val="bg1"/>
                </a:solidFill>
              </a:defRPr>
            </a:lvl1pPr>
            <a:lvl2pPr marL="0" algn="r">
              <a:lnSpc>
                <a:spcPct val="100000"/>
              </a:lnSpc>
              <a:spcAft>
                <a:spcPts val="0"/>
              </a:spcAft>
              <a:buFontTx/>
              <a:buNone/>
              <a:defRPr sz="1300">
                <a:solidFill>
                  <a:schemeClr val="bg1"/>
                </a:solidFill>
              </a:defRPr>
            </a:lvl2pPr>
            <a:lvl3pPr marL="0" indent="0" algn="r">
              <a:lnSpc>
                <a:spcPct val="100000"/>
              </a:lnSpc>
              <a:spcAft>
                <a:spcPts val="0"/>
              </a:spcAft>
              <a:buFontTx/>
              <a:buNone/>
              <a:defRPr sz="1300">
                <a:solidFill>
                  <a:schemeClr val="bg1"/>
                </a:solidFill>
              </a:defRPr>
            </a:lvl3pPr>
            <a:lvl4pPr marL="0" indent="0" algn="r">
              <a:lnSpc>
                <a:spcPct val="100000"/>
              </a:lnSpc>
              <a:spcAft>
                <a:spcPts val="0"/>
              </a:spcAft>
              <a:buFontTx/>
              <a:buNone/>
              <a:defRPr sz="1300">
                <a:solidFill>
                  <a:schemeClr val="bg1"/>
                </a:solidFill>
              </a:defRPr>
            </a:lvl4pPr>
            <a:lvl5pPr marL="0" indent="0" algn="r">
              <a:lnSpc>
                <a:spcPct val="100000"/>
              </a:lnSpc>
              <a:spcAft>
                <a:spcPts val="0"/>
              </a:spcAft>
              <a:buFontTx/>
              <a:buNone/>
              <a:defRPr sz="1300">
                <a:solidFill>
                  <a:schemeClr val="bg1"/>
                </a:solidFill>
              </a:defRPr>
            </a:lvl5pPr>
            <a:lvl6pPr marL="0" indent="0" algn="r">
              <a:lnSpc>
                <a:spcPct val="100000"/>
              </a:lnSpc>
              <a:spcAft>
                <a:spcPts val="0"/>
              </a:spcAft>
              <a:buFontTx/>
              <a:buNone/>
              <a:defRPr sz="1300">
                <a:solidFill>
                  <a:schemeClr val="bg1"/>
                </a:solidFill>
              </a:defRPr>
            </a:lvl6pPr>
            <a:lvl7pPr marL="0" indent="0" algn="r">
              <a:lnSpc>
                <a:spcPct val="100000"/>
              </a:lnSpc>
              <a:spcAft>
                <a:spcPts val="0"/>
              </a:spcAft>
              <a:buFontTx/>
              <a:buNone/>
              <a:defRPr sz="1300">
                <a:solidFill>
                  <a:schemeClr val="bg1"/>
                </a:solidFill>
              </a:defRPr>
            </a:lvl7pPr>
            <a:lvl8pPr marL="0" indent="0" algn="r">
              <a:lnSpc>
                <a:spcPct val="100000"/>
              </a:lnSpc>
              <a:spcAft>
                <a:spcPts val="0"/>
              </a:spcAft>
              <a:buFontTx/>
              <a:buNone/>
              <a:defRPr sz="1300">
                <a:solidFill>
                  <a:schemeClr val="bg1"/>
                </a:solidFill>
              </a:defRPr>
            </a:lvl8pPr>
            <a:lvl9pPr marL="0" indent="0" algn="r">
              <a:lnSpc>
                <a:spcPct val="100000"/>
              </a:lnSpc>
              <a:spcAft>
                <a:spcPts val="0"/>
              </a:spcAft>
              <a:buFontTx/>
              <a:buNone/>
              <a:defRPr sz="1300">
                <a:solidFill>
                  <a:schemeClr val="bg1"/>
                </a:solidFill>
              </a:defRPr>
            </a:lvl9pPr>
          </a:lstStyle>
          <a:p>
            <a:pPr lvl="0"/>
            <a:r>
              <a:rPr lang="en-US" dirty="0"/>
              <a:t>CRICOS: 00116K</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endParaRPr lang="en-AU" dirty="0"/>
          </a:p>
        </p:txBody>
      </p:sp>
      <p:pic>
        <p:nvPicPr>
          <p:cNvPr id="2" name="Picture Placeholder 6" descr="Logo&#10;&#10;Description automatically generated">
            <a:extLst>
              <a:ext uri="{FF2B5EF4-FFF2-40B4-BE49-F238E27FC236}">
                <a16:creationId xmlns:a16="http://schemas.microsoft.com/office/drawing/2014/main" id="{54D6F5F3-83EC-7C59-7764-F0BA609CE28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31" b="231"/>
          <a:stretch/>
        </p:blipFill>
        <p:spPr>
          <a:xfrm>
            <a:off x="4870378" y="2315284"/>
            <a:ext cx="2385265" cy="2373856"/>
          </a:xfrm>
          <a:prstGeom prst="rect">
            <a:avLst/>
          </a:prstGeom>
        </p:spPr>
      </p:pic>
    </p:spTree>
    <p:extLst>
      <p:ext uri="{BB962C8B-B14F-4D97-AF65-F5344CB8AC3E}">
        <p14:creationId xmlns:p14="http://schemas.microsoft.com/office/powerpoint/2010/main" val="25691384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hank you_2">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D6AFA0F-621D-D875-0C28-2D5D4B7B7357}"/>
              </a:ext>
            </a:extLst>
          </p:cNvPr>
          <p:cNvSpPr>
            <a:spLocks noGrp="1"/>
          </p:cNvSpPr>
          <p:nvPr>
            <p:ph type="title"/>
          </p:nvPr>
        </p:nvSpPr>
        <p:spPr>
          <a:xfrm>
            <a:off x="345599" y="489679"/>
            <a:ext cx="11500799" cy="869091"/>
          </a:xfrm>
        </p:spPr>
        <p:txBody>
          <a:bodyPr/>
          <a:lstStyle>
            <a:lvl1pPr algn="ctr">
              <a:lnSpc>
                <a:spcPts val="5200"/>
              </a:lnSpc>
              <a:defRPr sz="4800">
                <a:solidFill>
                  <a:schemeClr val="bg1"/>
                </a:solidFill>
              </a:defRPr>
            </a:lvl1pPr>
          </a:lstStyle>
          <a:p>
            <a:r>
              <a:rPr lang="en-US"/>
              <a:t>Click to edit Master title style</a:t>
            </a:r>
            <a:endParaRPr lang="en-AU" dirty="0"/>
          </a:p>
        </p:txBody>
      </p:sp>
      <p:sp>
        <p:nvSpPr>
          <p:cNvPr id="6" name="Text Placeholder 10">
            <a:extLst>
              <a:ext uri="{FF2B5EF4-FFF2-40B4-BE49-F238E27FC236}">
                <a16:creationId xmlns:a16="http://schemas.microsoft.com/office/drawing/2014/main" id="{8301EF29-6923-272A-530E-72477C52E01B}"/>
              </a:ext>
            </a:extLst>
          </p:cNvPr>
          <p:cNvSpPr>
            <a:spLocks noGrp="1"/>
          </p:cNvSpPr>
          <p:nvPr>
            <p:ph type="body" sz="quarter" idx="17" hasCustomPrompt="1"/>
          </p:nvPr>
        </p:nvSpPr>
        <p:spPr>
          <a:xfrm>
            <a:off x="345600" y="5850353"/>
            <a:ext cx="5265585" cy="365012"/>
          </a:xfrm>
        </p:spPr>
        <p:txBody>
          <a:bodyPr anchor="t" anchorCtr="0"/>
          <a:lstStyle>
            <a:lvl1pPr marL="0" algn="l">
              <a:lnSpc>
                <a:spcPct val="100000"/>
              </a:lnSpc>
              <a:spcAft>
                <a:spcPts val="0"/>
              </a:spcAft>
              <a:buFontTx/>
              <a:buNone/>
              <a:defRPr sz="2000" b="0">
                <a:solidFill>
                  <a:schemeClr val="bg1"/>
                </a:solidFill>
              </a:defRPr>
            </a:lvl1pPr>
            <a:lvl2pPr marL="0" algn="l">
              <a:lnSpc>
                <a:spcPct val="100000"/>
              </a:lnSpc>
              <a:spcAft>
                <a:spcPts val="0"/>
              </a:spcAft>
              <a:buFontTx/>
              <a:buNone/>
              <a:defRPr sz="2000" b="0">
                <a:solidFill>
                  <a:schemeClr val="bg1"/>
                </a:solidFill>
              </a:defRPr>
            </a:lvl2pPr>
            <a:lvl3pPr marL="0" indent="0" algn="l">
              <a:lnSpc>
                <a:spcPct val="100000"/>
              </a:lnSpc>
              <a:spcAft>
                <a:spcPts val="0"/>
              </a:spcAft>
              <a:buFontTx/>
              <a:buNone/>
              <a:defRPr sz="2000" b="0">
                <a:solidFill>
                  <a:schemeClr val="bg1"/>
                </a:solidFill>
              </a:defRPr>
            </a:lvl3pPr>
            <a:lvl4pPr marL="0" indent="0" algn="l">
              <a:lnSpc>
                <a:spcPct val="100000"/>
              </a:lnSpc>
              <a:spcAft>
                <a:spcPts val="0"/>
              </a:spcAft>
              <a:buFontTx/>
              <a:buNone/>
              <a:defRPr sz="2000" b="0">
                <a:solidFill>
                  <a:schemeClr val="bg1"/>
                </a:solidFill>
              </a:defRPr>
            </a:lvl4pPr>
            <a:lvl5pPr marL="0" indent="0" algn="l">
              <a:lnSpc>
                <a:spcPct val="100000"/>
              </a:lnSpc>
              <a:spcAft>
                <a:spcPts val="0"/>
              </a:spcAft>
              <a:buFontTx/>
              <a:buNone/>
              <a:defRPr sz="2000" b="0">
                <a:solidFill>
                  <a:schemeClr val="bg1"/>
                </a:solidFill>
              </a:defRPr>
            </a:lvl5pPr>
            <a:lvl6pPr marL="0" indent="0" algn="l">
              <a:lnSpc>
                <a:spcPct val="100000"/>
              </a:lnSpc>
              <a:spcAft>
                <a:spcPts val="0"/>
              </a:spcAft>
              <a:buFontTx/>
              <a:buNone/>
              <a:defRPr sz="2000" b="0">
                <a:solidFill>
                  <a:schemeClr val="bg1"/>
                </a:solidFill>
              </a:defRPr>
            </a:lvl6pPr>
            <a:lvl7pPr marL="0" indent="0" algn="l">
              <a:lnSpc>
                <a:spcPct val="100000"/>
              </a:lnSpc>
              <a:spcAft>
                <a:spcPts val="0"/>
              </a:spcAft>
              <a:buFontTx/>
              <a:buNone/>
              <a:defRPr sz="2000" b="0">
                <a:solidFill>
                  <a:schemeClr val="bg1"/>
                </a:solidFill>
              </a:defRPr>
            </a:lvl7pPr>
            <a:lvl8pPr marL="0" indent="0" algn="l">
              <a:lnSpc>
                <a:spcPct val="100000"/>
              </a:lnSpc>
              <a:spcAft>
                <a:spcPts val="0"/>
              </a:spcAft>
              <a:buFontTx/>
              <a:buNone/>
              <a:defRPr sz="2000" b="0">
                <a:solidFill>
                  <a:schemeClr val="bg1"/>
                </a:solidFill>
              </a:defRPr>
            </a:lvl8pPr>
            <a:lvl9pPr marL="0" indent="0" algn="l">
              <a:lnSpc>
                <a:spcPct val="100000"/>
              </a:lnSpc>
              <a:spcAft>
                <a:spcPts val="0"/>
              </a:spcAft>
              <a:buFontTx/>
              <a:buNone/>
              <a:defRPr sz="2000" b="0">
                <a:solidFill>
                  <a:schemeClr val="bg1"/>
                </a:solidFill>
              </a:defRPr>
            </a:lvl9pPr>
          </a:lstStyle>
          <a:p>
            <a:pPr lvl="0"/>
            <a:r>
              <a:rPr lang="en-AU" dirty="0"/>
              <a:t>[Copyright, CTA or other information/notices]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endParaRPr lang="en-AU" dirty="0"/>
          </a:p>
        </p:txBody>
      </p:sp>
      <p:sp>
        <p:nvSpPr>
          <p:cNvPr id="2" name="Content Placeholder 7">
            <a:extLst>
              <a:ext uri="{FF2B5EF4-FFF2-40B4-BE49-F238E27FC236}">
                <a16:creationId xmlns:a16="http://schemas.microsoft.com/office/drawing/2014/main" id="{BBF3D5F6-94BD-ACED-7F35-959B5B93BD76}"/>
              </a:ext>
            </a:extLst>
          </p:cNvPr>
          <p:cNvSpPr>
            <a:spLocks noGrp="1"/>
          </p:cNvSpPr>
          <p:nvPr>
            <p:ph sz="quarter" idx="20"/>
          </p:nvPr>
        </p:nvSpPr>
        <p:spPr>
          <a:xfrm>
            <a:off x="4678967" y="2266086"/>
            <a:ext cx="2385265" cy="2325827"/>
          </a:xfrm>
        </p:spPr>
        <p:txBody>
          <a:bodyPr/>
          <a:lstStyle>
            <a:lvl1pPr>
              <a:defRPr>
                <a:solidFill>
                  <a:schemeClr val="bg1"/>
                </a:solidFill>
              </a:defRPr>
            </a:lvl1pPr>
            <a:lvl2pPr>
              <a:defRPr>
                <a:solidFill>
                  <a:schemeClr val="bg1"/>
                </a:solidFill>
              </a:defRPr>
            </a:lvl2pPr>
            <a:lvl3pP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vl6pPr>
              <a:buClr>
                <a:schemeClr val="bg1"/>
              </a:buClr>
              <a:defRPr>
                <a:solidFill>
                  <a:schemeClr val="bg1"/>
                </a:solidFill>
              </a:defRPr>
            </a:lvl6pPr>
            <a:lvl7pPr>
              <a:buClr>
                <a:schemeClr val="bg1"/>
              </a:buClr>
              <a:defRPr>
                <a:solidFill>
                  <a:schemeClr val="bg1"/>
                </a:solidFill>
              </a:defRPr>
            </a:lvl7pPr>
            <a:lvl8pPr>
              <a:buClr>
                <a:schemeClr val="bg1"/>
              </a:buClr>
              <a:defRPr>
                <a:solidFill>
                  <a:schemeClr val="bg1"/>
                </a:solidFill>
              </a:defRPr>
            </a:lvl8pPr>
            <a:lvl9pPr>
              <a:buClr>
                <a:schemeClr val="bg1"/>
              </a:buCl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pic>
        <p:nvPicPr>
          <p:cNvPr id="5" name="Picture Placeholder 6" descr="Logo&#10;&#10;Description automatically generated">
            <a:extLst>
              <a:ext uri="{FF2B5EF4-FFF2-40B4-BE49-F238E27FC236}">
                <a16:creationId xmlns:a16="http://schemas.microsoft.com/office/drawing/2014/main" id="{E3F816A6-DD62-1263-EF40-8DEE9FBC629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31" b="231"/>
          <a:stretch/>
        </p:blipFill>
        <p:spPr>
          <a:xfrm>
            <a:off x="1315442" y="2266086"/>
            <a:ext cx="2385265" cy="2373856"/>
          </a:xfrm>
          <a:prstGeom prst="rect">
            <a:avLst/>
          </a:prstGeom>
        </p:spPr>
      </p:pic>
      <p:sp>
        <p:nvSpPr>
          <p:cNvPr id="7" name="Content Placeholder 7">
            <a:extLst>
              <a:ext uri="{FF2B5EF4-FFF2-40B4-BE49-F238E27FC236}">
                <a16:creationId xmlns:a16="http://schemas.microsoft.com/office/drawing/2014/main" id="{BCABDFB2-774F-9F26-0537-DFF1E88D8406}"/>
              </a:ext>
            </a:extLst>
          </p:cNvPr>
          <p:cNvSpPr>
            <a:spLocks noGrp="1"/>
          </p:cNvSpPr>
          <p:nvPr>
            <p:ph sz="quarter" idx="21"/>
          </p:nvPr>
        </p:nvSpPr>
        <p:spPr>
          <a:xfrm>
            <a:off x="8040216" y="2262385"/>
            <a:ext cx="2385265" cy="2325827"/>
          </a:xfrm>
        </p:spPr>
        <p:txBody>
          <a:bodyPr/>
          <a:lstStyle>
            <a:lvl1pPr>
              <a:defRPr>
                <a:solidFill>
                  <a:schemeClr val="bg1"/>
                </a:solidFill>
              </a:defRPr>
            </a:lvl1pPr>
            <a:lvl2pPr>
              <a:defRPr>
                <a:solidFill>
                  <a:schemeClr val="bg1"/>
                </a:solidFill>
              </a:defRPr>
            </a:lvl2pPr>
            <a:lvl3pP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vl6pPr>
              <a:buClr>
                <a:schemeClr val="bg1"/>
              </a:buClr>
              <a:defRPr>
                <a:solidFill>
                  <a:schemeClr val="bg1"/>
                </a:solidFill>
              </a:defRPr>
            </a:lvl6pPr>
            <a:lvl7pPr>
              <a:buClr>
                <a:schemeClr val="bg1"/>
              </a:buClr>
              <a:defRPr>
                <a:solidFill>
                  <a:schemeClr val="bg1"/>
                </a:solidFill>
              </a:defRPr>
            </a:lvl7pPr>
            <a:lvl8pPr>
              <a:buClr>
                <a:schemeClr val="bg1"/>
              </a:buClr>
              <a:defRPr>
                <a:solidFill>
                  <a:schemeClr val="bg1"/>
                </a:solidFill>
              </a:defRPr>
            </a:lvl8pPr>
            <a:lvl9pPr>
              <a:buClr>
                <a:schemeClr val="bg1"/>
              </a:buCl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10">
            <a:extLst>
              <a:ext uri="{FF2B5EF4-FFF2-40B4-BE49-F238E27FC236}">
                <a16:creationId xmlns:a16="http://schemas.microsoft.com/office/drawing/2014/main" id="{F892BB12-1705-BD7B-229D-BF067F242181}"/>
              </a:ext>
            </a:extLst>
          </p:cNvPr>
          <p:cNvSpPr>
            <a:spLocks noGrp="1"/>
          </p:cNvSpPr>
          <p:nvPr>
            <p:ph type="body" sz="quarter" idx="18" hasCustomPrompt="1"/>
          </p:nvPr>
        </p:nvSpPr>
        <p:spPr>
          <a:xfrm>
            <a:off x="6231015" y="5999365"/>
            <a:ext cx="5615384" cy="216000"/>
          </a:xfrm>
        </p:spPr>
        <p:txBody>
          <a:bodyPr anchor="b" anchorCtr="0"/>
          <a:lstStyle>
            <a:lvl1pPr marL="0" algn="r">
              <a:lnSpc>
                <a:spcPct val="100000"/>
              </a:lnSpc>
              <a:spcAft>
                <a:spcPts val="0"/>
              </a:spcAft>
              <a:buFontTx/>
              <a:buNone/>
              <a:defRPr sz="1300" b="0">
                <a:solidFill>
                  <a:schemeClr val="bg1"/>
                </a:solidFill>
              </a:defRPr>
            </a:lvl1pPr>
            <a:lvl2pPr marL="0" algn="r">
              <a:lnSpc>
                <a:spcPct val="100000"/>
              </a:lnSpc>
              <a:spcAft>
                <a:spcPts val="0"/>
              </a:spcAft>
              <a:buFontTx/>
              <a:buNone/>
              <a:defRPr sz="1300">
                <a:solidFill>
                  <a:schemeClr val="bg1"/>
                </a:solidFill>
              </a:defRPr>
            </a:lvl2pPr>
            <a:lvl3pPr marL="0" indent="0" algn="r">
              <a:lnSpc>
                <a:spcPct val="100000"/>
              </a:lnSpc>
              <a:spcAft>
                <a:spcPts val="0"/>
              </a:spcAft>
              <a:buFontTx/>
              <a:buNone/>
              <a:defRPr sz="1300">
                <a:solidFill>
                  <a:schemeClr val="bg1"/>
                </a:solidFill>
              </a:defRPr>
            </a:lvl3pPr>
            <a:lvl4pPr marL="0" indent="0" algn="r">
              <a:lnSpc>
                <a:spcPct val="100000"/>
              </a:lnSpc>
              <a:spcAft>
                <a:spcPts val="0"/>
              </a:spcAft>
              <a:buFontTx/>
              <a:buNone/>
              <a:defRPr sz="1300">
                <a:solidFill>
                  <a:schemeClr val="bg1"/>
                </a:solidFill>
              </a:defRPr>
            </a:lvl4pPr>
            <a:lvl5pPr marL="0" indent="0" algn="r">
              <a:lnSpc>
                <a:spcPct val="100000"/>
              </a:lnSpc>
              <a:spcAft>
                <a:spcPts val="0"/>
              </a:spcAft>
              <a:buFontTx/>
              <a:buNone/>
              <a:defRPr sz="1300">
                <a:solidFill>
                  <a:schemeClr val="bg1"/>
                </a:solidFill>
              </a:defRPr>
            </a:lvl5pPr>
            <a:lvl6pPr marL="0" indent="0" algn="r">
              <a:lnSpc>
                <a:spcPct val="100000"/>
              </a:lnSpc>
              <a:spcAft>
                <a:spcPts val="0"/>
              </a:spcAft>
              <a:buFontTx/>
              <a:buNone/>
              <a:defRPr sz="1300">
                <a:solidFill>
                  <a:schemeClr val="bg1"/>
                </a:solidFill>
              </a:defRPr>
            </a:lvl6pPr>
            <a:lvl7pPr marL="0" indent="0" algn="r">
              <a:lnSpc>
                <a:spcPct val="100000"/>
              </a:lnSpc>
              <a:spcAft>
                <a:spcPts val="0"/>
              </a:spcAft>
              <a:buFontTx/>
              <a:buNone/>
              <a:defRPr sz="1300">
                <a:solidFill>
                  <a:schemeClr val="bg1"/>
                </a:solidFill>
              </a:defRPr>
            </a:lvl7pPr>
            <a:lvl8pPr marL="0" indent="0" algn="r">
              <a:lnSpc>
                <a:spcPct val="100000"/>
              </a:lnSpc>
              <a:spcAft>
                <a:spcPts val="0"/>
              </a:spcAft>
              <a:buFontTx/>
              <a:buNone/>
              <a:defRPr sz="1300">
                <a:solidFill>
                  <a:schemeClr val="bg1"/>
                </a:solidFill>
              </a:defRPr>
            </a:lvl8pPr>
            <a:lvl9pPr marL="0" indent="0" algn="r">
              <a:lnSpc>
                <a:spcPct val="100000"/>
              </a:lnSpc>
              <a:spcAft>
                <a:spcPts val="0"/>
              </a:spcAft>
              <a:buFontTx/>
              <a:buNone/>
              <a:defRPr sz="1300">
                <a:solidFill>
                  <a:schemeClr val="bg1"/>
                </a:solidFill>
              </a:defRPr>
            </a:lvl9pPr>
          </a:lstStyle>
          <a:p>
            <a:pPr lvl="0"/>
            <a:r>
              <a:rPr lang="en-US" dirty="0"/>
              <a:t>CRICOS: 00116K</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endParaRPr lang="en-AU" dirty="0"/>
          </a:p>
        </p:txBody>
      </p:sp>
    </p:spTree>
    <p:extLst>
      <p:ext uri="{BB962C8B-B14F-4D97-AF65-F5344CB8AC3E}">
        <p14:creationId xmlns:p14="http://schemas.microsoft.com/office/powerpoint/2010/main" val="6107219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pyright notice 2">
    <p:bg>
      <p:bgPr>
        <a:solidFill>
          <a:schemeClr val="bg2"/>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3574486-8652-716C-61C2-985D79E5DEEF}"/>
              </a:ext>
            </a:extLst>
          </p:cNvPr>
          <p:cNvSpPr txBox="1"/>
          <p:nvPr userDrawn="1"/>
        </p:nvSpPr>
        <p:spPr>
          <a:xfrm>
            <a:off x="345600" y="4183343"/>
            <a:ext cx="2310675" cy="200055"/>
          </a:xfrm>
          <a:prstGeom prst="rect">
            <a:avLst/>
          </a:prstGeom>
          <a:noFill/>
          <a:ln w="15875">
            <a:noFill/>
          </a:ln>
        </p:spPr>
        <p:txBody>
          <a:bodyPr wrap="square" lIns="0" tIns="0" rIns="0" bIns="0">
            <a:spAutoFit/>
          </a:bodyPr>
          <a:lstStyle/>
          <a:p>
            <a:pPr marL="0"/>
            <a:r>
              <a:rPr lang="en-AU" sz="1300" dirty="0">
                <a:solidFill>
                  <a:schemeClr val="bg1"/>
                </a:solidFill>
                <a:effectLst/>
                <a:latin typeface="+mn-lt"/>
                <a:ea typeface="Times New Roman" panose="02020603050405020304" pitchFamily="18" charset="0"/>
              </a:rPr>
              <a:t>(c) The University of Melbourne</a:t>
            </a:r>
            <a:endParaRPr lang="en-AU" sz="1300" dirty="0">
              <a:latin typeface="+mn-lt"/>
            </a:endParaRPr>
          </a:p>
        </p:txBody>
      </p:sp>
      <p:sp>
        <p:nvSpPr>
          <p:cNvPr id="6" name="Text Placeholder 5">
            <a:extLst>
              <a:ext uri="{FF2B5EF4-FFF2-40B4-BE49-F238E27FC236}">
                <a16:creationId xmlns:a16="http://schemas.microsoft.com/office/drawing/2014/main" id="{9AB091FC-4E25-7936-CC06-27124E717614}"/>
              </a:ext>
            </a:extLst>
          </p:cNvPr>
          <p:cNvSpPr>
            <a:spLocks noGrp="1"/>
          </p:cNvSpPr>
          <p:nvPr>
            <p:ph type="body" sz="quarter" idx="19" hasCustomPrompt="1"/>
          </p:nvPr>
        </p:nvSpPr>
        <p:spPr>
          <a:xfrm>
            <a:off x="2699196" y="4182849"/>
            <a:ext cx="1192703" cy="216000"/>
          </a:xfrm>
        </p:spPr>
        <p:txBody>
          <a:bodyPr/>
          <a:lstStyle>
            <a:lvl1pPr marL="0">
              <a:lnSpc>
                <a:spcPct val="100000"/>
              </a:lnSpc>
              <a:spcAft>
                <a:spcPts val="0"/>
              </a:spcAft>
              <a:buFontTx/>
              <a:buNone/>
              <a:defRPr sz="1300" b="0">
                <a:solidFill>
                  <a:schemeClr val="bg1"/>
                </a:solidFill>
              </a:defRPr>
            </a:lvl1pPr>
            <a:lvl2pPr marL="0">
              <a:lnSpc>
                <a:spcPct val="100000"/>
              </a:lnSpc>
              <a:spcAft>
                <a:spcPts val="0"/>
              </a:spcAft>
              <a:buFontTx/>
              <a:buNone/>
              <a:defRPr sz="1300" b="0">
                <a:solidFill>
                  <a:schemeClr val="bg1"/>
                </a:solidFill>
              </a:defRPr>
            </a:lvl2pPr>
            <a:lvl3pPr marL="0" indent="0">
              <a:lnSpc>
                <a:spcPct val="100000"/>
              </a:lnSpc>
              <a:spcAft>
                <a:spcPts val="0"/>
              </a:spcAft>
              <a:buFontTx/>
              <a:buNone/>
              <a:defRPr sz="1300" b="0">
                <a:solidFill>
                  <a:schemeClr val="bg1"/>
                </a:solidFill>
              </a:defRPr>
            </a:lvl3pPr>
            <a:lvl4pPr marL="0" indent="0">
              <a:lnSpc>
                <a:spcPct val="100000"/>
              </a:lnSpc>
              <a:spcAft>
                <a:spcPts val="0"/>
              </a:spcAft>
              <a:buFontTx/>
              <a:buNone/>
              <a:defRPr sz="1300" b="0">
                <a:solidFill>
                  <a:schemeClr val="bg1"/>
                </a:solidFill>
              </a:defRPr>
            </a:lvl4pPr>
            <a:lvl5pPr marL="0" indent="0">
              <a:lnSpc>
                <a:spcPct val="100000"/>
              </a:lnSpc>
              <a:spcAft>
                <a:spcPts val="0"/>
              </a:spcAft>
              <a:buFontTx/>
              <a:buNone/>
              <a:defRPr sz="1300" b="0">
                <a:solidFill>
                  <a:schemeClr val="bg1"/>
                </a:solidFill>
              </a:defRPr>
            </a:lvl5pPr>
            <a:lvl6pPr marL="0" indent="0">
              <a:lnSpc>
                <a:spcPct val="100000"/>
              </a:lnSpc>
              <a:spcAft>
                <a:spcPts val="0"/>
              </a:spcAft>
              <a:buFontTx/>
              <a:buNone/>
              <a:defRPr sz="1300" b="0">
                <a:solidFill>
                  <a:schemeClr val="bg1"/>
                </a:solidFill>
              </a:defRPr>
            </a:lvl6pPr>
            <a:lvl7pPr marL="0" indent="0">
              <a:lnSpc>
                <a:spcPct val="100000"/>
              </a:lnSpc>
              <a:spcAft>
                <a:spcPts val="0"/>
              </a:spcAft>
              <a:buFontTx/>
              <a:buNone/>
              <a:defRPr sz="1300" b="0">
                <a:solidFill>
                  <a:schemeClr val="bg1"/>
                </a:solidFill>
              </a:defRPr>
            </a:lvl7pPr>
            <a:lvl8pPr marL="0" indent="0">
              <a:lnSpc>
                <a:spcPct val="100000"/>
              </a:lnSpc>
              <a:spcAft>
                <a:spcPts val="0"/>
              </a:spcAft>
              <a:buFontTx/>
              <a:buNone/>
              <a:defRPr sz="1300" b="0">
                <a:solidFill>
                  <a:schemeClr val="bg1"/>
                </a:solidFill>
              </a:defRPr>
            </a:lvl8pPr>
            <a:lvl9pPr marL="0" indent="0">
              <a:lnSpc>
                <a:spcPct val="100000"/>
              </a:lnSpc>
              <a:spcAft>
                <a:spcPts val="0"/>
              </a:spcAft>
              <a:buFontTx/>
              <a:buNone/>
              <a:defRPr sz="1300" b="0">
                <a:solidFill>
                  <a:schemeClr val="bg1"/>
                </a:solidFill>
              </a:defRPr>
            </a:lvl9pPr>
          </a:lstStyle>
          <a:p>
            <a:pPr lvl="0"/>
            <a:r>
              <a:rPr lang="en-US" dirty="0"/>
              <a:t>2023</a:t>
            </a:r>
          </a:p>
        </p:txBody>
      </p:sp>
      <p:sp>
        <p:nvSpPr>
          <p:cNvPr id="5" name="TextBox 4">
            <a:extLst>
              <a:ext uri="{FF2B5EF4-FFF2-40B4-BE49-F238E27FC236}">
                <a16:creationId xmlns:a16="http://schemas.microsoft.com/office/drawing/2014/main" id="{C92EDEFF-E4AC-F752-A7F7-6FDA4F7FAD96}"/>
              </a:ext>
            </a:extLst>
          </p:cNvPr>
          <p:cNvSpPr txBox="1"/>
          <p:nvPr userDrawn="1"/>
        </p:nvSpPr>
        <p:spPr>
          <a:xfrm>
            <a:off x="345600" y="4383609"/>
            <a:ext cx="6740510" cy="1600438"/>
          </a:xfrm>
          <a:prstGeom prst="rect">
            <a:avLst/>
          </a:prstGeom>
          <a:noFill/>
          <a:ln w="15875">
            <a:noFill/>
          </a:ln>
        </p:spPr>
        <p:txBody>
          <a:bodyPr wrap="square" lIns="0" tIns="0" rIns="0" bIns="0">
            <a:spAutoFit/>
          </a:bodyPr>
          <a:lstStyle/>
          <a:p>
            <a:pPr marL="0"/>
            <a:r>
              <a:rPr lang="en-AU" sz="1300" dirty="0">
                <a:solidFill>
                  <a:schemeClr val="bg1"/>
                </a:solidFill>
                <a:effectLst/>
                <a:latin typeface="+mn-lt"/>
                <a:ea typeface="Times New Roman" panose="02020603050405020304" pitchFamily="18" charset="0"/>
              </a:rPr>
              <a:t>This material is protected by copyright. Unless indicated otherwise, the University of Melbourne owns the copyright subsisting in the work.  Other than for the purposes permitted under the Copyright Act 1968, you are prohibited from downloading, republishing, retransmitting, reproducing or otherwise using any of the materials included in the work as standalone files. Sharing University teaching materials with third-parties, including uploading lecture notes, slides or recordings to websites constitutes academic misconduct and may be subject to penalties.  For more  information: </a:t>
            </a:r>
            <a:r>
              <a:rPr lang="en-AU" sz="1300" u="sng" dirty="0">
                <a:solidFill>
                  <a:schemeClr val="bg1"/>
                </a:solidFill>
                <a:effectLst/>
                <a:latin typeface="+mn-lt"/>
                <a:ea typeface="Times New Roman" panose="02020603050405020304" pitchFamily="18" charset="0"/>
                <a:hlinkClick r:id="rId2" tooltip="https://academicintegrity.unimelb.edu.au/">
                  <a:extLst>
                    <a:ext uri="{A12FA001-AC4F-418D-AE19-62706E023703}">
                      <ahyp:hlinkClr xmlns:ahyp="http://schemas.microsoft.com/office/drawing/2018/hyperlinkcolor" val="tx"/>
                    </a:ext>
                  </a:extLst>
                </a:hlinkClick>
              </a:rPr>
              <a:t>Academic Integrity at the University of Melbourne</a:t>
            </a:r>
            <a:endParaRPr lang="en-AU" sz="1300" dirty="0">
              <a:latin typeface="+mn-lt"/>
            </a:endParaRPr>
          </a:p>
        </p:txBody>
      </p:sp>
      <p:sp>
        <p:nvSpPr>
          <p:cNvPr id="7" name="TextBox 6">
            <a:extLst>
              <a:ext uri="{FF2B5EF4-FFF2-40B4-BE49-F238E27FC236}">
                <a16:creationId xmlns:a16="http://schemas.microsoft.com/office/drawing/2014/main" id="{28028CA4-95B8-600A-C697-0F46636ABD89}"/>
              </a:ext>
            </a:extLst>
          </p:cNvPr>
          <p:cNvSpPr txBox="1"/>
          <p:nvPr userDrawn="1"/>
        </p:nvSpPr>
        <p:spPr>
          <a:xfrm>
            <a:off x="344500" y="5962159"/>
            <a:ext cx="6740510" cy="400110"/>
          </a:xfrm>
          <a:prstGeom prst="rect">
            <a:avLst/>
          </a:prstGeom>
          <a:noFill/>
          <a:ln w="15875">
            <a:noFill/>
          </a:ln>
        </p:spPr>
        <p:txBody>
          <a:bodyPr wrap="square" lIns="0" tIns="0" rIns="0" bIns="0">
            <a:spAutoFit/>
          </a:bodyPr>
          <a:lstStyle/>
          <a:p>
            <a:pPr marL="0"/>
            <a:r>
              <a:rPr lang="en-AU" sz="1300" dirty="0">
                <a:solidFill>
                  <a:schemeClr val="bg1"/>
                </a:solidFill>
                <a:effectLst/>
                <a:latin typeface="+mn-lt"/>
                <a:ea typeface="Times New Roman" panose="02020603050405020304" pitchFamily="18" charset="0"/>
              </a:rPr>
              <a:t>Requests and enquiries concerning reproduction and rights should be addressed to the University Copyright Office, The University of Melbourne: </a:t>
            </a:r>
            <a:r>
              <a:rPr lang="en-AU" sz="1300" u="sng" dirty="0">
                <a:solidFill>
                  <a:schemeClr val="bg1"/>
                </a:solidFill>
                <a:effectLst/>
                <a:latin typeface="+mn-lt"/>
                <a:ea typeface="Times New Roman" panose="02020603050405020304" pitchFamily="18" charset="0"/>
                <a:hlinkClick r:id="rId3">
                  <a:extLst>
                    <a:ext uri="{A12FA001-AC4F-418D-AE19-62706E023703}">
                      <ahyp:hlinkClr xmlns:ahyp="http://schemas.microsoft.com/office/drawing/2018/hyperlinkcolor" val="tx"/>
                    </a:ext>
                  </a:extLst>
                </a:hlinkClick>
              </a:rPr>
              <a:t>copyright-office@unimelb.edu.au</a:t>
            </a:r>
            <a:endParaRPr lang="en-AU" sz="1300" dirty="0">
              <a:latin typeface="+mn-lt"/>
            </a:endParaRPr>
          </a:p>
        </p:txBody>
      </p:sp>
      <p:sp>
        <p:nvSpPr>
          <p:cNvPr id="3" name="Text Placeholder 10">
            <a:extLst>
              <a:ext uri="{FF2B5EF4-FFF2-40B4-BE49-F238E27FC236}">
                <a16:creationId xmlns:a16="http://schemas.microsoft.com/office/drawing/2014/main" id="{9C45E1F2-EF0D-321D-535C-967DD7ADCCEB}"/>
              </a:ext>
            </a:extLst>
          </p:cNvPr>
          <p:cNvSpPr>
            <a:spLocks noGrp="1"/>
          </p:cNvSpPr>
          <p:nvPr>
            <p:ph type="body" sz="quarter" idx="18" hasCustomPrompt="1"/>
          </p:nvPr>
        </p:nvSpPr>
        <p:spPr>
          <a:xfrm>
            <a:off x="7671175" y="6167945"/>
            <a:ext cx="4175224" cy="216000"/>
          </a:xfrm>
        </p:spPr>
        <p:txBody>
          <a:bodyPr anchor="b" anchorCtr="0"/>
          <a:lstStyle>
            <a:lvl1pPr marL="0" algn="r">
              <a:lnSpc>
                <a:spcPct val="100000"/>
              </a:lnSpc>
              <a:spcAft>
                <a:spcPts val="0"/>
              </a:spcAft>
              <a:buFontTx/>
              <a:buNone/>
              <a:defRPr sz="1300" b="0">
                <a:solidFill>
                  <a:schemeClr val="bg1"/>
                </a:solidFill>
              </a:defRPr>
            </a:lvl1pPr>
            <a:lvl2pPr marL="0" algn="r">
              <a:lnSpc>
                <a:spcPct val="100000"/>
              </a:lnSpc>
              <a:spcAft>
                <a:spcPts val="0"/>
              </a:spcAft>
              <a:buFontTx/>
              <a:buNone/>
              <a:defRPr sz="1300">
                <a:solidFill>
                  <a:schemeClr val="bg1"/>
                </a:solidFill>
              </a:defRPr>
            </a:lvl2pPr>
            <a:lvl3pPr marL="0" indent="0" algn="r">
              <a:lnSpc>
                <a:spcPct val="100000"/>
              </a:lnSpc>
              <a:spcAft>
                <a:spcPts val="0"/>
              </a:spcAft>
              <a:buFontTx/>
              <a:buNone/>
              <a:defRPr sz="1300">
                <a:solidFill>
                  <a:schemeClr val="bg1"/>
                </a:solidFill>
              </a:defRPr>
            </a:lvl3pPr>
            <a:lvl4pPr marL="0" indent="0" algn="r">
              <a:lnSpc>
                <a:spcPct val="100000"/>
              </a:lnSpc>
              <a:spcAft>
                <a:spcPts val="0"/>
              </a:spcAft>
              <a:buFontTx/>
              <a:buNone/>
              <a:defRPr sz="1300">
                <a:solidFill>
                  <a:schemeClr val="bg1"/>
                </a:solidFill>
              </a:defRPr>
            </a:lvl4pPr>
            <a:lvl5pPr marL="0" indent="0" algn="r">
              <a:lnSpc>
                <a:spcPct val="100000"/>
              </a:lnSpc>
              <a:spcAft>
                <a:spcPts val="0"/>
              </a:spcAft>
              <a:buFontTx/>
              <a:buNone/>
              <a:defRPr sz="1300">
                <a:solidFill>
                  <a:schemeClr val="bg1"/>
                </a:solidFill>
              </a:defRPr>
            </a:lvl5pPr>
            <a:lvl6pPr marL="0" indent="0" algn="r">
              <a:lnSpc>
                <a:spcPct val="100000"/>
              </a:lnSpc>
              <a:spcAft>
                <a:spcPts val="0"/>
              </a:spcAft>
              <a:buFontTx/>
              <a:buNone/>
              <a:defRPr sz="1300">
                <a:solidFill>
                  <a:schemeClr val="bg1"/>
                </a:solidFill>
              </a:defRPr>
            </a:lvl6pPr>
            <a:lvl7pPr marL="0" indent="0" algn="r">
              <a:lnSpc>
                <a:spcPct val="100000"/>
              </a:lnSpc>
              <a:spcAft>
                <a:spcPts val="0"/>
              </a:spcAft>
              <a:buFontTx/>
              <a:buNone/>
              <a:defRPr sz="1300">
                <a:solidFill>
                  <a:schemeClr val="bg1"/>
                </a:solidFill>
              </a:defRPr>
            </a:lvl7pPr>
            <a:lvl8pPr marL="0" indent="0" algn="r">
              <a:lnSpc>
                <a:spcPct val="100000"/>
              </a:lnSpc>
              <a:spcAft>
                <a:spcPts val="0"/>
              </a:spcAft>
              <a:buFontTx/>
              <a:buNone/>
              <a:defRPr sz="1300">
                <a:solidFill>
                  <a:schemeClr val="bg1"/>
                </a:solidFill>
              </a:defRPr>
            </a:lvl8pPr>
            <a:lvl9pPr marL="0" indent="0" algn="r">
              <a:lnSpc>
                <a:spcPct val="100000"/>
              </a:lnSpc>
              <a:spcAft>
                <a:spcPts val="0"/>
              </a:spcAft>
              <a:buFontTx/>
              <a:buNone/>
              <a:defRPr sz="1300">
                <a:solidFill>
                  <a:schemeClr val="bg1"/>
                </a:solidFill>
              </a:defRPr>
            </a:lvl9pPr>
          </a:lstStyle>
          <a:p>
            <a:pPr lvl="0"/>
            <a:r>
              <a:rPr lang="en-US" dirty="0"/>
              <a:t>CRICOS: 00116K</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endParaRPr lang="en-AU" dirty="0"/>
          </a:p>
        </p:txBody>
      </p:sp>
    </p:spTree>
    <p:extLst>
      <p:ext uri="{BB962C8B-B14F-4D97-AF65-F5344CB8AC3E}">
        <p14:creationId xmlns:p14="http://schemas.microsoft.com/office/powerpoint/2010/main" val="27321236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97687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Cover_style2">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344487" y="342706"/>
            <a:ext cx="7387200" cy="6156000"/>
          </a:xfrm>
          <a:solidFill>
            <a:schemeClr val="bg2"/>
          </a:solidFill>
        </p:spPr>
        <p:txBody>
          <a:bodyPr lIns="180000" tIns="180000" rIns="180000" bIns="180000"/>
          <a:lstStyle>
            <a:lvl1pPr>
              <a:lnSpc>
                <a:spcPts val="5200"/>
              </a:lnSpc>
              <a:spcAft>
                <a:spcPts val="1200"/>
              </a:spcAft>
              <a:defRPr sz="4800">
                <a:solidFill>
                  <a:schemeClr val="bg1"/>
                </a:solidFill>
              </a:defRPr>
            </a:lvl1pPr>
            <a:lvl2pPr marL="0" indent="0">
              <a:lnSpc>
                <a:spcPts val="4000"/>
              </a:lnSpc>
              <a:spcAft>
                <a:spcPts val="1200"/>
              </a:spcAft>
              <a:buNone/>
              <a:defRPr sz="3600">
                <a:solidFill>
                  <a:schemeClr val="bg1"/>
                </a:solidFill>
              </a:defRPr>
            </a:lvl2pPr>
            <a:lvl3pPr marL="0" indent="0">
              <a:lnSpc>
                <a:spcPts val="2000"/>
              </a:lnSpc>
              <a:spcAft>
                <a:spcPts val="1200"/>
              </a:spcAft>
              <a:buNone/>
              <a:defRPr sz="1800">
                <a:solidFill>
                  <a:schemeClr val="bg1"/>
                </a:solidFill>
              </a:defRPr>
            </a:lvl3pPr>
            <a:lvl4pPr marL="0" indent="0">
              <a:lnSpc>
                <a:spcPts val="2000"/>
              </a:lnSpc>
              <a:spcAft>
                <a:spcPts val="1200"/>
              </a:spcAft>
              <a:buNone/>
              <a:defRPr sz="1800">
                <a:solidFill>
                  <a:schemeClr val="bg1"/>
                </a:solidFill>
              </a:defRPr>
            </a:lvl4pPr>
            <a:lvl5pPr marL="0" indent="0">
              <a:lnSpc>
                <a:spcPts val="2000"/>
              </a:lnSpc>
              <a:spcAft>
                <a:spcPts val="1200"/>
              </a:spcAft>
              <a:buNone/>
              <a:defRPr sz="1800">
                <a:solidFill>
                  <a:schemeClr val="bg1"/>
                </a:solidFill>
              </a:defRPr>
            </a:lvl5pPr>
            <a:lvl6pPr marL="0" indent="0">
              <a:lnSpc>
                <a:spcPts val="2000"/>
              </a:lnSpc>
              <a:spcAft>
                <a:spcPts val="1200"/>
              </a:spcAft>
              <a:buNone/>
              <a:defRPr sz="1800">
                <a:solidFill>
                  <a:schemeClr val="bg1"/>
                </a:solidFill>
              </a:defRPr>
            </a:lvl6pPr>
            <a:lvl7pPr marL="0" indent="0">
              <a:lnSpc>
                <a:spcPts val="2000"/>
              </a:lnSpc>
              <a:spcAft>
                <a:spcPts val="1200"/>
              </a:spcAft>
              <a:buNone/>
              <a:defRPr sz="1800">
                <a:solidFill>
                  <a:schemeClr val="bg1"/>
                </a:solidFill>
              </a:defRPr>
            </a:lvl7pPr>
            <a:lvl8pPr marL="0" indent="0">
              <a:lnSpc>
                <a:spcPts val="2000"/>
              </a:lnSpc>
              <a:spcAft>
                <a:spcPts val="1200"/>
              </a:spcAft>
              <a:buNone/>
              <a:defRPr sz="1800">
                <a:solidFill>
                  <a:schemeClr val="bg1"/>
                </a:solidFill>
              </a:defRPr>
            </a:lvl8pPr>
            <a:lvl9pPr marL="0" indent="0">
              <a:lnSpc>
                <a:spcPts val="2000"/>
              </a:lnSpc>
              <a:spcAft>
                <a:spcPts val="1200"/>
              </a:spcAft>
              <a:buNone/>
              <a:defRPr sz="180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2" name="Text Placeholder 11">
            <a:extLst>
              <a:ext uri="{FF2B5EF4-FFF2-40B4-BE49-F238E27FC236}">
                <a16:creationId xmlns:a16="http://schemas.microsoft.com/office/drawing/2014/main" id="{387ED941-9C27-8A50-85FC-20C808963583}"/>
              </a:ext>
            </a:extLst>
          </p:cNvPr>
          <p:cNvSpPr>
            <a:spLocks noGrp="1"/>
          </p:cNvSpPr>
          <p:nvPr>
            <p:ph type="body" sz="quarter" idx="13" hasCustomPrompt="1"/>
          </p:nvPr>
        </p:nvSpPr>
        <p:spPr>
          <a:xfrm>
            <a:off x="7731687" y="342705"/>
            <a:ext cx="2055998" cy="2052000"/>
          </a:xfrm>
          <a:solidFill>
            <a:srgbClr val="A84500"/>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pic>
        <p:nvPicPr>
          <p:cNvPr id="5" name="Picture Placeholder 6" descr="Logo&#10;&#10;Description automatically generated">
            <a:extLst>
              <a:ext uri="{FF2B5EF4-FFF2-40B4-BE49-F238E27FC236}">
                <a16:creationId xmlns:a16="http://schemas.microsoft.com/office/drawing/2014/main" id="{A828604B-3603-BCC0-A1CC-EE9580EA76E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31" b="231"/>
          <a:stretch/>
        </p:blipFill>
        <p:spPr>
          <a:xfrm>
            <a:off x="9786409" y="342705"/>
            <a:ext cx="2061103" cy="2051245"/>
          </a:xfrm>
          <a:prstGeom prst="rect">
            <a:avLst/>
          </a:prstGeom>
        </p:spPr>
      </p:pic>
      <p:sp>
        <p:nvSpPr>
          <p:cNvPr id="7" name="Rectangle 6">
            <a:extLst>
              <a:ext uri="{FF2B5EF4-FFF2-40B4-BE49-F238E27FC236}">
                <a16:creationId xmlns:a16="http://schemas.microsoft.com/office/drawing/2014/main" id="{6C306A53-79D6-EF39-3A6D-59F43F40207C}"/>
              </a:ext>
            </a:extLst>
          </p:cNvPr>
          <p:cNvSpPr/>
          <p:nvPr userDrawn="1"/>
        </p:nvSpPr>
        <p:spPr>
          <a:xfrm>
            <a:off x="7731687" y="2393950"/>
            <a:ext cx="4115825" cy="4104756"/>
          </a:xfrm>
          <a:prstGeom prst="rect">
            <a:avLst/>
          </a:prstGeom>
          <a:solidFill>
            <a:srgbClr val="C8C8C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Tree>
    <p:extLst>
      <p:ext uri="{BB962C8B-B14F-4D97-AF65-F5344CB8AC3E}">
        <p14:creationId xmlns:p14="http://schemas.microsoft.com/office/powerpoint/2010/main" val="4154858531"/>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Divider_with image1_style2">
    <p:spTree>
      <p:nvGrpSpPr>
        <p:cNvPr id="1" name=""/>
        <p:cNvGrpSpPr/>
        <p:nvPr/>
      </p:nvGrpSpPr>
      <p:grpSpPr>
        <a:xfrm>
          <a:off x="0" y="0"/>
          <a:ext cx="0" cy="0"/>
          <a:chOff x="0" y="0"/>
          <a:chExt cx="0" cy="0"/>
        </a:xfrm>
      </p:grpSpPr>
      <p:pic>
        <p:nvPicPr>
          <p:cNvPr id="4" name="Picture 3" descr="People walking under a building&#10;&#10;Description automatically generated">
            <a:extLst>
              <a:ext uri="{FF2B5EF4-FFF2-40B4-BE49-F238E27FC236}">
                <a16:creationId xmlns:a16="http://schemas.microsoft.com/office/drawing/2014/main" id="{E7BA957F-097B-72FD-DF04-76077458E46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599" y="341999"/>
            <a:ext cx="7982610" cy="6120000"/>
          </a:xfrm>
          <a:prstGeom prst="rect">
            <a:avLst/>
          </a:prstGeom>
        </p:spPr>
      </p:pic>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a:t>Click here to insert Image</a:t>
            </a:r>
          </a:p>
        </p:txBody>
      </p:sp>
      <p:sp>
        <p:nvSpPr>
          <p:cNvPr id="2" name="Rectangle 1">
            <a:extLst>
              <a:ext uri="{FF2B5EF4-FFF2-40B4-BE49-F238E27FC236}">
                <a16:creationId xmlns:a16="http://schemas.microsoft.com/office/drawing/2014/main" id="{ECAB7617-3B2D-B71C-77FF-ACD3A548A032}"/>
              </a:ext>
            </a:extLst>
          </p:cNvPr>
          <p:cNvSpPr/>
          <p:nvPr userDrawn="1"/>
        </p:nvSpPr>
        <p:spPr>
          <a:xfrm>
            <a:off x="8189904" y="342000"/>
            <a:ext cx="3666846" cy="6120000"/>
          </a:xfrm>
          <a:prstGeom prst="rect">
            <a:avLst/>
          </a:prstGeom>
          <a:solidFill>
            <a:srgbClr val="A845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pic>
        <p:nvPicPr>
          <p:cNvPr id="5" name="Picture Placeholder 10" descr="Logo&#10;&#10;Description automatically generated">
            <a:extLst>
              <a:ext uri="{FF2B5EF4-FFF2-40B4-BE49-F238E27FC236}">
                <a16:creationId xmlns:a16="http://schemas.microsoft.com/office/drawing/2014/main" id="{E62A33BC-03A6-C8A1-9C41-41066E1C7A1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C8C8C8"/>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dirty="0"/>
              <a:t>[Insert Identifier]</a:t>
            </a: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1"/>
                </a:solidFill>
              </a:defRPr>
            </a:lvl1pPr>
            <a:lvl2pPr marL="0" indent="0">
              <a:lnSpc>
                <a:spcPts val="1800"/>
              </a:lnSpc>
              <a:spcAft>
                <a:spcPts val="600"/>
              </a:spcAft>
              <a:buNone/>
              <a:defRPr sz="1600">
                <a:solidFill>
                  <a:schemeClr val="bg1"/>
                </a:solidFill>
              </a:defRPr>
            </a:lvl2pPr>
            <a:lvl3pPr marL="0" indent="0">
              <a:lnSpc>
                <a:spcPts val="1400"/>
              </a:lnSpc>
              <a:spcAft>
                <a:spcPts val="600"/>
              </a:spcAft>
              <a:buNone/>
              <a:defRPr sz="1200">
                <a:solidFill>
                  <a:schemeClr val="bg1"/>
                </a:solidFill>
              </a:defRPr>
            </a:lvl3pPr>
            <a:lvl4pPr marL="0" indent="0">
              <a:lnSpc>
                <a:spcPts val="1400"/>
              </a:lnSpc>
              <a:spcAft>
                <a:spcPts val="600"/>
              </a:spcAft>
              <a:buNone/>
              <a:defRPr sz="1200">
                <a:solidFill>
                  <a:schemeClr val="bg1"/>
                </a:solidFill>
              </a:defRPr>
            </a:lvl4pPr>
            <a:lvl5pPr marL="0" indent="0">
              <a:lnSpc>
                <a:spcPts val="1400"/>
              </a:lnSpc>
              <a:spcAft>
                <a:spcPts val="600"/>
              </a:spcAft>
              <a:buNone/>
              <a:defRPr sz="1200">
                <a:solidFill>
                  <a:schemeClr val="bg1"/>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Tree>
    <p:extLst>
      <p:ext uri="{BB962C8B-B14F-4D97-AF65-F5344CB8AC3E}">
        <p14:creationId xmlns:p14="http://schemas.microsoft.com/office/powerpoint/2010/main" val="2215015974"/>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2_Divider_with image1_style2">
    <p:spTree>
      <p:nvGrpSpPr>
        <p:cNvPr id="1" name=""/>
        <p:cNvGrpSpPr/>
        <p:nvPr/>
      </p:nvGrpSpPr>
      <p:grpSpPr>
        <a:xfrm>
          <a:off x="0" y="0"/>
          <a:ext cx="0" cy="0"/>
          <a:chOff x="0" y="0"/>
          <a:chExt cx="0" cy="0"/>
        </a:xfrm>
      </p:grpSpPr>
      <p:pic>
        <p:nvPicPr>
          <p:cNvPr id="4" name="Picture 3" descr="A statue of a person&#10;&#10;Description automatically generated">
            <a:extLst>
              <a:ext uri="{FF2B5EF4-FFF2-40B4-BE49-F238E27FC236}">
                <a16:creationId xmlns:a16="http://schemas.microsoft.com/office/drawing/2014/main" id="{64F275E5-53E4-CE84-BFBA-2BC612A005F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599" y="342000"/>
            <a:ext cx="9173612" cy="6120000"/>
          </a:xfrm>
          <a:prstGeom prst="rect">
            <a:avLst/>
          </a:prstGeom>
        </p:spPr>
      </p:pic>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a:t>Click here to insert Image</a:t>
            </a:r>
          </a:p>
        </p:txBody>
      </p:sp>
      <p:sp>
        <p:nvSpPr>
          <p:cNvPr id="2" name="Rectangle 1">
            <a:extLst>
              <a:ext uri="{FF2B5EF4-FFF2-40B4-BE49-F238E27FC236}">
                <a16:creationId xmlns:a16="http://schemas.microsoft.com/office/drawing/2014/main" id="{ECAB7617-3B2D-B71C-77FF-ACD3A548A032}"/>
              </a:ext>
            </a:extLst>
          </p:cNvPr>
          <p:cNvSpPr/>
          <p:nvPr userDrawn="1"/>
        </p:nvSpPr>
        <p:spPr>
          <a:xfrm>
            <a:off x="8189904" y="342000"/>
            <a:ext cx="3666846" cy="6118503"/>
          </a:xfrm>
          <a:prstGeom prst="rect">
            <a:avLst/>
          </a:prstGeom>
          <a:solidFill>
            <a:srgbClr val="A845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pic>
        <p:nvPicPr>
          <p:cNvPr id="5" name="Picture Placeholder 10" descr="Logo&#10;&#10;Description automatically generated">
            <a:extLst>
              <a:ext uri="{FF2B5EF4-FFF2-40B4-BE49-F238E27FC236}">
                <a16:creationId xmlns:a16="http://schemas.microsoft.com/office/drawing/2014/main" id="{E62A33BC-03A6-C8A1-9C41-41066E1C7A1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C8C8C8"/>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dirty="0"/>
              <a:t>[Insert Identifier]</a:t>
            </a: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1"/>
                </a:solidFill>
              </a:defRPr>
            </a:lvl1pPr>
            <a:lvl2pPr marL="0" indent="0">
              <a:lnSpc>
                <a:spcPts val="1800"/>
              </a:lnSpc>
              <a:spcAft>
                <a:spcPts val="600"/>
              </a:spcAft>
              <a:buNone/>
              <a:defRPr sz="1600">
                <a:solidFill>
                  <a:schemeClr val="bg1"/>
                </a:solidFill>
              </a:defRPr>
            </a:lvl2pPr>
            <a:lvl3pPr marL="0" indent="0">
              <a:lnSpc>
                <a:spcPts val="1400"/>
              </a:lnSpc>
              <a:spcAft>
                <a:spcPts val="600"/>
              </a:spcAft>
              <a:buNone/>
              <a:defRPr sz="1200">
                <a:solidFill>
                  <a:schemeClr val="bg1"/>
                </a:solidFill>
              </a:defRPr>
            </a:lvl3pPr>
            <a:lvl4pPr marL="0" indent="0">
              <a:lnSpc>
                <a:spcPts val="1400"/>
              </a:lnSpc>
              <a:spcAft>
                <a:spcPts val="600"/>
              </a:spcAft>
              <a:buNone/>
              <a:defRPr sz="1200">
                <a:solidFill>
                  <a:schemeClr val="bg1"/>
                </a:solidFill>
              </a:defRPr>
            </a:lvl4pPr>
            <a:lvl5pPr marL="0" indent="0">
              <a:lnSpc>
                <a:spcPts val="1400"/>
              </a:lnSpc>
              <a:spcAft>
                <a:spcPts val="600"/>
              </a:spcAft>
              <a:buNone/>
              <a:defRPr sz="1200">
                <a:solidFill>
                  <a:schemeClr val="bg1"/>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Tree>
    <p:extLst>
      <p:ext uri="{BB962C8B-B14F-4D97-AF65-F5344CB8AC3E}">
        <p14:creationId xmlns:p14="http://schemas.microsoft.com/office/powerpoint/2010/main" val="3227717865"/>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3_Divider_with image1_style2">
    <p:spTree>
      <p:nvGrpSpPr>
        <p:cNvPr id="1" name=""/>
        <p:cNvGrpSpPr/>
        <p:nvPr/>
      </p:nvGrpSpPr>
      <p:grpSpPr>
        <a:xfrm>
          <a:off x="0" y="0"/>
          <a:ext cx="0" cy="0"/>
          <a:chOff x="0" y="0"/>
          <a:chExt cx="0" cy="0"/>
        </a:xfrm>
      </p:grpSpPr>
      <p:pic>
        <p:nvPicPr>
          <p:cNvPr id="9" name="Picture 8" descr="A close-up of a hand pointing at a model&#10;&#10;Description automatically generated">
            <a:extLst>
              <a:ext uri="{FF2B5EF4-FFF2-40B4-BE49-F238E27FC236}">
                <a16:creationId xmlns:a16="http://schemas.microsoft.com/office/drawing/2014/main" id="{BD33C0EC-1329-DF67-CC34-2186429DEB4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600" y="342000"/>
            <a:ext cx="9173027" cy="6120000"/>
          </a:xfrm>
          <a:prstGeom prst="rect">
            <a:avLst/>
          </a:prstGeom>
        </p:spPr>
      </p:pic>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a:t>Click here to insert Image</a:t>
            </a:r>
          </a:p>
        </p:txBody>
      </p:sp>
      <p:sp>
        <p:nvSpPr>
          <p:cNvPr id="2" name="Rectangle 1">
            <a:extLst>
              <a:ext uri="{FF2B5EF4-FFF2-40B4-BE49-F238E27FC236}">
                <a16:creationId xmlns:a16="http://schemas.microsoft.com/office/drawing/2014/main" id="{ECAB7617-3B2D-B71C-77FF-ACD3A548A032}"/>
              </a:ext>
            </a:extLst>
          </p:cNvPr>
          <p:cNvSpPr/>
          <p:nvPr userDrawn="1"/>
        </p:nvSpPr>
        <p:spPr>
          <a:xfrm>
            <a:off x="8189904" y="342000"/>
            <a:ext cx="3666846" cy="6120000"/>
          </a:xfrm>
          <a:prstGeom prst="rect">
            <a:avLst/>
          </a:prstGeom>
          <a:solidFill>
            <a:srgbClr val="A845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pic>
        <p:nvPicPr>
          <p:cNvPr id="5" name="Picture Placeholder 10" descr="Logo&#10;&#10;Description automatically generated">
            <a:extLst>
              <a:ext uri="{FF2B5EF4-FFF2-40B4-BE49-F238E27FC236}">
                <a16:creationId xmlns:a16="http://schemas.microsoft.com/office/drawing/2014/main" id="{E62A33BC-03A6-C8A1-9C41-41066E1C7A1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C8C8C8"/>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dirty="0"/>
              <a:t>[Insert Identifier]</a:t>
            </a: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1"/>
                </a:solidFill>
              </a:defRPr>
            </a:lvl1pPr>
            <a:lvl2pPr marL="0" indent="0">
              <a:lnSpc>
                <a:spcPts val="1800"/>
              </a:lnSpc>
              <a:spcAft>
                <a:spcPts val="600"/>
              </a:spcAft>
              <a:buNone/>
              <a:defRPr sz="1600">
                <a:solidFill>
                  <a:schemeClr val="bg1"/>
                </a:solidFill>
              </a:defRPr>
            </a:lvl2pPr>
            <a:lvl3pPr marL="0" indent="0">
              <a:lnSpc>
                <a:spcPts val="1400"/>
              </a:lnSpc>
              <a:spcAft>
                <a:spcPts val="600"/>
              </a:spcAft>
              <a:buNone/>
              <a:defRPr sz="1200">
                <a:solidFill>
                  <a:schemeClr val="bg1"/>
                </a:solidFill>
              </a:defRPr>
            </a:lvl3pPr>
            <a:lvl4pPr marL="0" indent="0">
              <a:lnSpc>
                <a:spcPts val="1400"/>
              </a:lnSpc>
              <a:spcAft>
                <a:spcPts val="600"/>
              </a:spcAft>
              <a:buNone/>
              <a:defRPr sz="1200">
                <a:solidFill>
                  <a:schemeClr val="bg1"/>
                </a:solidFill>
              </a:defRPr>
            </a:lvl4pPr>
            <a:lvl5pPr marL="0" indent="0">
              <a:lnSpc>
                <a:spcPts val="1400"/>
              </a:lnSpc>
              <a:spcAft>
                <a:spcPts val="600"/>
              </a:spcAft>
              <a:buNone/>
              <a:defRPr sz="1200">
                <a:solidFill>
                  <a:schemeClr val="bg1"/>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Tree>
    <p:extLst>
      <p:ext uri="{BB962C8B-B14F-4D97-AF65-F5344CB8AC3E}">
        <p14:creationId xmlns:p14="http://schemas.microsoft.com/office/powerpoint/2010/main" val="3225692397"/>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Divider_no image_style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458A6B7-81E3-7682-FEE6-1E360727B766}"/>
              </a:ext>
            </a:extLst>
          </p:cNvPr>
          <p:cNvSpPr/>
          <p:nvPr userDrawn="1"/>
        </p:nvSpPr>
        <p:spPr>
          <a:xfrm>
            <a:off x="344884" y="342705"/>
            <a:ext cx="11511866" cy="6156000"/>
          </a:xfrm>
          <a:prstGeom prst="rect">
            <a:avLst/>
          </a:prstGeom>
          <a:solidFill>
            <a:srgbClr val="A845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5" name="Title 6">
            <a:extLst>
              <a:ext uri="{FF2B5EF4-FFF2-40B4-BE49-F238E27FC236}">
                <a16:creationId xmlns:a16="http://schemas.microsoft.com/office/drawing/2014/main" id="{EEBEA266-07A0-CF95-5E3B-27E39E74A833}"/>
              </a:ext>
            </a:extLst>
          </p:cNvPr>
          <p:cNvSpPr>
            <a:spLocks noGrp="1"/>
          </p:cNvSpPr>
          <p:nvPr>
            <p:ph type="title"/>
          </p:nvPr>
        </p:nvSpPr>
        <p:spPr>
          <a:xfrm>
            <a:off x="568800" y="500400"/>
            <a:ext cx="4762800" cy="5810400"/>
          </a:xfrm>
        </p:spPr>
        <p:txBody>
          <a:bodyPr/>
          <a:lstStyle>
            <a:lvl1pPr>
              <a:lnSpc>
                <a:spcPts val="5200"/>
              </a:lnSpc>
              <a:defRPr sz="4800">
                <a:solidFill>
                  <a:schemeClr val="bg1"/>
                </a:solidFill>
              </a:defRPr>
            </a:lvl1pPr>
          </a:lstStyle>
          <a:p>
            <a:r>
              <a:rPr lang="en-US"/>
              <a:t>Click to edit Master title style</a:t>
            </a:r>
            <a:endParaRPr lang="en-AU" dirty="0"/>
          </a:p>
        </p:txBody>
      </p:sp>
      <p:pic>
        <p:nvPicPr>
          <p:cNvPr id="3" name="Picture Placeholder 10" descr="Logo&#10;&#10;Description automatically generated">
            <a:extLst>
              <a:ext uri="{FF2B5EF4-FFF2-40B4-BE49-F238E27FC236}">
                <a16:creationId xmlns:a16="http://schemas.microsoft.com/office/drawing/2014/main" id="{EA2DD591-39B0-CB76-8DFD-51AB679DCF2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Tree>
    <p:extLst>
      <p:ext uri="{BB962C8B-B14F-4D97-AF65-F5344CB8AC3E}">
        <p14:creationId xmlns:p14="http://schemas.microsoft.com/office/powerpoint/2010/main" val="791767944"/>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_style1">
    <p:bg>
      <p:bgPr>
        <a:solidFill>
          <a:schemeClr val="bg2"/>
        </a:solid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E55D817-EAAB-D963-230E-E123900CB196}"/>
              </a:ext>
            </a:extLst>
          </p:cNvPr>
          <p:cNvSpPr>
            <a:spLocks noGrp="1"/>
          </p:cNvSpPr>
          <p:nvPr>
            <p:ph type="ftr" sz="quarter" idx="13"/>
          </p:nvPr>
        </p:nvSpPr>
        <p:spPr/>
        <p:txBody>
          <a:bodyPr/>
          <a:lstStyle>
            <a:lvl1pPr>
              <a:defRPr>
                <a:solidFill>
                  <a:schemeClr val="bg1"/>
                </a:solidFill>
              </a:defRPr>
            </a:lvl1pPr>
          </a:lstStyle>
          <a:p>
            <a:r>
              <a:rPr lang="en-AU" dirty="0"/>
              <a:t>[Insert Identifier] | [Insert Report Title]</a:t>
            </a:r>
          </a:p>
        </p:txBody>
      </p:sp>
      <p:sp>
        <p:nvSpPr>
          <p:cNvPr id="11" name="Title 2">
            <a:extLst>
              <a:ext uri="{FF2B5EF4-FFF2-40B4-BE49-F238E27FC236}">
                <a16:creationId xmlns:a16="http://schemas.microsoft.com/office/drawing/2014/main" id="{221BB744-0774-4C42-7136-CFFEA126ED39}"/>
              </a:ext>
            </a:extLst>
          </p:cNvPr>
          <p:cNvSpPr>
            <a:spLocks noGrp="1"/>
          </p:cNvSpPr>
          <p:nvPr>
            <p:ph type="title"/>
          </p:nvPr>
        </p:nvSpPr>
        <p:spPr>
          <a:xfrm>
            <a:off x="345600" y="1916832"/>
            <a:ext cx="9001001" cy="2726013"/>
          </a:xfrm>
        </p:spPr>
        <p:txBody>
          <a:bodyPr anchor="ctr" anchorCtr="0"/>
          <a:lstStyle>
            <a:lvl1pPr algn="l">
              <a:lnSpc>
                <a:spcPct val="100000"/>
              </a:lnSpc>
              <a:defRPr sz="4400">
                <a:solidFill>
                  <a:schemeClr val="bg1"/>
                </a:solidFill>
              </a:defRPr>
            </a:lvl1pPr>
          </a:lstStyle>
          <a:p>
            <a:r>
              <a:rPr lang="en-US"/>
              <a:t>Click to edit Master title style</a:t>
            </a:r>
            <a:endParaRPr lang="en-AU" dirty="0"/>
          </a:p>
        </p:txBody>
      </p:sp>
      <p:pic>
        <p:nvPicPr>
          <p:cNvPr id="12" name="Picture Placeholder 10" descr="Logo&#10;&#10;Description automatically generated">
            <a:extLst>
              <a:ext uri="{FF2B5EF4-FFF2-40B4-BE49-F238E27FC236}">
                <a16:creationId xmlns:a16="http://schemas.microsoft.com/office/drawing/2014/main" id="{B9E60202-450E-CF2C-601B-7D1A7C9B3DF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5" r="65"/>
          <a:stretch/>
        </p:blipFill>
        <p:spPr>
          <a:xfrm>
            <a:off x="10635412" y="342000"/>
            <a:ext cx="1222350" cy="1223793"/>
          </a:xfrm>
          <a:prstGeom prst="rect">
            <a:avLst/>
          </a:prstGeom>
        </p:spPr>
      </p:pic>
    </p:spTree>
    <p:extLst>
      <p:ext uri="{BB962C8B-B14F-4D97-AF65-F5344CB8AC3E}">
        <p14:creationId xmlns:p14="http://schemas.microsoft.com/office/powerpoint/2010/main" val="19147349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Cover_style3">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344487" y="342706"/>
            <a:ext cx="7387200" cy="6156000"/>
          </a:xfrm>
          <a:solidFill>
            <a:schemeClr val="bg2"/>
          </a:solidFill>
        </p:spPr>
        <p:txBody>
          <a:bodyPr lIns="180000" tIns="180000" rIns="180000" bIns="180000"/>
          <a:lstStyle>
            <a:lvl1pPr>
              <a:lnSpc>
                <a:spcPts val="5200"/>
              </a:lnSpc>
              <a:spcAft>
                <a:spcPts val="1200"/>
              </a:spcAft>
              <a:defRPr sz="4800">
                <a:solidFill>
                  <a:schemeClr val="bg1"/>
                </a:solidFill>
              </a:defRPr>
            </a:lvl1pPr>
            <a:lvl2pPr marL="0" indent="0">
              <a:lnSpc>
                <a:spcPts val="4000"/>
              </a:lnSpc>
              <a:spcAft>
                <a:spcPts val="1200"/>
              </a:spcAft>
              <a:buNone/>
              <a:defRPr sz="3600">
                <a:solidFill>
                  <a:schemeClr val="bg1"/>
                </a:solidFill>
              </a:defRPr>
            </a:lvl2pPr>
            <a:lvl3pPr marL="0" indent="0">
              <a:lnSpc>
                <a:spcPts val="2000"/>
              </a:lnSpc>
              <a:spcAft>
                <a:spcPts val="1200"/>
              </a:spcAft>
              <a:buNone/>
              <a:defRPr sz="1800">
                <a:solidFill>
                  <a:schemeClr val="bg1"/>
                </a:solidFill>
              </a:defRPr>
            </a:lvl3pPr>
            <a:lvl4pPr marL="0" indent="0">
              <a:lnSpc>
                <a:spcPts val="2000"/>
              </a:lnSpc>
              <a:spcAft>
                <a:spcPts val="1200"/>
              </a:spcAft>
              <a:buNone/>
              <a:defRPr sz="1800">
                <a:solidFill>
                  <a:schemeClr val="bg1"/>
                </a:solidFill>
              </a:defRPr>
            </a:lvl4pPr>
            <a:lvl5pPr marL="0" indent="0">
              <a:lnSpc>
                <a:spcPts val="2000"/>
              </a:lnSpc>
              <a:spcAft>
                <a:spcPts val="1200"/>
              </a:spcAft>
              <a:buNone/>
              <a:defRPr sz="1800">
                <a:solidFill>
                  <a:schemeClr val="bg1"/>
                </a:solidFill>
              </a:defRPr>
            </a:lvl5pPr>
            <a:lvl6pPr marL="0" indent="0">
              <a:lnSpc>
                <a:spcPts val="2000"/>
              </a:lnSpc>
              <a:spcAft>
                <a:spcPts val="1200"/>
              </a:spcAft>
              <a:buNone/>
              <a:defRPr sz="1800">
                <a:solidFill>
                  <a:schemeClr val="bg1"/>
                </a:solidFill>
              </a:defRPr>
            </a:lvl6pPr>
            <a:lvl7pPr marL="0" indent="0">
              <a:lnSpc>
                <a:spcPts val="2000"/>
              </a:lnSpc>
              <a:spcAft>
                <a:spcPts val="1200"/>
              </a:spcAft>
              <a:buNone/>
              <a:defRPr sz="1800">
                <a:solidFill>
                  <a:schemeClr val="bg1"/>
                </a:solidFill>
              </a:defRPr>
            </a:lvl7pPr>
            <a:lvl8pPr marL="0" indent="0">
              <a:lnSpc>
                <a:spcPts val="2000"/>
              </a:lnSpc>
              <a:spcAft>
                <a:spcPts val="1200"/>
              </a:spcAft>
              <a:buNone/>
              <a:defRPr sz="1800">
                <a:solidFill>
                  <a:schemeClr val="bg1"/>
                </a:solidFill>
              </a:defRPr>
            </a:lvl8pPr>
            <a:lvl9pPr marL="0" indent="0">
              <a:lnSpc>
                <a:spcPts val="2000"/>
              </a:lnSpc>
              <a:spcAft>
                <a:spcPts val="1200"/>
              </a:spcAft>
              <a:buNone/>
              <a:defRPr sz="180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2" name="Text Placeholder 11">
            <a:extLst>
              <a:ext uri="{FF2B5EF4-FFF2-40B4-BE49-F238E27FC236}">
                <a16:creationId xmlns:a16="http://schemas.microsoft.com/office/drawing/2014/main" id="{387ED941-9C27-8A50-85FC-20C808963583}"/>
              </a:ext>
            </a:extLst>
          </p:cNvPr>
          <p:cNvSpPr>
            <a:spLocks noGrp="1"/>
          </p:cNvSpPr>
          <p:nvPr>
            <p:ph type="body" sz="quarter" idx="13" hasCustomPrompt="1"/>
          </p:nvPr>
        </p:nvSpPr>
        <p:spPr>
          <a:xfrm>
            <a:off x="7731687" y="342705"/>
            <a:ext cx="2055998" cy="2052000"/>
          </a:xfrm>
          <a:solidFill>
            <a:schemeClr val="accent2"/>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pic>
        <p:nvPicPr>
          <p:cNvPr id="5" name="Picture Placeholder 6" descr="Logo&#10;&#10;Description automatically generated">
            <a:extLst>
              <a:ext uri="{FF2B5EF4-FFF2-40B4-BE49-F238E27FC236}">
                <a16:creationId xmlns:a16="http://schemas.microsoft.com/office/drawing/2014/main" id="{A828604B-3603-BCC0-A1CC-EE9580EA76E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31" b="231"/>
          <a:stretch/>
        </p:blipFill>
        <p:spPr>
          <a:xfrm>
            <a:off x="9786409" y="342705"/>
            <a:ext cx="2061103" cy="2051245"/>
          </a:xfrm>
          <a:prstGeom prst="rect">
            <a:avLst/>
          </a:prstGeom>
        </p:spPr>
      </p:pic>
      <p:sp>
        <p:nvSpPr>
          <p:cNvPr id="7" name="Rectangle 6">
            <a:extLst>
              <a:ext uri="{FF2B5EF4-FFF2-40B4-BE49-F238E27FC236}">
                <a16:creationId xmlns:a16="http://schemas.microsoft.com/office/drawing/2014/main" id="{6C306A53-79D6-EF39-3A6D-59F43F40207C}"/>
              </a:ext>
            </a:extLst>
          </p:cNvPr>
          <p:cNvSpPr/>
          <p:nvPr userDrawn="1"/>
        </p:nvSpPr>
        <p:spPr>
          <a:xfrm>
            <a:off x="7731687" y="2393950"/>
            <a:ext cx="4115825" cy="4104756"/>
          </a:xfrm>
          <a:prstGeom prst="rect">
            <a:avLst/>
          </a:prstGeom>
          <a:solidFill>
            <a:srgbClr val="C8C8C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2" name="Picture Placeholder 3">
            <a:extLst>
              <a:ext uri="{FF2B5EF4-FFF2-40B4-BE49-F238E27FC236}">
                <a16:creationId xmlns:a16="http://schemas.microsoft.com/office/drawing/2014/main" id="{64F25102-8019-71BA-8F07-A5D0AFCC24B8}"/>
              </a:ext>
            </a:extLst>
          </p:cNvPr>
          <p:cNvSpPr>
            <a:spLocks noGrp="1"/>
          </p:cNvSpPr>
          <p:nvPr>
            <p:ph type="pic" sz="quarter" idx="14" hasCustomPrompt="1"/>
          </p:nvPr>
        </p:nvSpPr>
        <p:spPr>
          <a:xfrm>
            <a:off x="541336" y="5094185"/>
            <a:ext cx="1755195" cy="809625"/>
          </a:xfrm>
        </p:spPr>
        <p:txBody>
          <a:bodyPr anchor="ctr" anchorCtr="0"/>
          <a:lstStyle>
            <a:lvl1pPr algn="ctr">
              <a:lnSpc>
                <a:spcPts val="1600"/>
              </a:lnSpc>
              <a:defRPr sz="1400">
                <a:solidFill>
                  <a:schemeClr val="bg1"/>
                </a:solidFill>
              </a:defRPr>
            </a:lvl1pPr>
          </a:lstStyle>
          <a:p>
            <a:r>
              <a:rPr lang="en-AU" dirty="0"/>
              <a:t>Click icon to Insert Partner logo </a:t>
            </a:r>
          </a:p>
        </p:txBody>
      </p:sp>
      <p:sp>
        <p:nvSpPr>
          <p:cNvPr id="3" name="Picture Placeholder 3">
            <a:extLst>
              <a:ext uri="{FF2B5EF4-FFF2-40B4-BE49-F238E27FC236}">
                <a16:creationId xmlns:a16="http://schemas.microsoft.com/office/drawing/2014/main" id="{D7C73486-B521-47A0-AF9D-6971811ACFA4}"/>
              </a:ext>
            </a:extLst>
          </p:cNvPr>
          <p:cNvSpPr>
            <a:spLocks noGrp="1"/>
          </p:cNvSpPr>
          <p:nvPr>
            <p:ph type="pic" sz="quarter" idx="15" hasCustomPrompt="1"/>
          </p:nvPr>
        </p:nvSpPr>
        <p:spPr>
          <a:xfrm>
            <a:off x="2585796" y="5094185"/>
            <a:ext cx="1755195" cy="809625"/>
          </a:xfrm>
        </p:spPr>
        <p:txBody>
          <a:bodyPr anchor="ctr" anchorCtr="0"/>
          <a:lstStyle>
            <a:lvl1pPr algn="ctr">
              <a:lnSpc>
                <a:spcPts val="1600"/>
              </a:lnSpc>
              <a:defRPr sz="1400">
                <a:solidFill>
                  <a:schemeClr val="bg1"/>
                </a:solidFill>
              </a:defRPr>
            </a:lvl1pPr>
          </a:lstStyle>
          <a:p>
            <a:r>
              <a:rPr lang="en-AU"/>
              <a:t>Click icon to Insert Partner logo </a:t>
            </a:r>
          </a:p>
        </p:txBody>
      </p:sp>
      <p:sp>
        <p:nvSpPr>
          <p:cNvPr id="4" name="Picture Placeholder 3">
            <a:extLst>
              <a:ext uri="{FF2B5EF4-FFF2-40B4-BE49-F238E27FC236}">
                <a16:creationId xmlns:a16="http://schemas.microsoft.com/office/drawing/2014/main" id="{C5047982-B5C9-3137-D959-134494D799BE}"/>
              </a:ext>
            </a:extLst>
          </p:cNvPr>
          <p:cNvSpPr>
            <a:spLocks noGrp="1"/>
          </p:cNvSpPr>
          <p:nvPr>
            <p:ph type="pic" sz="quarter" idx="16" hasCustomPrompt="1"/>
          </p:nvPr>
        </p:nvSpPr>
        <p:spPr>
          <a:xfrm>
            <a:off x="4630256" y="5094185"/>
            <a:ext cx="1755195" cy="809625"/>
          </a:xfrm>
        </p:spPr>
        <p:txBody>
          <a:bodyPr anchor="ctr" anchorCtr="0"/>
          <a:lstStyle>
            <a:lvl1pPr algn="ctr">
              <a:lnSpc>
                <a:spcPts val="1600"/>
              </a:lnSpc>
              <a:defRPr sz="1400">
                <a:solidFill>
                  <a:schemeClr val="bg1"/>
                </a:solidFill>
              </a:defRPr>
            </a:lvl1pPr>
          </a:lstStyle>
          <a:p>
            <a:r>
              <a:rPr lang="en-AU"/>
              <a:t>Click icon to Insert Partner logo </a:t>
            </a:r>
          </a:p>
        </p:txBody>
      </p:sp>
      <p:sp>
        <p:nvSpPr>
          <p:cNvPr id="8" name="Text Placeholder 10">
            <a:extLst>
              <a:ext uri="{FF2B5EF4-FFF2-40B4-BE49-F238E27FC236}">
                <a16:creationId xmlns:a16="http://schemas.microsoft.com/office/drawing/2014/main" id="{28B770AB-4E41-97A4-BC8B-8232D6165CC4}"/>
              </a:ext>
            </a:extLst>
          </p:cNvPr>
          <p:cNvSpPr>
            <a:spLocks noGrp="1"/>
          </p:cNvSpPr>
          <p:nvPr>
            <p:ph type="body" sz="quarter" idx="17"/>
          </p:nvPr>
        </p:nvSpPr>
        <p:spPr>
          <a:xfrm>
            <a:off x="541335" y="5993730"/>
            <a:ext cx="5844115" cy="405600"/>
          </a:xfrm>
        </p:spPr>
        <p:txBody>
          <a:bodyPr/>
          <a:lstStyle>
            <a:lvl1pPr marL="0">
              <a:lnSpc>
                <a:spcPts val="1600"/>
              </a:lnSpc>
              <a:spcAft>
                <a:spcPts val="0"/>
              </a:spcAft>
              <a:buFontTx/>
              <a:buNone/>
              <a:defRPr sz="1400">
                <a:solidFill>
                  <a:schemeClr val="bg1"/>
                </a:solidFill>
              </a:defRPr>
            </a:lvl1pPr>
            <a:lvl2pPr marL="0">
              <a:lnSpc>
                <a:spcPts val="1600"/>
              </a:lnSpc>
              <a:spcAft>
                <a:spcPts val="0"/>
              </a:spcAft>
              <a:buFontTx/>
              <a:buNone/>
              <a:defRPr sz="1400">
                <a:solidFill>
                  <a:schemeClr val="bg1"/>
                </a:solidFill>
              </a:defRPr>
            </a:lvl2pPr>
            <a:lvl3pPr marL="0" indent="0">
              <a:lnSpc>
                <a:spcPts val="1600"/>
              </a:lnSpc>
              <a:spcAft>
                <a:spcPts val="0"/>
              </a:spcAft>
              <a:buFontTx/>
              <a:buNone/>
              <a:defRPr sz="1400">
                <a:solidFill>
                  <a:schemeClr val="bg1"/>
                </a:solidFill>
              </a:defRPr>
            </a:lvl3pPr>
            <a:lvl4pPr marL="0" indent="0">
              <a:lnSpc>
                <a:spcPts val="1600"/>
              </a:lnSpc>
              <a:spcAft>
                <a:spcPts val="0"/>
              </a:spcAft>
              <a:buFontTx/>
              <a:buNone/>
              <a:defRPr sz="1400">
                <a:solidFill>
                  <a:schemeClr val="bg1"/>
                </a:solidFill>
              </a:defRPr>
            </a:lvl4pPr>
            <a:lvl5pPr marL="0" indent="0">
              <a:lnSpc>
                <a:spcPts val="1600"/>
              </a:lnSpc>
              <a:spcAft>
                <a:spcPts val="0"/>
              </a:spcAft>
              <a:buFontTx/>
              <a:buNone/>
              <a:defRPr sz="1400">
                <a:solidFill>
                  <a:schemeClr val="bg1"/>
                </a:solidFill>
              </a:defRPr>
            </a:lvl5pPr>
            <a:lvl6pPr marL="0" indent="0">
              <a:lnSpc>
                <a:spcPts val="1600"/>
              </a:lnSpc>
              <a:spcAft>
                <a:spcPts val="0"/>
              </a:spcAft>
              <a:buFontTx/>
              <a:buNone/>
              <a:defRPr sz="1400">
                <a:solidFill>
                  <a:schemeClr val="bg1"/>
                </a:solidFill>
              </a:defRPr>
            </a:lvl6pPr>
            <a:lvl7pPr marL="0" indent="0">
              <a:lnSpc>
                <a:spcPts val="1600"/>
              </a:lnSpc>
              <a:spcAft>
                <a:spcPts val="0"/>
              </a:spcAft>
              <a:buFontTx/>
              <a:buNone/>
              <a:defRPr sz="1400">
                <a:solidFill>
                  <a:schemeClr val="bg1"/>
                </a:solidFill>
              </a:defRPr>
            </a:lvl7pPr>
            <a:lvl8pPr marL="0" indent="0">
              <a:lnSpc>
                <a:spcPts val="1600"/>
              </a:lnSpc>
              <a:spcAft>
                <a:spcPts val="0"/>
              </a:spcAft>
              <a:buFontTx/>
              <a:buNone/>
              <a:defRPr sz="1400">
                <a:solidFill>
                  <a:schemeClr val="bg1"/>
                </a:solidFill>
              </a:defRPr>
            </a:lvl8pPr>
            <a:lvl9pPr marL="0" indent="0">
              <a:lnSpc>
                <a:spcPts val="1600"/>
              </a:lnSpc>
              <a:spcAft>
                <a:spcPts val="0"/>
              </a:spcAft>
              <a:buFontTx/>
              <a:buNone/>
              <a:defRPr sz="140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Tree>
    <p:extLst>
      <p:ext uri="{BB962C8B-B14F-4D97-AF65-F5344CB8AC3E}">
        <p14:creationId xmlns:p14="http://schemas.microsoft.com/office/powerpoint/2010/main" val="675549999"/>
      </p:ext>
    </p:extLst>
  </p:cSld>
  <p:clrMapOvr>
    <a:masterClrMapping/>
  </p:clrMapOvr>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Divider_with image1_style3">
    <p:spTree>
      <p:nvGrpSpPr>
        <p:cNvPr id="1" name=""/>
        <p:cNvGrpSpPr/>
        <p:nvPr/>
      </p:nvGrpSpPr>
      <p:grpSpPr>
        <a:xfrm>
          <a:off x="0" y="0"/>
          <a:ext cx="0" cy="0"/>
          <a:chOff x="0" y="0"/>
          <a:chExt cx="0" cy="0"/>
        </a:xfrm>
      </p:grpSpPr>
      <p:pic>
        <p:nvPicPr>
          <p:cNvPr id="13" name="Picture 12" descr="A group of people sitting in a room&#10;&#10;Description automatically generated">
            <a:extLst>
              <a:ext uri="{FF2B5EF4-FFF2-40B4-BE49-F238E27FC236}">
                <a16:creationId xmlns:a16="http://schemas.microsoft.com/office/drawing/2014/main" id="{28BDE54C-00E9-5879-B7AA-CBAEB4B200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599" y="342000"/>
            <a:ext cx="8337150" cy="6120000"/>
          </a:xfrm>
          <a:prstGeom prst="rect">
            <a:avLst/>
          </a:prstGeom>
        </p:spPr>
      </p:pic>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a:t>Click here to insert Image</a:t>
            </a:r>
          </a:p>
        </p:txBody>
      </p:sp>
      <p:sp>
        <p:nvSpPr>
          <p:cNvPr id="2" name="Rectangle 1">
            <a:extLst>
              <a:ext uri="{FF2B5EF4-FFF2-40B4-BE49-F238E27FC236}">
                <a16:creationId xmlns:a16="http://schemas.microsoft.com/office/drawing/2014/main" id="{ECAB7617-3B2D-B71C-77FF-ACD3A548A032}"/>
              </a:ext>
            </a:extLst>
          </p:cNvPr>
          <p:cNvSpPr/>
          <p:nvPr userDrawn="1"/>
        </p:nvSpPr>
        <p:spPr>
          <a:xfrm>
            <a:off x="8189904" y="342000"/>
            <a:ext cx="3666846" cy="612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pic>
        <p:nvPicPr>
          <p:cNvPr id="5" name="Picture Placeholder 10" descr="Logo&#10;&#10;Description automatically generated">
            <a:extLst>
              <a:ext uri="{FF2B5EF4-FFF2-40B4-BE49-F238E27FC236}">
                <a16:creationId xmlns:a16="http://schemas.microsoft.com/office/drawing/2014/main" id="{E62A33BC-03A6-C8A1-9C41-41066E1C7A1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C8C8C8"/>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dirty="0"/>
              <a:t>[Insert Identifier]</a:t>
            </a: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1"/>
                </a:solidFill>
              </a:defRPr>
            </a:lvl1pPr>
            <a:lvl2pPr marL="0" indent="0">
              <a:lnSpc>
                <a:spcPts val="1800"/>
              </a:lnSpc>
              <a:spcAft>
                <a:spcPts val="600"/>
              </a:spcAft>
              <a:buNone/>
              <a:defRPr sz="1600">
                <a:solidFill>
                  <a:schemeClr val="bg1"/>
                </a:solidFill>
              </a:defRPr>
            </a:lvl2pPr>
            <a:lvl3pPr marL="0" indent="0">
              <a:lnSpc>
                <a:spcPts val="1400"/>
              </a:lnSpc>
              <a:spcAft>
                <a:spcPts val="600"/>
              </a:spcAft>
              <a:buNone/>
              <a:defRPr sz="1200">
                <a:solidFill>
                  <a:schemeClr val="bg1"/>
                </a:solidFill>
              </a:defRPr>
            </a:lvl3pPr>
            <a:lvl4pPr marL="0" indent="0">
              <a:lnSpc>
                <a:spcPts val="1400"/>
              </a:lnSpc>
              <a:spcAft>
                <a:spcPts val="600"/>
              </a:spcAft>
              <a:buNone/>
              <a:defRPr sz="1200">
                <a:solidFill>
                  <a:schemeClr val="bg1"/>
                </a:solidFill>
              </a:defRPr>
            </a:lvl4pPr>
            <a:lvl5pPr marL="0" indent="0">
              <a:lnSpc>
                <a:spcPts val="1400"/>
              </a:lnSpc>
              <a:spcAft>
                <a:spcPts val="600"/>
              </a:spcAft>
              <a:buNone/>
              <a:defRPr sz="1200">
                <a:solidFill>
                  <a:schemeClr val="bg1"/>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Tree>
    <p:extLst>
      <p:ext uri="{BB962C8B-B14F-4D97-AF65-F5344CB8AC3E}">
        <p14:creationId xmlns:p14="http://schemas.microsoft.com/office/powerpoint/2010/main" val="2573942067"/>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Divider_with image2_style3">
    <p:spTree>
      <p:nvGrpSpPr>
        <p:cNvPr id="1" name=""/>
        <p:cNvGrpSpPr/>
        <p:nvPr/>
      </p:nvGrpSpPr>
      <p:grpSpPr>
        <a:xfrm>
          <a:off x="0" y="0"/>
          <a:ext cx="0" cy="0"/>
          <a:chOff x="0" y="0"/>
          <a:chExt cx="0" cy="0"/>
        </a:xfrm>
      </p:grpSpPr>
      <p:pic>
        <p:nvPicPr>
          <p:cNvPr id="9" name="Picture 8" descr="A building with a curved roof&#10;&#10;Description automatically generated">
            <a:extLst>
              <a:ext uri="{FF2B5EF4-FFF2-40B4-BE49-F238E27FC236}">
                <a16:creationId xmlns:a16="http://schemas.microsoft.com/office/drawing/2014/main" id="{7C32C17A-0B3D-3605-0770-718372FF115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600" y="342000"/>
            <a:ext cx="8012530" cy="6120000"/>
          </a:xfrm>
          <a:prstGeom prst="rect">
            <a:avLst/>
          </a:prstGeom>
        </p:spPr>
      </p:pic>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a:t>Click here to insert Image</a:t>
            </a:r>
          </a:p>
        </p:txBody>
      </p:sp>
      <p:sp>
        <p:nvSpPr>
          <p:cNvPr id="2" name="Rectangle 1">
            <a:extLst>
              <a:ext uri="{FF2B5EF4-FFF2-40B4-BE49-F238E27FC236}">
                <a16:creationId xmlns:a16="http://schemas.microsoft.com/office/drawing/2014/main" id="{ECAB7617-3B2D-B71C-77FF-ACD3A548A032}"/>
              </a:ext>
            </a:extLst>
          </p:cNvPr>
          <p:cNvSpPr/>
          <p:nvPr userDrawn="1"/>
        </p:nvSpPr>
        <p:spPr>
          <a:xfrm>
            <a:off x="8189904" y="342000"/>
            <a:ext cx="3666846" cy="612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pic>
        <p:nvPicPr>
          <p:cNvPr id="5" name="Picture Placeholder 10" descr="Logo&#10;&#10;Description automatically generated">
            <a:extLst>
              <a:ext uri="{FF2B5EF4-FFF2-40B4-BE49-F238E27FC236}">
                <a16:creationId xmlns:a16="http://schemas.microsoft.com/office/drawing/2014/main" id="{E62A33BC-03A6-C8A1-9C41-41066E1C7A1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C8C8C8"/>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dirty="0"/>
              <a:t>[Insert Identifier]</a:t>
            </a: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1"/>
                </a:solidFill>
              </a:defRPr>
            </a:lvl1pPr>
            <a:lvl2pPr marL="0" indent="0">
              <a:lnSpc>
                <a:spcPts val="1800"/>
              </a:lnSpc>
              <a:spcAft>
                <a:spcPts val="600"/>
              </a:spcAft>
              <a:buNone/>
              <a:defRPr sz="1600">
                <a:solidFill>
                  <a:schemeClr val="bg1"/>
                </a:solidFill>
              </a:defRPr>
            </a:lvl2pPr>
            <a:lvl3pPr marL="0" indent="0">
              <a:lnSpc>
                <a:spcPts val="1400"/>
              </a:lnSpc>
              <a:spcAft>
                <a:spcPts val="600"/>
              </a:spcAft>
              <a:buNone/>
              <a:defRPr sz="1200">
                <a:solidFill>
                  <a:schemeClr val="bg1"/>
                </a:solidFill>
              </a:defRPr>
            </a:lvl3pPr>
            <a:lvl4pPr marL="0" indent="0">
              <a:lnSpc>
                <a:spcPts val="1400"/>
              </a:lnSpc>
              <a:spcAft>
                <a:spcPts val="600"/>
              </a:spcAft>
              <a:buNone/>
              <a:defRPr sz="1200">
                <a:solidFill>
                  <a:schemeClr val="bg1"/>
                </a:solidFill>
              </a:defRPr>
            </a:lvl4pPr>
            <a:lvl5pPr marL="0" indent="0">
              <a:lnSpc>
                <a:spcPts val="1400"/>
              </a:lnSpc>
              <a:spcAft>
                <a:spcPts val="600"/>
              </a:spcAft>
              <a:buNone/>
              <a:defRPr sz="1200">
                <a:solidFill>
                  <a:schemeClr val="bg1"/>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Tree>
    <p:extLst>
      <p:ext uri="{BB962C8B-B14F-4D97-AF65-F5344CB8AC3E}">
        <p14:creationId xmlns:p14="http://schemas.microsoft.com/office/powerpoint/2010/main" val="1032562100"/>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Divider_with image3_style3">
    <p:spTree>
      <p:nvGrpSpPr>
        <p:cNvPr id="1" name=""/>
        <p:cNvGrpSpPr/>
        <p:nvPr/>
      </p:nvGrpSpPr>
      <p:grpSpPr>
        <a:xfrm>
          <a:off x="0" y="0"/>
          <a:ext cx="0" cy="0"/>
          <a:chOff x="0" y="0"/>
          <a:chExt cx="0" cy="0"/>
        </a:xfrm>
      </p:grpSpPr>
      <p:pic>
        <p:nvPicPr>
          <p:cNvPr id="9" name="Picture 8" descr="A person using a device to connect wires&#10;&#10;Description automatically generated">
            <a:extLst>
              <a:ext uri="{FF2B5EF4-FFF2-40B4-BE49-F238E27FC236}">
                <a16:creationId xmlns:a16="http://schemas.microsoft.com/office/drawing/2014/main" id="{C1287946-82AF-7FA8-19A7-7FCE04906E4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600" y="342000"/>
            <a:ext cx="9175848" cy="6120000"/>
          </a:xfrm>
          <a:prstGeom prst="rect">
            <a:avLst/>
          </a:prstGeom>
        </p:spPr>
      </p:pic>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a:t>Click here to insert Image</a:t>
            </a:r>
          </a:p>
        </p:txBody>
      </p:sp>
      <p:sp>
        <p:nvSpPr>
          <p:cNvPr id="2" name="Rectangle 1">
            <a:extLst>
              <a:ext uri="{FF2B5EF4-FFF2-40B4-BE49-F238E27FC236}">
                <a16:creationId xmlns:a16="http://schemas.microsoft.com/office/drawing/2014/main" id="{ECAB7617-3B2D-B71C-77FF-ACD3A548A032}"/>
              </a:ext>
            </a:extLst>
          </p:cNvPr>
          <p:cNvSpPr/>
          <p:nvPr userDrawn="1"/>
        </p:nvSpPr>
        <p:spPr>
          <a:xfrm>
            <a:off x="8189904" y="342000"/>
            <a:ext cx="3666846" cy="612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pic>
        <p:nvPicPr>
          <p:cNvPr id="5" name="Picture Placeholder 10" descr="Logo&#10;&#10;Description automatically generated">
            <a:extLst>
              <a:ext uri="{FF2B5EF4-FFF2-40B4-BE49-F238E27FC236}">
                <a16:creationId xmlns:a16="http://schemas.microsoft.com/office/drawing/2014/main" id="{E62A33BC-03A6-C8A1-9C41-41066E1C7A1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C8C8C8"/>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dirty="0"/>
              <a:t>[Insert Identifier]</a:t>
            </a: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1"/>
                </a:solidFill>
              </a:defRPr>
            </a:lvl1pPr>
            <a:lvl2pPr marL="0" indent="0">
              <a:lnSpc>
                <a:spcPts val="1800"/>
              </a:lnSpc>
              <a:spcAft>
                <a:spcPts val="600"/>
              </a:spcAft>
              <a:buNone/>
              <a:defRPr sz="1600">
                <a:solidFill>
                  <a:schemeClr val="bg1"/>
                </a:solidFill>
              </a:defRPr>
            </a:lvl2pPr>
            <a:lvl3pPr marL="0" indent="0">
              <a:lnSpc>
                <a:spcPts val="1400"/>
              </a:lnSpc>
              <a:spcAft>
                <a:spcPts val="600"/>
              </a:spcAft>
              <a:buNone/>
              <a:defRPr sz="1200">
                <a:solidFill>
                  <a:schemeClr val="bg1"/>
                </a:solidFill>
              </a:defRPr>
            </a:lvl3pPr>
            <a:lvl4pPr marL="0" indent="0">
              <a:lnSpc>
                <a:spcPts val="1400"/>
              </a:lnSpc>
              <a:spcAft>
                <a:spcPts val="600"/>
              </a:spcAft>
              <a:buNone/>
              <a:defRPr sz="1200">
                <a:solidFill>
                  <a:schemeClr val="bg1"/>
                </a:solidFill>
              </a:defRPr>
            </a:lvl4pPr>
            <a:lvl5pPr marL="0" indent="0">
              <a:lnSpc>
                <a:spcPts val="1400"/>
              </a:lnSpc>
              <a:spcAft>
                <a:spcPts val="600"/>
              </a:spcAft>
              <a:buNone/>
              <a:defRPr sz="1200">
                <a:solidFill>
                  <a:schemeClr val="bg1"/>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Tree>
    <p:extLst>
      <p:ext uri="{BB962C8B-B14F-4D97-AF65-F5344CB8AC3E}">
        <p14:creationId xmlns:p14="http://schemas.microsoft.com/office/powerpoint/2010/main" val="1842383239"/>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Divider_no image_style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458A6B7-81E3-7682-FEE6-1E360727B766}"/>
              </a:ext>
            </a:extLst>
          </p:cNvPr>
          <p:cNvSpPr/>
          <p:nvPr userDrawn="1"/>
        </p:nvSpPr>
        <p:spPr>
          <a:xfrm>
            <a:off x="344884" y="342705"/>
            <a:ext cx="11511866" cy="615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5" name="Title 6">
            <a:extLst>
              <a:ext uri="{FF2B5EF4-FFF2-40B4-BE49-F238E27FC236}">
                <a16:creationId xmlns:a16="http://schemas.microsoft.com/office/drawing/2014/main" id="{EEBEA266-07A0-CF95-5E3B-27E39E74A833}"/>
              </a:ext>
            </a:extLst>
          </p:cNvPr>
          <p:cNvSpPr>
            <a:spLocks noGrp="1"/>
          </p:cNvSpPr>
          <p:nvPr>
            <p:ph type="title"/>
          </p:nvPr>
        </p:nvSpPr>
        <p:spPr>
          <a:xfrm>
            <a:off x="568800" y="500400"/>
            <a:ext cx="4762800" cy="5810400"/>
          </a:xfrm>
        </p:spPr>
        <p:txBody>
          <a:bodyPr/>
          <a:lstStyle>
            <a:lvl1pPr>
              <a:lnSpc>
                <a:spcPts val="5200"/>
              </a:lnSpc>
              <a:defRPr sz="4800">
                <a:solidFill>
                  <a:schemeClr val="bg1"/>
                </a:solidFill>
              </a:defRPr>
            </a:lvl1pPr>
          </a:lstStyle>
          <a:p>
            <a:r>
              <a:rPr lang="en-US"/>
              <a:t>Click to edit Master title style</a:t>
            </a:r>
            <a:endParaRPr lang="en-AU" dirty="0"/>
          </a:p>
        </p:txBody>
      </p:sp>
      <p:pic>
        <p:nvPicPr>
          <p:cNvPr id="3" name="Picture Placeholder 10" descr="Logo&#10;&#10;Description automatically generated">
            <a:extLst>
              <a:ext uri="{FF2B5EF4-FFF2-40B4-BE49-F238E27FC236}">
                <a16:creationId xmlns:a16="http://schemas.microsoft.com/office/drawing/2014/main" id="{EA2DD591-39B0-CB76-8DFD-51AB679DCF2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Tree>
    <p:extLst>
      <p:ext uri="{BB962C8B-B14F-4D97-AF65-F5344CB8AC3E}">
        <p14:creationId xmlns:p14="http://schemas.microsoft.com/office/powerpoint/2010/main" val="2407210404"/>
      </p:ext>
    </p:extLst>
  </p:cSld>
  <p:clrMapOvr>
    <a:masterClrMapping/>
  </p:clrMapOvr>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Cover_style4">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344487" y="342706"/>
            <a:ext cx="7387200" cy="6156000"/>
          </a:xfrm>
          <a:solidFill>
            <a:schemeClr val="bg2"/>
          </a:solidFill>
        </p:spPr>
        <p:txBody>
          <a:bodyPr lIns="180000" tIns="180000" rIns="180000" bIns="180000"/>
          <a:lstStyle>
            <a:lvl1pPr>
              <a:lnSpc>
                <a:spcPts val="5200"/>
              </a:lnSpc>
              <a:spcAft>
                <a:spcPts val="1200"/>
              </a:spcAft>
              <a:defRPr sz="4800">
                <a:solidFill>
                  <a:schemeClr val="bg1"/>
                </a:solidFill>
              </a:defRPr>
            </a:lvl1pPr>
            <a:lvl2pPr marL="0" indent="0">
              <a:lnSpc>
                <a:spcPts val="4000"/>
              </a:lnSpc>
              <a:spcAft>
                <a:spcPts val="1200"/>
              </a:spcAft>
              <a:buNone/>
              <a:defRPr sz="3600">
                <a:solidFill>
                  <a:schemeClr val="bg1"/>
                </a:solidFill>
              </a:defRPr>
            </a:lvl2pPr>
            <a:lvl3pPr marL="0" indent="0">
              <a:lnSpc>
                <a:spcPts val="2000"/>
              </a:lnSpc>
              <a:spcAft>
                <a:spcPts val="1200"/>
              </a:spcAft>
              <a:buNone/>
              <a:defRPr sz="1800">
                <a:solidFill>
                  <a:schemeClr val="bg1"/>
                </a:solidFill>
              </a:defRPr>
            </a:lvl3pPr>
            <a:lvl4pPr marL="0" indent="0">
              <a:lnSpc>
                <a:spcPts val="2000"/>
              </a:lnSpc>
              <a:spcAft>
                <a:spcPts val="1200"/>
              </a:spcAft>
              <a:buNone/>
              <a:defRPr sz="1800">
                <a:solidFill>
                  <a:schemeClr val="bg1"/>
                </a:solidFill>
              </a:defRPr>
            </a:lvl4pPr>
            <a:lvl5pPr marL="0" indent="0">
              <a:lnSpc>
                <a:spcPts val="2000"/>
              </a:lnSpc>
              <a:spcAft>
                <a:spcPts val="1200"/>
              </a:spcAft>
              <a:buNone/>
              <a:defRPr sz="1800">
                <a:solidFill>
                  <a:schemeClr val="bg1"/>
                </a:solidFill>
              </a:defRPr>
            </a:lvl5pPr>
            <a:lvl6pPr marL="0" indent="0">
              <a:lnSpc>
                <a:spcPts val="2000"/>
              </a:lnSpc>
              <a:spcAft>
                <a:spcPts val="1200"/>
              </a:spcAft>
              <a:buNone/>
              <a:defRPr sz="1800">
                <a:solidFill>
                  <a:schemeClr val="bg1"/>
                </a:solidFill>
              </a:defRPr>
            </a:lvl6pPr>
            <a:lvl7pPr marL="0" indent="0">
              <a:lnSpc>
                <a:spcPts val="2000"/>
              </a:lnSpc>
              <a:spcAft>
                <a:spcPts val="1200"/>
              </a:spcAft>
              <a:buNone/>
              <a:defRPr sz="1800">
                <a:solidFill>
                  <a:schemeClr val="bg1"/>
                </a:solidFill>
              </a:defRPr>
            </a:lvl7pPr>
            <a:lvl8pPr marL="0" indent="0">
              <a:lnSpc>
                <a:spcPts val="2000"/>
              </a:lnSpc>
              <a:spcAft>
                <a:spcPts val="1200"/>
              </a:spcAft>
              <a:buNone/>
              <a:defRPr sz="1800">
                <a:solidFill>
                  <a:schemeClr val="bg1"/>
                </a:solidFill>
              </a:defRPr>
            </a:lvl8pPr>
            <a:lvl9pPr marL="0" indent="0">
              <a:lnSpc>
                <a:spcPts val="2000"/>
              </a:lnSpc>
              <a:spcAft>
                <a:spcPts val="1200"/>
              </a:spcAft>
              <a:buNone/>
              <a:defRPr sz="180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2" name="Text Placeholder 11">
            <a:extLst>
              <a:ext uri="{FF2B5EF4-FFF2-40B4-BE49-F238E27FC236}">
                <a16:creationId xmlns:a16="http://schemas.microsoft.com/office/drawing/2014/main" id="{387ED941-9C27-8A50-85FC-20C808963583}"/>
              </a:ext>
            </a:extLst>
          </p:cNvPr>
          <p:cNvSpPr>
            <a:spLocks noGrp="1"/>
          </p:cNvSpPr>
          <p:nvPr>
            <p:ph type="body" sz="quarter" idx="13" hasCustomPrompt="1"/>
          </p:nvPr>
        </p:nvSpPr>
        <p:spPr>
          <a:xfrm>
            <a:off x="7731687" y="342705"/>
            <a:ext cx="2055998" cy="2052000"/>
          </a:xfrm>
          <a:solidFill>
            <a:srgbClr val="ABC1A7"/>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pic>
        <p:nvPicPr>
          <p:cNvPr id="5" name="Picture Placeholder 6" descr="Logo&#10;&#10;Description automatically generated">
            <a:extLst>
              <a:ext uri="{FF2B5EF4-FFF2-40B4-BE49-F238E27FC236}">
                <a16:creationId xmlns:a16="http://schemas.microsoft.com/office/drawing/2014/main" id="{A828604B-3603-BCC0-A1CC-EE9580EA76E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31" b="231"/>
          <a:stretch/>
        </p:blipFill>
        <p:spPr>
          <a:xfrm>
            <a:off x="9786409" y="342705"/>
            <a:ext cx="2061103" cy="2051245"/>
          </a:xfrm>
          <a:prstGeom prst="rect">
            <a:avLst/>
          </a:prstGeom>
        </p:spPr>
      </p:pic>
      <p:sp>
        <p:nvSpPr>
          <p:cNvPr id="7" name="Rectangle 6">
            <a:extLst>
              <a:ext uri="{FF2B5EF4-FFF2-40B4-BE49-F238E27FC236}">
                <a16:creationId xmlns:a16="http://schemas.microsoft.com/office/drawing/2014/main" id="{6C306A53-79D6-EF39-3A6D-59F43F40207C}"/>
              </a:ext>
            </a:extLst>
          </p:cNvPr>
          <p:cNvSpPr/>
          <p:nvPr userDrawn="1"/>
        </p:nvSpPr>
        <p:spPr>
          <a:xfrm>
            <a:off x="7731687" y="2393950"/>
            <a:ext cx="4115825" cy="4104756"/>
          </a:xfrm>
          <a:prstGeom prst="rect">
            <a:avLst/>
          </a:prstGeom>
          <a:solidFill>
            <a:srgbClr val="C8C8C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2" name="Picture Placeholder 3">
            <a:extLst>
              <a:ext uri="{FF2B5EF4-FFF2-40B4-BE49-F238E27FC236}">
                <a16:creationId xmlns:a16="http://schemas.microsoft.com/office/drawing/2014/main" id="{64F25102-8019-71BA-8F07-A5D0AFCC24B8}"/>
              </a:ext>
            </a:extLst>
          </p:cNvPr>
          <p:cNvSpPr>
            <a:spLocks noGrp="1"/>
          </p:cNvSpPr>
          <p:nvPr>
            <p:ph type="pic" sz="quarter" idx="14" hasCustomPrompt="1"/>
          </p:nvPr>
        </p:nvSpPr>
        <p:spPr>
          <a:xfrm>
            <a:off x="541336" y="5094185"/>
            <a:ext cx="1755195" cy="809625"/>
          </a:xfrm>
        </p:spPr>
        <p:txBody>
          <a:bodyPr anchor="ctr" anchorCtr="0"/>
          <a:lstStyle>
            <a:lvl1pPr algn="ctr">
              <a:lnSpc>
                <a:spcPts val="1600"/>
              </a:lnSpc>
              <a:defRPr sz="1400">
                <a:solidFill>
                  <a:schemeClr val="bg1"/>
                </a:solidFill>
              </a:defRPr>
            </a:lvl1pPr>
          </a:lstStyle>
          <a:p>
            <a:r>
              <a:rPr lang="en-AU" dirty="0"/>
              <a:t>Click icon to Insert Partner logo </a:t>
            </a:r>
          </a:p>
        </p:txBody>
      </p:sp>
      <p:sp>
        <p:nvSpPr>
          <p:cNvPr id="3" name="Picture Placeholder 3">
            <a:extLst>
              <a:ext uri="{FF2B5EF4-FFF2-40B4-BE49-F238E27FC236}">
                <a16:creationId xmlns:a16="http://schemas.microsoft.com/office/drawing/2014/main" id="{D7C73486-B521-47A0-AF9D-6971811ACFA4}"/>
              </a:ext>
            </a:extLst>
          </p:cNvPr>
          <p:cNvSpPr>
            <a:spLocks noGrp="1"/>
          </p:cNvSpPr>
          <p:nvPr>
            <p:ph type="pic" sz="quarter" idx="15" hasCustomPrompt="1"/>
          </p:nvPr>
        </p:nvSpPr>
        <p:spPr>
          <a:xfrm>
            <a:off x="2585796" y="5094185"/>
            <a:ext cx="1755195" cy="809625"/>
          </a:xfrm>
        </p:spPr>
        <p:txBody>
          <a:bodyPr anchor="ctr" anchorCtr="0"/>
          <a:lstStyle>
            <a:lvl1pPr algn="ctr">
              <a:lnSpc>
                <a:spcPts val="1600"/>
              </a:lnSpc>
              <a:defRPr sz="1400">
                <a:solidFill>
                  <a:schemeClr val="bg1"/>
                </a:solidFill>
              </a:defRPr>
            </a:lvl1pPr>
          </a:lstStyle>
          <a:p>
            <a:r>
              <a:rPr lang="en-AU"/>
              <a:t>Click icon to Insert Partner logo </a:t>
            </a:r>
          </a:p>
        </p:txBody>
      </p:sp>
      <p:sp>
        <p:nvSpPr>
          <p:cNvPr id="4" name="Picture Placeholder 3">
            <a:extLst>
              <a:ext uri="{FF2B5EF4-FFF2-40B4-BE49-F238E27FC236}">
                <a16:creationId xmlns:a16="http://schemas.microsoft.com/office/drawing/2014/main" id="{C5047982-B5C9-3137-D959-134494D799BE}"/>
              </a:ext>
            </a:extLst>
          </p:cNvPr>
          <p:cNvSpPr>
            <a:spLocks noGrp="1"/>
          </p:cNvSpPr>
          <p:nvPr>
            <p:ph type="pic" sz="quarter" idx="16" hasCustomPrompt="1"/>
          </p:nvPr>
        </p:nvSpPr>
        <p:spPr>
          <a:xfrm>
            <a:off x="4630256" y="5094185"/>
            <a:ext cx="1755195" cy="809625"/>
          </a:xfrm>
        </p:spPr>
        <p:txBody>
          <a:bodyPr anchor="ctr" anchorCtr="0"/>
          <a:lstStyle>
            <a:lvl1pPr algn="ctr">
              <a:lnSpc>
                <a:spcPts val="1600"/>
              </a:lnSpc>
              <a:defRPr sz="1400">
                <a:solidFill>
                  <a:schemeClr val="bg1"/>
                </a:solidFill>
              </a:defRPr>
            </a:lvl1pPr>
          </a:lstStyle>
          <a:p>
            <a:r>
              <a:rPr lang="en-AU"/>
              <a:t>Click icon to Insert Partner logo </a:t>
            </a:r>
          </a:p>
        </p:txBody>
      </p:sp>
      <p:sp>
        <p:nvSpPr>
          <p:cNvPr id="8" name="Text Placeholder 10">
            <a:extLst>
              <a:ext uri="{FF2B5EF4-FFF2-40B4-BE49-F238E27FC236}">
                <a16:creationId xmlns:a16="http://schemas.microsoft.com/office/drawing/2014/main" id="{28B770AB-4E41-97A4-BC8B-8232D6165CC4}"/>
              </a:ext>
            </a:extLst>
          </p:cNvPr>
          <p:cNvSpPr>
            <a:spLocks noGrp="1"/>
          </p:cNvSpPr>
          <p:nvPr>
            <p:ph type="body" sz="quarter" idx="17"/>
          </p:nvPr>
        </p:nvSpPr>
        <p:spPr>
          <a:xfrm>
            <a:off x="541335" y="5993730"/>
            <a:ext cx="5844115" cy="405600"/>
          </a:xfrm>
        </p:spPr>
        <p:txBody>
          <a:bodyPr/>
          <a:lstStyle>
            <a:lvl1pPr marL="0">
              <a:lnSpc>
                <a:spcPts val="1600"/>
              </a:lnSpc>
              <a:spcAft>
                <a:spcPts val="0"/>
              </a:spcAft>
              <a:buFontTx/>
              <a:buNone/>
              <a:defRPr sz="1400">
                <a:solidFill>
                  <a:schemeClr val="bg1"/>
                </a:solidFill>
              </a:defRPr>
            </a:lvl1pPr>
            <a:lvl2pPr marL="0">
              <a:lnSpc>
                <a:spcPts val="1600"/>
              </a:lnSpc>
              <a:spcAft>
                <a:spcPts val="0"/>
              </a:spcAft>
              <a:buFontTx/>
              <a:buNone/>
              <a:defRPr sz="1400">
                <a:solidFill>
                  <a:schemeClr val="bg1"/>
                </a:solidFill>
              </a:defRPr>
            </a:lvl2pPr>
            <a:lvl3pPr marL="0" indent="0">
              <a:lnSpc>
                <a:spcPts val="1600"/>
              </a:lnSpc>
              <a:spcAft>
                <a:spcPts val="0"/>
              </a:spcAft>
              <a:buFontTx/>
              <a:buNone/>
              <a:defRPr sz="1400">
                <a:solidFill>
                  <a:schemeClr val="bg1"/>
                </a:solidFill>
              </a:defRPr>
            </a:lvl3pPr>
            <a:lvl4pPr marL="0" indent="0">
              <a:lnSpc>
                <a:spcPts val="1600"/>
              </a:lnSpc>
              <a:spcAft>
                <a:spcPts val="0"/>
              </a:spcAft>
              <a:buFontTx/>
              <a:buNone/>
              <a:defRPr sz="1400">
                <a:solidFill>
                  <a:schemeClr val="bg1"/>
                </a:solidFill>
              </a:defRPr>
            </a:lvl4pPr>
            <a:lvl5pPr marL="0" indent="0">
              <a:lnSpc>
                <a:spcPts val="1600"/>
              </a:lnSpc>
              <a:spcAft>
                <a:spcPts val="0"/>
              </a:spcAft>
              <a:buFontTx/>
              <a:buNone/>
              <a:defRPr sz="1400">
                <a:solidFill>
                  <a:schemeClr val="bg1"/>
                </a:solidFill>
              </a:defRPr>
            </a:lvl5pPr>
            <a:lvl6pPr marL="0" indent="0">
              <a:lnSpc>
                <a:spcPts val="1600"/>
              </a:lnSpc>
              <a:spcAft>
                <a:spcPts val="0"/>
              </a:spcAft>
              <a:buFontTx/>
              <a:buNone/>
              <a:defRPr sz="1400">
                <a:solidFill>
                  <a:schemeClr val="bg1"/>
                </a:solidFill>
              </a:defRPr>
            </a:lvl6pPr>
            <a:lvl7pPr marL="0" indent="0">
              <a:lnSpc>
                <a:spcPts val="1600"/>
              </a:lnSpc>
              <a:spcAft>
                <a:spcPts val="0"/>
              </a:spcAft>
              <a:buFontTx/>
              <a:buNone/>
              <a:defRPr sz="1400">
                <a:solidFill>
                  <a:schemeClr val="bg1"/>
                </a:solidFill>
              </a:defRPr>
            </a:lvl7pPr>
            <a:lvl8pPr marL="0" indent="0">
              <a:lnSpc>
                <a:spcPts val="1600"/>
              </a:lnSpc>
              <a:spcAft>
                <a:spcPts val="0"/>
              </a:spcAft>
              <a:buFontTx/>
              <a:buNone/>
              <a:defRPr sz="1400">
                <a:solidFill>
                  <a:schemeClr val="bg1"/>
                </a:solidFill>
              </a:defRPr>
            </a:lvl8pPr>
            <a:lvl9pPr marL="0" indent="0">
              <a:lnSpc>
                <a:spcPts val="1600"/>
              </a:lnSpc>
              <a:spcAft>
                <a:spcPts val="0"/>
              </a:spcAft>
              <a:buFontTx/>
              <a:buNone/>
              <a:defRPr sz="140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Tree>
    <p:extLst>
      <p:ext uri="{BB962C8B-B14F-4D97-AF65-F5344CB8AC3E}">
        <p14:creationId xmlns:p14="http://schemas.microsoft.com/office/powerpoint/2010/main" val="851568747"/>
      </p:ext>
    </p:extLst>
  </p:cSld>
  <p:clrMapOvr>
    <a:masterClrMapping/>
  </p:clrMapOvr>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Divider_with image1_style4">
    <p:spTree>
      <p:nvGrpSpPr>
        <p:cNvPr id="1" name=""/>
        <p:cNvGrpSpPr/>
        <p:nvPr/>
      </p:nvGrpSpPr>
      <p:grpSpPr>
        <a:xfrm>
          <a:off x="0" y="0"/>
          <a:ext cx="0" cy="0"/>
          <a:chOff x="0" y="0"/>
          <a:chExt cx="0" cy="0"/>
        </a:xfrm>
      </p:grpSpPr>
      <p:pic>
        <p:nvPicPr>
          <p:cNvPr id="4" name="Picture 3" descr="A group of people walking in a park&#10;&#10;Description automatically generated">
            <a:extLst>
              <a:ext uri="{FF2B5EF4-FFF2-40B4-BE49-F238E27FC236}">
                <a16:creationId xmlns:a16="http://schemas.microsoft.com/office/drawing/2014/main" id="{09DD1383-E7A4-AA64-8DE9-6E004E157B5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599" y="341999"/>
            <a:ext cx="9077998" cy="6120000"/>
          </a:xfrm>
          <a:prstGeom prst="rect">
            <a:avLst/>
          </a:prstGeom>
        </p:spPr>
      </p:pic>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a:t>Click here to insert Image</a:t>
            </a:r>
          </a:p>
        </p:txBody>
      </p:sp>
      <p:sp>
        <p:nvSpPr>
          <p:cNvPr id="2" name="Rectangle 1">
            <a:extLst>
              <a:ext uri="{FF2B5EF4-FFF2-40B4-BE49-F238E27FC236}">
                <a16:creationId xmlns:a16="http://schemas.microsoft.com/office/drawing/2014/main" id="{ECAB7617-3B2D-B71C-77FF-ACD3A548A032}"/>
              </a:ext>
            </a:extLst>
          </p:cNvPr>
          <p:cNvSpPr/>
          <p:nvPr userDrawn="1"/>
        </p:nvSpPr>
        <p:spPr>
          <a:xfrm>
            <a:off x="8189904" y="342000"/>
            <a:ext cx="3666846" cy="6120000"/>
          </a:xfrm>
          <a:prstGeom prst="rect">
            <a:avLst/>
          </a:prstGeom>
          <a:solidFill>
            <a:srgbClr val="ABC1A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pic>
        <p:nvPicPr>
          <p:cNvPr id="5" name="Picture Placeholder 10" descr="Logo&#10;&#10;Description automatically generated">
            <a:extLst>
              <a:ext uri="{FF2B5EF4-FFF2-40B4-BE49-F238E27FC236}">
                <a16:creationId xmlns:a16="http://schemas.microsoft.com/office/drawing/2014/main" id="{E62A33BC-03A6-C8A1-9C41-41066E1C7A1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C8C8C8"/>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dirty="0"/>
              <a:t>[Insert Identifier]</a:t>
            </a: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2"/>
                </a:solidFill>
              </a:defRPr>
            </a:lvl1pPr>
            <a:lvl2pPr marL="0" indent="0">
              <a:lnSpc>
                <a:spcPts val="1800"/>
              </a:lnSpc>
              <a:spcAft>
                <a:spcPts val="600"/>
              </a:spcAft>
              <a:buNone/>
              <a:defRPr sz="1600">
                <a:solidFill>
                  <a:schemeClr val="bg2"/>
                </a:solidFill>
              </a:defRPr>
            </a:lvl2pPr>
            <a:lvl3pPr marL="0" indent="0">
              <a:lnSpc>
                <a:spcPts val="1400"/>
              </a:lnSpc>
              <a:spcAft>
                <a:spcPts val="600"/>
              </a:spcAft>
              <a:buNone/>
              <a:defRPr sz="1200">
                <a:solidFill>
                  <a:schemeClr val="bg2"/>
                </a:solidFill>
              </a:defRPr>
            </a:lvl3pPr>
            <a:lvl4pPr marL="0" indent="0">
              <a:lnSpc>
                <a:spcPts val="1400"/>
              </a:lnSpc>
              <a:spcAft>
                <a:spcPts val="600"/>
              </a:spcAft>
              <a:buNone/>
              <a:defRPr sz="1200">
                <a:solidFill>
                  <a:schemeClr val="bg2"/>
                </a:solidFill>
              </a:defRPr>
            </a:lvl4pPr>
            <a:lvl5pPr marL="0" indent="0">
              <a:lnSpc>
                <a:spcPts val="1400"/>
              </a:lnSpc>
              <a:spcAft>
                <a:spcPts val="600"/>
              </a:spcAft>
              <a:buNone/>
              <a:defRPr sz="1200">
                <a:solidFill>
                  <a:schemeClr val="bg2"/>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Tree>
    <p:extLst>
      <p:ext uri="{BB962C8B-B14F-4D97-AF65-F5344CB8AC3E}">
        <p14:creationId xmlns:p14="http://schemas.microsoft.com/office/powerpoint/2010/main" val="366691435"/>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Divider_with image2_style4">
    <p:spTree>
      <p:nvGrpSpPr>
        <p:cNvPr id="1" name=""/>
        <p:cNvGrpSpPr/>
        <p:nvPr/>
      </p:nvGrpSpPr>
      <p:grpSpPr>
        <a:xfrm>
          <a:off x="0" y="0"/>
          <a:ext cx="0" cy="0"/>
          <a:chOff x="0" y="0"/>
          <a:chExt cx="0" cy="0"/>
        </a:xfrm>
      </p:grpSpPr>
      <p:pic>
        <p:nvPicPr>
          <p:cNvPr id="4" name="Picture 3" descr="A building under construction with trees&#10;&#10;Description automatically generated">
            <a:extLst>
              <a:ext uri="{FF2B5EF4-FFF2-40B4-BE49-F238E27FC236}">
                <a16:creationId xmlns:a16="http://schemas.microsoft.com/office/drawing/2014/main" id="{51F6BE47-7A2B-FB6B-ED40-B51129631D0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599" y="342000"/>
            <a:ext cx="9155124" cy="6120000"/>
          </a:xfrm>
          <a:prstGeom prst="rect">
            <a:avLst/>
          </a:prstGeom>
        </p:spPr>
      </p:pic>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a:t>Click here to insert Image</a:t>
            </a:r>
          </a:p>
        </p:txBody>
      </p:sp>
      <p:sp>
        <p:nvSpPr>
          <p:cNvPr id="2" name="Rectangle 1">
            <a:extLst>
              <a:ext uri="{FF2B5EF4-FFF2-40B4-BE49-F238E27FC236}">
                <a16:creationId xmlns:a16="http://schemas.microsoft.com/office/drawing/2014/main" id="{ECAB7617-3B2D-B71C-77FF-ACD3A548A032}"/>
              </a:ext>
            </a:extLst>
          </p:cNvPr>
          <p:cNvSpPr/>
          <p:nvPr userDrawn="1"/>
        </p:nvSpPr>
        <p:spPr>
          <a:xfrm>
            <a:off x="8189904" y="342000"/>
            <a:ext cx="3666846" cy="6120000"/>
          </a:xfrm>
          <a:prstGeom prst="rect">
            <a:avLst/>
          </a:prstGeom>
          <a:solidFill>
            <a:srgbClr val="ABC1A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pic>
        <p:nvPicPr>
          <p:cNvPr id="5" name="Picture Placeholder 10" descr="Logo&#10;&#10;Description automatically generated">
            <a:extLst>
              <a:ext uri="{FF2B5EF4-FFF2-40B4-BE49-F238E27FC236}">
                <a16:creationId xmlns:a16="http://schemas.microsoft.com/office/drawing/2014/main" id="{E62A33BC-03A6-C8A1-9C41-41066E1C7A1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C8C8C8"/>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dirty="0"/>
              <a:t>[Insert Identifier]</a:t>
            </a: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2"/>
                </a:solidFill>
              </a:defRPr>
            </a:lvl1pPr>
            <a:lvl2pPr marL="0" indent="0">
              <a:lnSpc>
                <a:spcPts val="1800"/>
              </a:lnSpc>
              <a:spcAft>
                <a:spcPts val="600"/>
              </a:spcAft>
              <a:buNone/>
              <a:defRPr sz="1600">
                <a:solidFill>
                  <a:schemeClr val="bg2"/>
                </a:solidFill>
              </a:defRPr>
            </a:lvl2pPr>
            <a:lvl3pPr marL="0" indent="0">
              <a:lnSpc>
                <a:spcPts val="1400"/>
              </a:lnSpc>
              <a:spcAft>
                <a:spcPts val="600"/>
              </a:spcAft>
              <a:buNone/>
              <a:defRPr sz="1200">
                <a:solidFill>
                  <a:schemeClr val="bg2"/>
                </a:solidFill>
              </a:defRPr>
            </a:lvl3pPr>
            <a:lvl4pPr marL="0" indent="0">
              <a:lnSpc>
                <a:spcPts val="1400"/>
              </a:lnSpc>
              <a:spcAft>
                <a:spcPts val="600"/>
              </a:spcAft>
              <a:buNone/>
              <a:defRPr sz="1200">
                <a:solidFill>
                  <a:schemeClr val="bg2"/>
                </a:solidFill>
              </a:defRPr>
            </a:lvl4pPr>
            <a:lvl5pPr marL="0" indent="0">
              <a:lnSpc>
                <a:spcPts val="1400"/>
              </a:lnSpc>
              <a:spcAft>
                <a:spcPts val="600"/>
              </a:spcAft>
              <a:buNone/>
              <a:defRPr sz="1200">
                <a:solidFill>
                  <a:schemeClr val="bg2"/>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Tree>
    <p:extLst>
      <p:ext uri="{BB962C8B-B14F-4D97-AF65-F5344CB8AC3E}">
        <p14:creationId xmlns:p14="http://schemas.microsoft.com/office/powerpoint/2010/main" val="3071919616"/>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Divider_with image3_style4">
    <p:spTree>
      <p:nvGrpSpPr>
        <p:cNvPr id="1" name=""/>
        <p:cNvGrpSpPr/>
        <p:nvPr/>
      </p:nvGrpSpPr>
      <p:grpSpPr>
        <a:xfrm>
          <a:off x="0" y="0"/>
          <a:ext cx="0" cy="0"/>
          <a:chOff x="0" y="0"/>
          <a:chExt cx="0" cy="0"/>
        </a:xfrm>
      </p:grpSpPr>
      <p:pic>
        <p:nvPicPr>
          <p:cNvPr id="11" name="Picture 10" descr="A person holding a piece of wood&#10;&#10;Description automatically generated">
            <a:extLst>
              <a:ext uri="{FF2B5EF4-FFF2-40B4-BE49-F238E27FC236}">
                <a16:creationId xmlns:a16="http://schemas.microsoft.com/office/drawing/2014/main" id="{94024269-2550-85C4-BE45-B706209E4BA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600" y="342000"/>
            <a:ext cx="9175848" cy="6120000"/>
          </a:xfrm>
          <a:prstGeom prst="rect">
            <a:avLst/>
          </a:prstGeom>
        </p:spPr>
      </p:pic>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a:t>Click here to insert Image</a:t>
            </a:r>
          </a:p>
        </p:txBody>
      </p:sp>
      <p:sp>
        <p:nvSpPr>
          <p:cNvPr id="2" name="Rectangle 1">
            <a:extLst>
              <a:ext uri="{FF2B5EF4-FFF2-40B4-BE49-F238E27FC236}">
                <a16:creationId xmlns:a16="http://schemas.microsoft.com/office/drawing/2014/main" id="{ECAB7617-3B2D-B71C-77FF-ACD3A548A032}"/>
              </a:ext>
            </a:extLst>
          </p:cNvPr>
          <p:cNvSpPr/>
          <p:nvPr userDrawn="1"/>
        </p:nvSpPr>
        <p:spPr>
          <a:xfrm>
            <a:off x="8189904" y="342000"/>
            <a:ext cx="3666846" cy="6120000"/>
          </a:xfrm>
          <a:prstGeom prst="rect">
            <a:avLst/>
          </a:prstGeom>
          <a:solidFill>
            <a:srgbClr val="ABC1A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pic>
        <p:nvPicPr>
          <p:cNvPr id="5" name="Picture Placeholder 10" descr="Logo&#10;&#10;Description automatically generated">
            <a:extLst>
              <a:ext uri="{FF2B5EF4-FFF2-40B4-BE49-F238E27FC236}">
                <a16:creationId xmlns:a16="http://schemas.microsoft.com/office/drawing/2014/main" id="{E62A33BC-03A6-C8A1-9C41-41066E1C7A1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C8C8C8"/>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dirty="0"/>
              <a:t>[Insert Identifier]</a:t>
            </a: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2"/>
                </a:solidFill>
              </a:defRPr>
            </a:lvl1pPr>
            <a:lvl2pPr marL="0" indent="0">
              <a:lnSpc>
                <a:spcPts val="1800"/>
              </a:lnSpc>
              <a:spcAft>
                <a:spcPts val="600"/>
              </a:spcAft>
              <a:buNone/>
              <a:defRPr sz="1600">
                <a:solidFill>
                  <a:schemeClr val="bg2"/>
                </a:solidFill>
              </a:defRPr>
            </a:lvl2pPr>
            <a:lvl3pPr marL="0" indent="0">
              <a:lnSpc>
                <a:spcPts val="1400"/>
              </a:lnSpc>
              <a:spcAft>
                <a:spcPts val="600"/>
              </a:spcAft>
              <a:buNone/>
              <a:defRPr sz="1200">
                <a:solidFill>
                  <a:schemeClr val="bg2"/>
                </a:solidFill>
              </a:defRPr>
            </a:lvl3pPr>
            <a:lvl4pPr marL="0" indent="0">
              <a:lnSpc>
                <a:spcPts val="1400"/>
              </a:lnSpc>
              <a:spcAft>
                <a:spcPts val="600"/>
              </a:spcAft>
              <a:buNone/>
              <a:defRPr sz="1200">
                <a:solidFill>
                  <a:schemeClr val="bg2"/>
                </a:solidFill>
              </a:defRPr>
            </a:lvl4pPr>
            <a:lvl5pPr marL="0" indent="0">
              <a:lnSpc>
                <a:spcPts val="1400"/>
              </a:lnSpc>
              <a:spcAft>
                <a:spcPts val="600"/>
              </a:spcAft>
              <a:buNone/>
              <a:defRPr sz="1200">
                <a:solidFill>
                  <a:schemeClr val="bg2"/>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Tree>
    <p:extLst>
      <p:ext uri="{BB962C8B-B14F-4D97-AF65-F5344CB8AC3E}">
        <p14:creationId xmlns:p14="http://schemas.microsoft.com/office/powerpoint/2010/main" val="687929782"/>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Divider_no image_style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458A6B7-81E3-7682-FEE6-1E360727B766}"/>
              </a:ext>
            </a:extLst>
          </p:cNvPr>
          <p:cNvSpPr/>
          <p:nvPr userDrawn="1"/>
        </p:nvSpPr>
        <p:spPr>
          <a:xfrm>
            <a:off x="344884" y="342705"/>
            <a:ext cx="11511866" cy="6156000"/>
          </a:xfrm>
          <a:prstGeom prst="rect">
            <a:avLst/>
          </a:prstGeom>
          <a:solidFill>
            <a:srgbClr val="ABC1A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5" name="Title 6">
            <a:extLst>
              <a:ext uri="{FF2B5EF4-FFF2-40B4-BE49-F238E27FC236}">
                <a16:creationId xmlns:a16="http://schemas.microsoft.com/office/drawing/2014/main" id="{EEBEA266-07A0-CF95-5E3B-27E39E74A833}"/>
              </a:ext>
            </a:extLst>
          </p:cNvPr>
          <p:cNvSpPr>
            <a:spLocks noGrp="1"/>
          </p:cNvSpPr>
          <p:nvPr>
            <p:ph type="title"/>
          </p:nvPr>
        </p:nvSpPr>
        <p:spPr>
          <a:xfrm>
            <a:off x="568800" y="500400"/>
            <a:ext cx="4762800" cy="5810400"/>
          </a:xfrm>
        </p:spPr>
        <p:txBody>
          <a:bodyPr/>
          <a:lstStyle>
            <a:lvl1pPr>
              <a:lnSpc>
                <a:spcPts val="5200"/>
              </a:lnSpc>
              <a:defRPr sz="4800">
                <a:solidFill>
                  <a:schemeClr val="bg2"/>
                </a:solidFill>
              </a:defRPr>
            </a:lvl1pPr>
          </a:lstStyle>
          <a:p>
            <a:r>
              <a:rPr lang="en-US"/>
              <a:t>Click to edit Master title style</a:t>
            </a:r>
            <a:endParaRPr lang="en-AU" dirty="0"/>
          </a:p>
        </p:txBody>
      </p:sp>
      <p:pic>
        <p:nvPicPr>
          <p:cNvPr id="3" name="Picture Placeholder 10" descr="Logo&#10;&#10;Description automatically generated">
            <a:extLst>
              <a:ext uri="{FF2B5EF4-FFF2-40B4-BE49-F238E27FC236}">
                <a16:creationId xmlns:a16="http://schemas.microsoft.com/office/drawing/2014/main" id="{EA2DD591-39B0-CB76-8DFD-51AB679DCF2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Tree>
    <p:extLst>
      <p:ext uri="{BB962C8B-B14F-4D97-AF65-F5344CB8AC3E}">
        <p14:creationId xmlns:p14="http://schemas.microsoft.com/office/powerpoint/2010/main" val="188723145"/>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ver_with image_style1">
    <p:bg>
      <p:bgPr>
        <a:solidFill>
          <a:schemeClr val="bg2"/>
        </a:solidFill>
        <a:effectLst/>
      </p:bgPr>
    </p:bg>
    <p:spTree>
      <p:nvGrpSpPr>
        <p:cNvPr id="1" name=""/>
        <p:cNvGrpSpPr/>
        <p:nvPr/>
      </p:nvGrpSpPr>
      <p:grpSpPr>
        <a:xfrm>
          <a:off x="0" y="0"/>
          <a:ext cx="0" cy="0"/>
          <a:chOff x="0" y="0"/>
          <a:chExt cx="0" cy="0"/>
        </a:xfrm>
      </p:grpSpPr>
      <p:sp>
        <p:nvSpPr>
          <p:cNvPr id="10" name="Text Placeholder 10">
            <a:extLst>
              <a:ext uri="{FF2B5EF4-FFF2-40B4-BE49-F238E27FC236}">
                <a16:creationId xmlns:a16="http://schemas.microsoft.com/office/drawing/2014/main" id="{E3D3FA08-3353-A72F-AD1D-5DBF1C9647FE}"/>
              </a:ext>
            </a:extLst>
          </p:cNvPr>
          <p:cNvSpPr>
            <a:spLocks noGrp="1"/>
          </p:cNvSpPr>
          <p:nvPr>
            <p:ph type="body" sz="quarter" idx="18"/>
          </p:nvPr>
        </p:nvSpPr>
        <p:spPr>
          <a:xfrm>
            <a:off x="8966079" y="6437192"/>
            <a:ext cx="2880320" cy="216000"/>
          </a:xfrm>
        </p:spPr>
        <p:txBody>
          <a:bodyPr anchor="b" anchorCtr="0"/>
          <a:lstStyle>
            <a:lvl1pPr marL="0" algn="r">
              <a:lnSpc>
                <a:spcPct val="100000"/>
              </a:lnSpc>
              <a:spcAft>
                <a:spcPts val="0"/>
              </a:spcAft>
              <a:buFontTx/>
              <a:buNone/>
              <a:defRPr sz="1300" b="0">
                <a:solidFill>
                  <a:schemeClr val="bg1"/>
                </a:solidFill>
              </a:defRPr>
            </a:lvl1pPr>
            <a:lvl2pPr marL="0" algn="r">
              <a:lnSpc>
                <a:spcPct val="100000"/>
              </a:lnSpc>
              <a:spcAft>
                <a:spcPts val="0"/>
              </a:spcAft>
              <a:buFontTx/>
              <a:buNone/>
              <a:defRPr sz="1300">
                <a:solidFill>
                  <a:schemeClr val="bg1"/>
                </a:solidFill>
              </a:defRPr>
            </a:lvl2pPr>
            <a:lvl3pPr marL="0" indent="0" algn="r">
              <a:lnSpc>
                <a:spcPct val="100000"/>
              </a:lnSpc>
              <a:spcAft>
                <a:spcPts val="0"/>
              </a:spcAft>
              <a:buFontTx/>
              <a:buNone/>
              <a:defRPr sz="1400">
                <a:solidFill>
                  <a:schemeClr val="bg1"/>
                </a:solidFill>
              </a:defRPr>
            </a:lvl3pPr>
            <a:lvl4pPr marL="0" indent="0" algn="r">
              <a:lnSpc>
                <a:spcPct val="100000"/>
              </a:lnSpc>
              <a:spcAft>
                <a:spcPts val="0"/>
              </a:spcAft>
              <a:buFontTx/>
              <a:buNone/>
              <a:defRPr sz="1400">
                <a:solidFill>
                  <a:schemeClr val="bg1"/>
                </a:solidFill>
              </a:defRPr>
            </a:lvl4pPr>
            <a:lvl5pPr marL="0" indent="0" algn="r">
              <a:lnSpc>
                <a:spcPct val="100000"/>
              </a:lnSpc>
              <a:spcAft>
                <a:spcPts val="0"/>
              </a:spcAft>
              <a:buFontTx/>
              <a:buNone/>
              <a:defRPr sz="1400">
                <a:solidFill>
                  <a:schemeClr val="bg1"/>
                </a:solidFill>
              </a:defRPr>
            </a:lvl5pPr>
            <a:lvl6pPr marL="0" indent="0" algn="r">
              <a:lnSpc>
                <a:spcPct val="100000"/>
              </a:lnSpc>
              <a:spcAft>
                <a:spcPts val="0"/>
              </a:spcAft>
              <a:buFontTx/>
              <a:buNone/>
              <a:defRPr sz="1400">
                <a:solidFill>
                  <a:schemeClr val="bg1"/>
                </a:solidFill>
              </a:defRPr>
            </a:lvl6pPr>
            <a:lvl7pPr marL="0" indent="0" algn="r">
              <a:lnSpc>
                <a:spcPct val="100000"/>
              </a:lnSpc>
              <a:spcAft>
                <a:spcPts val="0"/>
              </a:spcAft>
              <a:buFontTx/>
              <a:buNone/>
              <a:defRPr sz="1400">
                <a:solidFill>
                  <a:schemeClr val="bg1"/>
                </a:solidFill>
              </a:defRPr>
            </a:lvl7pPr>
            <a:lvl8pPr marL="0" indent="0" algn="r">
              <a:lnSpc>
                <a:spcPct val="100000"/>
              </a:lnSpc>
              <a:spcAft>
                <a:spcPts val="0"/>
              </a:spcAft>
              <a:buFontTx/>
              <a:buNone/>
              <a:defRPr sz="1400">
                <a:solidFill>
                  <a:schemeClr val="bg1"/>
                </a:solidFill>
              </a:defRPr>
            </a:lvl8pPr>
            <a:lvl9pPr marL="0" indent="0" algn="r">
              <a:lnSpc>
                <a:spcPct val="100000"/>
              </a:lnSpc>
              <a:spcAft>
                <a:spcPts val="0"/>
              </a:spcAft>
              <a:buFontTx/>
              <a:buNone/>
              <a:defRPr sz="1400">
                <a:solidFill>
                  <a:schemeClr val="bg1"/>
                </a:solidFill>
              </a:defRPr>
            </a:lvl9pPr>
          </a:lstStyle>
          <a:p>
            <a:pPr lvl="0"/>
            <a:r>
              <a:rPr lang="en-US"/>
              <a:t>Click to edit Master text styles</a:t>
            </a:r>
          </a:p>
          <a:p>
            <a:pPr lvl="1"/>
            <a:r>
              <a:rPr lang="en-US"/>
              <a:t>Second level</a:t>
            </a:r>
          </a:p>
        </p:txBody>
      </p:sp>
      <p:sp>
        <p:nvSpPr>
          <p:cNvPr id="2" name="Footer Placeholder 1">
            <a:extLst>
              <a:ext uri="{FF2B5EF4-FFF2-40B4-BE49-F238E27FC236}">
                <a16:creationId xmlns:a16="http://schemas.microsoft.com/office/drawing/2014/main" id="{BE55D817-EAAB-D963-230E-E123900CB196}"/>
              </a:ext>
            </a:extLst>
          </p:cNvPr>
          <p:cNvSpPr>
            <a:spLocks noGrp="1"/>
          </p:cNvSpPr>
          <p:nvPr>
            <p:ph type="ftr" sz="quarter" idx="13"/>
          </p:nvPr>
        </p:nvSpPr>
        <p:spPr/>
        <p:txBody>
          <a:bodyPr/>
          <a:lstStyle>
            <a:lvl1pPr>
              <a:defRPr>
                <a:solidFill>
                  <a:schemeClr val="bg1"/>
                </a:solidFill>
              </a:defRPr>
            </a:lvl1pPr>
          </a:lstStyle>
          <a:p>
            <a:r>
              <a:rPr lang="en-AU"/>
              <a:t>[Insert Identifier] | [Insert Report Title]</a:t>
            </a:r>
          </a:p>
        </p:txBody>
      </p:sp>
      <p:pic>
        <p:nvPicPr>
          <p:cNvPr id="6" name="Picture 5" descr="A building with a clock tower&#10;&#10;Description automatically generated">
            <a:extLst>
              <a:ext uri="{FF2B5EF4-FFF2-40B4-BE49-F238E27FC236}">
                <a16:creationId xmlns:a16="http://schemas.microsoft.com/office/drawing/2014/main" id="{539DE1A1-49DF-E58A-6C88-61C3401E0A41}"/>
              </a:ext>
            </a:extLst>
          </p:cNvPr>
          <p:cNvPicPr>
            <a:picLocks noChangeAspect="1"/>
          </p:cNvPicPr>
          <p:nvPr userDrawn="1"/>
        </p:nvPicPr>
        <p:blipFill rotWithShape="1">
          <a:blip r:embed="rId2" cstate="email">
            <a:alphaModFix amt="15000"/>
            <a:extLst>
              <a:ext uri="{28A0092B-C50C-407E-A947-70E740481C1C}">
                <a14:useLocalDpi xmlns:a14="http://schemas.microsoft.com/office/drawing/2010/main"/>
              </a:ext>
            </a:extLst>
          </a:blip>
          <a:srcRect/>
          <a:stretch/>
        </p:blipFill>
        <p:spPr>
          <a:xfrm>
            <a:off x="322875" y="342000"/>
            <a:ext cx="11534887" cy="5791668"/>
          </a:xfrm>
          <a:prstGeom prst="rect">
            <a:avLst/>
          </a:prstGeom>
        </p:spPr>
      </p:pic>
      <p:sp>
        <p:nvSpPr>
          <p:cNvPr id="11" name="Title 2">
            <a:extLst>
              <a:ext uri="{FF2B5EF4-FFF2-40B4-BE49-F238E27FC236}">
                <a16:creationId xmlns:a16="http://schemas.microsoft.com/office/drawing/2014/main" id="{221BB744-0774-4C42-7136-CFFEA126ED39}"/>
              </a:ext>
            </a:extLst>
          </p:cNvPr>
          <p:cNvSpPr>
            <a:spLocks noGrp="1"/>
          </p:cNvSpPr>
          <p:nvPr>
            <p:ph type="title"/>
          </p:nvPr>
        </p:nvSpPr>
        <p:spPr>
          <a:xfrm>
            <a:off x="345600" y="1916832"/>
            <a:ext cx="9001001" cy="2726013"/>
          </a:xfrm>
        </p:spPr>
        <p:txBody>
          <a:bodyPr anchor="ctr" anchorCtr="0"/>
          <a:lstStyle>
            <a:lvl1pPr algn="l">
              <a:lnSpc>
                <a:spcPct val="100000"/>
              </a:lnSpc>
              <a:defRPr sz="4400">
                <a:solidFill>
                  <a:schemeClr val="bg1"/>
                </a:solidFill>
              </a:defRPr>
            </a:lvl1pPr>
          </a:lstStyle>
          <a:p>
            <a:r>
              <a:rPr lang="en-US"/>
              <a:t>Click to edit Master title style</a:t>
            </a:r>
            <a:endParaRPr lang="en-AU" dirty="0"/>
          </a:p>
        </p:txBody>
      </p:sp>
      <p:pic>
        <p:nvPicPr>
          <p:cNvPr id="5" name="Picture Placeholder 10" descr="Logo&#10;&#10;Description automatically generated">
            <a:extLst>
              <a:ext uri="{FF2B5EF4-FFF2-40B4-BE49-F238E27FC236}">
                <a16:creationId xmlns:a16="http://schemas.microsoft.com/office/drawing/2014/main" id="{30E4AA47-6A18-5856-8B55-31A2F24D6B0F}"/>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5412" y="342000"/>
            <a:ext cx="1222350" cy="1223793"/>
          </a:xfrm>
          <a:prstGeom prst="rect">
            <a:avLst/>
          </a:prstGeom>
        </p:spPr>
      </p:pic>
    </p:spTree>
    <p:extLst>
      <p:ext uri="{BB962C8B-B14F-4D97-AF65-F5344CB8AC3E}">
        <p14:creationId xmlns:p14="http://schemas.microsoft.com/office/powerpoint/2010/main" val="5579129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Cover_style5">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344487" y="342706"/>
            <a:ext cx="7387200" cy="6156000"/>
          </a:xfrm>
          <a:solidFill>
            <a:schemeClr val="bg2"/>
          </a:solidFill>
        </p:spPr>
        <p:txBody>
          <a:bodyPr lIns="180000" tIns="180000" rIns="180000" bIns="180000"/>
          <a:lstStyle>
            <a:lvl1pPr>
              <a:lnSpc>
                <a:spcPts val="5200"/>
              </a:lnSpc>
              <a:spcAft>
                <a:spcPts val="1200"/>
              </a:spcAft>
              <a:defRPr sz="4800">
                <a:solidFill>
                  <a:schemeClr val="bg1"/>
                </a:solidFill>
              </a:defRPr>
            </a:lvl1pPr>
            <a:lvl2pPr marL="0" indent="0">
              <a:lnSpc>
                <a:spcPts val="4000"/>
              </a:lnSpc>
              <a:spcAft>
                <a:spcPts val="1200"/>
              </a:spcAft>
              <a:buNone/>
              <a:defRPr sz="3600">
                <a:solidFill>
                  <a:schemeClr val="bg1"/>
                </a:solidFill>
              </a:defRPr>
            </a:lvl2pPr>
            <a:lvl3pPr marL="0" indent="0">
              <a:lnSpc>
                <a:spcPts val="2000"/>
              </a:lnSpc>
              <a:spcAft>
                <a:spcPts val="1200"/>
              </a:spcAft>
              <a:buNone/>
              <a:defRPr sz="1800">
                <a:solidFill>
                  <a:schemeClr val="bg1"/>
                </a:solidFill>
              </a:defRPr>
            </a:lvl3pPr>
            <a:lvl4pPr marL="0" indent="0">
              <a:lnSpc>
                <a:spcPts val="2000"/>
              </a:lnSpc>
              <a:spcAft>
                <a:spcPts val="1200"/>
              </a:spcAft>
              <a:buNone/>
              <a:defRPr sz="1800">
                <a:solidFill>
                  <a:schemeClr val="bg1"/>
                </a:solidFill>
              </a:defRPr>
            </a:lvl4pPr>
            <a:lvl5pPr marL="0" indent="0">
              <a:lnSpc>
                <a:spcPts val="2000"/>
              </a:lnSpc>
              <a:spcAft>
                <a:spcPts val="1200"/>
              </a:spcAft>
              <a:buNone/>
              <a:defRPr sz="1800">
                <a:solidFill>
                  <a:schemeClr val="bg1"/>
                </a:solidFill>
              </a:defRPr>
            </a:lvl5pPr>
            <a:lvl6pPr marL="0" indent="0">
              <a:lnSpc>
                <a:spcPts val="2000"/>
              </a:lnSpc>
              <a:spcAft>
                <a:spcPts val="1200"/>
              </a:spcAft>
              <a:buNone/>
              <a:defRPr sz="1800">
                <a:solidFill>
                  <a:schemeClr val="bg1"/>
                </a:solidFill>
              </a:defRPr>
            </a:lvl6pPr>
            <a:lvl7pPr marL="0" indent="0">
              <a:lnSpc>
                <a:spcPts val="2000"/>
              </a:lnSpc>
              <a:spcAft>
                <a:spcPts val="1200"/>
              </a:spcAft>
              <a:buNone/>
              <a:defRPr sz="1800">
                <a:solidFill>
                  <a:schemeClr val="bg1"/>
                </a:solidFill>
              </a:defRPr>
            </a:lvl7pPr>
            <a:lvl8pPr marL="0" indent="0">
              <a:lnSpc>
                <a:spcPts val="2000"/>
              </a:lnSpc>
              <a:spcAft>
                <a:spcPts val="1200"/>
              </a:spcAft>
              <a:buNone/>
              <a:defRPr sz="1800">
                <a:solidFill>
                  <a:schemeClr val="bg1"/>
                </a:solidFill>
              </a:defRPr>
            </a:lvl8pPr>
            <a:lvl9pPr marL="0" indent="0">
              <a:lnSpc>
                <a:spcPts val="2000"/>
              </a:lnSpc>
              <a:spcAft>
                <a:spcPts val="1200"/>
              </a:spcAft>
              <a:buNone/>
              <a:defRPr sz="180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2" name="Text Placeholder 11">
            <a:extLst>
              <a:ext uri="{FF2B5EF4-FFF2-40B4-BE49-F238E27FC236}">
                <a16:creationId xmlns:a16="http://schemas.microsoft.com/office/drawing/2014/main" id="{387ED941-9C27-8A50-85FC-20C808963583}"/>
              </a:ext>
            </a:extLst>
          </p:cNvPr>
          <p:cNvSpPr>
            <a:spLocks noGrp="1"/>
          </p:cNvSpPr>
          <p:nvPr>
            <p:ph type="body" sz="quarter" idx="13" hasCustomPrompt="1"/>
          </p:nvPr>
        </p:nvSpPr>
        <p:spPr>
          <a:xfrm>
            <a:off x="7731687" y="342705"/>
            <a:ext cx="2055998" cy="2052000"/>
          </a:xfrm>
          <a:solidFill>
            <a:srgbClr val="2C421D"/>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pic>
        <p:nvPicPr>
          <p:cNvPr id="5" name="Picture Placeholder 6" descr="Logo&#10;&#10;Description automatically generated">
            <a:extLst>
              <a:ext uri="{FF2B5EF4-FFF2-40B4-BE49-F238E27FC236}">
                <a16:creationId xmlns:a16="http://schemas.microsoft.com/office/drawing/2014/main" id="{A828604B-3603-BCC0-A1CC-EE9580EA76E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31" b="231"/>
          <a:stretch/>
        </p:blipFill>
        <p:spPr>
          <a:xfrm>
            <a:off x="9786409" y="342705"/>
            <a:ext cx="2061103" cy="2051245"/>
          </a:xfrm>
          <a:prstGeom prst="rect">
            <a:avLst/>
          </a:prstGeom>
        </p:spPr>
      </p:pic>
      <p:sp>
        <p:nvSpPr>
          <p:cNvPr id="7" name="Rectangle 6">
            <a:extLst>
              <a:ext uri="{FF2B5EF4-FFF2-40B4-BE49-F238E27FC236}">
                <a16:creationId xmlns:a16="http://schemas.microsoft.com/office/drawing/2014/main" id="{6C306A53-79D6-EF39-3A6D-59F43F40207C}"/>
              </a:ext>
            </a:extLst>
          </p:cNvPr>
          <p:cNvSpPr/>
          <p:nvPr userDrawn="1"/>
        </p:nvSpPr>
        <p:spPr>
          <a:xfrm>
            <a:off x="7731687" y="2393950"/>
            <a:ext cx="4115825" cy="4104756"/>
          </a:xfrm>
          <a:prstGeom prst="rect">
            <a:avLst/>
          </a:prstGeom>
          <a:solidFill>
            <a:srgbClr val="C8C8C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2" name="Picture Placeholder 3">
            <a:extLst>
              <a:ext uri="{FF2B5EF4-FFF2-40B4-BE49-F238E27FC236}">
                <a16:creationId xmlns:a16="http://schemas.microsoft.com/office/drawing/2014/main" id="{64F25102-8019-71BA-8F07-A5D0AFCC24B8}"/>
              </a:ext>
            </a:extLst>
          </p:cNvPr>
          <p:cNvSpPr>
            <a:spLocks noGrp="1"/>
          </p:cNvSpPr>
          <p:nvPr>
            <p:ph type="pic" sz="quarter" idx="14" hasCustomPrompt="1"/>
          </p:nvPr>
        </p:nvSpPr>
        <p:spPr>
          <a:xfrm>
            <a:off x="541336" y="5094185"/>
            <a:ext cx="1755195" cy="809625"/>
          </a:xfrm>
        </p:spPr>
        <p:txBody>
          <a:bodyPr anchor="ctr" anchorCtr="0"/>
          <a:lstStyle>
            <a:lvl1pPr algn="ctr">
              <a:lnSpc>
                <a:spcPts val="1600"/>
              </a:lnSpc>
              <a:defRPr sz="1400">
                <a:solidFill>
                  <a:schemeClr val="bg1"/>
                </a:solidFill>
              </a:defRPr>
            </a:lvl1pPr>
          </a:lstStyle>
          <a:p>
            <a:r>
              <a:rPr lang="en-AU" dirty="0"/>
              <a:t>Click icon to Insert Partner logo </a:t>
            </a:r>
          </a:p>
        </p:txBody>
      </p:sp>
      <p:sp>
        <p:nvSpPr>
          <p:cNvPr id="3" name="Picture Placeholder 3">
            <a:extLst>
              <a:ext uri="{FF2B5EF4-FFF2-40B4-BE49-F238E27FC236}">
                <a16:creationId xmlns:a16="http://schemas.microsoft.com/office/drawing/2014/main" id="{D7C73486-B521-47A0-AF9D-6971811ACFA4}"/>
              </a:ext>
            </a:extLst>
          </p:cNvPr>
          <p:cNvSpPr>
            <a:spLocks noGrp="1"/>
          </p:cNvSpPr>
          <p:nvPr>
            <p:ph type="pic" sz="quarter" idx="15" hasCustomPrompt="1"/>
          </p:nvPr>
        </p:nvSpPr>
        <p:spPr>
          <a:xfrm>
            <a:off x="2585796" y="5094185"/>
            <a:ext cx="1755195" cy="809625"/>
          </a:xfrm>
        </p:spPr>
        <p:txBody>
          <a:bodyPr anchor="ctr" anchorCtr="0"/>
          <a:lstStyle>
            <a:lvl1pPr algn="ctr">
              <a:lnSpc>
                <a:spcPts val="1600"/>
              </a:lnSpc>
              <a:defRPr sz="1400">
                <a:solidFill>
                  <a:schemeClr val="bg1"/>
                </a:solidFill>
              </a:defRPr>
            </a:lvl1pPr>
          </a:lstStyle>
          <a:p>
            <a:r>
              <a:rPr lang="en-AU"/>
              <a:t>Click icon to Insert Partner logo </a:t>
            </a:r>
          </a:p>
        </p:txBody>
      </p:sp>
      <p:sp>
        <p:nvSpPr>
          <p:cNvPr id="4" name="Picture Placeholder 3">
            <a:extLst>
              <a:ext uri="{FF2B5EF4-FFF2-40B4-BE49-F238E27FC236}">
                <a16:creationId xmlns:a16="http://schemas.microsoft.com/office/drawing/2014/main" id="{C5047982-B5C9-3137-D959-134494D799BE}"/>
              </a:ext>
            </a:extLst>
          </p:cNvPr>
          <p:cNvSpPr>
            <a:spLocks noGrp="1"/>
          </p:cNvSpPr>
          <p:nvPr>
            <p:ph type="pic" sz="quarter" idx="16" hasCustomPrompt="1"/>
          </p:nvPr>
        </p:nvSpPr>
        <p:spPr>
          <a:xfrm>
            <a:off x="4630256" y="5094185"/>
            <a:ext cx="1755195" cy="809625"/>
          </a:xfrm>
        </p:spPr>
        <p:txBody>
          <a:bodyPr anchor="ctr" anchorCtr="0"/>
          <a:lstStyle>
            <a:lvl1pPr algn="ctr">
              <a:lnSpc>
                <a:spcPts val="1600"/>
              </a:lnSpc>
              <a:defRPr sz="1400">
                <a:solidFill>
                  <a:schemeClr val="bg1"/>
                </a:solidFill>
              </a:defRPr>
            </a:lvl1pPr>
          </a:lstStyle>
          <a:p>
            <a:r>
              <a:rPr lang="en-AU"/>
              <a:t>Click icon to Insert Partner logo </a:t>
            </a:r>
          </a:p>
        </p:txBody>
      </p:sp>
      <p:sp>
        <p:nvSpPr>
          <p:cNvPr id="8" name="Text Placeholder 10">
            <a:extLst>
              <a:ext uri="{FF2B5EF4-FFF2-40B4-BE49-F238E27FC236}">
                <a16:creationId xmlns:a16="http://schemas.microsoft.com/office/drawing/2014/main" id="{28B770AB-4E41-97A4-BC8B-8232D6165CC4}"/>
              </a:ext>
            </a:extLst>
          </p:cNvPr>
          <p:cNvSpPr>
            <a:spLocks noGrp="1"/>
          </p:cNvSpPr>
          <p:nvPr>
            <p:ph type="body" sz="quarter" idx="17"/>
          </p:nvPr>
        </p:nvSpPr>
        <p:spPr>
          <a:xfrm>
            <a:off x="541335" y="5993730"/>
            <a:ext cx="5844115" cy="405600"/>
          </a:xfrm>
        </p:spPr>
        <p:txBody>
          <a:bodyPr/>
          <a:lstStyle>
            <a:lvl1pPr marL="0">
              <a:lnSpc>
                <a:spcPts val="1600"/>
              </a:lnSpc>
              <a:spcAft>
                <a:spcPts val="0"/>
              </a:spcAft>
              <a:buFontTx/>
              <a:buNone/>
              <a:defRPr sz="1400">
                <a:solidFill>
                  <a:schemeClr val="bg1"/>
                </a:solidFill>
              </a:defRPr>
            </a:lvl1pPr>
            <a:lvl2pPr marL="0">
              <a:lnSpc>
                <a:spcPts val="1600"/>
              </a:lnSpc>
              <a:spcAft>
                <a:spcPts val="0"/>
              </a:spcAft>
              <a:buFontTx/>
              <a:buNone/>
              <a:defRPr sz="1400">
                <a:solidFill>
                  <a:schemeClr val="bg1"/>
                </a:solidFill>
              </a:defRPr>
            </a:lvl2pPr>
            <a:lvl3pPr marL="0" indent="0">
              <a:lnSpc>
                <a:spcPts val="1600"/>
              </a:lnSpc>
              <a:spcAft>
                <a:spcPts val="0"/>
              </a:spcAft>
              <a:buFontTx/>
              <a:buNone/>
              <a:defRPr sz="1400">
                <a:solidFill>
                  <a:schemeClr val="bg1"/>
                </a:solidFill>
              </a:defRPr>
            </a:lvl3pPr>
            <a:lvl4pPr marL="0" indent="0">
              <a:lnSpc>
                <a:spcPts val="1600"/>
              </a:lnSpc>
              <a:spcAft>
                <a:spcPts val="0"/>
              </a:spcAft>
              <a:buFontTx/>
              <a:buNone/>
              <a:defRPr sz="1400">
                <a:solidFill>
                  <a:schemeClr val="bg1"/>
                </a:solidFill>
              </a:defRPr>
            </a:lvl4pPr>
            <a:lvl5pPr marL="0" indent="0">
              <a:lnSpc>
                <a:spcPts val="1600"/>
              </a:lnSpc>
              <a:spcAft>
                <a:spcPts val="0"/>
              </a:spcAft>
              <a:buFontTx/>
              <a:buNone/>
              <a:defRPr sz="1400">
                <a:solidFill>
                  <a:schemeClr val="bg1"/>
                </a:solidFill>
              </a:defRPr>
            </a:lvl5pPr>
            <a:lvl6pPr marL="0" indent="0">
              <a:lnSpc>
                <a:spcPts val="1600"/>
              </a:lnSpc>
              <a:spcAft>
                <a:spcPts val="0"/>
              </a:spcAft>
              <a:buFontTx/>
              <a:buNone/>
              <a:defRPr sz="1400">
                <a:solidFill>
                  <a:schemeClr val="bg1"/>
                </a:solidFill>
              </a:defRPr>
            </a:lvl6pPr>
            <a:lvl7pPr marL="0" indent="0">
              <a:lnSpc>
                <a:spcPts val="1600"/>
              </a:lnSpc>
              <a:spcAft>
                <a:spcPts val="0"/>
              </a:spcAft>
              <a:buFontTx/>
              <a:buNone/>
              <a:defRPr sz="1400">
                <a:solidFill>
                  <a:schemeClr val="bg1"/>
                </a:solidFill>
              </a:defRPr>
            </a:lvl7pPr>
            <a:lvl8pPr marL="0" indent="0">
              <a:lnSpc>
                <a:spcPts val="1600"/>
              </a:lnSpc>
              <a:spcAft>
                <a:spcPts val="0"/>
              </a:spcAft>
              <a:buFontTx/>
              <a:buNone/>
              <a:defRPr sz="1400">
                <a:solidFill>
                  <a:schemeClr val="bg1"/>
                </a:solidFill>
              </a:defRPr>
            </a:lvl8pPr>
            <a:lvl9pPr marL="0" indent="0">
              <a:lnSpc>
                <a:spcPts val="1600"/>
              </a:lnSpc>
              <a:spcAft>
                <a:spcPts val="0"/>
              </a:spcAft>
              <a:buFontTx/>
              <a:buNone/>
              <a:defRPr sz="140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Tree>
    <p:extLst>
      <p:ext uri="{BB962C8B-B14F-4D97-AF65-F5344CB8AC3E}">
        <p14:creationId xmlns:p14="http://schemas.microsoft.com/office/powerpoint/2010/main" val="3077321043"/>
      </p:ext>
    </p:extLst>
  </p:cSld>
  <p:clrMapOvr>
    <a:masterClrMapping/>
  </p:clrMapOvr>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Divider_with image1_style5">
    <p:spTree>
      <p:nvGrpSpPr>
        <p:cNvPr id="1" name=""/>
        <p:cNvGrpSpPr/>
        <p:nvPr/>
      </p:nvGrpSpPr>
      <p:grpSpPr>
        <a:xfrm>
          <a:off x="0" y="0"/>
          <a:ext cx="0" cy="0"/>
          <a:chOff x="0" y="0"/>
          <a:chExt cx="0" cy="0"/>
        </a:xfrm>
      </p:grpSpPr>
      <p:pic>
        <p:nvPicPr>
          <p:cNvPr id="11" name="Picture 10" descr="People walking in a park&#10;&#10;Description automatically generated">
            <a:extLst>
              <a:ext uri="{FF2B5EF4-FFF2-40B4-BE49-F238E27FC236}">
                <a16:creationId xmlns:a16="http://schemas.microsoft.com/office/drawing/2014/main" id="{8FBDA43B-799F-3262-242C-5B80658B725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600" y="342000"/>
            <a:ext cx="8458123" cy="6120000"/>
          </a:xfrm>
          <a:prstGeom prst="rect">
            <a:avLst/>
          </a:prstGeom>
        </p:spPr>
      </p:pic>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a:t>Click here to insert Image</a:t>
            </a:r>
          </a:p>
        </p:txBody>
      </p:sp>
      <p:sp>
        <p:nvSpPr>
          <p:cNvPr id="2" name="Rectangle 1">
            <a:extLst>
              <a:ext uri="{FF2B5EF4-FFF2-40B4-BE49-F238E27FC236}">
                <a16:creationId xmlns:a16="http://schemas.microsoft.com/office/drawing/2014/main" id="{ECAB7617-3B2D-B71C-77FF-ACD3A548A032}"/>
              </a:ext>
            </a:extLst>
          </p:cNvPr>
          <p:cNvSpPr/>
          <p:nvPr userDrawn="1"/>
        </p:nvSpPr>
        <p:spPr>
          <a:xfrm>
            <a:off x="8189904" y="342000"/>
            <a:ext cx="3666846" cy="6118503"/>
          </a:xfrm>
          <a:prstGeom prst="rect">
            <a:avLst/>
          </a:prstGeom>
          <a:solidFill>
            <a:srgbClr val="2C421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pic>
        <p:nvPicPr>
          <p:cNvPr id="5" name="Picture Placeholder 10" descr="Logo&#10;&#10;Description automatically generated">
            <a:extLst>
              <a:ext uri="{FF2B5EF4-FFF2-40B4-BE49-F238E27FC236}">
                <a16:creationId xmlns:a16="http://schemas.microsoft.com/office/drawing/2014/main" id="{E62A33BC-03A6-C8A1-9C41-41066E1C7A1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C8C8C8"/>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dirty="0"/>
              <a:t>[Insert Identifier]</a:t>
            </a: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1"/>
                </a:solidFill>
              </a:defRPr>
            </a:lvl1pPr>
            <a:lvl2pPr marL="0" indent="0">
              <a:lnSpc>
                <a:spcPts val="1800"/>
              </a:lnSpc>
              <a:spcAft>
                <a:spcPts val="600"/>
              </a:spcAft>
              <a:buNone/>
              <a:defRPr sz="1600">
                <a:solidFill>
                  <a:schemeClr val="bg1"/>
                </a:solidFill>
              </a:defRPr>
            </a:lvl2pPr>
            <a:lvl3pPr marL="0" indent="0">
              <a:lnSpc>
                <a:spcPts val="1400"/>
              </a:lnSpc>
              <a:spcAft>
                <a:spcPts val="600"/>
              </a:spcAft>
              <a:buNone/>
              <a:defRPr sz="1200">
                <a:solidFill>
                  <a:schemeClr val="bg1"/>
                </a:solidFill>
              </a:defRPr>
            </a:lvl3pPr>
            <a:lvl4pPr marL="0" indent="0">
              <a:lnSpc>
                <a:spcPts val="1400"/>
              </a:lnSpc>
              <a:spcAft>
                <a:spcPts val="600"/>
              </a:spcAft>
              <a:buNone/>
              <a:defRPr sz="1200">
                <a:solidFill>
                  <a:schemeClr val="bg1"/>
                </a:solidFill>
              </a:defRPr>
            </a:lvl4pPr>
            <a:lvl5pPr marL="0" indent="0">
              <a:lnSpc>
                <a:spcPts val="1400"/>
              </a:lnSpc>
              <a:spcAft>
                <a:spcPts val="600"/>
              </a:spcAft>
              <a:buNone/>
              <a:defRPr sz="1200">
                <a:solidFill>
                  <a:schemeClr val="bg1"/>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Tree>
    <p:extLst>
      <p:ext uri="{BB962C8B-B14F-4D97-AF65-F5344CB8AC3E}">
        <p14:creationId xmlns:p14="http://schemas.microsoft.com/office/powerpoint/2010/main" val="926217321"/>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Divider_with image2_style5">
    <p:spTree>
      <p:nvGrpSpPr>
        <p:cNvPr id="1" name=""/>
        <p:cNvGrpSpPr/>
        <p:nvPr/>
      </p:nvGrpSpPr>
      <p:grpSpPr>
        <a:xfrm>
          <a:off x="0" y="0"/>
          <a:ext cx="0" cy="0"/>
          <a:chOff x="0" y="0"/>
          <a:chExt cx="0" cy="0"/>
        </a:xfrm>
      </p:grpSpPr>
      <p:pic>
        <p:nvPicPr>
          <p:cNvPr id="8" name="Picture 7" descr="People walking past a building with ivy on the side&#10;&#10;Description automatically generated">
            <a:extLst>
              <a:ext uri="{FF2B5EF4-FFF2-40B4-BE49-F238E27FC236}">
                <a16:creationId xmlns:a16="http://schemas.microsoft.com/office/drawing/2014/main" id="{DCDBF601-CDA9-69BA-756C-E76F557DDDB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599" y="343495"/>
            <a:ext cx="8937748" cy="6120000"/>
          </a:xfrm>
          <a:prstGeom prst="rect">
            <a:avLst/>
          </a:prstGeom>
        </p:spPr>
      </p:pic>
      <p:sp>
        <p:nvSpPr>
          <p:cNvPr id="3" name="Picture Placeholder 7">
            <a:extLst>
              <a:ext uri="{FF2B5EF4-FFF2-40B4-BE49-F238E27FC236}">
                <a16:creationId xmlns:a16="http://schemas.microsoft.com/office/drawing/2014/main" id="{F974493F-F173-1F00-92AD-843885FB6183}"/>
              </a:ext>
            </a:extLst>
          </p:cNvPr>
          <p:cNvSpPr>
            <a:spLocks noGrp="1"/>
          </p:cNvSpPr>
          <p:nvPr>
            <p:ph type="pic" sz="quarter" idx="11" hasCustomPrompt="1"/>
          </p:nvPr>
        </p:nvSpPr>
        <p:spPr>
          <a:xfrm>
            <a:off x="345600" y="343496"/>
            <a:ext cx="7844400" cy="6118504"/>
          </a:xfrm>
        </p:spPr>
        <p:txBody>
          <a:bodyPr anchor="ctr" anchorCtr="0"/>
          <a:lstStyle>
            <a:lvl1pPr algn="ctr">
              <a:defRPr>
                <a:solidFill>
                  <a:srgbClr val="C00000"/>
                </a:solidFill>
              </a:defRPr>
            </a:lvl1pPr>
          </a:lstStyle>
          <a:p>
            <a:r>
              <a:rPr lang="en-AU"/>
              <a:t>Click here to insert Image</a:t>
            </a:r>
          </a:p>
        </p:txBody>
      </p:sp>
      <p:sp>
        <p:nvSpPr>
          <p:cNvPr id="2" name="Rectangle 1">
            <a:extLst>
              <a:ext uri="{FF2B5EF4-FFF2-40B4-BE49-F238E27FC236}">
                <a16:creationId xmlns:a16="http://schemas.microsoft.com/office/drawing/2014/main" id="{ECAB7617-3B2D-B71C-77FF-ACD3A548A032}"/>
              </a:ext>
            </a:extLst>
          </p:cNvPr>
          <p:cNvSpPr/>
          <p:nvPr userDrawn="1"/>
        </p:nvSpPr>
        <p:spPr>
          <a:xfrm>
            <a:off x="8189904" y="342000"/>
            <a:ext cx="3666846" cy="6120000"/>
          </a:xfrm>
          <a:prstGeom prst="rect">
            <a:avLst/>
          </a:prstGeom>
          <a:solidFill>
            <a:srgbClr val="2C421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pic>
        <p:nvPicPr>
          <p:cNvPr id="5" name="Picture Placeholder 10" descr="Logo&#10;&#10;Description automatically generated">
            <a:extLst>
              <a:ext uri="{FF2B5EF4-FFF2-40B4-BE49-F238E27FC236}">
                <a16:creationId xmlns:a16="http://schemas.microsoft.com/office/drawing/2014/main" id="{E62A33BC-03A6-C8A1-9C41-41066E1C7A1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C8C8C8"/>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dirty="0"/>
              <a:t>[Insert Identifier]</a:t>
            </a: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1"/>
                </a:solidFill>
              </a:defRPr>
            </a:lvl1pPr>
            <a:lvl2pPr marL="0" indent="0">
              <a:lnSpc>
                <a:spcPts val="1800"/>
              </a:lnSpc>
              <a:spcAft>
                <a:spcPts val="600"/>
              </a:spcAft>
              <a:buNone/>
              <a:defRPr sz="1600">
                <a:solidFill>
                  <a:schemeClr val="bg1"/>
                </a:solidFill>
              </a:defRPr>
            </a:lvl2pPr>
            <a:lvl3pPr marL="0" indent="0">
              <a:lnSpc>
                <a:spcPts val="1400"/>
              </a:lnSpc>
              <a:spcAft>
                <a:spcPts val="600"/>
              </a:spcAft>
              <a:buNone/>
              <a:defRPr sz="1200">
                <a:solidFill>
                  <a:schemeClr val="bg1"/>
                </a:solidFill>
              </a:defRPr>
            </a:lvl3pPr>
            <a:lvl4pPr marL="0" indent="0">
              <a:lnSpc>
                <a:spcPts val="1400"/>
              </a:lnSpc>
              <a:spcAft>
                <a:spcPts val="600"/>
              </a:spcAft>
              <a:buNone/>
              <a:defRPr sz="1200">
                <a:solidFill>
                  <a:schemeClr val="bg1"/>
                </a:solidFill>
              </a:defRPr>
            </a:lvl4pPr>
            <a:lvl5pPr marL="0" indent="0">
              <a:lnSpc>
                <a:spcPts val="1400"/>
              </a:lnSpc>
              <a:spcAft>
                <a:spcPts val="600"/>
              </a:spcAft>
              <a:buNone/>
              <a:defRPr sz="1200">
                <a:solidFill>
                  <a:schemeClr val="bg1"/>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Tree>
    <p:extLst>
      <p:ext uri="{BB962C8B-B14F-4D97-AF65-F5344CB8AC3E}">
        <p14:creationId xmlns:p14="http://schemas.microsoft.com/office/powerpoint/2010/main" val="2523868676"/>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Divider_with image3_style5">
    <p:spTree>
      <p:nvGrpSpPr>
        <p:cNvPr id="1" name=""/>
        <p:cNvGrpSpPr/>
        <p:nvPr/>
      </p:nvGrpSpPr>
      <p:grpSpPr>
        <a:xfrm>
          <a:off x="0" y="0"/>
          <a:ext cx="0" cy="0"/>
          <a:chOff x="0" y="0"/>
          <a:chExt cx="0" cy="0"/>
        </a:xfrm>
      </p:grpSpPr>
      <p:pic>
        <p:nvPicPr>
          <p:cNvPr id="4" name="Picture 3" descr="Close-up of hands cutting a plant&#10;&#10;Description automatically generated">
            <a:extLst>
              <a:ext uri="{FF2B5EF4-FFF2-40B4-BE49-F238E27FC236}">
                <a16:creationId xmlns:a16="http://schemas.microsoft.com/office/drawing/2014/main" id="{C8DC821B-C317-1417-9462-5276076292D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600" y="343496"/>
            <a:ext cx="9116248" cy="6120000"/>
          </a:xfrm>
          <a:prstGeom prst="rect">
            <a:avLst/>
          </a:prstGeom>
        </p:spPr>
      </p:pic>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45600" y="343496"/>
            <a:ext cx="7844400" cy="6118504"/>
          </a:xfrm>
        </p:spPr>
        <p:txBody>
          <a:bodyPr anchor="ctr" anchorCtr="0"/>
          <a:lstStyle>
            <a:lvl1pPr algn="ctr">
              <a:defRPr>
                <a:solidFill>
                  <a:srgbClr val="C00000"/>
                </a:solidFill>
              </a:defRPr>
            </a:lvl1pPr>
          </a:lstStyle>
          <a:p>
            <a:r>
              <a:rPr lang="en-AU"/>
              <a:t>Click here to insert Image</a:t>
            </a:r>
          </a:p>
        </p:txBody>
      </p:sp>
      <p:sp>
        <p:nvSpPr>
          <p:cNvPr id="2" name="Rectangle 1">
            <a:extLst>
              <a:ext uri="{FF2B5EF4-FFF2-40B4-BE49-F238E27FC236}">
                <a16:creationId xmlns:a16="http://schemas.microsoft.com/office/drawing/2014/main" id="{ECAB7617-3B2D-B71C-77FF-ACD3A548A032}"/>
              </a:ext>
            </a:extLst>
          </p:cNvPr>
          <p:cNvSpPr/>
          <p:nvPr userDrawn="1"/>
        </p:nvSpPr>
        <p:spPr>
          <a:xfrm>
            <a:off x="8189904" y="342000"/>
            <a:ext cx="3666846" cy="6120000"/>
          </a:xfrm>
          <a:prstGeom prst="rect">
            <a:avLst/>
          </a:prstGeom>
          <a:solidFill>
            <a:srgbClr val="2C421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pic>
        <p:nvPicPr>
          <p:cNvPr id="5" name="Picture Placeholder 10" descr="Logo&#10;&#10;Description automatically generated">
            <a:extLst>
              <a:ext uri="{FF2B5EF4-FFF2-40B4-BE49-F238E27FC236}">
                <a16:creationId xmlns:a16="http://schemas.microsoft.com/office/drawing/2014/main" id="{E62A33BC-03A6-C8A1-9C41-41066E1C7A1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C8C8C8"/>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dirty="0"/>
              <a:t>[Insert Identifier]</a:t>
            </a: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1"/>
                </a:solidFill>
              </a:defRPr>
            </a:lvl1pPr>
            <a:lvl2pPr marL="0" indent="0">
              <a:lnSpc>
                <a:spcPts val="1800"/>
              </a:lnSpc>
              <a:spcAft>
                <a:spcPts val="600"/>
              </a:spcAft>
              <a:buNone/>
              <a:defRPr sz="1600">
                <a:solidFill>
                  <a:schemeClr val="bg1"/>
                </a:solidFill>
              </a:defRPr>
            </a:lvl2pPr>
            <a:lvl3pPr marL="0" indent="0">
              <a:lnSpc>
                <a:spcPts val="1400"/>
              </a:lnSpc>
              <a:spcAft>
                <a:spcPts val="600"/>
              </a:spcAft>
              <a:buNone/>
              <a:defRPr sz="1200">
                <a:solidFill>
                  <a:schemeClr val="bg1"/>
                </a:solidFill>
              </a:defRPr>
            </a:lvl3pPr>
            <a:lvl4pPr marL="0" indent="0">
              <a:lnSpc>
                <a:spcPts val="1400"/>
              </a:lnSpc>
              <a:spcAft>
                <a:spcPts val="600"/>
              </a:spcAft>
              <a:buNone/>
              <a:defRPr sz="1200">
                <a:solidFill>
                  <a:schemeClr val="bg1"/>
                </a:solidFill>
              </a:defRPr>
            </a:lvl4pPr>
            <a:lvl5pPr marL="0" indent="0">
              <a:lnSpc>
                <a:spcPts val="1400"/>
              </a:lnSpc>
              <a:spcAft>
                <a:spcPts val="600"/>
              </a:spcAft>
              <a:buNone/>
              <a:defRPr sz="1200">
                <a:solidFill>
                  <a:schemeClr val="bg1"/>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Tree>
    <p:extLst>
      <p:ext uri="{BB962C8B-B14F-4D97-AF65-F5344CB8AC3E}">
        <p14:creationId xmlns:p14="http://schemas.microsoft.com/office/powerpoint/2010/main" val="2984108779"/>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Divider_no image_style5">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458A6B7-81E3-7682-FEE6-1E360727B766}"/>
              </a:ext>
            </a:extLst>
          </p:cNvPr>
          <p:cNvSpPr/>
          <p:nvPr userDrawn="1"/>
        </p:nvSpPr>
        <p:spPr>
          <a:xfrm>
            <a:off x="344884" y="342705"/>
            <a:ext cx="11511866" cy="6156000"/>
          </a:xfrm>
          <a:prstGeom prst="rect">
            <a:avLst/>
          </a:prstGeom>
          <a:solidFill>
            <a:srgbClr val="2C421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5" name="Title 6">
            <a:extLst>
              <a:ext uri="{FF2B5EF4-FFF2-40B4-BE49-F238E27FC236}">
                <a16:creationId xmlns:a16="http://schemas.microsoft.com/office/drawing/2014/main" id="{EEBEA266-07A0-CF95-5E3B-27E39E74A833}"/>
              </a:ext>
            </a:extLst>
          </p:cNvPr>
          <p:cNvSpPr>
            <a:spLocks noGrp="1"/>
          </p:cNvSpPr>
          <p:nvPr>
            <p:ph type="title"/>
          </p:nvPr>
        </p:nvSpPr>
        <p:spPr>
          <a:xfrm>
            <a:off x="568800" y="500400"/>
            <a:ext cx="4762800" cy="5810400"/>
          </a:xfrm>
        </p:spPr>
        <p:txBody>
          <a:bodyPr/>
          <a:lstStyle>
            <a:lvl1pPr>
              <a:lnSpc>
                <a:spcPts val="5200"/>
              </a:lnSpc>
              <a:defRPr sz="4800">
                <a:solidFill>
                  <a:schemeClr val="bg1"/>
                </a:solidFill>
              </a:defRPr>
            </a:lvl1pPr>
          </a:lstStyle>
          <a:p>
            <a:r>
              <a:rPr lang="en-US"/>
              <a:t>Click to edit Master title style</a:t>
            </a:r>
            <a:endParaRPr lang="en-AU" dirty="0"/>
          </a:p>
        </p:txBody>
      </p:sp>
      <p:pic>
        <p:nvPicPr>
          <p:cNvPr id="3" name="Picture Placeholder 10" descr="Logo&#10;&#10;Description automatically generated">
            <a:extLst>
              <a:ext uri="{FF2B5EF4-FFF2-40B4-BE49-F238E27FC236}">
                <a16:creationId xmlns:a16="http://schemas.microsoft.com/office/drawing/2014/main" id="{EA2DD591-39B0-CB76-8DFD-51AB679DCF2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Tree>
    <p:extLst>
      <p:ext uri="{BB962C8B-B14F-4D97-AF65-F5344CB8AC3E}">
        <p14:creationId xmlns:p14="http://schemas.microsoft.com/office/powerpoint/2010/main" val="1288818274"/>
      </p:ext>
    </p:extLst>
  </p:cSld>
  <p:clrMapOvr>
    <a:masterClrMapping/>
  </p:clrMapOvr>
  <p:extLst>
    <p:ext uri="{DCECCB84-F9BA-43D5-87BE-67443E8EF086}">
      <p15:sldGuideLst xmlns:p15="http://schemas.microsoft.com/office/powerpoint/2012/main"/>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Cover_style6">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344487" y="342706"/>
            <a:ext cx="7387200" cy="6156000"/>
          </a:xfrm>
          <a:solidFill>
            <a:schemeClr val="bg2"/>
          </a:solidFill>
        </p:spPr>
        <p:txBody>
          <a:bodyPr lIns="180000" tIns="180000" rIns="180000" bIns="180000"/>
          <a:lstStyle>
            <a:lvl1pPr>
              <a:lnSpc>
                <a:spcPts val="5200"/>
              </a:lnSpc>
              <a:spcAft>
                <a:spcPts val="1200"/>
              </a:spcAft>
              <a:defRPr sz="4800">
                <a:solidFill>
                  <a:schemeClr val="bg1"/>
                </a:solidFill>
              </a:defRPr>
            </a:lvl1pPr>
            <a:lvl2pPr marL="0" indent="0">
              <a:lnSpc>
                <a:spcPts val="4000"/>
              </a:lnSpc>
              <a:spcAft>
                <a:spcPts val="1200"/>
              </a:spcAft>
              <a:buNone/>
              <a:defRPr sz="3600">
                <a:solidFill>
                  <a:schemeClr val="bg1"/>
                </a:solidFill>
              </a:defRPr>
            </a:lvl2pPr>
            <a:lvl3pPr marL="0" indent="0">
              <a:lnSpc>
                <a:spcPts val="2000"/>
              </a:lnSpc>
              <a:spcAft>
                <a:spcPts val="1200"/>
              </a:spcAft>
              <a:buNone/>
              <a:defRPr sz="1800">
                <a:solidFill>
                  <a:schemeClr val="bg1"/>
                </a:solidFill>
              </a:defRPr>
            </a:lvl3pPr>
            <a:lvl4pPr marL="0" indent="0">
              <a:lnSpc>
                <a:spcPts val="2000"/>
              </a:lnSpc>
              <a:spcAft>
                <a:spcPts val="1200"/>
              </a:spcAft>
              <a:buNone/>
              <a:defRPr sz="1800">
                <a:solidFill>
                  <a:schemeClr val="bg1"/>
                </a:solidFill>
              </a:defRPr>
            </a:lvl4pPr>
            <a:lvl5pPr marL="0" indent="0">
              <a:lnSpc>
                <a:spcPts val="2000"/>
              </a:lnSpc>
              <a:spcAft>
                <a:spcPts val="1200"/>
              </a:spcAft>
              <a:buNone/>
              <a:defRPr sz="1800">
                <a:solidFill>
                  <a:schemeClr val="bg1"/>
                </a:solidFill>
              </a:defRPr>
            </a:lvl5pPr>
            <a:lvl6pPr marL="0" indent="0">
              <a:lnSpc>
                <a:spcPts val="2000"/>
              </a:lnSpc>
              <a:spcAft>
                <a:spcPts val="1200"/>
              </a:spcAft>
              <a:buNone/>
              <a:defRPr sz="1800">
                <a:solidFill>
                  <a:schemeClr val="bg1"/>
                </a:solidFill>
              </a:defRPr>
            </a:lvl6pPr>
            <a:lvl7pPr marL="0" indent="0">
              <a:lnSpc>
                <a:spcPts val="2000"/>
              </a:lnSpc>
              <a:spcAft>
                <a:spcPts val="1200"/>
              </a:spcAft>
              <a:buNone/>
              <a:defRPr sz="1800">
                <a:solidFill>
                  <a:schemeClr val="bg1"/>
                </a:solidFill>
              </a:defRPr>
            </a:lvl7pPr>
            <a:lvl8pPr marL="0" indent="0">
              <a:lnSpc>
                <a:spcPts val="2000"/>
              </a:lnSpc>
              <a:spcAft>
                <a:spcPts val="1200"/>
              </a:spcAft>
              <a:buNone/>
              <a:defRPr sz="1800">
                <a:solidFill>
                  <a:schemeClr val="bg1"/>
                </a:solidFill>
              </a:defRPr>
            </a:lvl8pPr>
            <a:lvl9pPr marL="0" indent="0">
              <a:lnSpc>
                <a:spcPts val="2000"/>
              </a:lnSpc>
              <a:spcAft>
                <a:spcPts val="1200"/>
              </a:spcAft>
              <a:buNone/>
              <a:defRPr sz="180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2" name="Text Placeholder 11">
            <a:extLst>
              <a:ext uri="{FF2B5EF4-FFF2-40B4-BE49-F238E27FC236}">
                <a16:creationId xmlns:a16="http://schemas.microsoft.com/office/drawing/2014/main" id="{387ED941-9C27-8A50-85FC-20C808963583}"/>
              </a:ext>
            </a:extLst>
          </p:cNvPr>
          <p:cNvSpPr>
            <a:spLocks noGrp="1"/>
          </p:cNvSpPr>
          <p:nvPr>
            <p:ph type="body" sz="quarter" idx="13" hasCustomPrompt="1"/>
          </p:nvPr>
        </p:nvSpPr>
        <p:spPr>
          <a:xfrm>
            <a:off x="7731687" y="342705"/>
            <a:ext cx="2055998" cy="2052000"/>
          </a:xfrm>
          <a:solidFill>
            <a:srgbClr val="FFD629"/>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pic>
        <p:nvPicPr>
          <p:cNvPr id="5" name="Picture Placeholder 6" descr="Logo&#10;&#10;Description automatically generated">
            <a:extLst>
              <a:ext uri="{FF2B5EF4-FFF2-40B4-BE49-F238E27FC236}">
                <a16:creationId xmlns:a16="http://schemas.microsoft.com/office/drawing/2014/main" id="{A828604B-3603-BCC0-A1CC-EE9580EA76E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31" b="231"/>
          <a:stretch/>
        </p:blipFill>
        <p:spPr>
          <a:xfrm>
            <a:off x="9786409" y="342705"/>
            <a:ext cx="2061103" cy="2051245"/>
          </a:xfrm>
          <a:prstGeom prst="rect">
            <a:avLst/>
          </a:prstGeom>
        </p:spPr>
      </p:pic>
      <p:sp>
        <p:nvSpPr>
          <p:cNvPr id="7" name="Rectangle 6">
            <a:extLst>
              <a:ext uri="{FF2B5EF4-FFF2-40B4-BE49-F238E27FC236}">
                <a16:creationId xmlns:a16="http://schemas.microsoft.com/office/drawing/2014/main" id="{6C306A53-79D6-EF39-3A6D-59F43F40207C}"/>
              </a:ext>
            </a:extLst>
          </p:cNvPr>
          <p:cNvSpPr/>
          <p:nvPr userDrawn="1"/>
        </p:nvSpPr>
        <p:spPr>
          <a:xfrm>
            <a:off x="7731687" y="2393950"/>
            <a:ext cx="4115825" cy="4104756"/>
          </a:xfrm>
          <a:prstGeom prst="rect">
            <a:avLst/>
          </a:prstGeom>
          <a:solidFill>
            <a:srgbClr val="78000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2" name="Picture Placeholder 3">
            <a:extLst>
              <a:ext uri="{FF2B5EF4-FFF2-40B4-BE49-F238E27FC236}">
                <a16:creationId xmlns:a16="http://schemas.microsoft.com/office/drawing/2014/main" id="{64F25102-8019-71BA-8F07-A5D0AFCC24B8}"/>
              </a:ext>
            </a:extLst>
          </p:cNvPr>
          <p:cNvSpPr>
            <a:spLocks noGrp="1"/>
          </p:cNvSpPr>
          <p:nvPr>
            <p:ph type="pic" sz="quarter" idx="14" hasCustomPrompt="1"/>
          </p:nvPr>
        </p:nvSpPr>
        <p:spPr>
          <a:xfrm>
            <a:off x="541336" y="5094185"/>
            <a:ext cx="1755195" cy="809625"/>
          </a:xfrm>
        </p:spPr>
        <p:txBody>
          <a:bodyPr anchor="ctr" anchorCtr="0"/>
          <a:lstStyle>
            <a:lvl1pPr algn="ctr">
              <a:lnSpc>
                <a:spcPts val="1600"/>
              </a:lnSpc>
              <a:defRPr sz="1400">
                <a:solidFill>
                  <a:schemeClr val="bg1"/>
                </a:solidFill>
              </a:defRPr>
            </a:lvl1pPr>
          </a:lstStyle>
          <a:p>
            <a:r>
              <a:rPr lang="en-AU" dirty="0"/>
              <a:t>Click icon to Insert Partner logo </a:t>
            </a:r>
          </a:p>
        </p:txBody>
      </p:sp>
      <p:sp>
        <p:nvSpPr>
          <p:cNvPr id="3" name="Picture Placeholder 3">
            <a:extLst>
              <a:ext uri="{FF2B5EF4-FFF2-40B4-BE49-F238E27FC236}">
                <a16:creationId xmlns:a16="http://schemas.microsoft.com/office/drawing/2014/main" id="{D7C73486-B521-47A0-AF9D-6971811ACFA4}"/>
              </a:ext>
            </a:extLst>
          </p:cNvPr>
          <p:cNvSpPr>
            <a:spLocks noGrp="1"/>
          </p:cNvSpPr>
          <p:nvPr>
            <p:ph type="pic" sz="quarter" idx="15" hasCustomPrompt="1"/>
          </p:nvPr>
        </p:nvSpPr>
        <p:spPr>
          <a:xfrm>
            <a:off x="2585796" y="5094185"/>
            <a:ext cx="1755195" cy="809625"/>
          </a:xfrm>
        </p:spPr>
        <p:txBody>
          <a:bodyPr anchor="ctr" anchorCtr="0"/>
          <a:lstStyle>
            <a:lvl1pPr algn="ctr">
              <a:lnSpc>
                <a:spcPts val="1600"/>
              </a:lnSpc>
              <a:defRPr sz="1400">
                <a:solidFill>
                  <a:schemeClr val="bg1"/>
                </a:solidFill>
              </a:defRPr>
            </a:lvl1pPr>
          </a:lstStyle>
          <a:p>
            <a:r>
              <a:rPr lang="en-AU"/>
              <a:t>Click icon to Insert Partner logo </a:t>
            </a:r>
          </a:p>
        </p:txBody>
      </p:sp>
      <p:sp>
        <p:nvSpPr>
          <p:cNvPr id="4" name="Picture Placeholder 3">
            <a:extLst>
              <a:ext uri="{FF2B5EF4-FFF2-40B4-BE49-F238E27FC236}">
                <a16:creationId xmlns:a16="http://schemas.microsoft.com/office/drawing/2014/main" id="{C5047982-B5C9-3137-D959-134494D799BE}"/>
              </a:ext>
            </a:extLst>
          </p:cNvPr>
          <p:cNvSpPr>
            <a:spLocks noGrp="1"/>
          </p:cNvSpPr>
          <p:nvPr>
            <p:ph type="pic" sz="quarter" idx="16" hasCustomPrompt="1"/>
          </p:nvPr>
        </p:nvSpPr>
        <p:spPr>
          <a:xfrm>
            <a:off x="4630256" y="5094185"/>
            <a:ext cx="1755195" cy="809625"/>
          </a:xfrm>
        </p:spPr>
        <p:txBody>
          <a:bodyPr anchor="ctr" anchorCtr="0"/>
          <a:lstStyle>
            <a:lvl1pPr algn="ctr">
              <a:lnSpc>
                <a:spcPts val="1600"/>
              </a:lnSpc>
              <a:defRPr sz="1400">
                <a:solidFill>
                  <a:schemeClr val="bg1"/>
                </a:solidFill>
              </a:defRPr>
            </a:lvl1pPr>
          </a:lstStyle>
          <a:p>
            <a:r>
              <a:rPr lang="en-AU"/>
              <a:t>Click icon to Insert Partner logo </a:t>
            </a:r>
          </a:p>
        </p:txBody>
      </p:sp>
      <p:sp>
        <p:nvSpPr>
          <p:cNvPr id="8" name="Text Placeholder 10">
            <a:extLst>
              <a:ext uri="{FF2B5EF4-FFF2-40B4-BE49-F238E27FC236}">
                <a16:creationId xmlns:a16="http://schemas.microsoft.com/office/drawing/2014/main" id="{28B770AB-4E41-97A4-BC8B-8232D6165CC4}"/>
              </a:ext>
            </a:extLst>
          </p:cNvPr>
          <p:cNvSpPr>
            <a:spLocks noGrp="1"/>
          </p:cNvSpPr>
          <p:nvPr>
            <p:ph type="body" sz="quarter" idx="17"/>
          </p:nvPr>
        </p:nvSpPr>
        <p:spPr>
          <a:xfrm>
            <a:off x="541335" y="5993730"/>
            <a:ext cx="5844115" cy="405600"/>
          </a:xfrm>
        </p:spPr>
        <p:txBody>
          <a:bodyPr/>
          <a:lstStyle>
            <a:lvl1pPr marL="0">
              <a:lnSpc>
                <a:spcPts val="1600"/>
              </a:lnSpc>
              <a:spcAft>
                <a:spcPts val="0"/>
              </a:spcAft>
              <a:buFontTx/>
              <a:buNone/>
              <a:defRPr sz="1400">
                <a:solidFill>
                  <a:schemeClr val="bg1"/>
                </a:solidFill>
              </a:defRPr>
            </a:lvl1pPr>
            <a:lvl2pPr marL="0">
              <a:lnSpc>
                <a:spcPts val="1600"/>
              </a:lnSpc>
              <a:spcAft>
                <a:spcPts val="0"/>
              </a:spcAft>
              <a:buFontTx/>
              <a:buNone/>
              <a:defRPr sz="1400">
                <a:solidFill>
                  <a:schemeClr val="bg1"/>
                </a:solidFill>
              </a:defRPr>
            </a:lvl2pPr>
            <a:lvl3pPr marL="0" indent="0">
              <a:lnSpc>
                <a:spcPts val="1600"/>
              </a:lnSpc>
              <a:spcAft>
                <a:spcPts val="0"/>
              </a:spcAft>
              <a:buFontTx/>
              <a:buNone/>
              <a:defRPr sz="1400">
                <a:solidFill>
                  <a:schemeClr val="bg1"/>
                </a:solidFill>
              </a:defRPr>
            </a:lvl3pPr>
            <a:lvl4pPr marL="0" indent="0">
              <a:lnSpc>
                <a:spcPts val="1600"/>
              </a:lnSpc>
              <a:spcAft>
                <a:spcPts val="0"/>
              </a:spcAft>
              <a:buFontTx/>
              <a:buNone/>
              <a:defRPr sz="1400">
                <a:solidFill>
                  <a:schemeClr val="bg1"/>
                </a:solidFill>
              </a:defRPr>
            </a:lvl4pPr>
            <a:lvl5pPr marL="0" indent="0">
              <a:lnSpc>
                <a:spcPts val="1600"/>
              </a:lnSpc>
              <a:spcAft>
                <a:spcPts val="0"/>
              </a:spcAft>
              <a:buFontTx/>
              <a:buNone/>
              <a:defRPr sz="1400">
                <a:solidFill>
                  <a:schemeClr val="bg1"/>
                </a:solidFill>
              </a:defRPr>
            </a:lvl5pPr>
            <a:lvl6pPr marL="0" indent="0">
              <a:lnSpc>
                <a:spcPts val="1600"/>
              </a:lnSpc>
              <a:spcAft>
                <a:spcPts val="0"/>
              </a:spcAft>
              <a:buFontTx/>
              <a:buNone/>
              <a:defRPr sz="1400">
                <a:solidFill>
                  <a:schemeClr val="bg1"/>
                </a:solidFill>
              </a:defRPr>
            </a:lvl6pPr>
            <a:lvl7pPr marL="0" indent="0">
              <a:lnSpc>
                <a:spcPts val="1600"/>
              </a:lnSpc>
              <a:spcAft>
                <a:spcPts val="0"/>
              </a:spcAft>
              <a:buFontTx/>
              <a:buNone/>
              <a:defRPr sz="1400">
                <a:solidFill>
                  <a:schemeClr val="bg1"/>
                </a:solidFill>
              </a:defRPr>
            </a:lvl7pPr>
            <a:lvl8pPr marL="0" indent="0">
              <a:lnSpc>
                <a:spcPts val="1600"/>
              </a:lnSpc>
              <a:spcAft>
                <a:spcPts val="0"/>
              </a:spcAft>
              <a:buFontTx/>
              <a:buNone/>
              <a:defRPr sz="1400">
                <a:solidFill>
                  <a:schemeClr val="bg1"/>
                </a:solidFill>
              </a:defRPr>
            </a:lvl8pPr>
            <a:lvl9pPr marL="0" indent="0">
              <a:lnSpc>
                <a:spcPts val="1600"/>
              </a:lnSpc>
              <a:spcAft>
                <a:spcPts val="0"/>
              </a:spcAft>
              <a:buFontTx/>
              <a:buNone/>
              <a:defRPr sz="140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Tree>
    <p:extLst>
      <p:ext uri="{BB962C8B-B14F-4D97-AF65-F5344CB8AC3E}">
        <p14:creationId xmlns:p14="http://schemas.microsoft.com/office/powerpoint/2010/main" val="3823509555"/>
      </p:ext>
    </p:extLst>
  </p:cSld>
  <p:clrMapOvr>
    <a:masterClrMapping/>
  </p:clrMapOvr>
  <p:extLst>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Divider_with image1_style6">
    <p:spTree>
      <p:nvGrpSpPr>
        <p:cNvPr id="1" name=""/>
        <p:cNvGrpSpPr/>
        <p:nvPr/>
      </p:nvGrpSpPr>
      <p:grpSpPr>
        <a:xfrm>
          <a:off x="0" y="0"/>
          <a:ext cx="0" cy="0"/>
          <a:chOff x="0" y="0"/>
          <a:chExt cx="0" cy="0"/>
        </a:xfrm>
      </p:grpSpPr>
      <p:pic>
        <p:nvPicPr>
          <p:cNvPr id="11" name="Picture 10" descr="A building with a large building and a green field&#10;&#10;Description automatically generated with medium confidence">
            <a:extLst>
              <a:ext uri="{FF2B5EF4-FFF2-40B4-BE49-F238E27FC236}">
                <a16:creationId xmlns:a16="http://schemas.microsoft.com/office/drawing/2014/main" id="{77EEB241-B6FD-9EE4-0BB0-B7F11F84183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599" y="341999"/>
            <a:ext cx="9174466" cy="6120000"/>
          </a:xfrm>
          <a:prstGeom prst="rect">
            <a:avLst/>
          </a:prstGeom>
        </p:spPr>
      </p:pic>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a:t>Click here to insert Image</a:t>
            </a:r>
          </a:p>
        </p:txBody>
      </p:sp>
      <p:sp>
        <p:nvSpPr>
          <p:cNvPr id="2" name="Rectangle 1">
            <a:extLst>
              <a:ext uri="{FF2B5EF4-FFF2-40B4-BE49-F238E27FC236}">
                <a16:creationId xmlns:a16="http://schemas.microsoft.com/office/drawing/2014/main" id="{ECAB7617-3B2D-B71C-77FF-ACD3A548A032}"/>
              </a:ext>
            </a:extLst>
          </p:cNvPr>
          <p:cNvSpPr/>
          <p:nvPr userDrawn="1"/>
        </p:nvSpPr>
        <p:spPr>
          <a:xfrm>
            <a:off x="8189904" y="342000"/>
            <a:ext cx="3666846" cy="6120000"/>
          </a:xfrm>
          <a:prstGeom prst="rect">
            <a:avLst/>
          </a:prstGeom>
          <a:solidFill>
            <a:srgbClr val="78000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pic>
        <p:nvPicPr>
          <p:cNvPr id="5" name="Picture Placeholder 10" descr="Logo&#10;&#10;Description automatically generated">
            <a:extLst>
              <a:ext uri="{FF2B5EF4-FFF2-40B4-BE49-F238E27FC236}">
                <a16:creationId xmlns:a16="http://schemas.microsoft.com/office/drawing/2014/main" id="{E62A33BC-03A6-C8A1-9C41-41066E1C7A1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FFD629"/>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dirty="0"/>
              <a:t>[Insert Identifier]</a:t>
            </a: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1"/>
                </a:solidFill>
              </a:defRPr>
            </a:lvl1pPr>
            <a:lvl2pPr marL="0" indent="0">
              <a:lnSpc>
                <a:spcPts val="1800"/>
              </a:lnSpc>
              <a:spcAft>
                <a:spcPts val="600"/>
              </a:spcAft>
              <a:buNone/>
              <a:defRPr sz="1600">
                <a:solidFill>
                  <a:schemeClr val="bg1"/>
                </a:solidFill>
              </a:defRPr>
            </a:lvl2pPr>
            <a:lvl3pPr marL="0" indent="0">
              <a:lnSpc>
                <a:spcPts val="1400"/>
              </a:lnSpc>
              <a:spcAft>
                <a:spcPts val="600"/>
              </a:spcAft>
              <a:buNone/>
              <a:defRPr sz="1200">
                <a:solidFill>
                  <a:schemeClr val="bg1"/>
                </a:solidFill>
              </a:defRPr>
            </a:lvl3pPr>
            <a:lvl4pPr marL="0" indent="0">
              <a:lnSpc>
                <a:spcPts val="1400"/>
              </a:lnSpc>
              <a:spcAft>
                <a:spcPts val="600"/>
              </a:spcAft>
              <a:buNone/>
              <a:defRPr sz="1200">
                <a:solidFill>
                  <a:schemeClr val="bg1"/>
                </a:solidFill>
              </a:defRPr>
            </a:lvl4pPr>
            <a:lvl5pPr marL="0" indent="0">
              <a:lnSpc>
                <a:spcPts val="1400"/>
              </a:lnSpc>
              <a:spcAft>
                <a:spcPts val="600"/>
              </a:spcAft>
              <a:buNone/>
              <a:defRPr sz="1200">
                <a:solidFill>
                  <a:schemeClr val="bg1"/>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Tree>
    <p:extLst>
      <p:ext uri="{BB962C8B-B14F-4D97-AF65-F5344CB8AC3E}">
        <p14:creationId xmlns:p14="http://schemas.microsoft.com/office/powerpoint/2010/main" val="1305386549"/>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Divider_with image2_style6">
    <p:spTree>
      <p:nvGrpSpPr>
        <p:cNvPr id="1" name=""/>
        <p:cNvGrpSpPr/>
        <p:nvPr/>
      </p:nvGrpSpPr>
      <p:grpSpPr>
        <a:xfrm>
          <a:off x="0" y="0"/>
          <a:ext cx="0" cy="0"/>
          <a:chOff x="0" y="0"/>
          <a:chExt cx="0" cy="0"/>
        </a:xfrm>
      </p:grpSpPr>
      <p:pic>
        <p:nvPicPr>
          <p:cNvPr id="9" name="Picture 8" descr="A pencil and a piece of wood&#10;&#10;Description automatically generated">
            <a:extLst>
              <a:ext uri="{FF2B5EF4-FFF2-40B4-BE49-F238E27FC236}">
                <a16:creationId xmlns:a16="http://schemas.microsoft.com/office/drawing/2014/main" id="{65E1F172-EAEE-9E3C-B801-E4B9030BEEF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744" b="4383"/>
          <a:stretch/>
        </p:blipFill>
        <p:spPr>
          <a:xfrm>
            <a:off x="345599" y="342000"/>
            <a:ext cx="8090661" cy="6120000"/>
          </a:xfrm>
          <a:prstGeom prst="rect">
            <a:avLst/>
          </a:prstGeom>
        </p:spPr>
      </p:pic>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a:t>Click here to insert Image</a:t>
            </a:r>
          </a:p>
        </p:txBody>
      </p:sp>
      <p:sp>
        <p:nvSpPr>
          <p:cNvPr id="2" name="Rectangle 1">
            <a:extLst>
              <a:ext uri="{FF2B5EF4-FFF2-40B4-BE49-F238E27FC236}">
                <a16:creationId xmlns:a16="http://schemas.microsoft.com/office/drawing/2014/main" id="{ECAB7617-3B2D-B71C-77FF-ACD3A548A032}"/>
              </a:ext>
            </a:extLst>
          </p:cNvPr>
          <p:cNvSpPr/>
          <p:nvPr userDrawn="1"/>
        </p:nvSpPr>
        <p:spPr>
          <a:xfrm>
            <a:off x="8189904" y="342000"/>
            <a:ext cx="3666846" cy="6120000"/>
          </a:xfrm>
          <a:prstGeom prst="rect">
            <a:avLst/>
          </a:prstGeom>
          <a:solidFill>
            <a:srgbClr val="78000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pic>
        <p:nvPicPr>
          <p:cNvPr id="5" name="Picture Placeholder 10" descr="Logo&#10;&#10;Description automatically generated">
            <a:extLst>
              <a:ext uri="{FF2B5EF4-FFF2-40B4-BE49-F238E27FC236}">
                <a16:creationId xmlns:a16="http://schemas.microsoft.com/office/drawing/2014/main" id="{E62A33BC-03A6-C8A1-9C41-41066E1C7A1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FFD629"/>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dirty="0"/>
              <a:t>[Insert Identifier]</a:t>
            </a: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1"/>
                </a:solidFill>
              </a:defRPr>
            </a:lvl1pPr>
            <a:lvl2pPr marL="0" indent="0">
              <a:lnSpc>
                <a:spcPts val="1800"/>
              </a:lnSpc>
              <a:spcAft>
                <a:spcPts val="600"/>
              </a:spcAft>
              <a:buNone/>
              <a:defRPr sz="1600">
                <a:solidFill>
                  <a:schemeClr val="bg1"/>
                </a:solidFill>
              </a:defRPr>
            </a:lvl2pPr>
            <a:lvl3pPr marL="0" indent="0">
              <a:lnSpc>
                <a:spcPts val="1400"/>
              </a:lnSpc>
              <a:spcAft>
                <a:spcPts val="600"/>
              </a:spcAft>
              <a:buNone/>
              <a:defRPr sz="1200">
                <a:solidFill>
                  <a:schemeClr val="bg1"/>
                </a:solidFill>
              </a:defRPr>
            </a:lvl3pPr>
            <a:lvl4pPr marL="0" indent="0">
              <a:lnSpc>
                <a:spcPts val="1400"/>
              </a:lnSpc>
              <a:spcAft>
                <a:spcPts val="600"/>
              </a:spcAft>
              <a:buNone/>
              <a:defRPr sz="1200">
                <a:solidFill>
                  <a:schemeClr val="bg1"/>
                </a:solidFill>
              </a:defRPr>
            </a:lvl4pPr>
            <a:lvl5pPr marL="0" indent="0">
              <a:lnSpc>
                <a:spcPts val="1400"/>
              </a:lnSpc>
              <a:spcAft>
                <a:spcPts val="600"/>
              </a:spcAft>
              <a:buNone/>
              <a:defRPr sz="1200">
                <a:solidFill>
                  <a:schemeClr val="bg1"/>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Tree>
    <p:extLst>
      <p:ext uri="{BB962C8B-B14F-4D97-AF65-F5344CB8AC3E}">
        <p14:creationId xmlns:p14="http://schemas.microsoft.com/office/powerpoint/2010/main" val="322883178"/>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Divider_with image3_style6">
    <p:spTree>
      <p:nvGrpSpPr>
        <p:cNvPr id="1" name=""/>
        <p:cNvGrpSpPr/>
        <p:nvPr/>
      </p:nvGrpSpPr>
      <p:grpSpPr>
        <a:xfrm>
          <a:off x="0" y="0"/>
          <a:ext cx="0" cy="0"/>
          <a:chOff x="0" y="0"/>
          <a:chExt cx="0" cy="0"/>
        </a:xfrm>
      </p:grpSpPr>
      <p:pic>
        <p:nvPicPr>
          <p:cNvPr id="11" name="Picture 10" descr="A close-up of a person holding a pair of hands&#10;&#10;Description automatically generated">
            <a:extLst>
              <a:ext uri="{FF2B5EF4-FFF2-40B4-BE49-F238E27FC236}">
                <a16:creationId xmlns:a16="http://schemas.microsoft.com/office/drawing/2014/main" id="{BE621E20-3B1D-7A47-09A7-7ADB27759E1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600" y="342000"/>
            <a:ext cx="9192457" cy="6120000"/>
          </a:xfrm>
          <a:prstGeom prst="rect">
            <a:avLst/>
          </a:prstGeom>
        </p:spPr>
      </p:pic>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a:t>Click here to insert Image</a:t>
            </a:r>
          </a:p>
        </p:txBody>
      </p:sp>
      <p:sp>
        <p:nvSpPr>
          <p:cNvPr id="2" name="Rectangle 1">
            <a:extLst>
              <a:ext uri="{FF2B5EF4-FFF2-40B4-BE49-F238E27FC236}">
                <a16:creationId xmlns:a16="http://schemas.microsoft.com/office/drawing/2014/main" id="{ECAB7617-3B2D-B71C-77FF-ACD3A548A032}"/>
              </a:ext>
            </a:extLst>
          </p:cNvPr>
          <p:cNvSpPr/>
          <p:nvPr userDrawn="1"/>
        </p:nvSpPr>
        <p:spPr>
          <a:xfrm>
            <a:off x="8190000" y="342000"/>
            <a:ext cx="3666846" cy="6120000"/>
          </a:xfrm>
          <a:prstGeom prst="rect">
            <a:avLst/>
          </a:prstGeom>
          <a:solidFill>
            <a:srgbClr val="78000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pic>
        <p:nvPicPr>
          <p:cNvPr id="5" name="Picture Placeholder 10" descr="Logo&#10;&#10;Description automatically generated">
            <a:extLst>
              <a:ext uri="{FF2B5EF4-FFF2-40B4-BE49-F238E27FC236}">
                <a16:creationId xmlns:a16="http://schemas.microsoft.com/office/drawing/2014/main" id="{E62A33BC-03A6-C8A1-9C41-41066E1C7A1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FFD629"/>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dirty="0"/>
              <a:t>[Insert Identifier]</a:t>
            </a: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1"/>
                </a:solidFill>
              </a:defRPr>
            </a:lvl1pPr>
            <a:lvl2pPr marL="0" indent="0">
              <a:lnSpc>
                <a:spcPts val="1800"/>
              </a:lnSpc>
              <a:spcAft>
                <a:spcPts val="600"/>
              </a:spcAft>
              <a:buNone/>
              <a:defRPr sz="1600">
                <a:solidFill>
                  <a:schemeClr val="bg1"/>
                </a:solidFill>
              </a:defRPr>
            </a:lvl2pPr>
            <a:lvl3pPr marL="0" indent="0">
              <a:lnSpc>
                <a:spcPts val="1400"/>
              </a:lnSpc>
              <a:spcAft>
                <a:spcPts val="600"/>
              </a:spcAft>
              <a:buNone/>
              <a:defRPr sz="1200">
                <a:solidFill>
                  <a:schemeClr val="bg1"/>
                </a:solidFill>
              </a:defRPr>
            </a:lvl3pPr>
            <a:lvl4pPr marL="0" indent="0">
              <a:lnSpc>
                <a:spcPts val="1400"/>
              </a:lnSpc>
              <a:spcAft>
                <a:spcPts val="600"/>
              </a:spcAft>
              <a:buNone/>
              <a:defRPr sz="1200">
                <a:solidFill>
                  <a:schemeClr val="bg1"/>
                </a:solidFill>
              </a:defRPr>
            </a:lvl4pPr>
            <a:lvl5pPr marL="0" indent="0">
              <a:lnSpc>
                <a:spcPts val="1400"/>
              </a:lnSpc>
              <a:spcAft>
                <a:spcPts val="600"/>
              </a:spcAft>
              <a:buNone/>
              <a:defRPr sz="1200">
                <a:solidFill>
                  <a:schemeClr val="bg1"/>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Tree>
    <p:extLst>
      <p:ext uri="{BB962C8B-B14F-4D97-AF65-F5344CB8AC3E}">
        <p14:creationId xmlns:p14="http://schemas.microsoft.com/office/powerpoint/2010/main" val="575751953"/>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Divider_no image_style6">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458A6B7-81E3-7682-FEE6-1E360727B766}"/>
              </a:ext>
            </a:extLst>
          </p:cNvPr>
          <p:cNvSpPr/>
          <p:nvPr userDrawn="1"/>
        </p:nvSpPr>
        <p:spPr>
          <a:xfrm>
            <a:off x="344884" y="342705"/>
            <a:ext cx="11511866" cy="6156000"/>
          </a:xfrm>
          <a:prstGeom prst="rect">
            <a:avLst/>
          </a:prstGeom>
          <a:solidFill>
            <a:srgbClr val="78000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5" name="Title 6">
            <a:extLst>
              <a:ext uri="{FF2B5EF4-FFF2-40B4-BE49-F238E27FC236}">
                <a16:creationId xmlns:a16="http://schemas.microsoft.com/office/drawing/2014/main" id="{EEBEA266-07A0-CF95-5E3B-27E39E74A833}"/>
              </a:ext>
            </a:extLst>
          </p:cNvPr>
          <p:cNvSpPr>
            <a:spLocks noGrp="1"/>
          </p:cNvSpPr>
          <p:nvPr>
            <p:ph type="title"/>
          </p:nvPr>
        </p:nvSpPr>
        <p:spPr>
          <a:xfrm>
            <a:off x="568800" y="500400"/>
            <a:ext cx="4762800" cy="5810400"/>
          </a:xfrm>
        </p:spPr>
        <p:txBody>
          <a:bodyPr/>
          <a:lstStyle>
            <a:lvl1pPr>
              <a:lnSpc>
                <a:spcPts val="5200"/>
              </a:lnSpc>
              <a:defRPr sz="4800">
                <a:solidFill>
                  <a:schemeClr val="bg1"/>
                </a:solidFill>
              </a:defRPr>
            </a:lvl1pPr>
          </a:lstStyle>
          <a:p>
            <a:r>
              <a:rPr lang="en-US"/>
              <a:t>Click to edit Master title style</a:t>
            </a:r>
            <a:endParaRPr lang="en-AU" dirty="0"/>
          </a:p>
        </p:txBody>
      </p:sp>
      <p:pic>
        <p:nvPicPr>
          <p:cNvPr id="3" name="Picture Placeholder 10" descr="Logo&#10;&#10;Description automatically generated">
            <a:extLst>
              <a:ext uri="{FF2B5EF4-FFF2-40B4-BE49-F238E27FC236}">
                <a16:creationId xmlns:a16="http://schemas.microsoft.com/office/drawing/2014/main" id="{EA2DD591-39B0-CB76-8DFD-51AB679DCF2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Tree>
    <p:extLst>
      <p:ext uri="{BB962C8B-B14F-4D97-AF65-F5344CB8AC3E}">
        <p14:creationId xmlns:p14="http://schemas.microsoft.com/office/powerpoint/2010/main" val="2422108170"/>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Divider slide_style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458A6B7-81E3-7682-FEE6-1E360727B766}"/>
              </a:ext>
            </a:extLst>
          </p:cNvPr>
          <p:cNvSpPr/>
          <p:nvPr userDrawn="1"/>
        </p:nvSpPr>
        <p:spPr>
          <a:xfrm>
            <a:off x="344884" y="342705"/>
            <a:ext cx="11511866" cy="612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pic>
        <p:nvPicPr>
          <p:cNvPr id="4" name="Picture Placeholder 10" descr="Logo&#10;&#10;Description automatically generated">
            <a:extLst>
              <a:ext uri="{FF2B5EF4-FFF2-40B4-BE49-F238E27FC236}">
                <a16:creationId xmlns:a16="http://schemas.microsoft.com/office/drawing/2014/main" id="{F44244A3-AF35-00C5-3FA8-D6B57DDB2ED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5" name="Title 6">
            <a:extLst>
              <a:ext uri="{FF2B5EF4-FFF2-40B4-BE49-F238E27FC236}">
                <a16:creationId xmlns:a16="http://schemas.microsoft.com/office/drawing/2014/main" id="{EEBEA266-07A0-CF95-5E3B-27E39E74A833}"/>
              </a:ext>
            </a:extLst>
          </p:cNvPr>
          <p:cNvSpPr>
            <a:spLocks noGrp="1"/>
          </p:cNvSpPr>
          <p:nvPr>
            <p:ph type="title"/>
          </p:nvPr>
        </p:nvSpPr>
        <p:spPr>
          <a:xfrm>
            <a:off x="568800" y="500400"/>
            <a:ext cx="4762800" cy="5810400"/>
          </a:xfrm>
        </p:spPr>
        <p:txBody>
          <a:bodyPr/>
          <a:lstStyle>
            <a:lvl1pPr>
              <a:lnSpc>
                <a:spcPts val="5200"/>
              </a:lnSpc>
              <a:defRPr sz="4800">
                <a:solidFill>
                  <a:schemeClr val="bg1"/>
                </a:solidFill>
              </a:defRPr>
            </a:lvl1pPr>
          </a:lstStyle>
          <a:p>
            <a:r>
              <a:rPr lang="en-US"/>
              <a:t>Click to edit Master title style</a:t>
            </a:r>
            <a:endParaRPr lang="en-AU" dirty="0"/>
          </a:p>
        </p:txBody>
      </p:sp>
    </p:spTree>
    <p:extLst>
      <p:ext uri="{BB962C8B-B14F-4D97-AF65-F5344CB8AC3E}">
        <p14:creationId xmlns:p14="http://schemas.microsoft.com/office/powerpoint/2010/main" val="2727138082"/>
      </p:ext>
    </p:extLst>
  </p:cSld>
  <p:clrMapOvr>
    <a:masterClrMapping/>
  </p:clrMapOvr>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Cover_style7">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344487" y="342706"/>
            <a:ext cx="7387200" cy="6156000"/>
          </a:xfrm>
          <a:solidFill>
            <a:schemeClr val="bg2"/>
          </a:solidFill>
        </p:spPr>
        <p:txBody>
          <a:bodyPr lIns="180000" tIns="180000" rIns="180000" bIns="180000"/>
          <a:lstStyle>
            <a:lvl1pPr>
              <a:lnSpc>
                <a:spcPts val="5200"/>
              </a:lnSpc>
              <a:spcAft>
                <a:spcPts val="1200"/>
              </a:spcAft>
              <a:defRPr sz="4800">
                <a:solidFill>
                  <a:schemeClr val="bg1"/>
                </a:solidFill>
              </a:defRPr>
            </a:lvl1pPr>
            <a:lvl2pPr marL="0" indent="0">
              <a:lnSpc>
                <a:spcPts val="4000"/>
              </a:lnSpc>
              <a:spcAft>
                <a:spcPts val="1200"/>
              </a:spcAft>
              <a:buNone/>
              <a:defRPr sz="3600">
                <a:solidFill>
                  <a:schemeClr val="bg1"/>
                </a:solidFill>
              </a:defRPr>
            </a:lvl2pPr>
            <a:lvl3pPr marL="0" indent="0">
              <a:lnSpc>
                <a:spcPts val="2000"/>
              </a:lnSpc>
              <a:spcAft>
                <a:spcPts val="1200"/>
              </a:spcAft>
              <a:buNone/>
              <a:defRPr sz="1800">
                <a:solidFill>
                  <a:schemeClr val="bg1"/>
                </a:solidFill>
              </a:defRPr>
            </a:lvl3pPr>
            <a:lvl4pPr marL="0" indent="0">
              <a:lnSpc>
                <a:spcPts val="2000"/>
              </a:lnSpc>
              <a:spcAft>
                <a:spcPts val="1200"/>
              </a:spcAft>
              <a:buNone/>
              <a:defRPr sz="1800">
                <a:solidFill>
                  <a:schemeClr val="bg1"/>
                </a:solidFill>
              </a:defRPr>
            </a:lvl4pPr>
            <a:lvl5pPr marL="0" indent="0">
              <a:lnSpc>
                <a:spcPts val="2000"/>
              </a:lnSpc>
              <a:spcAft>
                <a:spcPts val="1200"/>
              </a:spcAft>
              <a:buNone/>
              <a:defRPr sz="1800">
                <a:solidFill>
                  <a:schemeClr val="bg1"/>
                </a:solidFill>
              </a:defRPr>
            </a:lvl5pPr>
            <a:lvl6pPr marL="0" indent="0">
              <a:lnSpc>
                <a:spcPts val="2000"/>
              </a:lnSpc>
              <a:spcAft>
                <a:spcPts val="1200"/>
              </a:spcAft>
              <a:buNone/>
              <a:defRPr sz="1800">
                <a:solidFill>
                  <a:schemeClr val="bg1"/>
                </a:solidFill>
              </a:defRPr>
            </a:lvl6pPr>
            <a:lvl7pPr marL="0" indent="0">
              <a:lnSpc>
                <a:spcPts val="2000"/>
              </a:lnSpc>
              <a:spcAft>
                <a:spcPts val="1200"/>
              </a:spcAft>
              <a:buNone/>
              <a:defRPr sz="1800">
                <a:solidFill>
                  <a:schemeClr val="bg1"/>
                </a:solidFill>
              </a:defRPr>
            </a:lvl7pPr>
            <a:lvl8pPr marL="0" indent="0">
              <a:lnSpc>
                <a:spcPts val="2000"/>
              </a:lnSpc>
              <a:spcAft>
                <a:spcPts val="1200"/>
              </a:spcAft>
              <a:buNone/>
              <a:defRPr sz="1800">
                <a:solidFill>
                  <a:schemeClr val="bg1"/>
                </a:solidFill>
              </a:defRPr>
            </a:lvl8pPr>
            <a:lvl9pPr marL="0" indent="0">
              <a:lnSpc>
                <a:spcPts val="2000"/>
              </a:lnSpc>
              <a:spcAft>
                <a:spcPts val="1200"/>
              </a:spcAft>
              <a:buNone/>
              <a:defRPr sz="180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2" name="Text Placeholder 11">
            <a:extLst>
              <a:ext uri="{FF2B5EF4-FFF2-40B4-BE49-F238E27FC236}">
                <a16:creationId xmlns:a16="http://schemas.microsoft.com/office/drawing/2014/main" id="{387ED941-9C27-8A50-85FC-20C808963583}"/>
              </a:ext>
            </a:extLst>
          </p:cNvPr>
          <p:cNvSpPr>
            <a:spLocks noGrp="1"/>
          </p:cNvSpPr>
          <p:nvPr>
            <p:ph type="body" sz="quarter" idx="13" hasCustomPrompt="1"/>
          </p:nvPr>
        </p:nvSpPr>
        <p:spPr>
          <a:xfrm>
            <a:off x="7731687" y="342705"/>
            <a:ext cx="2055998" cy="2052000"/>
          </a:xfrm>
          <a:solidFill>
            <a:srgbClr val="73234B"/>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pic>
        <p:nvPicPr>
          <p:cNvPr id="5" name="Picture Placeholder 6" descr="Logo&#10;&#10;Description automatically generated">
            <a:extLst>
              <a:ext uri="{FF2B5EF4-FFF2-40B4-BE49-F238E27FC236}">
                <a16:creationId xmlns:a16="http://schemas.microsoft.com/office/drawing/2014/main" id="{A828604B-3603-BCC0-A1CC-EE9580EA76E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31" b="231"/>
          <a:stretch/>
        </p:blipFill>
        <p:spPr>
          <a:xfrm>
            <a:off x="9786409" y="342705"/>
            <a:ext cx="2061103" cy="2051245"/>
          </a:xfrm>
          <a:prstGeom prst="rect">
            <a:avLst/>
          </a:prstGeom>
        </p:spPr>
      </p:pic>
      <p:sp>
        <p:nvSpPr>
          <p:cNvPr id="7" name="Rectangle 6">
            <a:extLst>
              <a:ext uri="{FF2B5EF4-FFF2-40B4-BE49-F238E27FC236}">
                <a16:creationId xmlns:a16="http://schemas.microsoft.com/office/drawing/2014/main" id="{6C306A53-79D6-EF39-3A6D-59F43F40207C}"/>
              </a:ext>
            </a:extLst>
          </p:cNvPr>
          <p:cNvSpPr/>
          <p:nvPr userDrawn="1"/>
        </p:nvSpPr>
        <p:spPr>
          <a:xfrm>
            <a:off x="7731687" y="2393950"/>
            <a:ext cx="4115825" cy="4104756"/>
          </a:xfrm>
          <a:prstGeom prst="rect">
            <a:avLst/>
          </a:prstGeom>
          <a:solidFill>
            <a:srgbClr val="EB7BB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2" name="Picture Placeholder 3">
            <a:extLst>
              <a:ext uri="{FF2B5EF4-FFF2-40B4-BE49-F238E27FC236}">
                <a16:creationId xmlns:a16="http://schemas.microsoft.com/office/drawing/2014/main" id="{64F25102-8019-71BA-8F07-A5D0AFCC24B8}"/>
              </a:ext>
            </a:extLst>
          </p:cNvPr>
          <p:cNvSpPr>
            <a:spLocks noGrp="1"/>
          </p:cNvSpPr>
          <p:nvPr>
            <p:ph type="pic" sz="quarter" idx="14" hasCustomPrompt="1"/>
          </p:nvPr>
        </p:nvSpPr>
        <p:spPr>
          <a:xfrm>
            <a:off x="541336" y="5094185"/>
            <a:ext cx="1755195" cy="809625"/>
          </a:xfrm>
        </p:spPr>
        <p:txBody>
          <a:bodyPr anchor="ctr" anchorCtr="0"/>
          <a:lstStyle>
            <a:lvl1pPr algn="ctr">
              <a:lnSpc>
                <a:spcPts val="1600"/>
              </a:lnSpc>
              <a:defRPr sz="1400">
                <a:solidFill>
                  <a:schemeClr val="bg1"/>
                </a:solidFill>
              </a:defRPr>
            </a:lvl1pPr>
          </a:lstStyle>
          <a:p>
            <a:r>
              <a:rPr lang="en-AU" dirty="0"/>
              <a:t>Click icon to Insert Partner logo </a:t>
            </a:r>
          </a:p>
        </p:txBody>
      </p:sp>
      <p:sp>
        <p:nvSpPr>
          <p:cNvPr id="3" name="Picture Placeholder 3">
            <a:extLst>
              <a:ext uri="{FF2B5EF4-FFF2-40B4-BE49-F238E27FC236}">
                <a16:creationId xmlns:a16="http://schemas.microsoft.com/office/drawing/2014/main" id="{D7C73486-B521-47A0-AF9D-6971811ACFA4}"/>
              </a:ext>
            </a:extLst>
          </p:cNvPr>
          <p:cNvSpPr>
            <a:spLocks noGrp="1"/>
          </p:cNvSpPr>
          <p:nvPr>
            <p:ph type="pic" sz="quarter" idx="15" hasCustomPrompt="1"/>
          </p:nvPr>
        </p:nvSpPr>
        <p:spPr>
          <a:xfrm>
            <a:off x="2585796" y="5094185"/>
            <a:ext cx="1755195" cy="809625"/>
          </a:xfrm>
        </p:spPr>
        <p:txBody>
          <a:bodyPr anchor="ctr" anchorCtr="0"/>
          <a:lstStyle>
            <a:lvl1pPr algn="ctr">
              <a:lnSpc>
                <a:spcPts val="1600"/>
              </a:lnSpc>
              <a:defRPr sz="1400">
                <a:solidFill>
                  <a:schemeClr val="bg1"/>
                </a:solidFill>
              </a:defRPr>
            </a:lvl1pPr>
          </a:lstStyle>
          <a:p>
            <a:r>
              <a:rPr lang="en-AU"/>
              <a:t>Click icon to Insert Partner logo </a:t>
            </a:r>
          </a:p>
        </p:txBody>
      </p:sp>
      <p:sp>
        <p:nvSpPr>
          <p:cNvPr id="4" name="Picture Placeholder 3">
            <a:extLst>
              <a:ext uri="{FF2B5EF4-FFF2-40B4-BE49-F238E27FC236}">
                <a16:creationId xmlns:a16="http://schemas.microsoft.com/office/drawing/2014/main" id="{C5047982-B5C9-3137-D959-134494D799BE}"/>
              </a:ext>
            </a:extLst>
          </p:cNvPr>
          <p:cNvSpPr>
            <a:spLocks noGrp="1"/>
          </p:cNvSpPr>
          <p:nvPr>
            <p:ph type="pic" sz="quarter" idx="16" hasCustomPrompt="1"/>
          </p:nvPr>
        </p:nvSpPr>
        <p:spPr>
          <a:xfrm>
            <a:off x="4630256" y="5094185"/>
            <a:ext cx="1755195" cy="809625"/>
          </a:xfrm>
        </p:spPr>
        <p:txBody>
          <a:bodyPr anchor="ctr" anchorCtr="0"/>
          <a:lstStyle>
            <a:lvl1pPr algn="ctr">
              <a:lnSpc>
                <a:spcPts val="1600"/>
              </a:lnSpc>
              <a:defRPr sz="1400">
                <a:solidFill>
                  <a:schemeClr val="bg1"/>
                </a:solidFill>
              </a:defRPr>
            </a:lvl1pPr>
          </a:lstStyle>
          <a:p>
            <a:r>
              <a:rPr lang="en-AU"/>
              <a:t>Click icon to Insert Partner logo </a:t>
            </a:r>
          </a:p>
        </p:txBody>
      </p:sp>
      <p:sp>
        <p:nvSpPr>
          <p:cNvPr id="8" name="Text Placeholder 10">
            <a:extLst>
              <a:ext uri="{FF2B5EF4-FFF2-40B4-BE49-F238E27FC236}">
                <a16:creationId xmlns:a16="http://schemas.microsoft.com/office/drawing/2014/main" id="{28B770AB-4E41-97A4-BC8B-8232D6165CC4}"/>
              </a:ext>
            </a:extLst>
          </p:cNvPr>
          <p:cNvSpPr>
            <a:spLocks noGrp="1"/>
          </p:cNvSpPr>
          <p:nvPr>
            <p:ph type="body" sz="quarter" idx="17"/>
          </p:nvPr>
        </p:nvSpPr>
        <p:spPr>
          <a:xfrm>
            <a:off x="541335" y="5993730"/>
            <a:ext cx="5844115" cy="405600"/>
          </a:xfrm>
        </p:spPr>
        <p:txBody>
          <a:bodyPr/>
          <a:lstStyle>
            <a:lvl1pPr marL="0">
              <a:lnSpc>
                <a:spcPts val="1600"/>
              </a:lnSpc>
              <a:spcAft>
                <a:spcPts val="0"/>
              </a:spcAft>
              <a:buFontTx/>
              <a:buNone/>
              <a:defRPr sz="1400">
                <a:solidFill>
                  <a:schemeClr val="bg1"/>
                </a:solidFill>
              </a:defRPr>
            </a:lvl1pPr>
            <a:lvl2pPr marL="0">
              <a:lnSpc>
                <a:spcPts val="1600"/>
              </a:lnSpc>
              <a:spcAft>
                <a:spcPts val="0"/>
              </a:spcAft>
              <a:buFontTx/>
              <a:buNone/>
              <a:defRPr sz="1400">
                <a:solidFill>
                  <a:schemeClr val="bg1"/>
                </a:solidFill>
              </a:defRPr>
            </a:lvl2pPr>
            <a:lvl3pPr marL="0" indent="0">
              <a:lnSpc>
                <a:spcPts val="1600"/>
              </a:lnSpc>
              <a:spcAft>
                <a:spcPts val="0"/>
              </a:spcAft>
              <a:buFontTx/>
              <a:buNone/>
              <a:defRPr sz="1400">
                <a:solidFill>
                  <a:schemeClr val="bg1"/>
                </a:solidFill>
              </a:defRPr>
            </a:lvl3pPr>
            <a:lvl4pPr marL="0" indent="0">
              <a:lnSpc>
                <a:spcPts val="1600"/>
              </a:lnSpc>
              <a:spcAft>
                <a:spcPts val="0"/>
              </a:spcAft>
              <a:buFontTx/>
              <a:buNone/>
              <a:defRPr sz="1400">
                <a:solidFill>
                  <a:schemeClr val="bg1"/>
                </a:solidFill>
              </a:defRPr>
            </a:lvl4pPr>
            <a:lvl5pPr marL="0" indent="0">
              <a:lnSpc>
                <a:spcPts val="1600"/>
              </a:lnSpc>
              <a:spcAft>
                <a:spcPts val="0"/>
              </a:spcAft>
              <a:buFontTx/>
              <a:buNone/>
              <a:defRPr sz="1400">
                <a:solidFill>
                  <a:schemeClr val="bg1"/>
                </a:solidFill>
              </a:defRPr>
            </a:lvl5pPr>
            <a:lvl6pPr marL="0" indent="0">
              <a:lnSpc>
                <a:spcPts val="1600"/>
              </a:lnSpc>
              <a:spcAft>
                <a:spcPts val="0"/>
              </a:spcAft>
              <a:buFontTx/>
              <a:buNone/>
              <a:defRPr sz="1400">
                <a:solidFill>
                  <a:schemeClr val="bg1"/>
                </a:solidFill>
              </a:defRPr>
            </a:lvl6pPr>
            <a:lvl7pPr marL="0" indent="0">
              <a:lnSpc>
                <a:spcPts val="1600"/>
              </a:lnSpc>
              <a:spcAft>
                <a:spcPts val="0"/>
              </a:spcAft>
              <a:buFontTx/>
              <a:buNone/>
              <a:defRPr sz="1400">
                <a:solidFill>
                  <a:schemeClr val="bg1"/>
                </a:solidFill>
              </a:defRPr>
            </a:lvl7pPr>
            <a:lvl8pPr marL="0" indent="0">
              <a:lnSpc>
                <a:spcPts val="1600"/>
              </a:lnSpc>
              <a:spcAft>
                <a:spcPts val="0"/>
              </a:spcAft>
              <a:buFontTx/>
              <a:buNone/>
              <a:defRPr sz="1400">
                <a:solidFill>
                  <a:schemeClr val="bg1"/>
                </a:solidFill>
              </a:defRPr>
            </a:lvl8pPr>
            <a:lvl9pPr marL="0" indent="0">
              <a:lnSpc>
                <a:spcPts val="1600"/>
              </a:lnSpc>
              <a:spcAft>
                <a:spcPts val="0"/>
              </a:spcAft>
              <a:buFontTx/>
              <a:buNone/>
              <a:defRPr sz="140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Tree>
    <p:extLst>
      <p:ext uri="{BB962C8B-B14F-4D97-AF65-F5344CB8AC3E}">
        <p14:creationId xmlns:p14="http://schemas.microsoft.com/office/powerpoint/2010/main" val="1818180457"/>
      </p:ext>
    </p:extLst>
  </p:cSld>
  <p:clrMapOvr>
    <a:masterClrMapping/>
  </p:clrMapOvr>
  <p:extLst>
    <p:ext uri="{DCECCB84-F9BA-43D5-87BE-67443E8EF086}">
      <p15:sldGuideLst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Divider_with image1_style7">
    <p:spTree>
      <p:nvGrpSpPr>
        <p:cNvPr id="1" name=""/>
        <p:cNvGrpSpPr/>
        <p:nvPr/>
      </p:nvGrpSpPr>
      <p:grpSpPr>
        <a:xfrm>
          <a:off x="0" y="0"/>
          <a:ext cx="0" cy="0"/>
          <a:chOff x="0" y="0"/>
          <a:chExt cx="0" cy="0"/>
        </a:xfrm>
      </p:grpSpPr>
      <p:pic>
        <p:nvPicPr>
          <p:cNvPr id="4" name="Picture 3" descr="A building with trees and grass&#10;&#10;Description automatically generated">
            <a:extLst>
              <a:ext uri="{FF2B5EF4-FFF2-40B4-BE49-F238E27FC236}">
                <a16:creationId xmlns:a16="http://schemas.microsoft.com/office/drawing/2014/main" id="{DBF2D86A-A44D-CDAE-9665-F4BFF676E9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600" y="342000"/>
            <a:ext cx="8644891" cy="6120000"/>
          </a:xfrm>
          <a:prstGeom prst="rect">
            <a:avLst/>
          </a:prstGeom>
        </p:spPr>
      </p:pic>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a:t>Click here to insert Image</a:t>
            </a:r>
          </a:p>
        </p:txBody>
      </p:sp>
      <p:sp>
        <p:nvSpPr>
          <p:cNvPr id="2" name="Rectangle 1">
            <a:extLst>
              <a:ext uri="{FF2B5EF4-FFF2-40B4-BE49-F238E27FC236}">
                <a16:creationId xmlns:a16="http://schemas.microsoft.com/office/drawing/2014/main" id="{ECAB7617-3B2D-B71C-77FF-ACD3A548A032}"/>
              </a:ext>
            </a:extLst>
          </p:cNvPr>
          <p:cNvSpPr/>
          <p:nvPr userDrawn="1"/>
        </p:nvSpPr>
        <p:spPr>
          <a:xfrm>
            <a:off x="8189904" y="342000"/>
            <a:ext cx="3666846" cy="6118504"/>
          </a:xfrm>
          <a:prstGeom prst="rect">
            <a:avLst/>
          </a:prstGeom>
          <a:solidFill>
            <a:srgbClr val="73234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pic>
        <p:nvPicPr>
          <p:cNvPr id="5" name="Picture Placeholder 10" descr="Logo&#10;&#10;Description automatically generated">
            <a:extLst>
              <a:ext uri="{FF2B5EF4-FFF2-40B4-BE49-F238E27FC236}">
                <a16:creationId xmlns:a16="http://schemas.microsoft.com/office/drawing/2014/main" id="{E62A33BC-03A6-C8A1-9C41-41066E1C7A1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EB7BBE"/>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dirty="0"/>
              <a:t>[Insert Identifier]</a:t>
            </a: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1"/>
                </a:solidFill>
              </a:defRPr>
            </a:lvl1pPr>
            <a:lvl2pPr marL="0" indent="0">
              <a:lnSpc>
                <a:spcPts val="1800"/>
              </a:lnSpc>
              <a:spcAft>
                <a:spcPts val="600"/>
              </a:spcAft>
              <a:buNone/>
              <a:defRPr sz="1600">
                <a:solidFill>
                  <a:schemeClr val="bg1"/>
                </a:solidFill>
              </a:defRPr>
            </a:lvl2pPr>
            <a:lvl3pPr marL="0" indent="0">
              <a:lnSpc>
                <a:spcPts val="1400"/>
              </a:lnSpc>
              <a:spcAft>
                <a:spcPts val="600"/>
              </a:spcAft>
              <a:buNone/>
              <a:defRPr sz="1200">
                <a:solidFill>
                  <a:schemeClr val="bg1"/>
                </a:solidFill>
              </a:defRPr>
            </a:lvl3pPr>
            <a:lvl4pPr marL="0" indent="0">
              <a:lnSpc>
                <a:spcPts val="1400"/>
              </a:lnSpc>
              <a:spcAft>
                <a:spcPts val="600"/>
              </a:spcAft>
              <a:buNone/>
              <a:defRPr sz="1200">
                <a:solidFill>
                  <a:schemeClr val="bg1"/>
                </a:solidFill>
              </a:defRPr>
            </a:lvl4pPr>
            <a:lvl5pPr marL="0" indent="0">
              <a:lnSpc>
                <a:spcPts val="1400"/>
              </a:lnSpc>
              <a:spcAft>
                <a:spcPts val="600"/>
              </a:spcAft>
              <a:buNone/>
              <a:defRPr sz="1200">
                <a:solidFill>
                  <a:schemeClr val="bg1"/>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Tree>
    <p:extLst>
      <p:ext uri="{BB962C8B-B14F-4D97-AF65-F5344CB8AC3E}">
        <p14:creationId xmlns:p14="http://schemas.microsoft.com/office/powerpoint/2010/main" val="4290389504"/>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Divider_with image2_style7">
    <p:spTree>
      <p:nvGrpSpPr>
        <p:cNvPr id="1" name=""/>
        <p:cNvGrpSpPr/>
        <p:nvPr/>
      </p:nvGrpSpPr>
      <p:grpSpPr>
        <a:xfrm>
          <a:off x="0" y="0"/>
          <a:ext cx="0" cy="0"/>
          <a:chOff x="0" y="0"/>
          <a:chExt cx="0" cy="0"/>
        </a:xfrm>
      </p:grpSpPr>
      <p:pic>
        <p:nvPicPr>
          <p:cNvPr id="4" name="Picture 3" descr="A multi-story building with colorful balconies&#10;&#10;Description automatically generated">
            <a:extLst>
              <a:ext uri="{FF2B5EF4-FFF2-40B4-BE49-F238E27FC236}">
                <a16:creationId xmlns:a16="http://schemas.microsoft.com/office/drawing/2014/main" id="{90EADEC2-C4A9-6F30-E874-B83B9B07C3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600" y="342000"/>
            <a:ext cx="9179998" cy="6120000"/>
          </a:xfrm>
          <a:prstGeom prst="rect">
            <a:avLst/>
          </a:prstGeom>
        </p:spPr>
      </p:pic>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a:t>Click here to insert Image</a:t>
            </a:r>
          </a:p>
        </p:txBody>
      </p:sp>
      <p:sp>
        <p:nvSpPr>
          <p:cNvPr id="2" name="Rectangle 1">
            <a:extLst>
              <a:ext uri="{FF2B5EF4-FFF2-40B4-BE49-F238E27FC236}">
                <a16:creationId xmlns:a16="http://schemas.microsoft.com/office/drawing/2014/main" id="{ECAB7617-3B2D-B71C-77FF-ACD3A548A032}"/>
              </a:ext>
            </a:extLst>
          </p:cNvPr>
          <p:cNvSpPr/>
          <p:nvPr userDrawn="1"/>
        </p:nvSpPr>
        <p:spPr>
          <a:xfrm>
            <a:off x="8189904" y="342000"/>
            <a:ext cx="3666846" cy="6118504"/>
          </a:xfrm>
          <a:prstGeom prst="rect">
            <a:avLst/>
          </a:prstGeom>
          <a:solidFill>
            <a:srgbClr val="73234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pic>
        <p:nvPicPr>
          <p:cNvPr id="5" name="Picture Placeholder 10" descr="Logo&#10;&#10;Description automatically generated">
            <a:extLst>
              <a:ext uri="{FF2B5EF4-FFF2-40B4-BE49-F238E27FC236}">
                <a16:creationId xmlns:a16="http://schemas.microsoft.com/office/drawing/2014/main" id="{E62A33BC-03A6-C8A1-9C41-41066E1C7A1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EB7BBE"/>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dirty="0"/>
              <a:t>[Insert Identifier]</a:t>
            </a: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1"/>
                </a:solidFill>
              </a:defRPr>
            </a:lvl1pPr>
            <a:lvl2pPr marL="0" indent="0">
              <a:lnSpc>
                <a:spcPts val="1800"/>
              </a:lnSpc>
              <a:spcAft>
                <a:spcPts val="600"/>
              </a:spcAft>
              <a:buNone/>
              <a:defRPr sz="1600">
                <a:solidFill>
                  <a:schemeClr val="bg1"/>
                </a:solidFill>
              </a:defRPr>
            </a:lvl2pPr>
            <a:lvl3pPr marL="0" indent="0">
              <a:lnSpc>
                <a:spcPts val="1400"/>
              </a:lnSpc>
              <a:spcAft>
                <a:spcPts val="600"/>
              </a:spcAft>
              <a:buNone/>
              <a:defRPr sz="1200">
                <a:solidFill>
                  <a:schemeClr val="bg1"/>
                </a:solidFill>
              </a:defRPr>
            </a:lvl3pPr>
            <a:lvl4pPr marL="0" indent="0">
              <a:lnSpc>
                <a:spcPts val="1400"/>
              </a:lnSpc>
              <a:spcAft>
                <a:spcPts val="600"/>
              </a:spcAft>
              <a:buNone/>
              <a:defRPr sz="1200">
                <a:solidFill>
                  <a:schemeClr val="bg1"/>
                </a:solidFill>
              </a:defRPr>
            </a:lvl4pPr>
            <a:lvl5pPr marL="0" indent="0">
              <a:lnSpc>
                <a:spcPts val="1400"/>
              </a:lnSpc>
              <a:spcAft>
                <a:spcPts val="600"/>
              </a:spcAft>
              <a:buNone/>
              <a:defRPr sz="1200">
                <a:solidFill>
                  <a:schemeClr val="bg1"/>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Tree>
    <p:extLst>
      <p:ext uri="{BB962C8B-B14F-4D97-AF65-F5344CB8AC3E}">
        <p14:creationId xmlns:p14="http://schemas.microsoft.com/office/powerpoint/2010/main" val="1711483716"/>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Divider_with image3_style7">
    <p:spTree>
      <p:nvGrpSpPr>
        <p:cNvPr id="1" name=""/>
        <p:cNvGrpSpPr/>
        <p:nvPr/>
      </p:nvGrpSpPr>
      <p:grpSpPr>
        <a:xfrm>
          <a:off x="0" y="0"/>
          <a:ext cx="0" cy="0"/>
          <a:chOff x="0" y="0"/>
          <a:chExt cx="0" cy="0"/>
        </a:xfrm>
      </p:grpSpPr>
      <p:pic>
        <p:nvPicPr>
          <p:cNvPr id="4" name="Picture 3" descr="A person holding a file&#10;&#10;Description automatically generated">
            <a:extLst>
              <a:ext uri="{FF2B5EF4-FFF2-40B4-BE49-F238E27FC236}">
                <a16:creationId xmlns:a16="http://schemas.microsoft.com/office/drawing/2014/main" id="{F3379736-BE03-EE69-3641-E7C70EC45D7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599" y="341999"/>
            <a:ext cx="9163400" cy="6120000"/>
          </a:xfrm>
          <a:prstGeom prst="rect">
            <a:avLst/>
          </a:prstGeom>
        </p:spPr>
      </p:pic>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a:t>Click here to insert Image</a:t>
            </a:r>
          </a:p>
        </p:txBody>
      </p:sp>
      <p:sp>
        <p:nvSpPr>
          <p:cNvPr id="2" name="Rectangle 1">
            <a:extLst>
              <a:ext uri="{FF2B5EF4-FFF2-40B4-BE49-F238E27FC236}">
                <a16:creationId xmlns:a16="http://schemas.microsoft.com/office/drawing/2014/main" id="{ECAB7617-3B2D-B71C-77FF-ACD3A548A032}"/>
              </a:ext>
            </a:extLst>
          </p:cNvPr>
          <p:cNvSpPr/>
          <p:nvPr userDrawn="1"/>
        </p:nvSpPr>
        <p:spPr>
          <a:xfrm>
            <a:off x="8189904" y="342000"/>
            <a:ext cx="3666846" cy="6120000"/>
          </a:xfrm>
          <a:prstGeom prst="rect">
            <a:avLst/>
          </a:prstGeom>
          <a:solidFill>
            <a:srgbClr val="73234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pic>
        <p:nvPicPr>
          <p:cNvPr id="5" name="Picture Placeholder 10" descr="Logo&#10;&#10;Description automatically generated">
            <a:extLst>
              <a:ext uri="{FF2B5EF4-FFF2-40B4-BE49-F238E27FC236}">
                <a16:creationId xmlns:a16="http://schemas.microsoft.com/office/drawing/2014/main" id="{E62A33BC-03A6-C8A1-9C41-41066E1C7A1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EB7BBE"/>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dirty="0"/>
              <a:t>[Insert Identifier]</a:t>
            </a: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1"/>
                </a:solidFill>
              </a:defRPr>
            </a:lvl1pPr>
            <a:lvl2pPr marL="0" indent="0">
              <a:lnSpc>
                <a:spcPts val="1800"/>
              </a:lnSpc>
              <a:spcAft>
                <a:spcPts val="600"/>
              </a:spcAft>
              <a:buNone/>
              <a:defRPr sz="1600">
                <a:solidFill>
                  <a:schemeClr val="bg1"/>
                </a:solidFill>
              </a:defRPr>
            </a:lvl2pPr>
            <a:lvl3pPr marL="0" indent="0">
              <a:lnSpc>
                <a:spcPts val="1400"/>
              </a:lnSpc>
              <a:spcAft>
                <a:spcPts val="600"/>
              </a:spcAft>
              <a:buNone/>
              <a:defRPr sz="1200">
                <a:solidFill>
                  <a:schemeClr val="bg1"/>
                </a:solidFill>
              </a:defRPr>
            </a:lvl3pPr>
            <a:lvl4pPr marL="0" indent="0">
              <a:lnSpc>
                <a:spcPts val="1400"/>
              </a:lnSpc>
              <a:spcAft>
                <a:spcPts val="600"/>
              </a:spcAft>
              <a:buNone/>
              <a:defRPr sz="1200">
                <a:solidFill>
                  <a:schemeClr val="bg1"/>
                </a:solidFill>
              </a:defRPr>
            </a:lvl4pPr>
            <a:lvl5pPr marL="0" indent="0">
              <a:lnSpc>
                <a:spcPts val="1400"/>
              </a:lnSpc>
              <a:spcAft>
                <a:spcPts val="600"/>
              </a:spcAft>
              <a:buNone/>
              <a:defRPr sz="1200">
                <a:solidFill>
                  <a:schemeClr val="bg1"/>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Tree>
    <p:extLst>
      <p:ext uri="{BB962C8B-B14F-4D97-AF65-F5344CB8AC3E}">
        <p14:creationId xmlns:p14="http://schemas.microsoft.com/office/powerpoint/2010/main" val="864506695"/>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Divider_no image_style7">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458A6B7-81E3-7682-FEE6-1E360727B766}"/>
              </a:ext>
            </a:extLst>
          </p:cNvPr>
          <p:cNvSpPr/>
          <p:nvPr userDrawn="1"/>
        </p:nvSpPr>
        <p:spPr>
          <a:xfrm>
            <a:off x="344884" y="342705"/>
            <a:ext cx="11511866" cy="6156000"/>
          </a:xfrm>
          <a:prstGeom prst="rect">
            <a:avLst/>
          </a:prstGeom>
          <a:solidFill>
            <a:srgbClr val="73234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5" name="Title 6">
            <a:extLst>
              <a:ext uri="{FF2B5EF4-FFF2-40B4-BE49-F238E27FC236}">
                <a16:creationId xmlns:a16="http://schemas.microsoft.com/office/drawing/2014/main" id="{EEBEA266-07A0-CF95-5E3B-27E39E74A833}"/>
              </a:ext>
            </a:extLst>
          </p:cNvPr>
          <p:cNvSpPr>
            <a:spLocks noGrp="1"/>
          </p:cNvSpPr>
          <p:nvPr>
            <p:ph type="title"/>
          </p:nvPr>
        </p:nvSpPr>
        <p:spPr>
          <a:xfrm>
            <a:off x="568800" y="500400"/>
            <a:ext cx="4762800" cy="5810400"/>
          </a:xfrm>
        </p:spPr>
        <p:txBody>
          <a:bodyPr/>
          <a:lstStyle>
            <a:lvl1pPr>
              <a:lnSpc>
                <a:spcPts val="5200"/>
              </a:lnSpc>
              <a:defRPr sz="4800">
                <a:solidFill>
                  <a:schemeClr val="bg1"/>
                </a:solidFill>
              </a:defRPr>
            </a:lvl1pPr>
          </a:lstStyle>
          <a:p>
            <a:r>
              <a:rPr lang="en-US"/>
              <a:t>Click to edit Master title style</a:t>
            </a:r>
            <a:endParaRPr lang="en-AU" dirty="0"/>
          </a:p>
        </p:txBody>
      </p:sp>
      <p:pic>
        <p:nvPicPr>
          <p:cNvPr id="3" name="Picture Placeholder 10" descr="Logo&#10;&#10;Description automatically generated">
            <a:extLst>
              <a:ext uri="{FF2B5EF4-FFF2-40B4-BE49-F238E27FC236}">
                <a16:creationId xmlns:a16="http://schemas.microsoft.com/office/drawing/2014/main" id="{EA2DD591-39B0-CB76-8DFD-51AB679DCF2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Tree>
    <p:extLst>
      <p:ext uri="{BB962C8B-B14F-4D97-AF65-F5344CB8AC3E}">
        <p14:creationId xmlns:p14="http://schemas.microsoft.com/office/powerpoint/2010/main" val="2492411636"/>
      </p:ext>
    </p:extLst>
  </p:cSld>
  <p:clrMapOvr>
    <a:masterClrMapping/>
  </p:clrMapOvr>
  <p:extLst>
    <p:ext uri="{DCECCB84-F9BA-43D5-87BE-67443E8EF086}">
      <p15:sldGuideLst xmlns:p15="http://schemas.microsoft.com/office/powerpoint/2012/main"/>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Cover_style8">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344487" y="342706"/>
            <a:ext cx="7387200" cy="6156000"/>
          </a:xfrm>
          <a:solidFill>
            <a:schemeClr val="bg2"/>
          </a:solidFill>
        </p:spPr>
        <p:txBody>
          <a:bodyPr lIns="180000" tIns="180000" rIns="180000" bIns="180000"/>
          <a:lstStyle>
            <a:lvl1pPr>
              <a:lnSpc>
                <a:spcPts val="5200"/>
              </a:lnSpc>
              <a:spcAft>
                <a:spcPts val="1200"/>
              </a:spcAft>
              <a:defRPr sz="4800">
                <a:solidFill>
                  <a:schemeClr val="bg1"/>
                </a:solidFill>
              </a:defRPr>
            </a:lvl1pPr>
            <a:lvl2pPr marL="0" indent="0">
              <a:lnSpc>
                <a:spcPts val="4000"/>
              </a:lnSpc>
              <a:spcAft>
                <a:spcPts val="1200"/>
              </a:spcAft>
              <a:buNone/>
              <a:defRPr sz="3600">
                <a:solidFill>
                  <a:schemeClr val="bg1"/>
                </a:solidFill>
              </a:defRPr>
            </a:lvl2pPr>
            <a:lvl3pPr marL="0" indent="0">
              <a:lnSpc>
                <a:spcPts val="2000"/>
              </a:lnSpc>
              <a:spcAft>
                <a:spcPts val="1200"/>
              </a:spcAft>
              <a:buNone/>
              <a:defRPr sz="1800">
                <a:solidFill>
                  <a:schemeClr val="bg1"/>
                </a:solidFill>
              </a:defRPr>
            </a:lvl3pPr>
            <a:lvl4pPr marL="0" indent="0">
              <a:lnSpc>
                <a:spcPts val="2000"/>
              </a:lnSpc>
              <a:spcAft>
                <a:spcPts val="1200"/>
              </a:spcAft>
              <a:buNone/>
              <a:defRPr sz="1800">
                <a:solidFill>
                  <a:schemeClr val="bg1"/>
                </a:solidFill>
              </a:defRPr>
            </a:lvl4pPr>
            <a:lvl5pPr marL="0" indent="0">
              <a:lnSpc>
                <a:spcPts val="2000"/>
              </a:lnSpc>
              <a:spcAft>
                <a:spcPts val="1200"/>
              </a:spcAft>
              <a:buNone/>
              <a:defRPr sz="1800">
                <a:solidFill>
                  <a:schemeClr val="bg1"/>
                </a:solidFill>
              </a:defRPr>
            </a:lvl5pPr>
            <a:lvl6pPr marL="0" indent="0">
              <a:lnSpc>
                <a:spcPts val="2000"/>
              </a:lnSpc>
              <a:spcAft>
                <a:spcPts val="1200"/>
              </a:spcAft>
              <a:buNone/>
              <a:defRPr sz="1800">
                <a:solidFill>
                  <a:schemeClr val="bg1"/>
                </a:solidFill>
              </a:defRPr>
            </a:lvl6pPr>
            <a:lvl7pPr marL="0" indent="0">
              <a:lnSpc>
                <a:spcPts val="2000"/>
              </a:lnSpc>
              <a:spcAft>
                <a:spcPts val="1200"/>
              </a:spcAft>
              <a:buNone/>
              <a:defRPr sz="1800">
                <a:solidFill>
                  <a:schemeClr val="bg1"/>
                </a:solidFill>
              </a:defRPr>
            </a:lvl7pPr>
            <a:lvl8pPr marL="0" indent="0">
              <a:lnSpc>
                <a:spcPts val="2000"/>
              </a:lnSpc>
              <a:spcAft>
                <a:spcPts val="1200"/>
              </a:spcAft>
              <a:buNone/>
              <a:defRPr sz="1800">
                <a:solidFill>
                  <a:schemeClr val="bg1"/>
                </a:solidFill>
              </a:defRPr>
            </a:lvl8pPr>
            <a:lvl9pPr marL="0" indent="0">
              <a:lnSpc>
                <a:spcPts val="2000"/>
              </a:lnSpc>
              <a:spcAft>
                <a:spcPts val="1200"/>
              </a:spcAft>
              <a:buNone/>
              <a:defRPr sz="180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2" name="Text Placeholder 11">
            <a:extLst>
              <a:ext uri="{FF2B5EF4-FFF2-40B4-BE49-F238E27FC236}">
                <a16:creationId xmlns:a16="http://schemas.microsoft.com/office/drawing/2014/main" id="{387ED941-9C27-8A50-85FC-20C808963583}"/>
              </a:ext>
            </a:extLst>
          </p:cNvPr>
          <p:cNvSpPr>
            <a:spLocks noGrp="1"/>
          </p:cNvSpPr>
          <p:nvPr>
            <p:ph type="body" sz="quarter" idx="13" hasCustomPrompt="1"/>
          </p:nvPr>
        </p:nvSpPr>
        <p:spPr>
          <a:xfrm>
            <a:off x="7731687" y="342705"/>
            <a:ext cx="2055998" cy="2052000"/>
          </a:xfrm>
          <a:solidFill>
            <a:schemeClr val="accent1"/>
          </a:solidFill>
        </p:spPr>
        <p:txBody>
          <a:bodyPr lIns="180000" tIns="144000" rIns="144000" bIns="144000"/>
          <a:lstStyle>
            <a:lvl1pPr marL="0">
              <a:lnSpc>
                <a:spcPts val="1400"/>
              </a:lnSpc>
              <a:spcAft>
                <a:spcPts val="0"/>
              </a:spcAft>
              <a:buFontTx/>
              <a:buNone/>
              <a:defRPr sz="1200" b="1">
                <a:solidFill>
                  <a:schemeClr val="bg1"/>
                </a:solidFill>
              </a:defRPr>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pic>
        <p:nvPicPr>
          <p:cNvPr id="5" name="Picture Placeholder 6" descr="Logo&#10;&#10;Description automatically generated">
            <a:extLst>
              <a:ext uri="{FF2B5EF4-FFF2-40B4-BE49-F238E27FC236}">
                <a16:creationId xmlns:a16="http://schemas.microsoft.com/office/drawing/2014/main" id="{A828604B-3603-BCC0-A1CC-EE9580EA76E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31" b="231"/>
          <a:stretch/>
        </p:blipFill>
        <p:spPr>
          <a:xfrm>
            <a:off x="9786409" y="342705"/>
            <a:ext cx="2061103" cy="2051245"/>
          </a:xfrm>
          <a:prstGeom prst="rect">
            <a:avLst/>
          </a:prstGeom>
        </p:spPr>
      </p:pic>
      <p:sp>
        <p:nvSpPr>
          <p:cNvPr id="7" name="Rectangle 6">
            <a:extLst>
              <a:ext uri="{FF2B5EF4-FFF2-40B4-BE49-F238E27FC236}">
                <a16:creationId xmlns:a16="http://schemas.microsoft.com/office/drawing/2014/main" id="{6C306A53-79D6-EF39-3A6D-59F43F40207C}"/>
              </a:ext>
            </a:extLst>
          </p:cNvPr>
          <p:cNvSpPr/>
          <p:nvPr userDrawn="1"/>
        </p:nvSpPr>
        <p:spPr>
          <a:xfrm>
            <a:off x="7731687" y="2393950"/>
            <a:ext cx="4115825" cy="4104756"/>
          </a:xfrm>
          <a:prstGeom prst="rect">
            <a:avLst/>
          </a:prstGeom>
          <a:solidFill>
            <a:srgbClr val="C8C8C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2" name="Picture Placeholder 3">
            <a:extLst>
              <a:ext uri="{FF2B5EF4-FFF2-40B4-BE49-F238E27FC236}">
                <a16:creationId xmlns:a16="http://schemas.microsoft.com/office/drawing/2014/main" id="{64F25102-8019-71BA-8F07-A5D0AFCC24B8}"/>
              </a:ext>
            </a:extLst>
          </p:cNvPr>
          <p:cNvSpPr>
            <a:spLocks noGrp="1"/>
          </p:cNvSpPr>
          <p:nvPr>
            <p:ph type="pic" sz="quarter" idx="14" hasCustomPrompt="1"/>
          </p:nvPr>
        </p:nvSpPr>
        <p:spPr>
          <a:xfrm>
            <a:off x="541336" y="5094185"/>
            <a:ext cx="1755195" cy="809625"/>
          </a:xfrm>
        </p:spPr>
        <p:txBody>
          <a:bodyPr anchor="ctr" anchorCtr="0"/>
          <a:lstStyle>
            <a:lvl1pPr algn="ctr">
              <a:lnSpc>
                <a:spcPts val="1600"/>
              </a:lnSpc>
              <a:defRPr sz="1400">
                <a:solidFill>
                  <a:schemeClr val="bg1"/>
                </a:solidFill>
              </a:defRPr>
            </a:lvl1pPr>
          </a:lstStyle>
          <a:p>
            <a:r>
              <a:rPr lang="en-AU" dirty="0"/>
              <a:t>Click icon to Insert Partner logo </a:t>
            </a:r>
          </a:p>
        </p:txBody>
      </p:sp>
      <p:sp>
        <p:nvSpPr>
          <p:cNvPr id="3" name="Picture Placeholder 3">
            <a:extLst>
              <a:ext uri="{FF2B5EF4-FFF2-40B4-BE49-F238E27FC236}">
                <a16:creationId xmlns:a16="http://schemas.microsoft.com/office/drawing/2014/main" id="{D7C73486-B521-47A0-AF9D-6971811ACFA4}"/>
              </a:ext>
            </a:extLst>
          </p:cNvPr>
          <p:cNvSpPr>
            <a:spLocks noGrp="1"/>
          </p:cNvSpPr>
          <p:nvPr>
            <p:ph type="pic" sz="quarter" idx="15" hasCustomPrompt="1"/>
          </p:nvPr>
        </p:nvSpPr>
        <p:spPr>
          <a:xfrm>
            <a:off x="2585796" y="5094185"/>
            <a:ext cx="1755195" cy="809625"/>
          </a:xfrm>
        </p:spPr>
        <p:txBody>
          <a:bodyPr anchor="ctr" anchorCtr="0"/>
          <a:lstStyle>
            <a:lvl1pPr algn="ctr">
              <a:lnSpc>
                <a:spcPts val="1600"/>
              </a:lnSpc>
              <a:defRPr sz="1400">
                <a:solidFill>
                  <a:schemeClr val="bg1"/>
                </a:solidFill>
              </a:defRPr>
            </a:lvl1pPr>
          </a:lstStyle>
          <a:p>
            <a:r>
              <a:rPr lang="en-AU"/>
              <a:t>Click icon to Insert Partner logo </a:t>
            </a:r>
          </a:p>
        </p:txBody>
      </p:sp>
      <p:sp>
        <p:nvSpPr>
          <p:cNvPr id="4" name="Picture Placeholder 3">
            <a:extLst>
              <a:ext uri="{FF2B5EF4-FFF2-40B4-BE49-F238E27FC236}">
                <a16:creationId xmlns:a16="http://schemas.microsoft.com/office/drawing/2014/main" id="{C5047982-B5C9-3137-D959-134494D799BE}"/>
              </a:ext>
            </a:extLst>
          </p:cNvPr>
          <p:cNvSpPr>
            <a:spLocks noGrp="1"/>
          </p:cNvSpPr>
          <p:nvPr>
            <p:ph type="pic" sz="quarter" idx="16" hasCustomPrompt="1"/>
          </p:nvPr>
        </p:nvSpPr>
        <p:spPr>
          <a:xfrm>
            <a:off x="4630256" y="5094185"/>
            <a:ext cx="1755195" cy="809625"/>
          </a:xfrm>
        </p:spPr>
        <p:txBody>
          <a:bodyPr anchor="ctr" anchorCtr="0"/>
          <a:lstStyle>
            <a:lvl1pPr algn="ctr">
              <a:lnSpc>
                <a:spcPts val="1600"/>
              </a:lnSpc>
              <a:defRPr sz="1400">
                <a:solidFill>
                  <a:schemeClr val="bg1"/>
                </a:solidFill>
              </a:defRPr>
            </a:lvl1pPr>
          </a:lstStyle>
          <a:p>
            <a:r>
              <a:rPr lang="en-AU"/>
              <a:t>Click icon to Insert Partner logo </a:t>
            </a:r>
          </a:p>
        </p:txBody>
      </p:sp>
      <p:sp>
        <p:nvSpPr>
          <p:cNvPr id="8" name="Text Placeholder 10">
            <a:extLst>
              <a:ext uri="{FF2B5EF4-FFF2-40B4-BE49-F238E27FC236}">
                <a16:creationId xmlns:a16="http://schemas.microsoft.com/office/drawing/2014/main" id="{28B770AB-4E41-97A4-BC8B-8232D6165CC4}"/>
              </a:ext>
            </a:extLst>
          </p:cNvPr>
          <p:cNvSpPr>
            <a:spLocks noGrp="1"/>
          </p:cNvSpPr>
          <p:nvPr>
            <p:ph type="body" sz="quarter" idx="17"/>
          </p:nvPr>
        </p:nvSpPr>
        <p:spPr>
          <a:xfrm>
            <a:off x="541335" y="5993730"/>
            <a:ext cx="5844115" cy="405600"/>
          </a:xfrm>
        </p:spPr>
        <p:txBody>
          <a:bodyPr/>
          <a:lstStyle>
            <a:lvl1pPr marL="0">
              <a:lnSpc>
                <a:spcPts val="1600"/>
              </a:lnSpc>
              <a:spcAft>
                <a:spcPts val="0"/>
              </a:spcAft>
              <a:buFontTx/>
              <a:buNone/>
              <a:defRPr sz="1400">
                <a:solidFill>
                  <a:schemeClr val="bg1"/>
                </a:solidFill>
              </a:defRPr>
            </a:lvl1pPr>
            <a:lvl2pPr marL="0">
              <a:lnSpc>
                <a:spcPts val="1600"/>
              </a:lnSpc>
              <a:spcAft>
                <a:spcPts val="0"/>
              </a:spcAft>
              <a:buFontTx/>
              <a:buNone/>
              <a:defRPr sz="1400">
                <a:solidFill>
                  <a:schemeClr val="bg1"/>
                </a:solidFill>
              </a:defRPr>
            </a:lvl2pPr>
            <a:lvl3pPr marL="0" indent="0">
              <a:lnSpc>
                <a:spcPts val="1600"/>
              </a:lnSpc>
              <a:spcAft>
                <a:spcPts val="0"/>
              </a:spcAft>
              <a:buFontTx/>
              <a:buNone/>
              <a:defRPr sz="1400">
                <a:solidFill>
                  <a:schemeClr val="bg1"/>
                </a:solidFill>
              </a:defRPr>
            </a:lvl3pPr>
            <a:lvl4pPr marL="0" indent="0">
              <a:lnSpc>
                <a:spcPts val="1600"/>
              </a:lnSpc>
              <a:spcAft>
                <a:spcPts val="0"/>
              </a:spcAft>
              <a:buFontTx/>
              <a:buNone/>
              <a:defRPr sz="1400">
                <a:solidFill>
                  <a:schemeClr val="bg1"/>
                </a:solidFill>
              </a:defRPr>
            </a:lvl4pPr>
            <a:lvl5pPr marL="0" indent="0">
              <a:lnSpc>
                <a:spcPts val="1600"/>
              </a:lnSpc>
              <a:spcAft>
                <a:spcPts val="0"/>
              </a:spcAft>
              <a:buFontTx/>
              <a:buNone/>
              <a:defRPr sz="1400">
                <a:solidFill>
                  <a:schemeClr val="bg1"/>
                </a:solidFill>
              </a:defRPr>
            </a:lvl5pPr>
            <a:lvl6pPr marL="0" indent="0">
              <a:lnSpc>
                <a:spcPts val="1600"/>
              </a:lnSpc>
              <a:spcAft>
                <a:spcPts val="0"/>
              </a:spcAft>
              <a:buFontTx/>
              <a:buNone/>
              <a:defRPr sz="1400">
                <a:solidFill>
                  <a:schemeClr val="bg1"/>
                </a:solidFill>
              </a:defRPr>
            </a:lvl6pPr>
            <a:lvl7pPr marL="0" indent="0">
              <a:lnSpc>
                <a:spcPts val="1600"/>
              </a:lnSpc>
              <a:spcAft>
                <a:spcPts val="0"/>
              </a:spcAft>
              <a:buFontTx/>
              <a:buNone/>
              <a:defRPr sz="1400">
                <a:solidFill>
                  <a:schemeClr val="bg1"/>
                </a:solidFill>
              </a:defRPr>
            </a:lvl7pPr>
            <a:lvl8pPr marL="0" indent="0">
              <a:lnSpc>
                <a:spcPts val="1600"/>
              </a:lnSpc>
              <a:spcAft>
                <a:spcPts val="0"/>
              </a:spcAft>
              <a:buFontTx/>
              <a:buNone/>
              <a:defRPr sz="1400">
                <a:solidFill>
                  <a:schemeClr val="bg1"/>
                </a:solidFill>
              </a:defRPr>
            </a:lvl8pPr>
            <a:lvl9pPr marL="0" indent="0">
              <a:lnSpc>
                <a:spcPts val="1600"/>
              </a:lnSpc>
              <a:spcAft>
                <a:spcPts val="0"/>
              </a:spcAft>
              <a:buFontTx/>
              <a:buNone/>
              <a:defRPr sz="140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Tree>
    <p:extLst>
      <p:ext uri="{BB962C8B-B14F-4D97-AF65-F5344CB8AC3E}">
        <p14:creationId xmlns:p14="http://schemas.microsoft.com/office/powerpoint/2010/main" val="400154552"/>
      </p:ext>
    </p:extLst>
  </p:cSld>
  <p:clrMapOvr>
    <a:masterClrMapping/>
  </p:clrMapOvr>
  <p:extLst>
    <p:ext uri="{DCECCB84-F9BA-43D5-87BE-67443E8EF086}">
      <p15:sldGuideLst xmlns:p15="http://schemas.microsoft.com/office/powerpoint/2012/main"/>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Divider_with image1_style8">
    <p:spTree>
      <p:nvGrpSpPr>
        <p:cNvPr id="1" name=""/>
        <p:cNvGrpSpPr/>
        <p:nvPr/>
      </p:nvGrpSpPr>
      <p:grpSpPr>
        <a:xfrm>
          <a:off x="0" y="0"/>
          <a:ext cx="0" cy="0"/>
          <a:chOff x="0" y="0"/>
          <a:chExt cx="0" cy="0"/>
        </a:xfrm>
      </p:grpSpPr>
      <p:pic>
        <p:nvPicPr>
          <p:cNvPr id="4" name="Picture 3" descr="A person walking past a building&#10;&#10;Description automatically generated">
            <a:extLst>
              <a:ext uri="{FF2B5EF4-FFF2-40B4-BE49-F238E27FC236}">
                <a16:creationId xmlns:a16="http://schemas.microsoft.com/office/drawing/2014/main" id="{D5753130-04CA-4F8F-7BD2-B29CCF71ABB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599" y="342000"/>
            <a:ext cx="9165358" cy="6120000"/>
          </a:xfrm>
          <a:prstGeom prst="rect">
            <a:avLst/>
          </a:prstGeom>
        </p:spPr>
      </p:pic>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a:t>Click here to insert Image</a:t>
            </a:r>
          </a:p>
        </p:txBody>
      </p:sp>
      <p:sp>
        <p:nvSpPr>
          <p:cNvPr id="2" name="Rectangle 1">
            <a:extLst>
              <a:ext uri="{FF2B5EF4-FFF2-40B4-BE49-F238E27FC236}">
                <a16:creationId xmlns:a16="http://schemas.microsoft.com/office/drawing/2014/main" id="{ECAB7617-3B2D-B71C-77FF-ACD3A548A032}"/>
              </a:ext>
            </a:extLst>
          </p:cNvPr>
          <p:cNvSpPr/>
          <p:nvPr userDrawn="1"/>
        </p:nvSpPr>
        <p:spPr>
          <a:xfrm>
            <a:off x="8189904" y="342000"/>
            <a:ext cx="3666846" cy="612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pic>
        <p:nvPicPr>
          <p:cNvPr id="5" name="Picture Placeholder 10" descr="Logo&#10;&#10;Description automatically generated">
            <a:extLst>
              <a:ext uri="{FF2B5EF4-FFF2-40B4-BE49-F238E27FC236}">
                <a16:creationId xmlns:a16="http://schemas.microsoft.com/office/drawing/2014/main" id="{E62A33BC-03A6-C8A1-9C41-41066E1C7A1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C8C8C8"/>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dirty="0"/>
              <a:t>[Insert Identifier]</a:t>
            </a: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1"/>
                </a:solidFill>
              </a:defRPr>
            </a:lvl1pPr>
            <a:lvl2pPr marL="0" indent="0">
              <a:lnSpc>
                <a:spcPts val="1800"/>
              </a:lnSpc>
              <a:spcAft>
                <a:spcPts val="600"/>
              </a:spcAft>
              <a:buNone/>
              <a:defRPr sz="1600">
                <a:solidFill>
                  <a:schemeClr val="bg1"/>
                </a:solidFill>
              </a:defRPr>
            </a:lvl2pPr>
            <a:lvl3pPr marL="0" indent="0">
              <a:lnSpc>
                <a:spcPts val="1400"/>
              </a:lnSpc>
              <a:spcAft>
                <a:spcPts val="600"/>
              </a:spcAft>
              <a:buNone/>
              <a:defRPr sz="1200">
                <a:solidFill>
                  <a:schemeClr val="bg1"/>
                </a:solidFill>
              </a:defRPr>
            </a:lvl3pPr>
            <a:lvl4pPr marL="0" indent="0">
              <a:lnSpc>
                <a:spcPts val="1400"/>
              </a:lnSpc>
              <a:spcAft>
                <a:spcPts val="600"/>
              </a:spcAft>
              <a:buNone/>
              <a:defRPr sz="1200">
                <a:solidFill>
                  <a:schemeClr val="bg1"/>
                </a:solidFill>
              </a:defRPr>
            </a:lvl4pPr>
            <a:lvl5pPr marL="0" indent="0">
              <a:lnSpc>
                <a:spcPts val="1400"/>
              </a:lnSpc>
              <a:spcAft>
                <a:spcPts val="600"/>
              </a:spcAft>
              <a:buNone/>
              <a:defRPr sz="1200">
                <a:solidFill>
                  <a:schemeClr val="bg1"/>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Tree>
    <p:extLst>
      <p:ext uri="{BB962C8B-B14F-4D97-AF65-F5344CB8AC3E}">
        <p14:creationId xmlns:p14="http://schemas.microsoft.com/office/powerpoint/2010/main" val="1810767275"/>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Divider_with image2_style8">
    <p:spTree>
      <p:nvGrpSpPr>
        <p:cNvPr id="1" name=""/>
        <p:cNvGrpSpPr/>
        <p:nvPr/>
      </p:nvGrpSpPr>
      <p:grpSpPr>
        <a:xfrm>
          <a:off x="0" y="0"/>
          <a:ext cx="0" cy="0"/>
          <a:chOff x="0" y="0"/>
          <a:chExt cx="0" cy="0"/>
        </a:xfrm>
      </p:grpSpPr>
      <p:pic>
        <p:nvPicPr>
          <p:cNvPr id="9" name="Picture 8" descr="A sculpture outside of a building&#10;&#10;Description automatically generated">
            <a:extLst>
              <a:ext uri="{FF2B5EF4-FFF2-40B4-BE49-F238E27FC236}">
                <a16:creationId xmlns:a16="http://schemas.microsoft.com/office/drawing/2014/main" id="{5BC26AC2-AAA3-E94F-770E-788A91004B3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600" y="342000"/>
            <a:ext cx="8303936" cy="6120000"/>
          </a:xfrm>
          <a:prstGeom prst="rect">
            <a:avLst/>
          </a:prstGeom>
        </p:spPr>
      </p:pic>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a:t>Click here to insert Image</a:t>
            </a:r>
          </a:p>
        </p:txBody>
      </p:sp>
      <p:sp>
        <p:nvSpPr>
          <p:cNvPr id="2" name="Rectangle 1">
            <a:extLst>
              <a:ext uri="{FF2B5EF4-FFF2-40B4-BE49-F238E27FC236}">
                <a16:creationId xmlns:a16="http://schemas.microsoft.com/office/drawing/2014/main" id="{ECAB7617-3B2D-B71C-77FF-ACD3A548A032}"/>
              </a:ext>
            </a:extLst>
          </p:cNvPr>
          <p:cNvSpPr/>
          <p:nvPr userDrawn="1"/>
        </p:nvSpPr>
        <p:spPr>
          <a:xfrm>
            <a:off x="8189904" y="342000"/>
            <a:ext cx="3666846" cy="612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pic>
        <p:nvPicPr>
          <p:cNvPr id="5" name="Picture Placeholder 10" descr="Logo&#10;&#10;Description automatically generated">
            <a:extLst>
              <a:ext uri="{FF2B5EF4-FFF2-40B4-BE49-F238E27FC236}">
                <a16:creationId xmlns:a16="http://schemas.microsoft.com/office/drawing/2014/main" id="{E62A33BC-03A6-C8A1-9C41-41066E1C7A1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C8C8C8"/>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dirty="0"/>
              <a:t>[Insert Identifier]</a:t>
            </a: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1"/>
                </a:solidFill>
              </a:defRPr>
            </a:lvl1pPr>
            <a:lvl2pPr marL="0" indent="0">
              <a:lnSpc>
                <a:spcPts val="1800"/>
              </a:lnSpc>
              <a:spcAft>
                <a:spcPts val="600"/>
              </a:spcAft>
              <a:buNone/>
              <a:defRPr sz="1600">
                <a:solidFill>
                  <a:schemeClr val="bg1"/>
                </a:solidFill>
              </a:defRPr>
            </a:lvl2pPr>
            <a:lvl3pPr marL="0" indent="0">
              <a:lnSpc>
                <a:spcPts val="1400"/>
              </a:lnSpc>
              <a:spcAft>
                <a:spcPts val="600"/>
              </a:spcAft>
              <a:buNone/>
              <a:defRPr sz="1200">
                <a:solidFill>
                  <a:schemeClr val="bg1"/>
                </a:solidFill>
              </a:defRPr>
            </a:lvl3pPr>
            <a:lvl4pPr marL="0" indent="0">
              <a:lnSpc>
                <a:spcPts val="1400"/>
              </a:lnSpc>
              <a:spcAft>
                <a:spcPts val="600"/>
              </a:spcAft>
              <a:buNone/>
              <a:defRPr sz="1200">
                <a:solidFill>
                  <a:schemeClr val="bg1"/>
                </a:solidFill>
              </a:defRPr>
            </a:lvl4pPr>
            <a:lvl5pPr marL="0" indent="0">
              <a:lnSpc>
                <a:spcPts val="1400"/>
              </a:lnSpc>
              <a:spcAft>
                <a:spcPts val="600"/>
              </a:spcAft>
              <a:buNone/>
              <a:defRPr sz="1200">
                <a:solidFill>
                  <a:schemeClr val="bg1"/>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Tree>
    <p:extLst>
      <p:ext uri="{BB962C8B-B14F-4D97-AF65-F5344CB8AC3E}">
        <p14:creationId xmlns:p14="http://schemas.microsoft.com/office/powerpoint/2010/main" val="2942469683"/>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Divider_with image3_style8">
    <p:spTree>
      <p:nvGrpSpPr>
        <p:cNvPr id="1" name=""/>
        <p:cNvGrpSpPr/>
        <p:nvPr/>
      </p:nvGrpSpPr>
      <p:grpSpPr>
        <a:xfrm>
          <a:off x="0" y="0"/>
          <a:ext cx="0" cy="0"/>
          <a:chOff x="0" y="0"/>
          <a:chExt cx="0" cy="0"/>
        </a:xfrm>
      </p:grpSpPr>
      <p:pic>
        <p:nvPicPr>
          <p:cNvPr id="4" name="Picture 3" descr="A person cleaning a surface&#10;&#10;Description automatically generated">
            <a:extLst>
              <a:ext uri="{FF2B5EF4-FFF2-40B4-BE49-F238E27FC236}">
                <a16:creationId xmlns:a16="http://schemas.microsoft.com/office/drawing/2014/main" id="{F496D6BF-DBBA-5AEF-EF97-08D170EF1CA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600" y="341999"/>
            <a:ext cx="9102391" cy="6120000"/>
          </a:xfrm>
          <a:prstGeom prst="rect">
            <a:avLst/>
          </a:prstGeom>
        </p:spPr>
      </p:pic>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a:t>Click here to insert Image</a:t>
            </a:r>
          </a:p>
        </p:txBody>
      </p:sp>
      <p:sp>
        <p:nvSpPr>
          <p:cNvPr id="2" name="Rectangle 1">
            <a:extLst>
              <a:ext uri="{FF2B5EF4-FFF2-40B4-BE49-F238E27FC236}">
                <a16:creationId xmlns:a16="http://schemas.microsoft.com/office/drawing/2014/main" id="{ECAB7617-3B2D-B71C-77FF-ACD3A548A032}"/>
              </a:ext>
            </a:extLst>
          </p:cNvPr>
          <p:cNvSpPr/>
          <p:nvPr userDrawn="1"/>
        </p:nvSpPr>
        <p:spPr>
          <a:xfrm>
            <a:off x="8189904" y="342000"/>
            <a:ext cx="3666846" cy="61207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pic>
        <p:nvPicPr>
          <p:cNvPr id="5" name="Picture Placeholder 10" descr="Logo&#10;&#10;Description automatically generated">
            <a:extLst>
              <a:ext uri="{FF2B5EF4-FFF2-40B4-BE49-F238E27FC236}">
                <a16:creationId xmlns:a16="http://schemas.microsoft.com/office/drawing/2014/main" id="{E62A33BC-03A6-C8A1-9C41-41066E1C7A1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C8C8C8"/>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dirty="0"/>
              <a:t>[Insert Identifier]</a:t>
            </a: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1"/>
                </a:solidFill>
              </a:defRPr>
            </a:lvl1pPr>
            <a:lvl2pPr marL="0" indent="0">
              <a:lnSpc>
                <a:spcPts val="1800"/>
              </a:lnSpc>
              <a:spcAft>
                <a:spcPts val="600"/>
              </a:spcAft>
              <a:buNone/>
              <a:defRPr sz="1600">
                <a:solidFill>
                  <a:schemeClr val="bg1"/>
                </a:solidFill>
              </a:defRPr>
            </a:lvl2pPr>
            <a:lvl3pPr marL="0" indent="0">
              <a:lnSpc>
                <a:spcPts val="1400"/>
              </a:lnSpc>
              <a:spcAft>
                <a:spcPts val="600"/>
              </a:spcAft>
              <a:buNone/>
              <a:defRPr sz="1200">
                <a:solidFill>
                  <a:schemeClr val="bg1"/>
                </a:solidFill>
              </a:defRPr>
            </a:lvl3pPr>
            <a:lvl4pPr marL="0" indent="0">
              <a:lnSpc>
                <a:spcPts val="1400"/>
              </a:lnSpc>
              <a:spcAft>
                <a:spcPts val="600"/>
              </a:spcAft>
              <a:buNone/>
              <a:defRPr sz="1200">
                <a:solidFill>
                  <a:schemeClr val="bg1"/>
                </a:solidFill>
              </a:defRPr>
            </a:lvl4pPr>
            <a:lvl5pPr marL="0" indent="0">
              <a:lnSpc>
                <a:spcPts val="1400"/>
              </a:lnSpc>
              <a:spcAft>
                <a:spcPts val="600"/>
              </a:spcAft>
              <a:buNone/>
              <a:defRPr sz="1200">
                <a:solidFill>
                  <a:schemeClr val="bg1"/>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Tree>
    <p:extLst>
      <p:ext uri="{BB962C8B-B14F-4D97-AF65-F5344CB8AC3E}">
        <p14:creationId xmlns:p14="http://schemas.microsoft.com/office/powerpoint/2010/main" val="1056450312"/>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Divider_no image_style8">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458A6B7-81E3-7682-FEE6-1E360727B766}"/>
              </a:ext>
            </a:extLst>
          </p:cNvPr>
          <p:cNvSpPr/>
          <p:nvPr userDrawn="1"/>
        </p:nvSpPr>
        <p:spPr>
          <a:xfrm>
            <a:off x="344884" y="342705"/>
            <a:ext cx="11511866" cy="615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5" name="Title 6">
            <a:extLst>
              <a:ext uri="{FF2B5EF4-FFF2-40B4-BE49-F238E27FC236}">
                <a16:creationId xmlns:a16="http://schemas.microsoft.com/office/drawing/2014/main" id="{EEBEA266-07A0-CF95-5E3B-27E39E74A833}"/>
              </a:ext>
            </a:extLst>
          </p:cNvPr>
          <p:cNvSpPr>
            <a:spLocks noGrp="1"/>
          </p:cNvSpPr>
          <p:nvPr>
            <p:ph type="title"/>
          </p:nvPr>
        </p:nvSpPr>
        <p:spPr>
          <a:xfrm>
            <a:off x="568800" y="500400"/>
            <a:ext cx="4762800" cy="5810400"/>
          </a:xfrm>
        </p:spPr>
        <p:txBody>
          <a:bodyPr/>
          <a:lstStyle>
            <a:lvl1pPr>
              <a:lnSpc>
                <a:spcPts val="5200"/>
              </a:lnSpc>
              <a:defRPr sz="4800">
                <a:solidFill>
                  <a:schemeClr val="bg1"/>
                </a:solidFill>
              </a:defRPr>
            </a:lvl1pPr>
          </a:lstStyle>
          <a:p>
            <a:r>
              <a:rPr lang="en-US"/>
              <a:t>Click to edit Master title style</a:t>
            </a:r>
            <a:endParaRPr lang="en-AU" dirty="0"/>
          </a:p>
        </p:txBody>
      </p:sp>
      <p:pic>
        <p:nvPicPr>
          <p:cNvPr id="3" name="Picture Placeholder 10" descr="Logo&#10;&#10;Description automatically generated">
            <a:extLst>
              <a:ext uri="{FF2B5EF4-FFF2-40B4-BE49-F238E27FC236}">
                <a16:creationId xmlns:a16="http://schemas.microsoft.com/office/drawing/2014/main" id="{EA2DD591-39B0-CB76-8DFD-51AB679DCF2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Tree>
    <p:extLst>
      <p:ext uri="{BB962C8B-B14F-4D97-AF65-F5344CB8AC3E}">
        <p14:creationId xmlns:p14="http://schemas.microsoft.com/office/powerpoint/2010/main" val="3314554331"/>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Divider_with image1_style1">
    <p:spTree>
      <p:nvGrpSpPr>
        <p:cNvPr id="1" name=""/>
        <p:cNvGrpSpPr/>
        <p:nvPr/>
      </p:nvGrpSpPr>
      <p:grpSpPr>
        <a:xfrm>
          <a:off x="0" y="0"/>
          <a:ext cx="0" cy="0"/>
          <a:chOff x="0" y="0"/>
          <a:chExt cx="0" cy="0"/>
        </a:xfrm>
      </p:grpSpPr>
      <p:pic>
        <p:nvPicPr>
          <p:cNvPr id="4" name="Picture 3" descr="A train on the street&#10;&#10;Description automatically generated">
            <a:extLst>
              <a:ext uri="{FF2B5EF4-FFF2-40B4-BE49-F238E27FC236}">
                <a16:creationId xmlns:a16="http://schemas.microsoft.com/office/drawing/2014/main" id="{C21B4368-12D9-57AE-3A1D-DAE6674AE8C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600" y="342000"/>
            <a:ext cx="9180000" cy="6120000"/>
          </a:xfrm>
          <a:prstGeom prst="rect">
            <a:avLst/>
          </a:prstGeom>
        </p:spPr>
      </p:pic>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a:t>Click here to insert Image</a:t>
            </a:r>
          </a:p>
        </p:txBody>
      </p:sp>
      <p:sp>
        <p:nvSpPr>
          <p:cNvPr id="2" name="Rectangle 1">
            <a:extLst>
              <a:ext uri="{FF2B5EF4-FFF2-40B4-BE49-F238E27FC236}">
                <a16:creationId xmlns:a16="http://schemas.microsoft.com/office/drawing/2014/main" id="{ECAB7617-3B2D-B71C-77FF-ACD3A548A032}"/>
              </a:ext>
            </a:extLst>
          </p:cNvPr>
          <p:cNvSpPr/>
          <p:nvPr userDrawn="1"/>
        </p:nvSpPr>
        <p:spPr>
          <a:xfrm>
            <a:off x="8189904" y="342000"/>
            <a:ext cx="3666846" cy="611850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pic>
        <p:nvPicPr>
          <p:cNvPr id="5" name="Picture Placeholder 10" descr="Logo&#10;&#10;Description automatically generated">
            <a:extLst>
              <a:ext uri="{FF2B5EF4-FFF2-40B4-BE49-F238E27FC236}">
                <a16:creationId xmlns:a16="http://schemas.microsoft.com/office/drawing/2014/main" id="{E62A33BC-03A6-C8A1-9C41-41066E1C7A1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C8C8C8"/>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dirty="0"/>
              <a:t>[Insert Identifier]</a:t>
            </a: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1"/>
                </a:solidFill>
              </a:defRPr>
            </a:lvl1pPr>
            <a:lvl2pPr marL="0" indent="0">
              <a:lnSpc>
                <a:spcPts val="1800"/>
              </a:lnSpc>
              <a:spcAft>
                <a:spcPts val="600"/>
              </a:spcAft>
              <a:buNone/>
              <a:defRPr sz="1600">
                <a:solidFill>
                  <a:schemeClr val="bg1"/>
                </a:solidFill>
              </a:defRPr>
            </a:lvl2pPr>
            <a:lvl3pPr marL="0" indent="0">
              <a:lnSpc>
                <a:spcPts val="1400"/>
              </a:lnSpc>
              <a:spcAft>
                <a:spcPts val="600"/>
              </a:spcAft>
              <a:buNone/>
              <a:defRPr sz="1200">
                <a:solidFill>
                  <a:schemeClr val="bg1"/>
                </a:solidFill>
              </a:defRPr>
            </a:lvl3pPr>
            <a:lvl4pPr marL="0" indent="0">
              <a:lnSpc>
                <a:spcPts val="1400"/>
              </a:lnSpc>
              <a:spcAft>
                <a:spcPts val="600"/>
              </a:spcAft>
              <a:buNone/>
              <a:defRPr sz="1200">
                <a:solidFill>
                  <a:schemeClr val="bg1"/>
                </a:solidFill>
              </a:defRPr>
            </a:lvl4pPr>
            <a:lvl5pPr marL="0" indent="0">
              <a:lnSpc>
                <a:spcPts val="1400"/>
              </a:lnSpc>
              <a:spcAft>
                <a:spcPts val="600"/>
              </a:spcAft>
              <a:buNone/>
              <a:defRPr sz="1200">
                <a:solidFill>
                  <a:schemeClr val="bg1"/>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Tree>
    <p:extLst>
      <p:ext uri="{BB962C8B-B14F-4D97-AF65-F5344CB8AC3E}">
        <p14:creationId xmlns:p14="http://schemas.microsoft.com/office/powerpoint/2010/main" val="3721524032"/>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AF5FD65-719B-D18F-F8E8-E39C71BCBD2F}"/>
              </a:ext>
            </a:extLst>
          </p:cNvPr>
          <p:cNvSpPr>
            <a:spLocks noGrp="1"/>
          </p:cNvSpPr>
          <p:nvPr>
            <p:ph type="title"/>
          </p:nvPr>
        </p:nvSpPr>
        <p:spPr/>
        <p:txBody>
          <a:bodyPr/>
          <a:lstStyle/>
          <a:p>
            <a:r>
              <a:rPr lang="en-US"/>
              <a:t>Click to edit Master title style</a:t>
            </a:r>
            <a:endParaRPr lang="en-AU"/>
          </a:p>
        </p:txBody>
      </p:sp>
      <p:sp>
        <p:nvSpPr>
          <p:cNvPr id="2" name="Footer Placeholder 1">
            <a:extLst>
              <a:ext uri="{FF2B5EF4-FFF2-40B4-BE49-F238E27FC236}">
                <a16:creationId xmlns:a16="http://schemas.microsoft.com/office/drawing/2014/main" id="{AEAC15A5-6D74-A5DE-3613-65783B641150}"/>
              </a:ext>
            </a:extLst>
          </p:cNvPr>
          <p:cNvSpPr>
            <a:spLocks noGrp="1"/>
          </p:cNvSpPr>
          <p:nvPr>
            <p:ph type="ftr" sz="quarter" idx="13"/>
          </p:nvPr>
        </p:nvSpPr>
        <p:spPr/>
        <p:txBody>
          <a:bodyPr/>
          <a:lstStyle/>
          <a:p>
            <a:r>
              <a:rPr lang="en-AU"/>
              <a:t>[Insert Identifier] | [Insert Report Title]</a:t>
            </a:r>
            <a:endParaRPr lang="en-AU" dirty="0"/>
          </a:p>
        </p:txBody>
      </p:sp>
      <p:sp>
        <p:nvSpPr>
          <p:cNvPr id="4" name="Slide Number Placeholder 3">
            <a:extLst>
              <a:ext uri="{FF2B5EF4-FFF2-40B4-BE49-F238E27FC236}">
                <a16:creationId xmlns:a16="http://schemas.microsoft.com/office/drawing/2014/main" id="{435F3ED5-6AAA-3BC2-D5BA-F3F1F1F148E4}"/>
              </a:ext>
            </a:extLst>
          </p:cNvPr>
          <p:cNvSpPr>
            <a:spLocks noGrp="1"/>
          </p:cNvSpPr>
          <p:nvPr>
            <p:ph type="sldNum" sz="quarter" idx="14"/>
          </p:nvPr>
        </p:nvSpPr>
        <p:spPr/>
        <p:txBody>
          <a:bodyPr/>
          <a:lstStyle/>
          <a:p>
            <a:r>
              <a:rPr lang="en-AU"/>
              <a:t>Page [</a:t>
            </a:r>
            <a:fld id="{29D5CE74-914C-4689-99FC-1AEF49CE2B47}" type="slidenum">
              <a:rPr smtClean="0"/>
              <a:pPr/>
              <a:t>‹#›</a:t>
            </a:fld>
            <a:r>
              <a:t>]</a:t>
            </a:r>
            <a:endParaRPr lang="en-AU" dirty="0"/>
          </a:p>
        </p:txBody>
      </p:sp>
    </p:spTree>
    <p:extLst>
      <p:ext uri="{BB962C8B-B14F-4D97-AF65-F5344CB8AC3E}">
        <p14:creationId xmlns:p14="http://schemas.microsoft.com/office/powerpoint/2010/main" val="5465479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Divider_with image2_style1">
    <p:spTree>
      <p:nvGrpSpPr>
        <p:cNvPr id="1" name=""/>
        <p:cNvGrpSpPr/>
        <p:nvPr/>
      </p:nvGrpSpPr>
      <p:grpSpPr>
        <a:xfrm>
          <a:off x="0" y="0"/>
          <a:ext cx="0" cy="0"/>
          <a:chOff x="0" y="0"/>
          <a:chExt cx="0" cy="0"/>
        </a:xfrm>
      </p:grpSpPr>
      <p:pic>
        <p:nvPicPr>
          <p:cNvPr id="3" name="Picture 2" descr="A close-up of a building&#10;&#10;Description automatically generated">
            <a:extLst>
              <a:ext uri="{FF2B5EF4-FFF2-40B4-BE49-F238E27FC236}">
                <a16:creationId xmlns:a16="http://schemas.microsoft.com/office/drawing/2014/main" id="{B81EDBD4-C9CF-59CC-461E-DB98C187D33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599" y="342000"/>
            <a:ext cx="9169070" cy="6120000"/>
          </a:xfrm>
          <a:prstGeom prst="rect">
            <a:avLst/>
          </a:prstGeom>
        </p:spPr>
      </p:pic>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a:t>Click here to insert Image</a:t>
            </a:r>
          </a:p>
        </p:txBody>
      </p:sp>
      <p:sp>
        <p:nvSpPr>
          <p:cNvPr id="5" name="Rectangle 4">
            <a:extLst>
              <a:ext uri="{FF2B5EF4-FFF2-40B4-BE49-F238E27FC236}">
                <a16:creationId xmlns:a16="http://schemas.microsoft.com/office/drawing/2014/main" id="{4EF8F4E9-FAE8-C7F7-EED9-30CA77676534}"/>
              </a:ext>
            </a:extLst>
          </p:cNvPr>
          <p:cNvSpPr/>
          <p:nvPr userDrawn="1"/>
        </p:nvSpPr>
        <p:spPr>
          <a:xfrm>
            <a:off x="8189904" y="342000"/>
            <a:ext cx="3666846" cy="611850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1"/>
                </a:solidFill>
              </a:defRPr>
            </a:lvl1pPr>
            <a:lvl2pPr marL="0" indent="0">
              <a:lnSpc>
                <a:spcPts val="1800"/>
              </a:lnSpc>
              <a:spcAft>
                <a:spcPts val="600"/>
              </a:spcAft>
              <a:buNone/>
              <a:defRPr sz="1600">
                <a:solidFill>
                  <a:schemeClr val="bg1"/>
                </a:solidFill>
              </a:defRPr>
            </a:lvl2pPr>
            <a:lvl3pPr marL="0" indent="0">
              <a:lnSpc>
                <a:spcPts val="1400"/>
              </a:lnSpc>
              <a:spcAft>
                <a:spcPts val="600"/>
              </a:spcAft>
              <a:buNone/>
              <a:defRPr sz="1200">
                <a:solidFill>
                  <a:schemeClr val="bg1"/>
                </a:solidFill>
              </a:defRPr>
            </a:lvl3pPr>
            <a:lvl4pPr marL="0" indent="0">
              <a:lnSpc>
                <a:spcPts val="1400"/>
              </a:lnSpc>
              <a:spcAft>
                <a:spcPts val="600"/>
              </a:spcAft>
              <a:buNone/>
              <a:defRPr sz="1200">
                <a:solidFill>
                  <a:schemeClr val="bg1"/>
                </a:solidFill>
              </a:defRPr>
            </a:lvl4pPr>
            <a:lvl5pPr marL="0" indent="0">
              <a:lnSpc>
                <a:spcPts val="1400"/>
              </a:lnSpc>
              <a:spcAft>
                <a:spcPts val="600"/>
              </a:spcAft>
              <a:buNone/>
              <a:defRPr sz="1200">
                <a:solidFill>
                  <a:schemeClr val="bg1"/>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pic>
        <p:nvPicPr>
          <p:cNvPr id="7" name="Picture Placeholder 10" descr="Logo&#10;&#10;Description automatically generated">
            <a:extLst>
              <a:ext uri="{FF2B5EF4-FFF2-40B4-BE49-F238E27FC236}">
                <a16:creationId xmlns:a16="http://schemas.microsoft.com/office/drawing/2014/main" id="{21F14F64-41A3-A64C-2463-CAC1DD1F1635}"/>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9" name="Text Placeholder 11">
            <a:extLst>
              <a:ext uri="{FF2B5EF4-FFF2-40B4-BE49-F238E27FC236}">
                <a16:creationId xmlns:a16="http://schemas.microsoft.com/office/drawing/2014/main" id="{CB4A80DB-38E0-359B-9518-DCF2692A96B0}"/>
              </a:ext>
            </a:extLst>
          </p:cNvPr>
          <p:cNvSpPr>
            <a:spLocks noGrp="1"/>
          </p:cNvSpPr>
          <p:nvPr>
            <p:ph type="body" sz="quarter" idx="13" hasCustomPrompt="1"/>
          </p:nvPr>
        </p:nvSpPr>
        <p:spPr>
          <a:xfrm>
            <a:off x="10641504" y="1567524"/>
            <a:ext cx="1215246" cy="1224000"/>
          </a:xfrm>
          <a:solidFill>
            <a:srgbClr val="C8C8C8"/>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dirty="0"/>
              <a:t>[Insert Identifier]</a:t>
            </a:r>
          </a:p>
        </p:txBody>
      </p:sp>
    </p:spTree>
    <p:extLst>
      <p:ext uri="{BB962C8B-B14F-4D97-AF65-F5344CB8AC3E}">
        <p14:creationId xmlns:p14="http://schemas.microsoft.com/office/powerpoint/2010/main" val="2880520558"/>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Divider_with image3_style1">
    <p:spTree>
      <p:nvGrpSpPr>
        <p:cNvPr id="1" name=""/>
        <p:cNvGrpSpPr/>
        <p:nvPr/>
      </p:nvGrpSpPr>
      <p:grpSpPr>
        <a:xfrm>
          <a:off x="0" y="0"/>
          <a:ext cx="0" cy="0"/>
          <a:chOff x="0" y="0"/>
          <a:chExt cx="0" cy="0"/>
        </a:xfrm>
      </p:grpSpPr>
      <p:pic>
        <p:nvPicPr>
          <p:cNvPr id="3" name="Picture 2" descr="A group of people walking outside of a building&#10;&#10;Description automatically generated">
            <a:extLst>
              <a:ext uri="{FF2B5EF4-FFF2-40B4-BE49-F238E27FC236}">
                <a16:creationId xmlns:a16="http://schemas.microsoft.com/office/drawing/2014/main" id="{FED4D6B5-F526-F625-9177-15B300C8FC0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599" y="342000"/>
            <a:ext cx="9163922" cy="6120000"/>
          </a:xfrm>
          <a:prstGeom prst="rect">
            <a:avLst/>
          </a:prstGeom>
        </p:spPr>
      </p:pic>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a:t>Click here to insert Image</a:t>
            </a:r>
          </a:p>
        </p:txBody>
      </p:sp>
      <p:sp>
        <p:nvSpPr>
          <p:cNvPr id="5" name="Rectangle 4">
            <a:extLst>
              <a:ext uri="{FF2B5EF4-FFF2-40B4-BE49-F238E27FC236}">
                <a16:creationId xmlns:a16="http://schemas.microsoft.com/office/drawing/2014/main" id="{315C606B-DBD6-6B98-FCEE-3981CBD7676E}"/>
              </a:ext>
            </a:extLst>
          </p:cNvPr>
          <p:cNvSpPr/>
          <p:nvPr userDrawn="1"/>
        </p:nvSpPr>
        <p:spPr>
          <a:xfrm>
            <a:off x="8189904" y="342000"/>
            <a:ext cx="3666846" cy="611850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1"/>
                </a:solidFill>
              </a:defRPr>
            </a:lvl1pPr>
            <a:lvl2pPr marL="0" indent="0">
              <a:lnSpc>
                <a:spcPts val="1800"/>
              </a:lnSpc>
              <a:spcAft>
                <a:spcPts val="600"/>
              </a:spcAft>
              <a:buNone/>
              <a:defRPr sz="1600">
                <a:solidFill>
                  <a:schemeClr val="bg1"/>
                </a:solidFill>
              </a:defRPr>
            </a:lvl2pPr>
            <a:lvl3pPr marL="0" indent="0">
              <a:lnSpc>
                <a:spcPts val="1400"/>
              </a:lnSpc>
              <a:spcAft>
                <a:spcPts val="600"/>
              </a:spcAft>
              <a:buNone/>
              <a:defRPr sz="1200">
                <a:solidFill>
                  <a:schemeClr val="bg1"/>
                </a:solidFill>
              </a:defRPr>
            </a:lvl3pPr>
            <a:lvl4pPr marL="0" indent="0">
              <a:lnSpc>
                <a:spcPts val="1400"/>
              </a:lnSpc>
              <a:spcAft>
                <a:spcPts val="600"/>
              </a:spcAft>
              <a:buNone/>
              <a:defRPr sz="1200">
                <a:solidFill>
                  <a:schemeClr val="bg1"/>
                </a:solidFill>
              </a:defRPr>
            </a:lvl4pPr>
            <a:lvl5pPr marL="0" indent="0">
              <a:lnSpc>
                <a:spcPts val="1400"/>
              </a:lnSpc>
              <a:spcAft>
                <a:spcPts val="600"/>
              </a:spcAft>
              <a:buNone/>
              <a:defRPr sz="1200">
                <a:solidFill>
                  <a:schemeClr val="bg1"/>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pic>
        <p:nvPicPr>
          <p:cNvPr id="7" name="Picture Placeholder 10" descr="Logo&#10;&#10;Description automatically generated">
            <a:extLst>
              <a:ext uri="{FF2B5EF4-FFF2-40B4-BE49-F238E27FC236}">
                <a16:creationId xmlns:a16="http://schemas.microsoft.com/office/drawing/2014/main" id="{934572BE-6DBB-223D-542C-91D71528A17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9" name="Text Placeholder 11">
            <a:extLst>
              <a:ext uri="{FF2B5EF4-FFF2-40B4-BE49-F238E27FC236}">
                <a16:creationId xmlns:a16="http://schemas.microsoft.com/office/drawing/2014/main" id="{D22CA810-7F8C-3D8D-59E6-41512FFA280C}"/>
              </a:ext>
            </a:extLst>
          </p:cNvPr>
          <p:cNvSpPr>
            <a:spLocks noGrp="1"/>
          </p:cNvSpPr>
          <p:nvPr>
            <p:ph type="body" sz="quarter" idx="13" hasCustomPrompt="1"/>
          </p:nvPr>
        </p:nvSpPr>
        <p:spPr>
          <a:xfrm>
            <a:off x="10641504" y="1567524"/>
            <a:ext cx="1215246" cy="1224000"/>
          </a:xfrm>
          <a:solidFill>
            <a:srgbClr val="C8C8C8"/>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dirty="0"/>
              <a:t>[Insert Identifier]</a:t>
            </a:r>
          </a:p>
        </p:txBody>
      </p:sp>
    </p:spTree>
    <p:extLst>
      <p:ext uri="{BB962C8B-B14F-4D97-AF65-F5344CB8AC3E}">
        <p14:creationId xmlns:p14="http://schemas.microsoft.com/office/powerpoint/2010/main" val="2063822104"/>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Divider_with image4_style1">
    <p:spTree>
      <p:nvGrpSpPr>
        <p:cNvPr id="1" name=""/>
        <p:cNvGrpSpPr/>
        <p:nvPr/>
      </p:nvGrpSpPr>
      <p:grpSpPr>
        <a:xfrm>
          <a:off x="0" y="0"/>
          <a:ext cx="0" cy="0"/>
          <a:chOff x="0" y="0"/>
          <a:chExt cx="0" cy="0"/>
        </a:xfrm>
      </p:grpSpPr>
      <p:pic>
        <p:nvPicPr>
          <p:cNvPr id="3" name="Picture 2" descr="A building with many windows&#10;&#10;Description automatically generated">
            <a:extLst>
              <a:ext uri="{FF2B5EF4-FFF2-40B4-BE49-F238E27FC236}">
                <a16:creationId xmlns:a16="http://schemas.microsoft.com/office/drawing/2014/main" id="{4ACB552C-63F8-E9C0-06FA-7DB1F7430E3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600" y="341999"/>
            <a:ext cx="9175088" cy="6120000"/>
          </a:xfrm>
          <a:prstGeom prst="rect">
            <a:avLst/>
          </a:prstGeom>
        </p:spPr>
      </p:pic>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45600" y="342000"/>
            <a:ext cx="7844400" cy="6120000"/>
          </a:xfrm>
        </p:spPr>
        <p:txBody>
          <a:bodyPr anchor="ctr" anchorCtr="0"/>
          <a:lstStyle>
            <a:lvl1pPr algn="ctr">
              <a:defRPr>
                <a:solidFill>
                  <a:srgbClr val="C00000"/>
                </a:solidFill>
              </a:defRPr>
            </a:lvl1pPr>
          </a:lstStyle>
          <a:p>
            <a:r>
              <a:rPr lang="en-AU"/>
              <a:t>Click here to insert Image</a:t>
            </a:r>
          </a:p>
        </p:txBody>
      </p:sp>
      <p:sp>
        <p:nvSpPr>
          <p:cNvPr id="5" name="Rectangle 4">
            <a:extLst>
              <a:ext uri="{FF2B5EF4-FFF2-40B4-BE49-F238E27FC236}">
                <a16:creationId xmlns:a16="http://schemas.microsoft.com/office/drawing/2014/main" id="{B961782D-5772-54A1-DB84-FE91617DDF62}"/>
              </a:ext>
            </a:extLst>
          </p:cNvPr>
          <p:cNvSpPr/>
          <p:nvPr userDrawn="1"/>
        </p:nvSpPr>
        <p:spPr>
          <a:xfrm>
            <a:off x="8189904" y="342000"/>
            <a:ext cx="3666846" cy="611850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pic>
        <p:nvPicPr>
          <p:cNvPr id="7" name="Picture Placeholder 10" descr="Logo&#10;&#10;Description automatically generated">
            <a:extLst>
              <a:ext uri="{FF2B5EF4-FFF2-40B4-BE49-F238E27FC236}">
                <a16:creationId xmlns:a16="http://schemas.microsoft.com/office/drawing/2014/main" id="{337175A6-6452-322F-7BD0-EAA975A8656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9" name="Text Placeholder 11">
            <a:extLst>
              <a:ext uri="{FF2B5EF4-FFF2-40B4-BE49-F238E27FC236}">
                <a16:creationId xmlns:a16="http://schemas.microsoft.com/office/drawing/2014/main" id="{19FE526D-CA42-9B67-5F7E-8E810C8A8C49}"/>
              </a:ext>
            </a:extLst>
          </p:cNvPr>
          <p:cNvSpPr>
            <a:spLocks noGrp="1"/>
          </p:cNvSpPr>
          <p:nvPr>
            <p:ph type="body" sz="quarter" idx="13" hasCustomPrompt="1"/>
          </p:nvPr>
        </p:nvSpPr>
        <p:spPr>
          <a:xfrm>
            <a:off x="10641504" y="1567524"/>
            <a:ext cx="1215246" cy="1224000"/>
          </a:xfrm>
          <a:solidFill>
            <a:srgbClr val="C8C8C8"/>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dirty="0"/>
              <a:t>[Insert Identifier]</a:t>
            </a: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1"/>
                </a:solidFill>
              </a:defRPr>
            </a:lvl1pPr>
            <a:lvl2pPr marL="0" indent="0">
              <a:lnSpc>
                <a:spcPts val="1800"/>
              </a:lnSpc>
              <a:spcAft>
                <a:spcPts val="600"/>
              </a:spcAft>
              <a:buNone/>
              <a:defRPr sz="1600">
                <a:solidFill>
                  <a:schemeClr val="bg1"/>
                </a:solidFill>
              </a:defRPr>
            </a:lvl2pPr>
            <a:lvl3pPr marL="0" indent="0">
              <a:lnSpc>
                <a:spcPts val="1400"/>
              </a:lnSpc>
              <a:spcAft>
                <a:spcPts val="600"/>
              </a:spcAft>
              <a:buNone/>
              <a:defRPr sz="1200">
                <a:solidFill>
                  <a:schemeClr val="bg1"/>
                </a:solidFill>
              </a:defRPr>
            </a:lvl3pPr>
            <a:lvl4pPr marL="0" indent="0">
              <a:lnSpc>
                <a:spcPts val="1400"/>
              </a:lnSpc>
              <a:spcAft>
                <a:spcPts val="600"/>
              </a:spcAft>
              <a:buNone/>
              <a:defRPr sz="1200">
                <a:solidFill>
                  <a:schemeClr val="bg1"/>
                </a:solidFill>
              </a:defRPr>
            </a:lvl4pPr>
            <a:lvl5pPr marL="0" indent="0">
              <a:lnSpc>
                <a:spcPts val="1400"/>
              </a:lnSpc>
              <a:spcAft>
                <a:spcPts val="600"/>
              </a:spcAft>
              <a:buNone/>
              <a:defRPr sz="1200">
                <a:solidFill>
                  <a:schemeClr val="bg1"/>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Tree>
    <p:extLst>
      <p:ext uri="{BB962C8B-B14F-4D97-AF65-F5344CB8AC3E}">
        <p14:creationId xmlns:p14="http://schemas.microsoft.com/office/powerpoint/2010/main" val="3363213618"/>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61" Type="http://schemas.openxmlformats.org/officeDocument/2006/relationships/theme" Target="../theme/theme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10267260" y="6437192"/>
            <a:ext cx="1579139" cy="216000"/>
          </a:xfrm>
          <a:prstGeom prst="rect">
            <a:avLst/>
          </a:prstGeom>
        </p:spPr>
        <p:txBody>
          <a:bodyPr vert="horz" lIns="0" tIns="0" rIns="0" bIns="0" rtlCol="0" anchor="ctr"/>
          <a:lstStyle>
            <a:lvl1pPr algn="r">
              <a:lnSpc>
                <a:spcPts val="1200"/>
              </a:lnSpc>
              <a:defRPr lang="en-AU" sz="1000" b="1" smtClean="0">
                <a:solidFill>
                  <a:schemeClr val="bg2"/>
                </a:solidFill>
                <a:latin typeface="+mn-lt"/>
                <a:cs typeface="Arial" pitchFamily="34" charset="0"/>
              </a:defRPr>
            </a:lvl1pPr>
          </a:lstStyle>
          <a:p>
            <a:r>
              <a:rPr lang="en-AU" dirty="0"/>
              <a:t>Page [</a:t>
            </a:r>
            <a:fld id="{29D5CE74-914C-4689-99FC-1AEF49CE2B47}" type="slidenum">
              <a:rPr smtClean="0"/>
              <a:pPr/>
              <a:t>‹#›</a:t>
            </a:fld>
            <a:r>
              <a:rPr dirty="0"/>
              <a:t>]</a:t>
            </a:r>
            <a:endParaRPr lang="en-AU" dirty="0"/>
          </a:p>
        </p:txBody>
      </p:sp>
      <p:sp>
        <p:nvSpPr>
          <p:cNvPr id="4" name="Footer Placeholder 3">
            <a:extLst>
              <a:ext uri="{FF2B5EF4-FFF2-40B4-BE49-F238E27FC236}">
                <a16:creationId xmlns:a16="http://schemas.microsoft.com/office/drawing/2014/main" id="{D379F384-E22A-4C04-2D3F-76823C04012A}"/>
              </a:ext>
            </a:extLst>
          </p:cNvPr>
          <p:cNvSpPr>
            <a:spLocks noGrp="1"/>
          </p:cNvSpPr>
          <p:nvPr>
            <p:ph type="ftr" sz="quarter" idx="3"/>
          </p:nvPr>
        </p:nvSpPr>
        <p:spPr>
          <a:xfrm>
            <a:off x="345600" y="6437192"/>
            <a:ext cx="4114800" cy="216000"/>
          </a:xfrm>
          <a:prstGeom prst="rect">
            <a:avLst/>
          </a:prstGeom>
        </p:spPr>
        <p:txBody>
          <a:bodyPr vert="horz" lIns="0" tIns="0" rIns="0" bIns="0" rtlCol="0" anchor="ctr"/>
          <a:lstStyle>
            <a:lvl1pPr algn="l">
              <a:lnSpc>
                <a:spcPts val="1200"/>
              </a:lnSpc>
              <a:defRPr sz="1000" b="1">
                <a:solidFill>
                  <a:schemeClr val="bg2"/>
                </a:solidFill>
              </a:defRPr>
            </a:lvl1pPr>
          </a:lstStyle>
          <a:p>
            <a:r>
              <a:rPr lang="en-AU" dirty="0"/>
              <a:t>[Insert Identifier] | [Insert Report Title]</a:t>
            </a:r>
          </a:p>
        </p:txBody>
      </p:sp>
      <p:sp>
        <p:nvSpPr>
          <p:cNvPr id="3" name="Text Placeholder 2"/>
          <p:cNvSpPr>
            <a:spLocks noGrp="1"/>
          </p:cNvSpPr>
          <p:nvPr>
            <p:ph type="body" idx="1"/>
          </p:nvPr>
        </p:nvSpPr>
        <p:spPr>
          <a:xfrm>
            <a:off x="345600" y="1870255"/>
            <a:ext cx="11501912" cy="4273200"/>
          </a:xfrm>
          <a:prstGeom prst="rect">
            <a:avLst/>
          </a:prstGeom>
        </p:spPr>
        <p:txBody>
          <a:bodyPr vert="horz" lIns="0" tIns="0" rIns="0" bIns="0" rtlCol="0">
            <a:noAutofit/>
          </a:bodyPr>
          <a:lstStyle/>
          <a:p>
            <a:pPr lvl="0"/>
            <a:r>
              <a:rPr lang="en-AU" noProof="0" dirty="0"/>
              <a:t>Use the increase/decrease list level buttons to change styles</a:t>
            </a:r>
          </a:p>
          <a:p>
            <a:pPr lvl="1"/>
            <a:r>
              <a:rPr lang="en-AU" noProof="0" dirty="0"/>
              <a:t>Second level</a:t>
            </a:r>
          </a:p>
          <a:p>
            <a:pPr lvl="2"/>
            <a:r>
              <a:rPr lang="en-AU" noProof="0" dirty="0"/>
              <a:t>Third level</a:t>
            </a:r>
          </a:p>
          <a:p>
            <a:pPr lvl="3"/>
            <a:r>
              <a:rPr lang="en-AU" noProof="0" dirty="0"/>
              <a:t>Fourth level</a:t>
            </a:r>
          </a:p>
          <a:p>
            <a:pPr lvl="4"/>
            <a:r>
              <a:rPr lang="en-AU" noProof="0" dirty="0"/>
              <a:t>Fifth level</a:t>
            </a:r>
          </a:p>
          <a:p>
            <a:pPr lvl="5"/>
            <a:r>
              <a:rPr lang="en-AU" noProof="0" dirty="0"/>
              <a:t>Sixth level</a:t>
            </a:r>
          </a:p>
          <a:p>
            <a:pPr lvl="6"/>
            <a:r>
              <a:rPr lang="en-AU" noProof="0" dirty="0"/>
              <a:t>Seventh level</a:t>
            </a:r>
          </a:p>
          <a:p>
            <a:pPr lvl="7"/>
            <a:r>
              <a:rPr lang="en-AU" noProof="0" dirty="0"/>
              <a:t>Eighth level</a:t>
            </a:r>
          </a:p>
          <a:p>
            <a:pPr lvl="8"/>
            <a:r>
              <a:rPr lang="en-AU" noProof="0" dirty="0"/>
              <a:t>Ninth level</a:t>
            </a:r>
          </a:p>
        </p:txBody>
      </p:sp>
      <p:pic>
        <p:nvPicPr>
          <p:cNvPr id="8" name="Picture Placeholder 10" descr="Logo&#10;&#10;Description automatically generated">
            <a:extLst>
              <a:ext uri="{FF2B5EF4-FFF2-40B4-BE49-F238E27FC236}">
                <a16:creationId xmlns:a16="http://schemas.microsoft.com/office/drawing/2014/main" id="{186FA8D1-9047-12AF-8731-019C3A7101D9}"/>
              </a:ext>
            </a:extLst>
          </p:cNvPr>
          <p:cNvPicPr>
            <a:picLocks noChangeAspect="1"/>
          </p:cNvPicPr>
          <p:nvPr userDrawn="1"/>
        </p:nvPicPr>
        <p:blipFill rotWithShape="1">
          <a:blip r:embed="rId62" cstate="print">
            <a:extLst>
              <a:ext uri="{28A0092B-C50C-407E-A947-70E740481C1C}">
                <a14:useLocalDpi xmlns:a14="http://schemas.microsoft.com/office/drawing/2010/main" val="0"/>
              </a:ext>
            </a:extLst>
          </a:blip>
          <a:srcRect l="65" r="65"/>
          <a:stretch/>
        </p:blipFill>
        <p:spPr>
          <a:xfrm>
            <a:off x="10635412" y="342000"/>
            <a:ext cx="1222350" cy="1223793"/>
          </a:xfrm>
          <a:prstGeom prst="rect">
            <a:avLst/>
          </a:prstGeom>
        </p:spPr>
      </p:pic>
      <p:sp>
        <p:nvSpPr>
          <p:cNvPr id="2" name="Title Placeholder 1"/>
          <p:cNvSpPr>
            <a:spLocks noGrp="1"/>
          </p:cNvSpPr>
          <p:nvPr>
            <p:ph type="title"/>
          </p:nvPr>
        </p:nvSpPr>
        <p:spPr>
          <a:xfrm>
            <a:off x="345600" y="342000"/>
            <a:ext cx="9695205" cy="531544"/>
          </a:xfrm>
          <a:prstGeom prst="rect">
            <a:avLst/>
          </a:prstGeom>
        </p:spPr>
        <p:txBody>
          <a:bodyPr vert="horz" lIns="0" tIns="0" rIns="0" bIns="0" rtlCol="0" anchor="t">
            <a:noAutofit/>
          </a:bodyPr>
          <a:lstStyle/>
          <a:p>
            <a:r>
              <a:rPr lang="en-US" noProof="0"/>
              <a:t>Click to edit Master title style</a:t>
            </a:r>
            <a:endParaRPr lang="en-AU" noProof="0" dirty="0"/>
          </a:p>
        </p:txBody>
      </p:sp>
    </p:spTree>
    <p:extLst>
      <p:ext uri="{BB962C8B-B14F-4D97-AF65-F5344CB8AC3E}">
        <p14:creationId xmlns:p14="http://schemas.microsoft.com/office/powerpoint/2010/main" val="2063454087"/>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5" r:id="rId3"/>
    <p:sldLayoutId id="2147483724" r:id="rId4"/>
    <p:sldLayoutId id="2147483726" r:id="rId5"/>
    <p:sldLayoutId id="2147483727" r:id="rId6"/>
    <p:sldLayoutId id="2147483728" r:id="rId7"/>
    <p:sldLayoutId id="2147483729" r:id="rId8"/>
    <p:sldLayoutId id="2147483730" r:id="rId9"/>
    <p:sldLayoutId id="2147483731" r:id="rId10"/>
    <p:sldLayoutId id="2147483682" r:id="rId11"/>
    <p:sldLayoutId id="2147483732" r:id="rId12"/>
    <p:sldLayoutId id="2147483733" r:id="rId13"/>
    <p:sldLayoutId id="2147483718" r:id="rId14"/>
    <p:sldLayoutId id="2147483719" r:id="rId15"/>
    <p:sldLayoutId id="2147483721" r:id="rId16"/>
    <p:sldLayoutId id="2147483673" r:id="rId17"/>
    <p:sldLayoutId id="2147483659" r:id="rId18"/>
    <p:sldLayoutId id="2147483720" r:id="rId19"/>
    <p:sldLayoutId id="2147483664" r:id="rId20"/>
    <p:sldLayoutId id="2147483710" r:id="rId21"/>
    <p:sldLayoutId id="2147483711" r:id="rId22"/>
    <p:sldLayoutId id="2147483734" r:id="rId23"/>
    <p:sldLayoutId id="2147483655" r:id="rId24"/>
    <p:sldLayoutId id="2147483742" r:id="rId25"/>
    <p:sldLayoutId id="2147483736" r:id="rId26"/>
    <p:sldLayoutId id="2147483738" r:id="rId27"/>
    <p:sldLayoutId id="2147483739" r:id="rId28"/>
    <p:sldLayoutId id="2147483740" r:id="rId29"/>
    <p:sldLayoutId id="2147483743" r:id="rId30"/>
    <p:sldLayoutId id="2147483744" r:id="rId31"/>
    <p:sldLayoutId id="2147483745" r:id="rId32"/>
    <p:sldLayoutId id="2147483746" r:id="rId33"/>
    <p:sldLayoutId id="2147483747" r:id="rId34"/>
    <p:sldLayoutId id="2147483748" r:id="rId35"/>
    <p:sldLayoutId id="2147483749" r:id="rId36"/>
    <p:sldLayoutId id="2147483750" r:id="rId37"/>
    <p:sldLayoutId id="2147483751" r:id="rId38"/>
    <p:sldLayoutId id="2147483752" r:id="rId39"/>
    <p:sldLayoutId id="2147483753" r:id="rId40"/>
    <p:sldLayoutId id="2147483754" r:id="rId41"/>
    <p:sldLayoutId id="2147483755" r:id="rId42"/>
    <p:sldLayoutId id="2147483756" r:id="rId43"/>
    <p:sldLayoutId id="2147483757" r:id="rId44"/>
    <p:sldLayoutId id="2147483758" r:id="rId45"/>
    <p:sldLayoutId id="2147483759" r:id="rId46"/>
    <p:sldLayoutId id="2147483760" r:id="rId47"/>
    <p:sldLayoutId id="2147483761" r:id="rId48"/>
    <p:sldLayoutId id="2147483762" r:id="rId49"/>
    <p:sldLayoutId id="2147483763" r:id="rId50"/>
    <p:sldLayoutId id="2147483764" r:id="rId51"/>
    <p:sldLayoutId id="2147483765" r:id="rId52"/>
    <p:sldLayoutId id="2147483766" r:id="rId53"/>
    <p:sldLayoutId id="2147483767" r:id="rId54"/>
    <p:sldLayoutId id="2147483768" r:id="rId55"/>
    <p:sldLayoutId id="2147483769" r:id="rId56"/>
    <p:sldLayoutId id="2147483770" r:id="rId57"/>
    <p:sldLayoutId id="2147483771" r:id="rId58"/>
    <p:sldLayoutId id="2147483772" r:id="rId59"/>
    <p:sldLayoutId id="2147483654" r:id="rId60"/>
  </p:sldLayoutIdLst>
  <p:hf hdr="0" dt="0"/>
  <p:txStyles>
    <p:titleStyle>
      <a:lvl1pPr algn="l" defTabSz="1218804" rtl="0" eaLnBrk="1" latinLnBrk="0" hangingPunct="1">
        <a:lnSpc>
          <a:spcPts val="4000"/>
        </a:lnSpc>
        <a:spcBef>
          <a:spcPct val="0"/>
        </a:spcBef>
        <a:buNone/>
        <a:defRPr sz="3600" b="1" kern="1200">
          <a:solidFill>
            <a:schemeClr val="bg2"/>
          </a:solidFill>
          <a:latin typeface="+mj-lt"/>
          <a:ea typeface="+mj-ea"/>
          <a:cs typeface="Arial" pitchFamily="34" charset="0"/>
        </a:defRPr>
      </a:lvl1pPr>
    </p:titleStyle>
    <p:bodyStyle>
      <a:lvl1pPr marL="0" indent="0" algn="l" defTabSz="1218804" rtl="0" eaLnBrk="1" latinLnBrk="0" hangingPunct="1">
        <a:lnSpc>
          <a:spcPts val="2400"/>
        </a:lnSpc>
        <a:spcBef>
          <a:spcPts val="0"/>
        </a:spcBef>
        <a:spcAft>
          <a:spcPts val="600"/>
        </a:spcAft>
        <a:buFont typeface="Arial" pitchFamily="34" charset="0"/>
        <a:buNone/>
        <a:defRPr sz="2200" b="1" kern="1200" baseline="0">
          <a:solidFill>
            <a:schemeClr val="bg2"/>
          </a:solidFill>
          <a:latin typeface="+mn-lt"/>
          <a:ea typeface="+mn-ea"/>
          <a:cs typeface="Arial" pitchFamily="34" charset="0"/>
        </a:defRPr>
      </a:lvl1pPr>
      <a:lvl2pPr marL="0" indent="0" algn="l" defTabSz="1218804" rtl="0" eaLnBrk="1" latinLnBrk="0" hangingPunct="1">
        <a:lnSpc>
          <a:spcPts val="2400"/>
        </a:lnSpc>
        <a:spcBef>
          <a:spcPts val="0"/>
        </a:spcBef>
        <a:spcAft>
          <a:spcPts val="600"/>
        </a:spcAft>
        <a:buClr>
          <a:schemeClr val="accent1"/>
        </a:buClr>
        <a:buSzPct val="100000"/>
        <a:buFontTx/>
        <a:buNone/>
        <a:defRPr sz="2200" kern="1200">
          <a:solidFill>
            <a:schemeClr val="bg2"/>
          </a:solidFill>
          <a:latin typeface="+mn-lt"/>
          <a:ea typeface="+mn-ea"/>
          <a:cs typeface="Arial" pitchFamily="34" charset="0"/>
        </a:defRPr>
      </a:lvl2pPr>
      <a:lvl3pPr marL="0" indent="-239922" algn="l" defTabSz="1218804" rtl="0" eaLnBrk="1" latinLnBrk="0" hangingPunct="1">
        <a:lnSpc>
          <a:spcPts val="2600"/>
        </a:lnSpc>
        <a:spcBef>
          <a:spcPts val="0"/>
        </a:spcBef>
        <a:spcAft>
          <a:spcPts val="600"/>
        </a:spcAft>
        <a:buClr>
          <a:srgbClr val="2C421D"/>
        </a:buClr>
        <a:buSzPct val="100000"/>
        <a:buFont typeface="Arial" panose="020B0604020202020204" pitchFamily="34" charset="0"/>
        <a:buChar char="•"/>
        <a:defRPr sz="2400" kern="1200">
          <a:solidFill>
            <a:schemeClr val="bg2"/>
          </a:solidFill>
          <a:latin typeface="+mn-lt"/>
          <a:ea typeface="+mn-ea"/>
          <a:cs typeface="Arial" pitchFamily="34" charset="0"/>
        </a:defRPr>
      </a:lvl3pPr>
      <a:lvl4pPr marL="478800" indent="-239922" algn="l" defTabSz="1218804" rtl="0" eaLnBrk="1" latinLnBrk="0" hangingPunct="1">
        <a:lnSpc>
          <a:spcPts val="2400"/>
        </a:lnSpc>
        <a:spcBef>
          <a:spcPts val="0"/>
        </a:spcBef>
        <a:spcAft>
          <a:spcPts val="600"/>
        </a:spcAft>
        <a:buClr>
          <a:schemeClr val="accent1"/>
        </a:buClr>
        <a:buSzPct val="100000"/>
        <a:buFont typeface="Arial" panose="020B0604020202020204" pitchFamily="34" charset="0"/>
        <a:buChar char="‒"/>
        <a:defRPr sz="2200" kern="1200">
          <a:solidFill>
            <a:schemeClr val="bg2"/>
          </a:solidFill>
          <a:latin typeface="+mn-lt"/>
          <a:ea typeface="+mn-ea"/>
          <a:cs typeface="Arial" pitchFamily="34" charset="0"/>
        </a:defRPr>
      </a:lvl4pPr>
      <a:lvl5pPr marL="720000" indent="-239922" algn="l" defTabSz="1218804" rtl="0" eaLnBrk="1" latinLnBrk="0" hangingPunct="1">
        <a:lnSpc>
          <a:spcPts val="2400"/>
        </a:lnSpc>
        <a:spcBef>
          <a:spcPts val="0"/>
        </a:spcBef>
        <a:spcAft>
          <a:spcPts val="600"/>
        </a:spcAft>
        <a:buClr>
          <a:schemeClr val="accent1"/>
        </a:buClr>
        <a:buSzPct val="100000"/>
        <a:buFont typeface="Arial" panose="020B0604020202020204" pitchFamily="34" charset="0"/>
        <a:buChar char="‒"/>
        <a:defRPr sz="2200" kern="1200" baseline="0">
          <a:solidFill>
            <a:schemeClr val="bg2"/>
          </a:solidFill>
          <a:latin typeface="+mn-lt"/>
          <a:ea typeface="+mn-ea"/>
          <a:cs typeface="Arial" pitchFamily="34" charset="0"/>
        </a:defRPr>
      </a:lvl5pPr>
      <a:lvl6pPr marL="961200" indent="-239922" algn="l" defTabSz="1218804" rtl="0" eaLnBrk="1" latinLnBrk="0" hangingPunct="1">
        <a:lnSpc>
          <a:spcPts val="2400"/>
        </a:lnSpc>
        <a:spcBef>
          <a:spcPts val="0"/>
        </a:spcBef>
        <a:spcAft>
          <a:spcPts val="600"/>
        </a:spcAft>
        <a:buClr>
          <a:schemeClr val="accent1"/>
        </a:buClr>
        <a:buSzPct val="100000"/>
        <a:buFont typeface="Arial" panose="020B0604020202020204" pitchFamily="34" charset="0"/>
        <a:buChar char="‒"/>
        <a:defRPr sz="2200" kern="1200">
          <a:solidFill>
            <a:schemeClr val="bg2"/>
          </a:solidFill>
          <a:latin typeface="+mn-lt"/>
          <a:ea typeface="+mn-ea"/>
          <a:cs typeface="Arial" pitchFamily="34" charset="0"/>
        </a:defRPr>
      </a:lvl6pPr>
      <a:lvl7pPr marL="1198800" indent="-239922" algn="l" defTabSz="1218804" rtl="0" eaLnBrk="1" latinLnBrk="0" hangingPunct="1">
        <a:lnSpc>
          <a:spcPts val="2400"/>
        </a:lnSpc>
        <a:spcBef>
          <a:spcPts val="0"/>
        </a:spcBef>
        <a:spcAft>
          <a:spcPts val="600"/>
        </a:spcAft>
        <a:buClr>
          <a:schemeClr val="accent1"/>
        </a:buClr>
        <a:buSzPct val="100000"/>
        <a:buFont typeface="Arial" panose="020B0604020202020204" pitchFamily="34" charset="0"/>
        <a:buChar char="‒"/>
        <a:defRPr sz="2200" kern="1200">
          <a:solidFill>
            <a:schemeClr val="bg2"/>
          </a:solidFill>
          <a:latin typeface="+mn-lt"/>
          <a:ea typeface="+mn-ea"/>
          <a:cs typeface="Arial" pitchFamily="34" charset="0"/>
        </a:defRPr>
      </a:lvl7pPr>
      <a:lvl8pPr marL="1440000" indent="-239922" algn="l" defTabSz="1218804" rtl="0" eaLnBrk="1" latinLnBrk="0" hangingPunct="1">
        <a:lnSpc>
          <a:spcPts val="2400"/>
        </a:lnSpc>
        <a:spcBef>
          <a:spcPts val="0"/>
        </a:spcBef>
        <a:spcAft>
          <a:spcPts val="600"/>
        </a:spcAft>
        <a:buClr>
          <a:schemeClr val="accent1"/>
        </a:buClr>
        <a:buSzPct val="100000"/>
        <a:buFont typeface="Arial" panose="020B0604020202020204" pitchFamily="34" charset="0"/>
        <a:buChar char="‒"/>
        <a:defRPr sz="2200" kern="1200">
          <a:solidFill>
            <a:schemeClr val="bg2"/>
          </a:solidFill>
          <a:latin typeface="+mn-lt"/>
          <a:ea typeface="+mn-ea"/>
          <a:cs typeface="Arial" pitchFamily="34" charset="0"/>
        </a:defRPr>
      </a:lvl8pPr>
      <a:lvl9pPr marL="1681200" indent="-239922" algn="l" defTabSz="1218804" rtl="0" eaLnBrk="1" latinLnBrk="0" hangingPunct="1">
        <a:lnSpc>
          <a:spcPts val="2400"/>
        </a:lnSpc>
        <a:spcBef>
          <a:spcPts val="0"/>
        </a:spcBef>
        <a:spcAft>
          <a:spcPts val="600"/>
        </a:spcAft>
        <a:buClr>
          <a:schemeClr val="accent1"/>
        </a:buClr>
        <a:buSzPct val="100000"/>
        <a:buFont typeface="Arial" panose="020B0604020202020204" pitchFamily="34" charset="0"/>
        <a:buChar char="‒"/>
        <a:defRPr sz="2200" kern="1200">
          <a:solidFill>
            <a:schemeClr val="bg2"/>
          </a:solidFill>
          <a:latin typeface="+mn-lt"/>
          <a:ea typeface="+mn-ea"/>
          <a:cs typeface="Arial" pitchFamily="34" charset="0"/>
        </a:defRPr>
      </a:lvl9pPr>
    </p:bodyStyle>
    <p:otherStyle>
      <a:defPPr>
        <a:defRPr lang="en-US"/>
      </a:defPPr>
      <a:lvl1pPr marL="0" algn="l" defTabSz="1218804" rtl="0" eaLnBrk="1" latinLnBrk="0" hangingPunct="1">
        <a:defRPr sz="1200" kern="1200">
          <a:solidFill>
            <a:schemeClr val="tx1"/>
          </a:solidFill>
          <a:latin typeface="+mn-lt"/>
          <a:ea typeface="+mn-ea"/>
          <a:cs typeface="+mn-cs"/>
        </a:defRPr>
      </a:lvl1pPr>
      <a:lvl2pPr marL="609402" algn="l" defTabSz="1218804" rtl="0" eaLnBrk="1" latinLnBrk="0" hangingPunct="1">
        <a:defRPr sz="1200" kern="1200">
          <a:solidFill>
            <a:schemeClr val="tx1"/>
          </a:solidFill>
          <a:latin typeface="+mn-lt"/>
          <a:ea typeface="+mn-ea"/>
          <a:cs typeface="+mn-cs"/>
        </a:defRPr>
      </a:lvl2pPr>
      <a:lvl3pPr marL="1218804" algn="l" defTabSz="1218804" rtl="0" eaLnBrk="1" latinLnBrk="0" hangingPunct="1">
        <a:defRPr sz="1200" kern="1200">
          <a:solidFill>
            <a:schemeClr val="tx1"/>
          </a:solidFill>
          <a:latin typeface="+mn-lt"/>
          <a:ea typeface="+mn-ea"/>
          <a:cs typeface="+mn-cs"/>
        </a:defRPr>
      </a:lvl3pPr>
      <a:lvl4pPr marL="1828206" algn="l" defTabSz="1218804" rtl="0" eaLnBrk="1" latinLnBrk="0" hangingPunct="1">
        <a:defRPr sz="1200" kern="1200">
          <a:solidFill>
            <a:schemeClr val="tx1"/>
          </a:solidFill>
          <a:latin typeface="+mn-lt"/>
          <a:ea typeface="+mn-ea"/>
          <a:cs typeface="+mn-cs"/>
        </a:defRPr>
      </a:lvl4pPr>
      <a:lvl5pPr marL="2437608" algn="l" defTabSz="1218804" rtl="0" eaLnBrk="1" latinLnBrk="0" hangingPunct="1">
        <a:defRPr sz="1200" kern="1200">
          <a:solidFill>
            <a:schemeClr val="tx1"/>
          </a:solidFill>
          <a:latin typeface="+mn-lt"/>
          <a:ea typeface="+mn-ea"/>
          <a:cs typeface="+mn-cs"/>
        </a:defRPr>
      </a:lvl5pPr>
      <a:lvl6pPr marL="3047009" algn="l" defTabSz="1218804" rtl="0" eaLnBrk="1" latinLnBrk="0" hangingPunct="1">
        <a:defRPr sz="1200" kern="1200">
          <a:solidFill>
            <a:schemeClr val="tx1"/>
          </a:solidFill>
          <a:latin typeface="+mn-lt"/>
          <a:ea typeface="+mn-ea"/>
          <a:cs typeface="+mn-cs"/>
        </a:defRPr>
      </a:lvl6pPr>
      <a:lvl7pPr marL="3656411" algn="l" defTabSz="1218804" rtl="0" eaLnBrk="1" latinLnBrk="0" hangingPunct="1">
        <a:defRPr sz="1200" kern="1200">
          <a:solidFill>
            <a:schemeClr val="tx1"/>
          </a:solidFill>
          <a:latin typeface="+mn-lt"/>
          <a:ea typeface="+mn-ea"/>
          <a:cs typeface="+mn-cs"/>
        </a:defRPr>
      </a:lvl7pPr>
      <a:lvl8pPr marL="4265813" algn="l" defTabSz="1218804" rtl="0" eaLnBrk="1" latinLnBrk="0" hangingPunct="1">
        <a:defRPr sz="1200" kern="1200">
          <a:solidFill>
            <a:schemeClr val="tx1"/>
          </a:solidFill>
          <a:latin typeface="+mn-lt"/>
          <a:ea typeface="+mn-ea"/>
          <a:cs typeface="+mn-cs"/>
        </a:defRPr>
      </a:lvl8pPr>
      <a:lvl9pPr marL="4875215" algn="l" defTabSz="1218804" rtl="0" eaLnBrk="1" latinLnBrk="0" hangingPunct="1">
        <a:defRPr sz="12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2" userDrawn="1">
          <p15:clr>
            <a:srgbClr val="F26B43"/>
          </p15:clr>
        </p15:guide>
        <p15:guide id="2" pos="211"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5.xml"/><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11.xml"/><Relationship Id="rId5" Type="http://schemas.openxmlformats.org/officeDocument/2006/relationships/hyperlink" Target="https://www.flickr.com/photos/byte-san/3413447479/" TargetMode="External"/><Relationship Id="rId4" Type="http://schemas.openxmlformats.org/officeDocument/2006/relationships/image" Target="../media/image33.jpg"/></Relationships>
</file>

<file path=ppt/slides/_rels/slide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descr="Emily White, PhD">
            <a:extLst>
              <a:ext uri="{FF2B5EF4-FFF2-40B4-BE49-F238E27FC236}">
                <a16:creationId xmlns:a16="http://schemas.microsoft.com/office/drawing/2014/main" id="{7368539C-35A8-878A-18E8-33AA0FA00CA6}"/>
              </a:ext>
            </a:extLst>
          </p:cNvPr>
          <p:cNvSpPr>
            <a:spLocks noGrp="1"/>
          </p:cNvSpPr>
          <p:nvPr>
            <p:ph type="body" sz="quarter" idx="18"/>
          </p:nvPr>
        </p:nvSpPr>
        <p:spPr>
          <a:xfrm>
            <a:off x="8811823" y="6218012"/>
            <a:ext cx="3034577" cy="487888"/>
          </a:xfrm>
        </p:spPr>
        <p:txBody>
          <a:bodyPr/>
          <a:lstStyle/>
          <a:p>
            <a:r>
              <a:rPr lang="en-AU" sz="2400" dirty="0"/>
              <a:t>Emily White, PhD</a:t>
            </a:r>
          </a:p>
        </p:txBody>
      </p:sp>
      <p:sp>
        <p:nvSpPr>
          <p:cNvPr id="3" name="Footer Placeholder 2" descr="2025 Round Table Conference&#10;">
            <a:extLst>
              <a:ext uri="{FF2B5EF4-FFF2-40B4-BE49-F238E27FC236}">
                <a16:creationId xmlns:a16="http://schemas.microsoft.com/office/drawing/2014/main" id="{AFA03BEC-1525-F320-13AD-E034F99CD538}"/>
              </a:ext>
            </a:extLst>
          </p:cNvPr>
          <p:cNvSpPr>
            <a:spLocks noGrp="1"/>
          </p:cNvSpPr>
          <p:nvPr>
            <p:ph type="ftr" sz="quarter" idx="13"/>
          </p:nvPr>
        </p:nvSpPr>
        <p:spPr>
          <a:xfrm>
            <a:off x="345600" y="6065912"/>
            <a:ext cx="8414696" cy="792088"/>
          </a:xfrm>
        </p:spPr>
        <p:txBody>
          <a:bodyPr/>
          <a:lstStyle/>
          <a:p>
            <a:pPr>
              <a:lnSpc>
                <a:spcPct val="100000"/>
              </a:lnSpc>
            </a:pPr>
            <a:r>
              <a:rPr lang="en-AU" sz="2400" dirty="0"/>
              <a:t>2025 Round Table Conference</a:t>
            </a:r>
          </a:p>
        </p:txBody>
      </p:sp>
      <p:sp>
        <p:nvSpPr>
          <p:cNvPr id="4" name="Title 3" descr="Title: Accessing the expertise of teachers and people with lived experience &#10;to drive innovation in braille literacy assessment and teaching. Placed over a darkened background of the University of Melbourne's campus buildings as seen through autumn leaves. ">
            <a:extLst>
              <a:ext uri="{FF2B5EF4-FFF2-40B4-BE49-F238E27FC236}">
                <a16:creationId xmlns:a16="http://schemas.microsoft.com/office/drawing/2014/main" id="{F1748888-52B0-A6EF-889B-268436C47F76}"/>
              </a:ext>
            </a:extLst>
          </p:cNvPr>
          <p:cNvSpPr>
            <a:spLocks noGrp="1"/>
          </p:cNvSpPr>
          <p:nvPr>
            <p:ph type="title"/>
          </p:nvPr>
        </p:nvSpPr>
        <p:spPr>
          <a:xfrm>
            <a:off x="345600" y="1923672"/>
            <a:ext cx="9854856" cy="2726013"/>
          </a:xfrm>
        </p:spPr>
        <p:txBody>
          <a:bodyPr/>
          <a:lstStyle/>
          <a:p>
            <a:r>
              <a:rPr lang="en-US" dirty="0"/>
              <a:t>Accessing the expertise of teachers and people with lived experience </a:t>
            </a:r>
            <a:br>
              <a:rPr lang="en-US" dirty="0"/>
            </a:br>
            <a:r>
              <a:rPr lang="en-US" dirty="0"/>
              <a:t>to drive innovation in braille literacy assessment and teaching</a:t>
            </a:r>
            <a:endParaRPr lang="en-AU" dirty="0"/>
          </a:p>
        </p:txBody>
      </p:sp>
    </p:spTree>
    <p:extLst>
      <p:ext uri="{BB962C8B-B14F-4D97-AF65-F5344CB8AC3E}">
        <p14:creationId xmlns:p14="http://schemas.microsoft.com/office/powerpoint/2010/main" val="6101747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descr="Writing indicators and quality criteria -&gt; pair-wise comparison&#10;">
            <a:extLst>
              <a:ext uri="{FF2B5EF4-FFF2-40B4-BE49-F238E27FC236}">
                <a16:creationId xmlns:a16="http://schemas.microsoft.com/office/drawing/2014/main" id="{030DEDBC-4304-5415-C447-6A5BB65CBFD3}"/>
              </a:ext>
            </a:extLst>
          </p:cNvPr>
          <p:cNvSpPr>
            <a:spLocks noGrp="1"/>
          </p:cNvSpPr>
          <p:nvPr>
            <p:ph type="title"/>
          </p:nvPr>
        </p:nvSpPr>
        <p:spPr>
          <a:xfrm>
            <a:off x="345600" y="342000"/>
            <a:ext cx="9695205" cy="998768"/>
          </a:xfrm>
        </p:spPr>
        <p:txBody>
          <a:bodyPr/>
          <a:lstStyle/>
          <a:p>
            <a:r>
              <a:rPr lang="en-AU" dirty="0"/>
              <a:t>Writing indicators and quality criteria -&gt; pair-wise comparison</a:t>
            </a:r>
          </a:p>
        </p:txBody>
      </p:sp>
      <p:pic>
        <p:nvPicPr>
          <p:cNvPr id="1026" name="Picture 2" descr="Several long tables connected end to end, with one table at the back connected to a table in the middle by the long edge. On the tables are nearly 200 fluorescent green index cards arranged as a matrix, with yellow paper headings along the long edges denoting the capabilities.">
            <a:extLst>
              <a:ext uri="{FF2B5EF4-FFF2-40B4-BE49-F238E27FC236}">
                <a16:creationId xmlns:a16="http://schemas.microsoft.com/office/drawing/2014/main" id="{25AA90C5-66BD-8F9A-336C-53270CDC08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03612" y="1514224"/>
            <a:ext cx="6984776" cy="4997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976615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Screenshot of a highly minimised spreadsheet such that no text is readable. The grid, or matrix, shows how the construct of braille literacy is mapped across capabilities, their indicators, and the quality criteria for each indicator, across 1,330 cells. There are eight capabilities, each shown as a colour of the rainbow. Some capabilities only have three indicators while others have up to six, shown as columns. There are 38 indicators across those six capabilities. Each indicator has three to four descriptions of increasing ability, which spans from a very emergent level to the top, across 35 levels of ability, broadly speaking. &#10;">
            <a:extLst>
              <a:ext uri="{FF2B5EF4-FFF2-40B4-BE49-F238E27FC236}">
                <a16:creationId xmlns:a16="http://schemas.microsoft.com/office/drawing/2014/main" id="{8A299C85-0A21-255B-97D9-46092E0886C0}"/>
              </a:ext>
            </a:extLst>
          </p:cNvPr>
          <p:cNvPicPr>
            <a:picLocks noGrp="1" noChangeAspect="1"/>
          </p:cNvPicPr>
          <p:nvPr>
            <p:ph sz="quarter" idx="14"/>
          </p:nvPr>
        </p:nvPicPr>
        <p:blipFill>
          <a:blip r:embed="rId3"/>
          <a:stretch>
            <a:fillRect/>
          </a:stretch>
        </p:blipFill>
        <p:spPr>
          <a:xfrm>
            <a:off x="623391" y="1066547"/>
            <a:ext cx="9417413" cy="5608622"/>
          </a:xfrm>
        </p:spPr>
      </p:pic>
      <p:sp>
        <p:nvSpPr>
          <p:cNvPr id="5" name="Title 4" descr="Draft construct map">
            <a:extLst>
              <a:ext uri="{FF2B5EF4-FFF2-40B4-BE49-F238E27FC236}">
                <a16:creationId xmlns:a16="http://schemas.microsoft.com/office/drawing/2014/main" id="{7BFB30D1-1AF5-7B81-DF65-2B3E1B55D326}"/>
              </a:ext>
            </a:extLst>
          </p:cNvPr>
          <p:cNvSpPr>
            <a:spLocks noGrp="1"/>
          </p:cNvSpPr>
          <p:nvPr>
            <p:ph type="title"/>
          </p:nvPr>
        </p:nvSpPr>
        <p:spPr/>
        <p:txBody>
          <a:bodyPr/>
          <a:lstStyle/>
          <a:p>
            <a:r>
              <a:rPr lang="en-AU" dirty="0"/>
              <a:t>Draft construct map</a:t>
            </a:r>
          </a:p>
        </p:txBody>
      </p:sp>
    </p:spTree>
    <p:extLst>
      <p:ext uri="{BB962C8B-B14F-4D97-AF65-F5344CB8AC3E}">
        <p14:creationId xmlns:p14="http://schemas.microsoft.com/office/powerpoint/2010/main" val="35678750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D8E53C-BC59-2008-7086-015EF2E1AAB6}"/>
            </a:ext>
          </a:extLst>
        </p:cNvPr>
        <p:cNvGrpSpPr/>
        <p:nvPr/>
      </p:nvGrpSpPr>
      <p:grpSpPr>
        <a:xfrm>
          <a:off x="0" y="0"/>
          <a:ext cx="0" cy="0"/>
          <a:chOff x="0" y="0"/>
          <a:chExt cx="0" cy="0"/>
        </a:xfrm>
      </p:grpSpPr>
      <p:sp>
        <p:nvSpPr>
          <p:cNvPr id="5" name="Title 4" descr="Draft capabilities">
            <a:extLst>
              <a:ext uri="{FF2B5EF4-FFF2-40B4-BE49-F238E27FC236}">
                <a16:creationId xmlns:a16="http://schemas.microsoft.com/office/drawing/2014/main" id="{774E50A0-26BA-2413-9B5F-1729750E25C3}"/>
              </a:ext>
            </a:extLst>
          </p:cNvPr>
          <p:cNvSpPr>
            <a:spLocks noGrp="1"/>
          </p:cNvSpPr>
          <p:nvPr>
            <p:ph type="title"/>
          </p:nvPr>
        </p:nvSpPr>
        <p:spPr/>
        <p:txBody>
          <a:bodyPr/>
          <a:lstStyle/>
          <a:p>
            <a:r>
              <a:rPr lang="en-AU" dirty="0"/>
              <a:t>Draft capabilities</a:t>
            </a:r>
          </a:p>
        </p:txBody>
      </p:sp>
      <p:sp>
        <p:nvSpPr>
          <p:cNvPr id="3" name="Content Placeholder 2" descr="1. Braille decoding (red): 6 indicators&#10;2. Concept development and understanding (orange): 6 indicators&#10;3. Braille reading mechanics (yellow): 5 indicators&#10;4. Concepts of braille layout and navigation (green): 3 indicators&#10;5. Conveying meaning and information through tactile symbols (teal): 4 indicators&#10;6. Braille writing mechanics and technology (blue): 3 indicators&#10;7. Tactile graphicacy (purple): 4 indicators&#10;8. Motivation and engagement: 7 indicators&#10;">
            <a:extLst>
              <a:ext uri="{FF2B5EF4-FFF2-40B4-BE49-F238E27FC236}">
                <a16:creationId xmlns:a16="http://schemas.microsoft.com/office/drawing/2014/main" id="{00EF7F01-085C-962E-106A-10F259C364C6}"/>
              </a:ext>
            </a:extLst>
          </p:cNvPr>
          <p:cNvSpPr>
            <a:spLocks noGrp="1"/>
          </p:cNvSpPr>
          <p:nvPr>
            <p:ph sz="quarter" idx="14"/>
          </p:nvPr>
        </p:nvSpPr>
        <p:spPr/>
        <p:txBody>
          <a:bodyPr/>
          <a:lstStyle/>
          <a:p>
            <a:pPr marL="457200" indent="-457200">
              <a:buFont typeface="+mj-lt"/>
              <a:buAutoNum type="arabicPeriod"/>
            </a:pPr>
            <a:r>
              <a:rPr lang="en-AU" sz="2400" dirty="0"/>
              <a:t>Braille decoding (red): 6 indicators</a:t>
            </a:r>
          </a:p>
          <a:p>
            <a:pPr marL="457200" indent="-457200">
              <a:buFont typeface="+mj-lt"/>
              <a:buAutoNum type="arabicPeriod"/>
            </a:pPr>
            <a:r>
              <a:rPr lang="en-US" sz="2400" dirty="0"/>
              <a:t>Concept development and understanding (orange): </a:t>
            </a:r>
            <a:r>
              <a:rPr lang="en-AU" sz="2400" dirty="0"/>
              <a:t>6 indicators</a:t>
            </a:r>
          </a:p>
          <a:p>
            <a:pPr marL="457200" indent="-457200">
              <a:buFont typeface="+mj-lt"/>
              <a:buAutoNum type="arabicPeriod"/>
            </a:pPr>
            <a:r>
              <a:rPr lang="en-AU" sz="2400" dirty="0"/>
              <a:t>Braille reading mechanics (yellow): 5 indicators</a:t>
            </a:r>
          </a:p>
          <a:p>
            <a:pPr marL="457200" indent="-457200">
              <a:buFont typeface="+mj-lt"/>
              <a:buAutoNum type="arabicPeriod"/>
            </a:pPr>
            <a:r>
              <a:rPr lang="en-AU" sz="2400" dirty="0"/>
              <a:t>Concepts of braille layout and navigation (green): 3 indicators</a:t>
            </a:r>
          </a:p>
          <a:p>
            <a:pPr marL="457200" indent="-457200">
              <a:buFont typeface="+mj-lt"/>
              <a:buAutoNum type="arabicPeriod"/>
            </a:pPr>
            <a:r>
              <a:rPr lang="en-AU" sz="2400" dirty="0"/>
              <a:t>Conveying meaning and information through tactile symbols (teal): 4 indicators</a:t>
            </a:r>
          </a:p>
          <a:p>
            <a:pPr marL="457200" indent="-457200">
              <a:buFont typeface="+mj-lt"/>
              <a:buAutoNum type="arabicPeriod"/>
            </a:pPr>
            <a:r>
              <a:rPr lang="en-AU" sz="2400" dirty="0"/>
              <a:t>Braille writing mechanics and technology (blue): 3 indicators</a:t>
            </a:r>
          </a:p>
          <a:p>
            <a:pPr marL="457200" indent="-457200">
              <a:buFont typeface="+mj-lt"/>
              <a:buAutoNum type="arabicPeriod"/>
            </a:pPr>
            <a:r>
              <a:rPr lang="en-AU" sz="2400" dirty="0"/>
              <a:t>Tactile graphicacy (purple): 4 indicators</a:t>
            </a:r>
          </a:p>
          <a:p>
            <a:pPr marL="457200" indent="-457200">
              <a:buFont typeface="+mj-lt"/>
              <a:buAutoNum type="arabicPeriod"/>
            </a:pPr>
            <a:r>
              <a:rPr lang="en-AU" sz="2400" dirty="0"/>
              <a:t>Motivation and engagement: 7 indicators</a:t>
            </a:r>
          </a:p>
          <a:p>
            <a:pPr marL="457200" indent="-457200">
              <a:buFont typeface="+mj-lt"/>
              <a:buAutoNum type="arabicPeriod"/>
            </a:pPr>
            <a:endParaRPr lang="en-AU" dirty="0"/>
          </a:p>
          <a:p>
            <a:endParaRPr lang="en-US" dirty="0"/>
          </a:p>
        </p:txBody>
      </p:sp>
    </p:spTree>
    <p:extLst>
      <p:ext uri="{BB962C8B-B14F-4D97-AF65-F5344CB8AC3E}">
        <p14:creationId xmlns:p14="http://schemas.microsoft.com/office/powerpoint/2010/main" val="8314447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descr="1. Ongoing literature review&#10;2. Piloting: representative end users&#10;3. Revision: subject matter experts &#10;4. Large-scale trial&#10;5, Data analysis and calibration&#10;6. Use to create assessment and teaching resources&#10;">
            <a:extLst>
              <a:ext uri="{FF2B5EF4-FFF2-40B4-BE49-F238E27FC236}">
                <a16:creationId xmlns:a16="http://schemas.microsoft.com/office/drawing/2014/main" id="{B1606E60-04B5-38D1-BE67-6A4FBC480CA0}"/>
              </a:ext>
            </a:extLst>
          </p:cNvPr>
          <p:cNvSpPr>
            <a:spLocks noGrp="1"/>
          </p:cNvSpPr>
          <p:nvPr>
            <p:ph sz="quarter" idx="14"/>
          </p:nvPr>
        </p:nvSpPr>
        <p:spPr/>
        <p:txBody>
          <a:bodyPr/>
          <a:lstStyle/>
          <a:p>
            <a:pPr marL="514350" indent="-514350">
              <a:lnSpc>
                <a:spcPct val="150000"/>
              </a:lnSpc>
              <a:buFont typeface="+mj-lt"/>
              <a:buAutoNum type="arabicPeriod"/>
            </a:pPr>
            <a:r>
              <a:rPr lang="en-AU" sz="2800" dirty="0"/>
              <a:t>Ongoing literature review</a:t>
            </a:r>
          </a:p>
          <a:p>
            <a:pPr marL="514350" indent="-514350">
              <a:lnSpc>
                <a:spcPct val="150000"/>
              </a:lnSpc>
              <a:buFont typeface="+mj-lt"/>
              <a:buAutoNum type="arabicPeriod"/>
            </a:pPr>
            <a:r>
              <a:rPr lang="en-AU" sz="2800" b="1" dirty="0"/>
              <a:t>Piloting: representative end users</a:t>
            </a:r>
            <a:endParaRPr lang="en-AU" sz="2800" dirty="0"/>
          </a:p>
          <a:p>
            <a:pPr marL="514350" indent="-514350">
              <a:lnSpc>
                <a:spcPct val="150000"/>
              </a:lnSpc>
              <a:buFont typeface="+mj-lt"/>
              <a:buAutoNum type="arabicPeriod"/>
            </a:pPr>
            <a:r>
              <a:rPr lang="en-AU" sz="2800" b="1" dirty="0"/>
              <a:t>Revision: subject matter experts </a:t>
            </a:r>
          </a:p>
          <a:p>
            <a:pPr marL="514350" indent="-514350">
              <a:lnSpc>
                <a:spcPct val="150000"/>
              </a:lnSpc>
              <a:buFont typeface="+mj-lt"/>
              <a:buAutoNum type="arabicPeriod"/>
            </a:pPr>
            <a:r>
              <a:rPr lang="en-AU" sz="2800" dirty="0"/>
              <a:t>Large-scale trial</a:t>
            </a:r>
          </a:p>
          <a:p>
            <a:pPr marL="514350" indent="-514350">
              <a:lnSpc>
                <a:spcPct val="150000"/>
              </a:lnSpc>
              <a:buFont typeface="+mj-lt"/>
              <a:buAutoNum type="arabicPeriod"/>
            </a:pPr>
            <a:r>
              <a:rPr lang="en-AU" sz="2800" dirty="0"/>
              <a:t>Data analysis and calibration</a:t>
            </a:r>
          </a:p>
          <a:p>
            <a:pPr marL="514350" indent="-514350">
              <a:lnSpc>
                <a:spcPct val="150000"/>
              </a:lnSpc>
              <a:buFont typeface="+mj-lt"/>
              <a:buAutoNum type="arabicPeriod"/>
            </a:pPr>
            <a:r>
              <a:rPr lang="en-AU" sz="2800" dirty="0"/>
              <a:t>Use to create assessment and teaching resources</a:t>
            </a:r>
          </a:p>
        </p:txBody>
      </p:sp>
      <p:sp>
        <p:nvSpPr>
          <p:cNvPr id="5" name="Title 4" descr="Current and next steps">
            <a:extLst>
              <a:ext uri="{FF2B5EF4-FFF2-40B4-BE49-F238E27FC236}">
                <a16:creationId xmlns:a16="http://schemas.microsoft.com/office/drawing/2014/main" id="{0DB0D695-AD9B-1FB6-2826-9D4A5DDDCC88}"/>
              </a:ext>
            </a:extLst>
          </p:cNvPr>
          <p:cNvSpPr>
            <a:spLocks noGrp="1"/>
          </p:cNvSpPr>
          <p:nvPr>
            <p:ph type="title"/>
          </p:nvPr>
        </p:nvSpPr>
        <p:spPr/>
        <p:txBody>
          <a:bodyPr/>
          <a:lstStyle/>
          <a:p>
            <a:r>
              <a:rPr lang="en-AU" dirty="0"/>
              <a:t>Current and next steps</a:t>
            </a:r>
          </a:p>
        </p:txBody>
      </p:sp>
    </p:spTree>
    <p:extLst>
      <p:ext uri="{BB962C8B-B14F-4D97-AF65-F5344CB8AC3E}">
        <p14:creationId xmlns:p14="http://schemas.microsoft.com/office/powerpoint/2010/main" val="29036000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Content Placeholder 27" descr="A large blue number 94 with a percent sign.&#10;&#10;">
            <a:extLst>
              <a:ext uri="{FF2B5EF4-FFF2-40B4-BE49-F238E27FC236}">
                <a16:creationId xmlns:a16="http://schemas.microsoft.com/office/drawing/2014/main" id="{A22CA717-0FD7-7151-B4B8-7F24C5B8692F}"/>
              </a:ext>
            </a:extLst>
          </p:cNvPr>
          <p:cNvPicPr>
            <a:picLocks noGrp="1" noChangeAspect="1"/>
          </p:cNvPicPr>
          <p:nvPr>
            <p:ph sz="quarter" idx="14"/>
          </p:nvPr>
        </p:nvPicPr>
        <p:blipFill>
          <a:blip r:embed="rId3">
            <a:extLst>
              <a:ext uri="{28A0092B-C50C-407E-A947-70E740481C1C}">
                <a14:useLocalDpi xmlns:a14="http://schemas.microsoft.com/office/drawing/2010/main" val="0"/>
              </a:ext>
            </a:extLst>
          </a:blip>
          <a:srcRect b="8000"/>
          <a:stretch/>
        </p:blipFill>
        <p:spPr>
          <a:xfrm>
            <a:off x="3106012" y="2060848"/>
            <a:ext cx="5979975" cy="3312368"/>
          </a:xfrm>
        </p:spPr>
      </p:pic>
      <p:sp>
        <p:nvSpPr>
          <p:cNvPr id="2" name="Title 4" descr="How accurate are expert teachers of students with disability?">
            <a:extLst>
              <a:ext uri="{FF2B5EF4-FFF2-40B4-BE49-F238E27FC236}">
                <a16:creationId xmlns:a16="http://schemas.microsoft.com/office/drawing/2014/main" id="{8A405E1A-A0F2-EA74-1F7E-EEFB18D800F0}"/>
              </a:ext>
            </a:extLst>
          </p:cNvPr>
          <p:cNvSpPr>
            <a:spLocks noGrp="1"/>
          </p:cNvSpPr>
          <p:nvPr>
            <p:ph type="title"/>
          </p:nvPr>
        </p:nvSpPr>
        <p:spPr>
          <a:xfrm>
            <a:off x="345600" y="342000"/>
            <a:ext cx="9695205" cy="1142784"/>
          </a:xfrm>
        </p:spPr>
        <p:txBody>
          <a:bodyPr/>
          <a:lstStyle/>
          <a:p>
            <a:r>
              <a:rPr lang="en-AU" dirty="0"/>
              <a:t>How accurate are expert teachers of students with disability?</a:t>
            </a:r>
          </a:p>
        </p:txBody>
      </p:sp>
    </p:spTree>
    <p:extLst>
      <p:ext uri="{BB962C8B-B14F-4D97-AF65-F5344CB8AC3E}">
        <p14:creationId xmlns:p14="http://schemas.microsoft.com/office/powerpoint/2010/main" val="3908058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descr="Text box reading 'Thank you'&#10;">
            <a:extLst>
              <a:ext uri="{FF2B5EF4-FFF2-40B4-BE49-F238E27FC236}">
                <a16:creationId xmlns:a16="http://schemas.microsoft.com/office/drawing/2014/main" id="{A709A85A-86AB-CC66-48A5-DE88ECDF97E2}"/>
              </a:ext>
            </a:extLst>
          </p:cNvPr>
          <p:cNvSpPr>
            <a:spLocks noGrp="1"/>
          </p:cNvSpPr>
          <p:nvPr>
            <p:ph type="title"/>
          </p:nvPr>
        </p:nvSpPr>
        <p:spPr>
          <a:xfrm>
            <a:off x="911424" y="1110104"/>
            <a:ext cx="3662169" cy="869091"/>
          </a:xfrm>
        </p:spPr>
        <p:txBody>
          <a:bodyPr/>
          <a:lstStyle/>
          <a:p>
            <a:pPr algn="l"/>
            <a:r>
              <a:rPr lang="en-AU" dirty="0"/>
              <a:t>Thank you</a:t>
            </a:r>
          </a:p>
        </p:txBody>
      </p:sp>
      <p:pic>
        <p:nvPicPr>
          <p:cNvPr id="7" name="Content Placeholder 6" descr="A young child with pigtails is turning her head to the side and smiling as she reads a braille book on her lap.">
            <a:extLst>
              <a:ext uri="{FF2B5EF4-FFF2-40B4-BE49-F238E27FC236}">
                <a16:creationId xmlns:a16="http://schemas.microsoft.com/office/drawing/2014/main" id="{B23F9BA3-1DFD-BE59-ECE9-9153517ADC32}"/>
              </a:ext>
            </a:extLst>
          </p:cNvPr>
          <p:cNvPicPr>
            <a:picLocks noGrp="1" noChangeAspect="1"/>
          </p:cNvPicPr>
          <p:nvPr>
            <p:ph sz="quarter" idx="20"/>
          </p:nvPr>
        </p:nvPicPr>
        <p:blipFill>
          <a:blip r:embed="rId3" cstate="print">
            <a:extLst>
              <a:ext uri="{28A0092B-C50C-407E-A947-70E740481C1C}">
                <a14:useLocalDpi xmlns:a14="http://schemas.microsoft.com/office/drawing/2010/main" val="0"/>
              </a:ext>
            </a:extLst>
          </a:blip>
          <a:srcRect l="35061" t="-254" r="4156" b="254"/>
          <a:stretch/>
        </p:blipFill>
        <p:spPr>
          <a:xfrm>
            <a:off x="5807969" y="-2957"/>
            <a:ext cx="6384032" cy="6858000"/>
          </a:xfrm>
        </p:spPr>
      </p:pic>
      <p:sp>
        <p:nvSpPr>
          <p:cNvPr id="12" name="Title 6" descr="Text box reading 'emily.white@unimelb.edu.au'&#10;">
            <a:extLst>
              <a:ext uri="{FF2B5EF4-FFF2-40B4-BE49-F238E27FC236}">
                <a16:creationId xmlns:a16="http://schemas.microsoft.com/office/drawing/2014/main" id="{EB7A7378-5535-628F-793A-9543FBE06A63}"/>
              </a:ext>
            </a:extLst>
          </p:cNvPr>
          <p:cNvSpPr txBox="1">
            <a:spLocks/>
          </p:cNvSpPr>
          <p:nvPr/>
        </p:nvSpPr>
        <p:spPr>
          <a:xfrm>
            <a:off x="531387" y="4878805"/>
            <a:ext cx="4176464" cy="1354503"/>
          </a:xfrm>
          <a:prstGeom prst="rect">
            <a:avLst/>
          </a:prstGeom>
        </p:spPr>
        <p:txBody>
          <a:bodyPr vert="horz" lIns="0" tIns="0" rIns="0" bIns="0" rtlCol="0" anchor="t">
            <a:noAutofit/>
          </a:bodyPr>
          <a:lstStyle>
            <a:lvl1pPr algn="ctr" defTabSz="1218804" rtl="0" eaLnBrk="1" latinLnBrk="0" hangingPunct="1">
              <a:lnSpc>
                <a:spcPts val="5200"/>
              </a:lnSpc>
              <a:spcBef>
                <a:spcPct val="0"/>
              </a:spcBef>
              <a:buNone/>
              <a:defRPr sz="4800" b="1" kern="1200">
                <a:solidFill>
                  <a:schemeClr val="bg1"/>
                </a:solidFill>
                <a:latin typeface="+mj-lt"/>
                <a:ea typeface="+mj-ea"/>
                <a:cs typeface="Arial" pitchFamily="34" charset="0"/>
              </a:defRPr>
            </a:lvl1pPr>
          </a:lstStyle>
          <a:p>
            <a:r>
              <a:rPr lang="en-AU" sz="4000" b="0" dirty="0" err="1"/>
              <a:t>emily.white</a:t>
            </a:r>
            <a:endParaRPr lang="en-AU" sz="4000" b="0" dirty="0"/>
          </a:p>
          <a:p>
            <a:r>
              <a:rPr lang="en-AU" sz="4000" b="0" dirty="0"/>
              <a:t>@unimelb.edu.au</a:t>
            </a:r>
          </a:p>
        </p:txBody>
      </p:sp>
      <p:sp>
        <p:nvSpPr>
          <p:cNvPr id="14" name="Text Placeholder 3" descr="Text box reading 'CRICOS 00116K'&#10;">
            <a:extLst>
              <a:ext uri="{FF2B5EF4-FFF2-40B4-BE49-F238E27FC236}">
                <a16:creationId xmlns:a16="http://schemas.microsoft.com/office/drawing/2014/main" id="{E2CDDBE6-B49E-DE06-0C02-A9C75F554D05}"/>
              </a:ext>
            </a:extLst>
          </p:cNvPr>
          <p:cNvSpPr txBox="1">
            <a:spLocks/>
          </p:cNvSpPr>
          <p:nvPr/>
        </p:nvSpPr>
        <p:spPr>
          <a:xfrm>
            <a:off x="58557" y="6300507"/>
            <a:ext cx="5172042" cy="433903"/>
          </a:xfrm>
          <a:prstGeom prst="rect">
            <a:avLst/>
          </a:prstGeom>
        </p:spPr>
        <p:txBody>
          <a:bodyPr vert="horz" lIns="0" tIns="0" rIns="0" bIns="0" rtlCol="0" anchor="b" anchorCtr="0">
            <a:noAutofit/>
          </a:bodyPr>
          <a:lstStyle>
            <a:lvl1pPr marL="0" indent="0" algn="r" defTabSz="1218804" rtl="0" eaLnBrk="1" latinLnBrk="0" hangingPunct="1">
              <a:lnSpc>
                <a:spcPct val="100000"/>
              </a:lnSpc>
              <a:spcBef>
                <a:spcPts val="0"/>
              </a:spcBef>
              <a:spcAft>
                <a:spcPts val="0"/>
              </a:spcAft>
              <a:buFontTx/>
              <a:buNone/>
              <a:defRPr sz="1300" b="0" kern="1200" baseline="0">
                <a:solidFill>
                  <a:schemeClr val="bg1"/>
                </a:solidFill>
                <a:latin typeface="+mn-lt"/>
                <a:ea typeface="+mn-ea"/>
                <a:cs typeface="Arial" pitchFamily="34" charset="0"/>
              </a:defRPr>
            </a:lvl1pPr>
            <a:lvl2pPr marL="0" indent="0" algn="r" defTabSz="1218804" rtl="0" eaLnBrk="1" latinLnBrk="0" hangingPunct="1">
              <a:lnSpc>
                <a:spcPct val="100000"/>
              </a:lnSpc>
              <a:spcBef>
                <a:spcPts val="0"/>
              </a:spcBef>
              <a:spcAft>
                <a:spcPts val="0"/>
              </a:spcAft>
              <a:buClr>
                <a:schemeClr val="accent1"/>
              </a:buClr>
              <a:buSzPct val="100000"/>
              <a:buFontTx/>
              <a:buNone/>
              <a:defRPr sz="1300" kern="1200">
                <a:solidFill>
                  <a:schemeClr val="bg1"/>
                </a:solidFill>
                <a:latin typeface="+mn-lt"/>
                <a:ea typeface="+mn-ea"/>
                <a:cs typeface="Arial" pitchFamily="34" charset="0"/>
              </a:defRPr>
            </a:lvl2pPr>
            <a:lvl3pPr marL="0" indent="0" algn="r" defTabSz="1218804" rtl="0" eaLnBrk="1" latinLnBrk="0" hangingPunct="1">
              <a:lnSpc>
                <a:spcPct val="100000"/>
              </a:lnSpc>
              <a:spcBef>
                <a:spcPts val="0"/>
              </a:spcBef>
              <a:spcAft>
                <a:spcPts val="0"/>
              </a:spcAft>
              <a:buClr>
                <a:srgbClr val="2C421D"/>
              </a:buClr>
              <a:buSzPct val="100000"/>
              <a:buFontTx/>
              <a:buNone/>
              <a:defRPr sz="1300" kern="1200">
                <a:solidFill>
                  <a:schemeClr val="bg1"/>
                </a:solidFill>
                <a:latin typeface="+mn-lt"/>
                <a:ea typeface="+mn-ea"/>
                <a:cs typeface="Arial" pitchFamily="34" charset="0"/>
              </a:defRPr>
            </a:lvl3pPr>
            <a:lvl4pPr marL="0" indent="0" algn="r" defTabSz="1218804" rtl="0" eaLnBrk="1" latinLnBrk="0" hangingPunct="1">
              <a:lnSpc>
                <a:spcPct val="100000"/>
              </a:lnSpc>
              <a:spcBef>
                <a:spcPts val="0"/>
              </a:spcBef>
              <a:spcAft>
                <a:spcPts val="0"/>
              </a:spcAft>
              <a:buClr>
                <a:schemeClr val="accent1"/>
              </a:buClr>
              <a:buSzPct val="100000"/>
              <a:buFontTx/>
              <a:buNone/>
              <a:defRPr sz="1300" kern="1200">
                <a:solidFill>
                  <a:schemeClr val="bg1"/>
                </a:solidFill>
                <a:latin typeface="+mn-lt"/>
                <a:ea typeface="+mn-ea"/>
                <a:cs typeface="Arial" pitchFamily="34" charset="0"/>
              </a:defRPr>
            </a:lvl4pPr>
            <a:lvl5pPr marL="0" indent="0" algn="r" defTabSz="1218804" rtl="0" eaLnBrk="1" latinLnBrk="0" hangingPunct="1">
              <a:lnSpc>
                <a:spcPct val="100000"/>
              </a:lnSpc>
              <a:spcBef>
                <a:spcPts val="0"/>
              </a:spcBef>
              <a:spcAft>
                <a:spcPts val="0"/>
              </a:spcAft>
              <a:buClr>
                <a:schemeClr val="accent1"/>
              </a:buClr>
              <a:buSzPct val="100000"/>
              <a:buFontTx/>
              <a:buNone/>
              <a:defRPr sz="1300" kern="1200" baseline="0">
                <a:solidFill>
                  <a:schemeClr val="bg1"/>
                </a:solidFill>
                <a:latin typeface="+mn-lt"/>
                <a:ea typeface="+mn-ea"/>
                <a:cs typeface="Arial" pitchFamily="34" charset="0"/>
              </a:defRPr>
            </a:lvl5pPr>
            <a:lvl6pPr marL="0" indent="0" algn="r" defTabSz="1218804" rtl="0" eaLnBrk="1" latinLnBrk="0" hangingPunct="1">
              <a:lnSpc>
                <a:spcPct val="100000"/>
              </a:lnSpc>
              <a:spcBef>
                <a:spcPts val="0"/>
              </a:spcBef>
              <a:spcAft>
                <a:spcPts val="0"/>
              </a:spcAft>
              <a:buClr>
                <a:schemeClr val="accent1"/>
              </a:buClr>
              <a:buSzPct val="100000"/>
              <a:buFontTx/>
              <a:buNone/>
              <a:defRPr sz="1300" kern="1200">
                <a:solidFill>
                  <a:schemeClr val="bg1"/>
                </a:solidFill>
                <a:latin typeface="+mn-lt"/>
                <a:ea typeface="+mn-ea"/>
                <a:cs typeface="Arial" pitchFamily="34" charset="0"/>
              </a:defRPr>
            </a:lvl6pPr>
            <a:lvl7pPr marL="0" indent="0" algn="r" defTabSz="1218804" rtl="0" eaLnBrk="1" latinLnBrk="0" hangingPunct="1">
              <a:lnSpc>
                <a:spcPct val="100000"/>
              </a:lnSpc>
              <a:spcBef>
                <a:spcPts val="0"/>
              </a:spcBef>
              <a:spcAft>
                <a:spcPts val="0"/>
              </a:spcAft>
              <a:buClr>
                <a:schemeClr val="accent1"/>
              </a:buClr>
              <a:buSzPct val="100000"/>
              <a:buFontTx/>
              <a:buNone/>
              <a:defRPr sz="1300" kern="1200">
                <a:solidFill>
                  <a:schemeClr val="bg1"/>
                </a:solidFill>
                <a:latin typeface="+mn-lt"/>
                <a:ea typeface="+mn-ea"/>
                <a:cs typeface="Arial" pitchFamily="34" charset="0"/>
              </a:defRPr>
            </a:lvl7pPr>
            <a:lvl8pPr marL="0" indent="0" algn="r" defTabSz="1218804" rtl="0" eaLnBrk="1" latinLnBrk="0" hangingPunct="1">
              <a:lnSpc>
                <a:spcPct val="100000"/>
              </a:lnSpc>
              <a:spcBef>
                <a:spcPts val="0"/>
              </a:spcBef>
              <a:spcAft>
                <a:spcPts val="0"/>
              </a:spcAft>
              <a:buClr>
                <a:schemeClr val="accent1"/>
              </a:buClr>
              <a:buSzPct val="100000"/>
              <a:buFontTx/>
              <a:buNone/>
              <a:defRPr sz="1300" kern="1200">
                <a:solidFill>
                  <a:schemeClr val="bg1"/>
                </a:solidFill>
                <a:latin typeface="+mn-lt"/>
                <a:ea typeface="+mn-ea"/>
                <a:cs typeface="Arial" pitchFamily="34" charset="0"/>
              </a:defRPr>
            </a:lvl8pPr>
            <a:lvl9pPr marL="0" indent="0" algn="r" defTabSz="1218804" rtl="0" eaLnBrk="1" latinLnBrk="0" hangingPunct="1">
              <a:lnSpc>
                <a:spcPct val="100000"/>
              </a:lnSpc>
              <a:spcBef>
                <a:spcPts val="0"/>
              </a:spcBef>
              <a:spcAft>
                <a:spcPts val="0"/>
              </a:spcAft>
              <a:buClr>
                <a:schemeClr val="accent1"/>
              </a:buClr>
              <a:buSzPct val="100000"/>
              <a:buFontTx/>
              <a:buNone/>
              <a:defRPr sz="1300" kern="1200">
                <a:solidFill>
                  <a:schemeClr val="bg1"/>
                </a:solidFill>
                <a:latin typeface="+mn-lt"/>
                <a:ea typeface="+mn-ea"/>
                <a:cs typeface="Arial" pitchFamily="34" charset="0"/>
              </a:defRPr>
            </a:lvl9pPr>
          </a:lstStyle>
          <a:p>
            <a:pPr algn="ctr"/>
            <a:r>
              <a:rPr lang="en-AU" dirty="0"/>
              <a:t>CRICOS 00116K</a:t>
            </a:r>
          </a:p>
        </p:txBody>
      </p:sp>
    </p:spTree>
    <p:extLst>
      <p:ext uri="{BB962C8B-B14F-4D97-AF65-F5344CB8AC3E}">
        <p14:creationId xmlns:p14="http://schemas.microsoft.com/office/powerpoint/2010/main" val="15554352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D303A7-EEC5-5C50-4585-6FB839B44CAF}"/>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24B8B675-B689-4D2E-38AF-926C13501D62}"/>
              </a:ext>
            </a:extLst>
          </p:cNvPr>
          <p:cNvSpPr>
            <a:spLocks noGrp="1"/>
          </p:cNvSpPr>
          <p:nvPr>
            <p:ph type="title"/>
          </p:nvPr>
        </p:nvSpPr>
        <p:spPr/>
        <p:txBody>
          <a:bodyPr/>
          <a:lstStyle/>
          <a:p>
            <a:r>
              <a:rPr lang="en-AU"/>
              <a:t>The premise</a:t>
            </a:r>
          </a:p>
        </p:txBody>
      </p:sp>
      <p:pic>
        <p:nvPicPr>
          <p:cNvPr id="8" name="Content Placeholder 7" descr="A child's hands reading interpoint braille.">
            <a:extLst>
              <a:ext uri="{FF2B5EF4-FFF2-40B4-BE49-F238E27FC236}">
                <a16:creationId xmlns:a16="http://schemas.microsoft.com/office/drawing/2014/main" id="{494DAB77-039C-1C5E-2FC4-EEA37FD2C854}"/>
              </a:ext>
            </a:extLst>
          </p:cNvPr>
          <p:cNvPicPr>
            <a:picLocks noGrp="1" noChangeAspect="1"/>
          </p:cNvPicPr>
          <p:nvPr>
            <p:ph sz="quarter" idx="14"/>
          </p:nvPr>
        </p:nvPicPr>
        <p:blipFill>
          <a:blip r:embed="rId3">
            <a:extLst>
              <a:ext uri="{28A0092B-C50C-407E-A947-70E740481C1C}">
                <a14:useLocalDpi xmlns:a14="http://schemas.microsoft.com/office/drawing/2010/main" val="0"/>
              </a:ext>
            </a:extLst>
          </a:blip>
          <a:stretch>
            <a:fillRect/>
          </a:stretch>
        </p:blipFill>
        <p:spPr>
          <a:xfrm>
            <a:off x="2345960" y="1870075"/>
            <a:ext cx="7500080" cy="4273550"/>
          </a:xfrm>
        </p:spPr>
      </p:pic>
    </p:spTree>
    <p:extLst>
      <p:ext uri="{BB962C8B-B14F-4D97-AF65-F5344CB8AC3E}">
        <p14:creationId xmlns:p14="http://schemas.microsoft.com/office/powerpoint/2010/main" val="7104846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descr="Text box with the slide title: 'Developmental progression - Juggling'&#10;">
            <a:extLst>
              <a:ext uri="{FF2B5EF4-FFF2-40B4-BE49-F238E27FC236}">
                <a16:creationId xmlns:a16="http://schemas.microsoft.com/office/drawing/2014/main" id="{51079C33-59C9-9B93-819E-CAAD98328BB4}"/>
              </a:ext>
            </a:extLst>
          </p:cNvPr>
          <p:cNvSpPr>
            <a:spLocks noGrp="1"/>
          </p:cNvSpPr>
          <p:nvPr>
            <p:ph type="title"/>
          </p:nvPr>
        </p:nvSpPr>
        <p:spPr/>
        <p:txBody>
          <a:bodyPr/>
          <a:lstStyle/>
          <a:p>
            <a:r>
              <a:rPr lang="en-AU" dirty="0"/>
              <a:t>Developmental progression for juggling</a:t>
            </a:r>
          </a:p>
        </p:txBody>
      </p:sp>
      <p:pic>
        <p:nvPicPr>
          <p:cNvPr id="10" name="Picture 9" descr="Person in a tee shirt looking up as they juggle five balls, four of which are in the air, with an expanse of clouded blue sky behind them.">
            <a:extLst>
              <a:ext uri="{FF2B5EF4-FFF2-40B4-BE49-F238E27FC236}">
                <a16:creationId xmlns:a16="http://schemas.microsoft.com/office/drawing/2014/main" id="{794D1711-0A21-A2AF-2C30-1EACD5AA284D}"/>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3114" r="3114"/>
          <a:stretch/>
        </p:blipFill>
        <p:spPr>
          <a:xfrm>
            <a:off x="1099321" y="2760207"/>
            <a:ext cx="4461803" cy="3568573"/>
          </a:xfrm>
          <a:prstGeom prst="rect">
            <a:avLst/>
          </a:prstGeom>
        </p:spPr>
      </p:pic>
      <p:sp>
        <p:nvSpPr>
          <p:cNvPr id="11" name="Arrow: Up 10" descr="Vertical yellow arrow pointing up">
            <a:extLst>
              <a:ext uri="{FF2B5EF4-FFF2-40B4-BE49-F238E27FC236}">
                <a16:creationId xmlns:a16="http://schemas.microsoft.com/office/drawing/2014/main" id="{0F94F846-D6AD-A1C7-3A09-C2DCE22DC49C}"/>
              </a:ext>
            </a:extLst>
          </p:cNvPr>
          <p:cNvSpPr/>
          <p:nvPr/>
        </p:nvSpPr>
        <p:spPr>
          <a:xfrm>
            <a:off x="8026532" y="1061796"/>
            <a:ext cx="946528" cy="5596904"/>
          </a:xfrm>
          <a:prstGeom prst="upArrow">
            <a:avLst/>
          </a:prstGeom>
          <a:solidFill>
            <a:srgbClr val="FFD62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bg1"/>
              </a:solidFill>
            </a:endParaRPr>
          </a:p>
        </p:txBody>
      </p:sp>
      <p:sp>
        <p:nvSpPr>
          <p:cNvPr id="12" name="TextBox 11" descr="Text box reading 'Juggle parenting and/or aging parents and fulltime employment', located towards the top of the vertical arrow pointing up.">
            <a:extLst>
              <a:ext uri="{FF2B5EF4-FFF2-40B4-BE49-F238E27FC236}">
                <a16:creationId xmlns:a16="http://schemas.microsoft.com/office/drawing/2014/main" id="{39CEE159-C88B-824C-3FB6-11CC2784989E}"/>
              </a:ext>
            </a:extLst>
          </p:cNvPr>
          <p:cNvSpPr txBox="1"/>
          <p:nvPr/>
        </p:nvSpPr>
        <p:spPr>
          <a:xfrm>
            <a:off x="922172" y="1524453"/>
            <a:ext cx="7593159" cy="1077218"/>
          </a:xfrm>
          <a:prstGeom prst="rect">
            <a:avLst/>
          </a:prstGeom>
          <a:noFill/>
        </p:spPr>
        <p:txBody>
          <a:bodyPr wrap="square" rtlCol="0">
            <a:spAutoFit/>
          </a:bodyPr>
          <a:lstStyle/>
          <a:p>
            <a:r>
              <a:rPr lang="en-AU" sz="3200" dirty="0">
                <a:solidFill>
                  <a:schemeClr val="bg1"/>
                </a:solidFill>
              </a:rPr>
              <a:t>Juggle parenting and/or aging parents and fulltime employment</a:t>
            </a:r>
          </a:p>
        </p:txBody>
      </p:sp>
      <p:sp>
        <p:nvSpPr>
          <p:cNvPr id="13" name="TextBox 12" descr="Text box reading 'Can hold a ball', located towards the bottom of the vertical arrow pointing up.">
            <a:extLst>
              <a:ext uri="{FF2B5EF4-FFF2-40B4-BE49-F238E27FC236}">
                <a16:creationId xmlns:a16="http://schemas.microsoft.com/office/drawing/2014/main" id="{8238764E-00E2-8B48-1A57-DC7CC5086B95}"/>
              </a:ext>
            </a:extLst>
          </p:cNvPr>
          <p:cNvSpPr txBox="1"/>
          <p:nvPr/>
        </p:nvSpPr>
        <p:spPr>
          <a:xfrm>
            <a:off x="8942343" y="5844791"/>
            <a:ext cx="3128211" cy="584775"/>
          </a:xfrm>
          <a:prstGeom prst="rect">
            <a:avLst/>
          </a:prstGeom>
          <a:noFill/>
        </p:spPr>
        <p:txBody>
          <a:bodyPr wrap="square" rtlCol="0">
            <a:spAutoFit/>
          </a:bodyPr>
          <a:lstStyle/>
          <a:p>
            <a:r>
              <a:rPr lang="en-AU" sz="3200" dirty="0">
                <a:solidFill>
                  <a:schemeClr val="bg1"/>
                </a:solidFill>
              </a:rPr>
              <a:t>Can hold a ball</a:t>
            </a:r>
            <a:endParaRPr lang="en-AU" dirty="0">
              <a:solidFill>
                <a:schemeClr val="bg1"/>
              </a:solidFill>
            </a:endParaRPr>
          </a:p>
        </p:txBody>
      </p:sp>
      <p:sp>
        <p:nvSpPr>
          <p:cNvPr id="14" name="TextBox 13" descr="Text box reading 'Toss and catch two balls, located between 'juggle four balls' and 'can hold a ball' besides the vertical arrow pointing up.">
            <a:extLst>
              <a:ext uri="{FF2B5EF4-FFF2-40B4-BE49-F238E27FC236}">
                <a16:creationId xmlns:a16="http://schemas.microsoft.com/office/drawing/2014/main" id="{17D19B28-1497-1FA7-791C-FFF4211AD3C4}"/>
              </a:ext>
            </a:extLst>
          </p:cNvPr>
          <p:cNvSpPr txBox="1"/>
          <p:nvPr/>
        </p:nvSpPr>
        <p:spPr>
          <a:xfrm>
            <a:off x="6190756" y="3579259"/>
            <a:ext cx="2219285" cy="1569660"/>
          </a:xfrm>
          <a:prstGeom prst="rect">
            <a:avLst/>
          </a:prstGeom>
          <a:noFill/>
        </p:spPr>
        <p:txBody>
          <a:bodyPr wrap="square" rtlCol="0">
            <a:spAutoFit/>
          </a:bodyPr>
          <a:lstStyle/>
          <a:p>
            <a:r>
              <a:rPr lang="en-AU" sz="3200" dirty="0">
                <a:solidFill>
                  <a:schemeClr val="bg1"/>
                </a:solidFill>
              </a:rPr>
              <a:t>Toss and catch two balls</a:t>
            </a:r>
          </a:p>
        </p:txBody>
      </p:sp>
      <p:sp>
        <p:nvSpPr>
          <p:cNvPr id="15" name="TextBox 14" descr="Text box reading 'Juggle four balls', located between 'Toss and catch two balls' and 'Can hold a ball' besides the vertical arrow pointing up.">
            <a:extLst>
              <a:ext uri="{FF2B5EF4-FFF2-40B4-BE49-F238E27FC236}">
                <a16:creationId xmlns:a16="http://schemas.microsoft.com/office/drawing/2014/main" id="{871DDDEF-B368-18AE-46D0-F45006816FC3}"/>
              </a:ext>
            </a:extLst>
          </p:cNvPr>
          <p:cNvSpPr txBox="1"/>
          <p:nvPr/>
        </p:nvSpPr>
        <p:spPr>
          <a:xfrm>
            <a:off x="8856640" y="2453963"/>
            <a:ext cx="3195136" cy="584775"/>
          </a:xfrm>
          <a:prstGeom prst="rect">
            <a:avLst/>
          </a:prstGeom>
          <a:noFill/>
        </p:spPr>
        <p:txBody>
          <a:bodyPr wrap="square" rtlCol="0">
            <a:spAutoFit/>
          </a:bodyPr>
          <a:lstStyle/>
          <a:p>
            <a:r>
              <a:rPr lang="en-AU" sz="3200" dirty="0">
                <a:solidFill>
                  <a:schemeClr val="bg1"/>
                </a:solidFill>
              </a:rPr>
              <a:t>Juggle four balls</a:t>
            </a:r>
          </a:p>
        </p:txBody>
      </p:sp>
    </p:spTree>
    <p:extLst>
      <p:ext uri="{BB962C8B-B14F-4D97-AF65-F5344CB8AC3E}">
        <p14:creationId xmlns:p14="http://schemas.microsoft.com/office/powerpoint/2010/main" val="3648280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arrow.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arrow.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3" name="arrow.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3"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Content Placeholder 15" descr="A thank you card with a green tactile image of a sunflower and print and braille text reading 'Thank You'">
            <a:extLst>
              <a:ext uri="{FF2B5EF4-FFF2-40B4-BE49-F238E27FC236}">
                <a16:creationId xmlns:a16="http://schemas.microsoft.com/office/drawing/2014/main" id="{B932BEAE-BBF0-FE1D-DF61-BBFBF309DCD5}"/>
              </a:ext>
            </a:extLst>
          </p:cNvPr>
          <p:cNvPicPr>
            <a:picLocks noGrp="1" noChangeAspect="1"/>
          </p:cNvPicPr>
          <p:nvPr>
            <p:ph sz="quarter" idx="14"/>
          </p:nvPr>
        </p:nvPicPr>
        <p:blipFill>
          <a:blip r:embed="rId3">
            <a:extLst>
              <a:ext uri="{BEBA8EAE-BF5A-486C-A8C5-ECC9F3942E4B}">
                <a14:imgProps xmlns:a14="http://schemas.microsoft.com/office/drawing/2010/main">
                  <a14:imgLayer r:embed="rId4">
                    <a14:imgEffect>
                      <a14:sharpenSoften amount="24000"/>
                    </a14:imgEffect>
                    <a14:imgEffect>
                      <a14:saturation sat="145000"/>
                    </a14:imgEffect>
                    <a14:imgEffect>
                      <a14:brightnessContrast bright="-20000" contrast="43000"/>
                    </a14:imgEffect>
                  </a14:imgLayer>
                </a14:imgProps>
              </a:ext>
              <a:ext uri="{28A0092B-C50C-407E-A947-70E740481C1C}">
                <a14:useLocalDpi xmlns:a14="http://schemas.microsoft.com/office/drawing/2010/main" val="0"/>
              </a:ext>
            </a:extLst>
          </a:blip>
          <a:stretch>
            <a:fillRect/>
          </a:stretch>
        </p:blipFill>
        <p:spPr>
          <a:xfrm>
            <a:off x="3071664" y="1412776"/>
            <a:ext cx="6480720" cy="4923338"/>
          </a:xfrm>
        </p:spPr>
      </p:pic>
      <p:sp>
        <p:nvSpPr>
          <p:cNvPr id="5" name="Title 4" descr="Thanks, Queensland!">
            <a:extLst>
              <a:ext uri="{FF2B5EF4-FFF2-40B4-BE49-F238E27FC236}">
                <a16:creationId xmlns:a16="http://schemas.microsoft.com/office/drawing/2014/main" id="{1A3A29CC-90C1-7B76-3ACF-9DDE5D9E9175}"/>
              </a:ext>
            </a:extLst>
          </p:cNvPr>
          <p:cNvSpPr>
            <a:spLocks noGrp="1"/>
          </p:cNvSpPr>
          <p:nvPr>
            <p:ph type="title"/>
          </p:nvPr>
        </p:nvSpPr>
        <p:spPr/>
        <p:txBody>
          <a:bodyPr/>
          <a:lstStyle/>
          <a:p>
            <a:r>
              <a:rPr lang="en-AU" dirty="0"/>
              <a:t>Thanks, Queensland!</a:t>
            </a:r>
          </a:p>
        </p:txBody>
      </p:sp>
    </p:spTree>
    <p:extLst>
      <p:ext uri="{BB962C8B-B14F-4D97-AF65-F5344CB8AC3E}">
        <p14:creationId xmlns:p14="http://schemas.microsoft.com/office/powerpoint/2010/main" val="7953923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descr="1. Literature plus subject matter expertise in development&#10;2. Intended purpose, cohort, and context/s; taxonomy/ies&#10;3. Construct definition and mapping&#10;4. Piloting - representative end users &#10;5. Revision with subject matter experts&#10;6. Data collection&#10;7. Data calibration and interpretation&#10;&#10;(Griffin et al., 2004; Masters, 1982; Messick, 1989; Wilson; 2005; Wolfe &amp; Smith, 2009) &#10;">
            <a:extLst>
              <a:ext uri="{FF2B5EF4-FFF2-40B4-BE49-F238E27FC236}">
                <a16:creationId xmlns:a16="http://schemas.microsoft.com/office/drawing/2014/main" id="{15FC74CC-4953-C1AE-10A0-9AB8FD5E3D6A}"/>
              </a:ext>
            </a:extLst>
          </p:cNvPr>
          <p:cNvSpPr>
            <a:spLocks noGrp="1"/>
          </p:cNvSpPr>
          <p:nvPr>
            <p:ph sz="quarter" idx="14"/>
          </p:nvPr>
        </p:nvSpPr>
        <p:spPr/>
        <p:txBody>
          <a:bodyPr/>
          <a:lstStyle/>
          <a:p>
            <a:pPr marL="457200" indent="-457200">
              <a:lnSpc>
                <a:spcPct val="100000"/>
              </a:lnSpc>
              <a:buFont typeface="+mj-lt"/>
              <a:buAutoNum type="arabicPeriod"/>
            </a:pPr>
            <a:r>
              <a:rPr lang="en-AU" sz="2400" dirty="0"/>
              <a:t>Literature plus subject matter expertise in development</a:t>
            </a:r>
          </a:p>
          <a:p>
            <a:pPr marL="457200" indent="-457200">
              <a:lnSpc>
                <a:spcPct val="100000"/>
              </a:lnSpc>
              <a:buFont typeface="+mj-lt"/>
              <a:buAutoNum type="arabicPeriod"/>
            </a:pPr>
            <a:r>
              <a:rPr lang="en-AU" sz="2400" b="0" dirty="0"/>
              <a:t>Intended purpose, cohort, and context/s; taxonomy/</a:t>
            </a:r>
            <a:r>
              <a:rPr lang="en-AU" sz="2400" b="0" dirty="0" err="1"/>
              <a:t>ies</a:t>
            </a:r>
            <a:endParaRPr lang="en-AU" sz="2400" b="0" dirty="0"/>
          </a:p>
          <a:p>
            <a:pPr marL="457200" indent="-457200">
              <a:lnSpc>
                <a:spcPct val="100000"/>
              </a:lnSpc>
              <a:buFont typeface="+mj-lt"/>
              <a:buAutoNum type="arabicPeriod"/>
            </a:pPr>
            <a:r>
              <a:rPr lang="en-AU" sz="2400" b="0" dirty="0"/>
              <a:t>Construct definition and mapping</a:t>
            </a:r>
          </a:p>
          <a:p>
            <a:pPr marL="457200" indent="-457200">
              <a:lnSpc>
                <a:spcPct val="100000"/>
              </a:lnSpc>
              <a:buFont typeface="+mj-lt"/>
              <a:buAutoNum type="arabicPeriod"/>
            </a:pPr>
            <a:r>
              <a:rPr lang="en-AU" sz="2400" b="0" dirty="0"/>
              <a:t>Piloting - representative end users </a:t>
            </a:r>
          </a:p>
          <a:p>
            <a:pPr marL="457200" indent="-457200">
              <a:lnSpc>
                <a:spcPct val="100000"/>
              </a:lnSpc>
              <a:buFont typeface="+mj-lt"/>
              <a:buAutoNum type="arabicPeriod"/>
            </a:pPr>
            <a:r>
              <a:rPr lang="en-AU" sz="2400" b="0" dirty="0"/>
              <a:t>Revision with subject matter experts</a:t>
            </a:r>
          </a:p>
          <a:p>
            <a:pPr marL="457200" indent="-457200">
              <a:lnSpc>
                <a:spcPct val="100000"/>
              </a:lnSpc>
              <a:buFont typeface="+mj-lt"/>
              <a:buAutoNum type="arabicPeriod"/>
            </a:pPr>
            <a:r>
              <a:rPr lang="en-AU" sz="2400" b="0" dirty="0"/>
              <a:t>Data collection</a:t>
            </a:r>
          </a:p>
          <a:p>
            <a:pPr marL="457200" indent="-457200">
              <a:lnSpc>
                <a:spcPct val="100000"/>
              </a:lnSpc>
              <a:buFont typeface="+mj-lt"/>
              <a:buAutoNum type="arabicPeriod"/>
            </a:pPr>
            <a:r>
              <a:rPr lang="en-AU" sz="2400" b="0" dirty="0"/>
              <a:t>Data calibration and interpretation</a:t>
            </a:r>
          </a:p>
          <a:p>
            <a:pPr marL="342900" indent="-342900">
              <a:lnSpc>
                <a:spcPct val="100000"/>
              </a:lnSpc>
              <a:buFont typeface="Arial" panose="020B0604020202020204" pitchFamily="34" charset="0"/>
              <a:buChar char="•"/>
            </a:pPr>
            <a:endParaRPr lang="en-AU" sz="2400" dirty="0"/>
          </a:p>
          <a:p>
            <a:pPr>
              <a:lnSpc>
                <a:spcPct val="100000"/>
              </a:lnSpc>
            </a:pPr>
            <a:r>
              <a:rPr lang="en-AU" sz="2400" b="0" i="1" dirty="0"/>
              <a:t>(Griffin et al., 2004; Masters, 1982; Messick, 1989; Wilson; 2005; Wolfe &amp; Smith, 2009)</a:t>
            </a:r>
            <a:r>
              <a:rPr lang="en-AU" sz="2400" i="1" dirty="0"/>
              <a:t> </a:t>
            </a:r>
          </a:p>
        </p:txBody>
      </p:sp>
      <p:sp>
        <p:nvSpPr>
          <p:cNvPr id="2" name="Title 4">
            <a:extLst>
              <a:ext uri="{FF2B5EF4-FFF2-40B4-BE49-F238E27FC236}">
                <a16:creationId xmlns:a16="http://schemas.microsoft.com/office/drawing/2014/main" id="{3C1D6886-FCDA-FDC5-F6D1-01B7C02665D1}"/>
              </a:ext>
            </a:extLst>
          </p:cNvPr>
          <p:cNvSpPr>
            <a:spLocks noGrp="1"/>
          </p:cNvSpPr>
          <p:nvPr>
            <p:ph type="title"/>
          </p:nvPr>
        </p:nvSpPr>
        <p:spPr/>
        <p:txBody>
          <a:bodyPr/>
          <a:lstStyle/>
          <a:p>
            <a:r>
              <a:rPr lang="en-AU" dirty="0"/>
              <a:t>Building validity arguments</a:t>
            </a:r>
          </a:p>
        </p:txBody>
      </p:sp>
    </p:spTree>
    <p:extLst>
      <p:ext uri="{BB962C8B-B14F-4D97-AF65-F5344CB8AC3E}">
        <p14:creationId xmlns:p14="http://schemas.microsoft.com/office/powerpoint/2010/main" val="706800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6B8C39-8B32-4969-0079-0F5FA5028D79}"/>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AA7168F-575E-BF58-286B-D26CE6A7F266}"/>
              </a:ext>
            </a:extLst>
          </p:cNvPr>
          <p:cNvSpPr>
            <a:spLocks noGrp="1"/>
          </p:cNvSpPr>
          <p:nvPr>
            <p:ph sz="quarter" idx="14"/>
          </p:nvPr>
        </p:nvSpPr>
        <p:spPr/>
        <p:txBody>
          <a:bodyPr/>
          <a:lstStyle/>
          <a:p>
            <a:pPr marL="457200" indent="-457200">
              <a:lnSpc>
                <a:spcPct val="100000"/>
              </a:lnSpc>
              <a:buFont typeface="+mj-lt"/>
              <a:buAutoNum type="arabicPeriod"/>
            </a:pPr>
            <a:r>
              <a:rPr lang="en-AU" sz="2400" b="0" dirty="0"/>
              <a:t>Literature plus subject matter expertise in development</a:t>
            </a:r>
          </a:p>
          <a:p>
            <a:pPr marL="457200" indent="-457200">
              <a:lnSpc>
                <a:spcPct val="100000"/>
              </a:lnSpc>
              <a:buFont typeface="+mj-lt"/>
              <a:buAutoNum type="arabicPeriod"/>
            </a:pPr>
            <a:r>
              <a:rPr lang="en-AU" sz="2400" dirty="0"/>
              <a:t>Intended purpose, cohort, and context/s; taxonomy/</a:t>
            </a:r>
            <a:r>
              <a:rPr lang="en-AU" sz="2400" dirty="0" err="1"/>
              <a:t>ies</a:t>
            </a:r>
            <a:endParaRPr lang="en-AU" sz="2400" dirty="0"/>
          </a:p>
          <a:p>
            <a:pPr marL="457200" indent="-457200">
              <a:lnSpc>
                <a:spcPct val="100000"/>
              </a:lnSpc>
              <a:buFont typeface="+mj-lt"/>
              <a:buAutoNum type="arabicPeriod"/>
            </a:pPr>
            <a:r>
              <a:rPr lang="en-AU" sz="2400" b="0" dirty="0"/>
              <a:t>Construct definition and mapping</a:t>
            </a:r>
          </a:p>
          <a:p>
            <a:pPr marL="457200" indent="-457200">
              <a:lnSpc>
                <a:spcPct val="100000"/>
              </a:lnSpc>
              <a:buFont typeface="+mj-lt"/>
              <a:buAutoNum type="arabicPeriod"/>
            </a:pPr>
            <a:r>
              <a:rPr lang="en-AU" sz="2400" b="0" dirty="0"/>
              <a:t>Piloting - representative end users </a:t>
            </a:r>
          </a:p>
          <a:p>
            <a:pPr marL="457200" indent="-457200">
              <a:lnSpc>
                <a:spcPct val="100000"/>
              </a:lnSpc>
              <a:buFont typeface="+mj-lt"/>
              <a:buAutoNum type="arabicPeriod"/>
            </a:pPr>
            <a:r>
              <a:rPr lang="en-AU" sz="2400" b="0" dirty="0"/>
              <a:t>Revision with subject matter experts</a:t>
            </a:r>
          </a:p>
          <a:p>
            <a:pPr marL="457200" indent="-457200">
              <a:lnSpc>
                <a:spcPct val="100000"/>
              </a:lnSpc>
              <a:buFont typeface="+mj-lt"/>
              <a:buAutoNum type="arabicPeriod"/>
            </a:pPr>
            <a:r>
              <a:rPr lang="en-AU" sz="2400" b="0" dirty="0"/>
              <a:t>Data collection</a:t>
            </a:r>
          </a:p>
          <a:p>
            <a:pPr marL="457200" indent="-457200">
              <a:lnSpc>
                <a:spcPct val="100000"/>
              </a:lnSpc>
              <a:buFont typeface="+mj-lt"/>
              <a:buAutoNum type="arabicPeriod"/>
            </a:pPr>
            <a:r>
              <a:rPr lang="en-AU" sz="2400" b="0" dirty="0"/>
              <a:t>Data calibration and interpretation</a:t>
            </a:r>
          </a:p>
          <a:p>
            <a:pPr marL="342900" indent="-342900">
              <a:lnSpc>
                <a:spcPct val="100000"/>
              </a:lnSpc>
              <a:buFont typeface="Arial" panose="020B0604020202020204" pitchFamily="34" charset="0"/>
              <a:buChar char="•"/>
            </a:pPr>
            <a:endParaRPr lang="en-AU" sz="2400" dirty="0"/>
          </a:p>
          <a:p>
            <a:pPr>
              <a:lnSpc>
                <a:spcPct val="100000"/>
              </a:lnSpc>
            </a:pPr>
            <a:r>
              <a:rPr lang="en-AU" sz="2400" b="0" dirty="0"/>
              <a:t>(Griffin et al., 2004; Masters, 1982; Messick, 1989; Wilson; 2005; Wolfe &amp; Smith, 2009)</a:t>
            </a:r>
            <a:r>
              <a:rPr lang="en-AU" sz="2400" dirty="0"/>
              <a:t> </a:t>
            </a:r>
          </a:p>
        </p:txBody>
      </p:sp>
      <p:sp>
        <p:nvSpPr>
          <p:cNvPr id="2" name="Title 4" descr="Building validity arguments">
            <a:extLst>
              <a:ext uri="{FF2B5EF4-FFF2-40B4-BE49-F238E27FC236}">
                <a16:creationId xmlns:a16="http://schemas.microsoft.com/office/drawing/2014/main" id="{6422E345-01C4-5FA9-622A-DD6507BA6F5B}"/>
              </a:ext>
            </a:extLst>
          </p:cNvPr>
          <p:cNvSpPr>
            <a:spLocks noGrp="1"/>
          </p:cNvSpPr>
          <p:nvPr>
            <p:ph type="title"/>
          </p:nvPr>
        </p:nvSpPr>
        <p:spPr/>
        <p:txBody>
          <a:bodyPr/>
          <a:lstStyle/>
          <a:p>
            <a:r>
              <a:rPr lang="en-AU" dirty="0"/>
              <a:t>Building validity arguments</a:t>
            </a:r>
          </a:p>
        </p:txBody>
      </p:sp>
    </p:spTree>
    <p:extLst>
      <p:ext uri="{BB962C8B-B14F-4D97-AF65-F5344CB8AC3E}">
        <p14:creationId xmlns:p14="http://schemas.microsoft.com/office/powerpoint/2010/main" val="41734848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B6C2BB-F370-8FF4-6914-BAD49DB9CC69}"/>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5561349-FC25-8EE0-1FBF-85F6F5E2FCAC}"/>
              </a:ext>
            </a:extLst>
          </p:cNvPr>
          <p:cNvSpPr>
            <a:spLocks noGrp="1"/>
          </p:cNvSpPr>
          <p:nvPr>
            <p:ph sz="quarter" idx="14"/>
          </p:nvPr>
        </p:nvSpPr>
        <p:spPr/>
        <p:txBody>
          <a:bodyPr/>
          <a:lstStyle/>
          <a:p>
            <a:pPr marL="457200" indent="-457200">
              <a:lnSpc>
                <a:spcPct val="100000"/>
              </a:lnSpc>
              <a:buFont typeface="+mj-lt"/>
              <a:buAutoNum type="arabicPeriod"/>
            </a:pPr>
            <a:r>
              <a:rPr lang="en-AU" sz="2400" b="0" dirty="0"/>
              <a:t>Literature plus subject matter expertise in development</a:t>
            </a:r>
          </a:p>
          <a:p>
            <a:pPr marL="457200" indent="-457200">
              <a:lnSpc>
                <a:spcPct val="100000"/>
              </a:lnSpc>
              <a:buFont typeface="+mj-lt"/>
              <a:buAutoNum type="arabicPeriod"/>
            </a:pPr>
            <a:r>
              <a:rPr lang="en-AU" sz="2400" b="0" dirty="0"/>
              <a:t>Intended purpose, cohort, and context/s; taxonomy/</a:t>
            </a:r>
            <a:r>
              <a:rPr lang="en-AU" sz="2400" b="0" dirty="0" err="1"/>
              <a:t>ies</a:t>
            </a:r>
            <a:endParaRPr lang="en-AU" sz="2400" b="0" dirty="0"/>
          </a:p>
          <a:p>
            <a:pPr marL="457200" indent="-457200">
              <a:lnSpc>
                <a:spcPct val="100000"/>
              </a:lnSpc>
              <a:buFont typeface="+mj-lt"/>
              <a:buAutoNum type="arabicPeriod"/>
            </a:pPr>
            <a:r>
              <a:rPr lang="en-AU" sz="2400" dirty="0"/>
              <a:t>Construct definition and mapping</a:t>
            </a:r>
          </a:p>
          <a:p>
            <a:pPr marL="457200" indent="-457200">
              <a:lnSpc>
                <a:spcPct val="100000"/>
              </a:lnSpc>
              <a:buFont typeface="+mj-lt"/>
              <a:buAutoNum type="arabicPeriod"/>
            </a:pPr>
            <a:r>
              <a:rPr lang="en-AU" sz="2400" b="0" dirty="0"/>
              <a:t>Piloting - representative end users </a:t>
            </a:r>
          </a:p>
          <a:p>
            <a:pPr marL="457200" indent="-457200">
              <a:lnSpc>
                <a:spcPct val="100000"/>
              </a:lnSpc>
              <a:buFont typeface="+mj-lt"/>
              <a:buAutoNum type="arabicPeriod"/>
            </a:pPr>
            <a:r>
              <a:rPr lang="en-AU" sz="2400" b="0" dirty="0"/>
              <a:t>Revision with subject matter experts</a:t>
            </a:r>
          </a:p>
          <a:p>
            <a:pPr marL="457200" indent="-457200">
              <a:lnSpc>
                <a:spcPct val="100000"/>
              </a:lnSpc>
              <a:buFont typeface="+mj-lt"/>
              <a:buAutoNum type="arabicPeriod"/>
            </a:pPr>
            <a:r>
              <a:rPr lang="en-AU" sz="2400" b="0" dirty="0"/>
              <a:t>Data collection</a:t>
            </a:r>
          </a:p>
          <a:p>
            <a:pPr marL="457200" indent="-457200">
              <a:lnSpc>
                <a:spcPct val="100000"/>
              </a:lnSpc>
              <a:buFont typeface="+mj-lt"/>
              <a:buAutoNum type="arabicPeriod"/>
            </a:pPr>
            <a:r>
              <a:rPr lang="en-AU" sz="2400" b="0" dirty="0"/>
              <a:t>Data calibration and interpretation</a:t>
            </a:r>
          </a:p>
          <a:p>
            <a:pPr marL="342900" indent="-342900">
              <a:lnSpc>
                <a:spcPct val="100000"/>
              </a:lnSpc>
              <a:buFont typeface="Arial" panose="020B0604020202020204" pitchFamily="34" charset="0"/>
              <a:buChar char="•"/>
            </a:pPr>
            <a:endParaRPr lang="en-AU" sz="2400" dirty="0"/>
          </a:p>
          <a:p>
            <a:pPr>
              <a:lnSpc>
                <a:spcPct val="100000"/>
              </a:lnSpc>
            </a:pPr>
            <a:r>
              <a:rPr lang="en-AU" sz="2400" b="0" dirty="0"/>
              <a:t>(Griffin et al., 2004; Masters, 1982; Messick, 1989; Wilson; 2005; Wolfe &amp; Smith, 2009)</a:t>
            </a:r>
            <a:r>
              <a:rPr lang="en-AU" sz="2400" dirty="0"/>
              <a:t> </a:t>
            </a:r>
          </a:p>
        </p:txBody>
      </p:sp>
      <p:sp>
        <p:nvSpPr>
          <p:cNvPr id="2" name="Title 4">
            <a:extLst>
              <a:ext uri="{FF2B5EF4-FFF2-40B4-BE49-F238E27FC236}">
                <a16:creationId xmlns:a16="http://schemas.microsoft.com/office/drawing/2014/main" id="{92D48173-C2A1-8EF5-3530-8B355B4EBCC4}"/>
              </a:ext>
            </a:extLst>
          </p:cNvPr>
          <p:cNvSpPr>
            <a:spLocks noGrp="1"/>
          </p:cNvSpPr>
          <p:nvPr>
            <p:ph type="title"/>
          </p:nvPr>
        </p:nvSpPr>
        <p:spPr/>
        <p:txBody>
          <a:bodyPr/>
          <a:lstStyle/>
          <a:p>
            <a:r>
              <a:rPr lang="en-AU" dirty="0"/>
              <a:t>Building validity arguments</a:t>
            </a:r>
          </a:p>
        </p:txBody>
      </p:sp>
    </p:spTree>
    <p:extLst>
      <p:ext uri="{BB962C8B-B14F-4D97-AF65-F5344CB8AC3E}">
        <p14:creationId xmlns:p14="http://schemas.microsoft.com/office/powerpoint/2010/main" val="21003032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75A7E9C-8B55-E1DD-DF7B-D6CBF876823A}"/>
              </a:ext>
            </a:extLst>
          </p:cNvPr>
          <p:cNvSpPr>
            <a:spLocks noGrp="1"/>
          </p:cNvSpPr>
          <p:nvPr>
            <p:ph sz="quarter" idx="14"/>
          </p:nvPr>
        </p:nvSpPr>
        <p:spPr/>
        <p:txBody>
          <a:bodyPr/>
          <a:lstStyle/>
          <a:p>
            <a:pPr>
              <a:lnSpc>
                <a:spcPct val="150000"/>
              </a:lnSpc>
            </a:pPr>
            <a:endParaRPr lang="en-AU" sz="3600" b="0" i="1" dirty="0"/>
          </a:p>
          <a:p>
            <a:pPr>
              <a:lnSpc>
                <a:spcPct val="150000"/>
              </a:lnSpc>
            </a:pPr>
            <a:r>
              <a:rPr lang="en-AU" sz="3600" b="0" i="1" dirty="0"/>
              <a:t>“The ability to use the sense of touch and the braille script to build and convey meaning, and process and gain information.”</a:t>
            </a:r>
          </a:p>
        </p:txBody>
      </p:sp>
      <p:sp>
        <p:nvSpPr>
          <p:cNvPr id="5" name="Title 4">
            <a:extLst>
              <a:ext uri="{FF2B5EF4-FFF2-40B4-BE49-F238E27FC236}">
                <a16:creationId xmlns:a16="http://schemas.microsoft.com/office/drawing/2014/main" id="{5EE0F868-B44A-3325-EFA1-95313CD63198}"/>
              </a:ext>
            </a:extLst>
          </p:cNvPr>
          <p:cNvSpPr>
            <a:spLocks noGrp="1"/>
          </p:cNvSpPr>
          <p:nvPr>
            <p:ph type="title"/>
          </p:nvPr>
        </p:nvSpPr>
        <p:spPr>
          <a:xfrm>
            <a:off x="345600" y="342000"/>
            <a:ext cx="9695205" cy="1234518"/>
          </a:xfrm>
        </p:spPr>
        <p:txBody>
          <a:bodyPr/>
          <a:lstStyle/>
          <a:p>
            <a:r>
              <a:rPr lang="en-AU" dirty="0"/>
              <a:t>Defining the construct of braille literacy for the purpose of assessment</a:t>
            </a:r>
          </a:p>
        </p:txBody>
      </p:sp>
    </p:spTree>
    <p:extLst>
      <p:ext uri="{BB962C8B-B14F-4D97-AF65-F5344CB8AC3E}">
        <p14:creationId xmlns:p14="http://schemas.microsoft.com/office/powerpoint/2010/main" val="14364481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descr="Mapping the construct">
            <a:extLst>
              <a:ext uri="{FF2B5EF4-FFF2-40B4-BE49-F238E27FC236}">
                <a16:creationId xmlns:a16="http://schemas.microsoft.com/office/drawing/2014/main" id="{672F7EDC-F771-6B40-B7F9-0997A309C047}"/>
              </a:ext>
            </a:extLst>
          </p:cNvPr>
          <p:cNvSpPr>
            <a:spLocks noGrp="1"/>
          </p:cNvSpPr>
          <p:nvPr>
            <p:ph type="title"/>
          </p:nvPr>
        </p:nvSpPr>
        <p:spPr>
          <a:xfrm>
            <a:off x="442379" y="325542"/>
            <a:ext cx="9695205" cy="531544"/>
          </a:xfrm>
        </p:spPr>
        <p:txBody>
          <a:bodyPr/>
          <a:lstStyle/>
          <a:p>
            <a:r>
              <a:rPr lang="en-AU" dirty="0"/>
              <a:t>Mapping the construct</a:t>
            </a:r>
          </a:p>
        </p:txBody>
      </p:sp>
      <p:sp>
        <p:nvSpPr>
          <p:cNvPr id="6" name="Rectangle 5" descr="Flow chart-style graphic of the template for developing a criterion-referenced framework by mapping the construct.  The largest box at the top denotes the construct. Text to the left of the box reads: Construct. There is no text in the box.&#10;&#10;The construct box has four arrows at the bottom which point to four individual boxes, denoting four of the capabilities. Text to the left of the boxes reads: Capabilities. There is no text in the boxes.&#10;&#10;Each of the capabilities boxes has two arrow pointing down from it, with each arrow pointing to a smaller box beneath it. &#10;&#10;These smaller boxes denote the indicators. Text to the left of these boxes reads: Indicators. There is no text in the boxes.&#10;&#10;Beneath each of the indicator boxes is a column of three-four smaller boxes, arranged in an irregular staggered column denoting the quality criteria. To the left of the quality criteria boxes the text reads: Quality criteria.  There is no text in the boxes. There is a bright yellow upwards arrow alongside the quality criteria to symbolise how the criteria increase in difficulty. &#10;&#10;&#10;To the left of the slide is the reference for the graphic: 'Woods and Griffin, 2003'. &#10;">
            <a:extLst>
              <a:ext uri="{FF2B5EF4-FFF2-40B4-BE49-F238E27FC236}">
                <a16:creationId xmlns:a16="http://schemas.microsoft.com/office/drawing/2014/main" id="{0858EDA5-697D-31F1-A192-67D8C03C8BEE}"/>
              </a:ext>
            </a:extLst>
          </p:cNvPr>
          <p:cNvSpPr/>
          <p:nvPr/>
        </p:nvSpPr>
        <p:spPr>
          <a:xfrm>
            <a:off x="4727848" y="1479881"/>
            <a:ext cx="6465085" cy="999627"/>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dirty="0">
              <a:solidFill>
                <a:schemeClr val="tx1"/>
              </a:solidFill>
            </a:endParaRPr>
          </a:p>
        </p:txBody>
      </p:sp>
      <p:cxnSp>
        <p:nvCxnSpPr>
          <p:cNvPr id="8" name="Straight Arrow Connector 7" descr="Flow chart-style graphic of the template for developing a criterion-referenced framework by mapping the construct.  The largest box at the top denotes the construct. Text to the left of the box reads: Construct: The area of inquiry. There is no text in the box.&#10;&#10;The construct box has four arrows at the bottom which point to four individual boxes, denoting four of the capabilities. Text to the left of the boxes reads: Capabililities: A set of representative abstract skill areas that combine to describe the construct. There is no text in the boxes.&#10;&#10;Each of the capabilities boxes has two arrow pointing down from it, with each arrow pointing to a smaller box beneath it. &#10;&#10;These smaller boxes denote the indicators. Text to the left of these boxes reads: Indicators: Behavioural indicators for each capability. These are observable behaviours that can be used as evidence of a student's capability in terms of the things the student can do, say, make, or write. There is no text in the boxes.&#10;&#10;Beneath each of the indicator boxes is a column of three smaller boxes, denoting the quality criteria. To the left of the quality criteria boxes the text reads: Quality criteria: Observational statements that describe 'how well' each of the behavioural indicators could be demonstrated by the student.  There is no text in the boxes.&#10;&#10;To the right of the slide is the reference for the graphic: 'Woods and Griffin, 2003'. &#10;">
            <a:extLst>
              <a:ext uri="{FF2B5EF4-FFF2-40B4-BE49-F238E27FC236}">
                <a16:creationId xmlns:a16="http://schemas.microsoft.com/office/drawing/2014/main" id="{EE5D0A95-B8D1-2C92-4EB6-FB2F6AFF496C}"/>
              </a:ext>
            </a:extLst>
          </p:cNvPr>
          <p:cNvCxnSpPr/>
          <p:nvPr/>
        </p:nvCxnSpPr>
        <p:spPr>
          <a:xfrm>
            <a:off x="5403187" y="2487994"/>
            <a:ext cx="0" cy="455621"/>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descr="Flow chart-style graphic of the template for developing a criterion-referenced framework by mapping the construct.  The largest box at the top denotes the construct. Text to the left of the box reads: Construct: The area of inquiry. There is no text in the box.&#10;&#10;The construct box has four arrows at the bottom which point to four individual boxes, denoting four of the capabilities. Text to the left of the boxes reads: Capabililities: A set of representative abstract skill areas that combine to describe the construct. There is no text in the boxes.&#10;&#10;Each of the capabilities boxes has two arrow pointing down from it, with each arrow pointing to a smaller box beneath it. &#10;&#10;These smaller boxes denote the indicators. Text to the left of these boxes reads: Indicators: Behavioural indicators for each capability. These are observable behaviours that can be used as evidence of a student's capability in terms of the things the student can do, say, make, or write. There is no text in the boxes.&#10;&#10;Beneath each of the indicator boxes is a column of three smaller boxes, denoting the quality criteria. To the left of the quality criteria boxes the text reads: Quality criteria: Observational statements that describe 'how well' each of the behavioural indicators could be demonstrated by the student.  There is no text in the boxes.&#10;&#10;To the right of the slide is the reference for the graphic: 'Woods and Griffin, 2003'. &#10;">
            <a:extLst>
              <a:ext uri="{FF2B5EF4-FFF2-40B4-BE49-F238E27FC236}">
                <a16:creationId xmlns:a16="http://schemas.microsoft.com/office/drawing/2014/main" id="{F5EDAF5C-9278-ADC7-BCB5-407A9DCC8ECF}"/>
              </a:ext>
            </a:extLst>
          </p:cNvPr>
          <p:cNvCxnSpPr/>
          <p:nvPr/>
        </p:nvCxnSpPr>
        <p:spPr>
          <a:xfrm>
            <a:off x="6986766" y="2479509"/>
            <a:ext cx="0" cy="455621"/>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descr="Flow chart-style graphic of the template for developing a criterion-referenced framework by mapping the construct.  The largest box at the top denotes the construct. Text to the left of the box reads: Construct: The area of inquiry. There is no text in the box.&#10;&#10;The construct box has four arrows at the bottom which point to four individual boxes, denoting four of the capabilities. Text to the left of the boxes reads: Capabililities: A set of representative abstract skill areas that combine to describe the construct. There is no text in the boxes.&#10;&#10;Each of the capabilities boxes has two arrow pointing down from it, with each arrow pointing to a smaller box beneath it. &#10;&#10;These smaller boxes denote the indicators. Text to the left of these boxes reads: Indicators: Behavioural indicators for each capability. These are observable behaviours that can be used as evidence of a student's capability in terms of the things the student can do, say, make, or write. There is no text in the boxes.&#10;&#10;Beneath each of the indicator boxes is a column of three smaller boxes, denoting the quality criteria. To the left of the quality criteria boxes the text reads: Quality criteria: Observational statements that describe 'how well' each of the behavioural indicators could be demonstrated by the student.  There is no text in the boxes.&#10;&#10;To the right of the slide is the reference for the graphic: 'Woods and Griffin, 2003'. &#10;">
            <a:extLst>
              <a:ext uri="{FF2B5EF4-FFF2-40B4-BE49-F238E27FC236}">
                <a16:creationId xmlns:a16="http://schemas.microsoft.com/office/drawing/2014/main" id="{EAF40D0A-5327-FCA9-FA17-AB577CE0733B}"/>
              </a:ext>
            </a:extLst>
          </p:cNvPr>
          <p:cNvCxnSpPr/>
          <p:nvPr/>
        </p:nvCxnSpPr>
        <p:spPr>
          <a:xfrm>
            <a:off x="8787563" y="2494534"/>
            <a:ext cx="0" cy="455621"/>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descr="Flow chart-style graphic of the template for developing a criterion-referenced framework by mapping the construct.  The largest box at the top denotes the construct. Text to the left of the box reads: Construct: The area of inquiry. There is no text in the box.&#10;&#10;The construct box has four arrows at the bottom which point to four individual boxes, denoting four of the capabilities. Text to the left of the boxes reads: Capabililities: A set of representative abstract skill areas that combine to describe the construct. There is no text in the boxes.&#10;&#10;Each of the capabilities boxes has two arrow pointing down from it, with each arrow pointing to a smaller box beneath it. &#10;&#10;These smaller boxes denote the indicators. Text to the left of these boxes reads: Indicators: Behavioural indicators for each capability. These are observable behaviours that can be used as evidence of a student's capability in terms of the things the student can do, say, make, or write. There is no text in the boxes.&#10;&#10;Beneath each of the indicator boxes is a column of three smaller boxes, denoting the quality criteria. To the left of the quality criteria boxes the text reads: Quality criteria: Observational statements that describe 'how well' each of the behavioural indicators could be demonstrated by the student.  There is no text in the boxes.&#10;&#10;To the right of the slide is the reference for the graphic: 'Woods and Griffin, 2003'. &#10;">
            <a:extLst>
              <a:ext uri="{FF2B5EF4-FFF2-40B4-BE49-F238E27FC236}">
                <a16:creationId xmlns:a16="http://schemas.microsoft.com/office/drawing/2014/main" id="{90E695DB-D87E-06B6-6EF9-04C6FC41E20E}"/>
              </a:ext>
            </a:extLst>
          </p:cNvPr>
          <p:cNvCxnSpPr/>
          <p:nvPr/>
        </p:nvCxnSpPr>
        <p:spPr>
          <a:xfrm>
            <a:off x="10299731" y="2494534"/>
            <a:ext cx="0" cy="455621"/>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11" descr="Flow chart-style graphic of the template for developing a criterion-referenced framework by mapping the construct.  The largest box at the top denotes the construct. Text to the left of the box reads: Construct: The area of inquiry. There is no text in the box.&#10;&#10;The construct box has four arrows at the bottom which point to four individual boxes, denoting four of the capabilities. Text to the left of the boxes reads: Capabililities: A set of representative abstract skill areas that combine to describe the construct. There is no text in the boxes.&#10;&#10;Each of the capabilities boxes has two arrow pointing down from it, with each arrow pointing to a smaller box beneath it. &#10;&#10;These smaller boxes denote the indicators. Text to the left of these boxes reads: Indicators: Behavioural indicators for each capability. These are observable behaviours that can be used as evidence of a student's capability in terms of the things the student can do, say, make, or write. There is no text in the boxes.&#10;&#10;Beneath each of the indicator boxes is a column of three smaller boxes, denoting the quality criteria. To the left of the quality criteria boxes the text reads: Quality criteria: Observational statements that describe 'how well' each of the behavioural indicators could be demonstrated by the student.  There is no text in the boxes.&#10;&#10;To the right of the slide is the reference for the graphic: 'Woods and Griffin, 2003'. &#10;">
            <a:extLst>
              <a:ext uri="{FF2B5EF4-FFF2-40B4-BE49-F238E27FC236}">
                <a16:creationId xmlns:a16="http://schemas.microsoft.com/office/drawing/2014/main" id="{B645FD53-BF09-3E3C-AFBF-EAE1115F4344}"/>
              </a:ext>
            </a:extLst>
          </p:cNvPr>
          <p:cNvSpPr/>
          <p:nvPr/>
        </p:nvSpPr>
        <p:spPr>
          <a:xfrm>
            <a:off x="4863127" y="2950155"/>
            <a:ext cx="1080120" cy="1059197"/>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dirty="0">
              <a:solidFill>
                <a:schemeClr val="tx1"/>
              </a:solidFill>
            </a:endParaRPr>
          </a:p>
        </p:txBody>
      </p:sp>
      <p:sp>
        <p:nvSpPr>
          <p:cNvPr id="13" name="Rectangle 12" descr="Flow chart-style graphic of the template for developing a criterion-referenced framework by mapping the construct.  The largest box at the top denotes the construct. Text to the left of the box reads: Construct: The area of inquiry. There is no text in the box.&#10;&#10;The construct box has four arrows at the bottom which point to four individual boxes, denoting four of the capabilities. Text to the left of the boxes reads: Capabililities: A set of representative abstract skill areas that combine to describe the construct. There is no text in the boxes.&#10;&#10;Each of the capabilities boxes has two arrow pointing down from it, with each arrow pointing to a smaller box beneath it. &#10;&#10;These smaller boxes denote the indicators. Text to the left of these boxes reads: Indicators: Behavioural indicators for each capability. These are observable behaviours that can be used as evidence of a student's capability in terms of the things the student can do, say, make, or write. There is no text in the boxes.&#10;&#10;Beneath each of the indicator boxes is a column of three smaller boxes, denoting the quality criteria. To the left of the quality criteria boxes the text reads: Quality criteria: Observational statements that describe 'how well' each of the behavioural indicators could be demonstrated by the student.  There is no text in the boxes.&#10;&#10;To the right of the slide is the reference for the graphic: 'Woods and Griffin, 2003'. &#10;">
            <a:extLst>
              <a:ext uri="{FF2B5EF4-FFF2-40B4-BE49-F238E27FC236}">
                <a16:creationId xmlns:a16="http://schemas.microsoft.com/office/drawing/2014/main" id="{D6328DBF-7A4A-3126-E675-2E088C61CF37}"/>
              </a:ext>
            </a:extLst>
          </p:cNvPr>
          <p:cNvSpPr/>
          <p:nvPr/>
        </p:nvSpPr>
        <p:spPr>
          <a:xfrm>
            <a:off x="6451593" y="2943615"/>
            <a:ext cx="1070345" cy="1075653"/>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dirty="0">
              <a:solidFill>
                <a:schemeClr val="tx1"/>
              </a:solidFill>
            </a:endParaRPr>
          </a:p>
        </p:txBody>
      </p:sp>
      <p:sp>
        <p:nvSpPr>
          <p:cNvPr id="14" name="Rectangle 13" descr="Flow chart-style graphic of the template for developing a criterion-referenced framework by mapping the construct.  The largest box at the top denotes the construct. Text to the left of the box reads: Construct: The area of inquiry. There is no text in the box.&#10;&#10;The construct box has four arrows at the bottom which point to four individual boxes, denoting four of the capabilities. Text to the left of the boxes reads: Capabililities: A set of representative abstract skill areas that combine to describe the construct. There is no text in the boxes.&#10;&#10;Each of the capabilities boxes has two arrow pointing down from it, with each arrow pointing to a smaller box beneath it. &#10;&#10;These smaller boxes denote the indicators. Text to the left of these boxes reads: Indicators: Behavioural indicators for each capability. These are observable behaviours that can be used as evidence of a student's capability in terms of the things the student can do, say, make, or write. There is no text in the boxes.&#10;&#10;Beneath each of the indicator boxes is a column of three smaller boxes, denoting the quality criteria. To the left of the quality criteria boxes the text reads: Quality criteria: Observational statements that describe 'how well' each of the behavioural indicators could be demonstrated by the student.  There is no text in the boxes.&#10;&#10;To the right of the slide is the reference for the graphic: 'Woods and Griffin, 2003'. &#10;">
            <a:extLst>
              <a:ext uri="{FF2B5EF4-FFF2-40B4-BE49-F238E27FC236}">
                <a16:creationId xmlns:a16="http://schemas.microsoft.com/office/drawing/2014/main" id="{D8C4B1B1-3C30-E228-E091-C823FB4E7325}"/>
              </a:ext>
            </a:extLst>
          </p:cNvPr>
          <p:cNvSpPr/>
          <p:nvPr/>
        </p:nvSpPr>
        <p:spPr>
          <a:xfrm>
            <a:off x="8168072" y="2977928"/>
            <a:ext cx="1076457" cy="999627"/>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dirty="0">
              <a:solidFill>
                <a:schemeClr val="tx1"/>
              </a:solidFill>
            </a:endParaRPr>
          </a:p>
        </p:txBody>
      </p:sp>
      <p:sp>
        <p:nvSpPr>
          <p:cNvPr id="15" name="Rectangle 14" descr="Flow chart-style graphic of the template for developing a criterion-referenced framework by mapping the construct.  The largest box at the top denotes the construct. Text to the left of the box reads: Construct: The area of inquiry. There is no text in the box.&#10;&#10;The construct box has four arrows at the bottom which point to four individual boxes, denoting four of the capabilities. Text to the left of the boxes reads: Capabililities: A set of representative abstract skill areas that combine to describe the construct. There is no text in the boxes.&#10;&#10;Each of the capabilities boxes has two arrow pointing down from it, with each arrow pointing to a smaller box beneath it. &#10;&#10;These smaller boxes denote the indicators. Text to the left of these boxes reads: Indicators: Behavioural indicators for each capability. These are observable behaviours that can be used as evidence of a student's capability in terms of the things the student can do, say, make, or write. There is no text in the boxes.&#10;&#10;Beneath each of the indicator boxes is a column of three smaller boxes, denoting the quality criteria. To the left of the quality criteria boxes the text reads: Quality criteria: Observational statements that describe 'how well' each of the behavioural indicators could be demonstrated by the student.  There is no text in the boxes.&#10;&#10;To the right of the slide is the reference for the graphic: 'Woods and Griffin, 2003'. &#10;">
            <a:extLst>
              <a:ext uri="{FF2B5EF4-FFF2-40B4-BE49-F238E27FC236}">
                <a16:creationId xmlns:a16="http://schemas.microsoft.com/office/drawing/2014/main" id="{12639EB5-4C1D-F694-1C5B-CCACDC0C5B6C}"/>
              </a:ext>
            </a:extLst>
          </p:cNvPr>
          <p:cNvSpPr/>
          <p:nvPr/>
        </p:nvSpPr>
        <p:spPr>
          <a:xfrm>
            <a:off x="9853247" y="2958130"/>
            <a:ext cx="1108734" cy="1000285"/>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dirty="0">
              <a:solidFill>
                <a:schemeClr val="tx1"/>
              </a:solidFill>
            </a:endParaRPr>
          </a:p>
        </p:txBody>
      </p:sp>
      <p:sp>
        <p:nvSpPr>
          <p:cNvPr id="16" name="Rectangle 15">
            <a:extLst>
              <a:ext uri="{FF2B5EF4-FFF2-40B4-BE49-F238E27FC236}">
                <a16:creationId xmlns:a16="http://schemas.microsoft.com/office/drawing/2014/main" id="{E6780105-A6AE-CA85-FA0E-68B2A00E6C03}"/>
              </a:ext>
            </a:extLst>
          </p:cNvPr>
          <p:cNvSpPr/>
          <p:nvPr/>
        </p:nvSpPr>
        <p:spPr>
          <a:xfrm>
            <a:off x="4241705" y="4367418"/>
            <a:ext cx="720080" cy="648072"/>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dirty="0">
              <a:solidFill>
                <a:schemeClr val="tx1"/>
              </a:solidFill>
            </a:endParaRPr>
          </a:p>
        </p:txBody>
      </p:sp>
      <p:sp>
        <p:nvSpPr>
          <p:cNvPr id="17" name="Rectangle 16">
            <a:extLst>
              <a:ext uri="{FF2B5EF4-FFF2-40B4-BE49-F238E27FC236}">
                <a16:creationId xmlns:a16="http://schemas.microsoft.com/office/drawing/2014/main" id="{CE579AB9-3E94-D482-5B33-03735B794F72}"/>
              </a:ext>
            </a:extLst>
          </p:cNvPr>
          <p:cNvSpPr/>
          <p:nvPr/>
        </p:nvSpPr>
        <p:spPr>
          <a:xfrm>
            <a:off x="5027425" y="4367418"/>
            <a:ext cx="720080" cy="648072"/>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dirty="0">
              <a:solidFill>
                <a:schemeClr val="tx1"/>
              </a:solidFill>
            </a:endParaRPr>
          </a:p>
        </p:txBody>
      </p:sp>
      <p:sp>
        <p:nvSpPr>
          <p:cNvPr id="18" name="Rectangle 17">
            <a:extLst>
              <a:ext uri="{FF2B5EF4-FFF2-40B4-BE49-F238E27FC236}">
                <a16:creationId xmlns:a16="http://schemas.microsoft.com/office/drawing/2014/main" id="{3A36B0C0-212D-9549-1254-060D2D925792}"/>
              </a:ext>
            </a:extLst>
          </p:cNvPr>
          <p:cNvSpPr/>
          <p:nvPr/>
        </p:nvSpPr>
        <p:spPr>
          <a:xfrm>
            <a:off x="5814159" y="4375962"/>
            <a:ext cx="720080" cy="648072"/>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dirty="0">
              <a:solidFill>
                <a:schemeClr val="tx1"/>
              </a:solidFill>
            </a:endParaRPr>
          </a:p>
        </p:txBody>
      </p:sp>
      <p:sp>
        <p:nvSpPr>
          <p:cNvPr id="19" name="Rectangle 18">
            <a:extLst>
              <a:ext uri="{FF2B5EF4-FFF2-40B4-BE49-F238E27FC236}">
                <a16:creationId xmlns:a16="http://schemas.microsoft.com/office/drawing/2014/main" id="{CFF82568-5172-E508-DF47-44BCC82D32CE}"/>
              </a:ext>
            </a:extLst>
          </p:cNvPr>
          <p:cNvSpPr/>
          <p:nvPr/>
        </p:nvSpPr>
        <p:spPr>
          <a:xfrm>
            <a:off x="6627323" y="4367418"/>
            <a:ext cx="720080" cy="648072"/>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dirty="0">
              <a:solidFill>
                <a:schemeClr val="tx1"/>
              </a:solidFill>
            </a:endParaRPr>
          </a:p>
        </p:txBody>
      </p:sp>
      <p:sp>
        <p:nvSpPr>
          <p:cNvPr id="20" name="Rectangle 19">
            <a:extLst>
              <a:ext uri="{FF2B5EF4-FFF2-40B4-BE49-F238E27FC236}">
                <a16:creationId xmlns:a16="http://schemas.microsoft.com/office/drawing/2014/main" id="{73C8C076-2AE7-34A8-EDE6-D0DC57C06CC1}"/>
              </a:ext>
            </a:extLst>
          </p:cNvPr>
          <p:cNvSpPr/>
          <p:nvPr/>
        </p:nvSpPr>
        <p:spPr>
          <a:xfrm>
            <a:off x="7377584" y="4364073"/>
            <a:ext cx="720080" cy="648072"/>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dirty="0">
              <a:solidFill>
                <a:schemeClr val="tx1"/>
              </a:solidFill>
            </a:endParaRPr>
          </a:p>
        </p:txBody>
      </p:sp>
      <p:sp>
        <p:nvSpPr>
          <p:cNvPr id="21" name="Rectangle 20">
            <a:extLst>
              <a:ext uri="{FF2B5EF4-FFF2-40B4-BE49-F238E27FC236}">
                <a16:creationId xmlns:a16="http://schemas.microsoft.com/office/drawing/2014/main" id="{9D26CC7D-C675-7D8E-F1B1-7FF06E5243AE}"/>
              </a:ext>
            </a:extLst>
          </p:cNvPr>
          <p:cNvSpPr/>
          <p:nvPr/>
        </p:nvSpPr>
        <p:spPr>
          <a:xfrm>
            <a:off x="8283248" y="4375962"/>
            <a:ext cx="720080" cy="648072"/>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dirty="0">
              <a:solidFill>
                <a:schemeClr val="tx1"/>
              </a:solidFill>
            </a:endParaRPr>
          </a:p>
        </p:txBody>
      </p:sp>
      <p:sp>
        <p:nvSpPr>
          <p:cNvPr id="22" name="Rectangle 21">
            <a:extLst>
              <a:ext uri="{FF2B5EF4-FFF2-40B4-BE49-F238E27FC236}">
                <a16:creationId xmlns:a16="http://schemas.microsoft.com/office/drawing/2014/main" id="{4765602A-2073-3B02-A6AA-1BC9C69E634F}"/>
              </a:ext>
            </a:extLst>
          </p:cNvPr>
          <p:cNvSpPr/>
          <p:nvPr/>
        </p:nvSpPr>
        <p:spPr>
          <a:xfrm>
            <a:off x="9133167" y="4367254"/>
            <a:ext cx="720080" cy="648072"/>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dirty="0">
              <a:solidFill>
                <a:schemeClr val="tx1"/>
              </a:solidFill>
            </a:endParaRPr>
          </a:p>
        </p:txBody>
      </p:sp>
      <p:sp>
        <p:nvSpPr>
          <p:cNvPr id="23" name="Rectangle 22">
            <a:extLst>
              <a:ext uri="{FF2B5EF4-FFF2-40B4-BE49-F238E27FC236}">
                <a16:creationId xmlns:a16="http://schemas.microsoft.com/office/drawing/2014/main" id="{F08AA25C-CDFD-F835-D8CF-6428C7276BBF}"/>
              </a:ext>
            </a:extLst>
          </p:cNvPr>
          <p:cNvSpPr/>
          <p:nvPr/>
        </p:nvSpPr>
        <p:spPr>
          <a:xfrm>
            <a:off x="10045433" y="4367254"/>
            <a:ext cx="720080" cy="648072"/>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dirty="0">
              <a:solidFill>
                <a:schemeClr val="tx1"/>
              </a:solidFill>
            </a:endParaRPr>
          </a:p>
        </p:txBody>
      </p:sp>
      <p:sp>
        <p:nvSpPr>
          <p:cNvPr id="24" name="Rectangle 23">
            <a:extLst>
              <a:ext uri="{FF2B5EF4-FFF2-40B4-BE49-F238E27FC236}">
                <a16:creationId xmlns:a16="http://schemas.microsoft.com/office/drawing/2014/main" id="{B54634FF-7504-0227-8D5D-6176966F25AB}"/>
              </a:ext>
            </a:extLst>
          </p:cNvPr>
          <p:cNvSpPr/>
          <p:nvPr/>
        </p:nvSpPr>
        <p:spPr>
          <a:xfrm>
            <a:off x="10813457" y="4375229"/>
            <a:ext cx="720080" cy="648072"/>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dirty="0">
              <a:solidFill>
                <a:schemeClr val="tx1"/>
              </a:solidFill>
            </a:endParaRPr>
          </a:p>
        </p:txBody>
      </p:sp>
      <p:sp>
        <p:nvSpPr>
          <p:cNvPr id="29" name="Rectangle 28">
            <a:extLst>
              <a:ext uri="{FF2B5EF4-FFF2-40B4-BE49-F238E27FC236}">
                <a16:creationId xmlns:a16="http://schemas.microsoft.com/office/drawing/2014/main" id="{FF815411-1CF9-E55B-B6D9-D5CBFF432D17}"/>
              </a:ext>
            </a:extLst>
          </p:cNvPr>
          <p:cNvSpPr/>
          <p:nvPr/>
        </p:nvSpPr>
        <p:spPr>
          <a:xfrm>
            <a:off x="4292226" y="5510670"/>
            <a:ext cx="288032" cy="288032"/>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dirty="0">
              <a:solidFill>
                <a:schemeClr val="tx1"/>
              </a:solidFill>
            </a:endParaRPr>
          </a:p>
        </p:txBody>
      </p:sp>
      <p:sp>
        <p:nvSpPr>
          <p:cNvPr id="30" name="Rectangle 29" descr="Flow chart-style graphic of the template for developing a criterion-referenced framework by mapping the construct.  The largest box at the top denotes the construct. Text to the left of the box reads: Construct: The area of inquiry. There is no text in the box.&#10;&#10;The construct box has four arrows at the bottom which point to four individual boxes, denoting four of the capabilities. Text to the left of the boxes reads: Capabililities: A set of representative abstract skill areas that combine to describe the construct. There is no text in the boxes.&#10;&#10;Each of the capabilities boxes has two arrow pointing down from it, with each arrow pointing to a smaller box beneath it. &#10;&#10;These smaller boxes denote the indicators. Text to the left of these boxes reads: Indicators: Behavioural indicators for each capability. These are observable behaviours that can be used as evidence of a student's capability in terms of the things the student can do, say, make, or write. There is no text in the boxes.&#10;&#10;Beneath each of the indicator boxes is a column of three smaller boxes, denoting the quality criteria. To the left of the quality criteria boxes the text reads: Quality criteria: Observational statements that describe 'how well' each of the behavioural indicators could be demonstrated by the student.  There is no text in the boxes.&#10;&#10;To the right of the slide is the reference for the graphic: 'Woods and Griffin, 2003'. &#10;">
            <a:extLst>
              <a:ext uri="{FF2B5EF4-FFF2-40B4-BE49-F238E27FC236}">
                <a16:creationId xmlns:a16="http://schemas.microsoft.com/office/drawing/2014/main" id="{2E7AAC80-40A1-A1F7-2EB4-A0EF3FE0EC2E}"/>
              </a:ext>
            </a:extLst>
          </p:cNvPr>
          <p:cNvSpPr/>
          <p:nvPr/>
        </p:nvSpPr>
        <p:spPr>
          <a:xfrm>
            <a:off x="5279194" y="6042272"/>
            <a:ext cx="288032" cy="288032"/>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dirty="0">
              <a:solidFill>
                <a:schemeClr val="tx1"/>
              </a:solidFill>
            </a:endParaRPr>
          </a:p>
        </p:txBody>
      </p:sp>
      <p:sp>
        <p:nvSpPr>
          <p:cNvPr id="31" name="Rectangle 30" descr="Flow chart-style graphic of the template for developing a criterion-referenced framework by mapping the construct.  The largest box at the top denotes the construct. Text to the left of the box reads: Construct: The area of inquiry. There is no text in the box.&#10;&#10;The construct box has four arrows at the bottom which point to four individual boxes, denoting four of the capabilities. Text to the left of the boxes reads: Capabililities: A set of representative abstract skill areas that combine to describe the construct. There is no text in the boxes.&#10;&#10;Each of the capabilities boxes has two arrow pointing down from it, with each arrow pointing to a smaller box beneath it. &#10;&#10;These smaller boxes denote the indicators. Text to the left of these boxes reads: Indicators: Behavioural indicators for each capability. These are observable behaviours that can be used as evidence of a student's capability in terms of the things the student can do, say, make, or write. There is no text in the boxes.&#10;&#10;Beneath each of the indicator boxes is a column of three smaller boxes, denoting the quality criteria. To the left of the quality criteria boxes the text reads: Quality criteria: Observational statements that describe 'how well' each of the behavioural indicators could be demonstrated by the student.  There is no text in the boxes.&#10;&#10;To the right of the slide is the reference for the graphic: 'Woods and Griffin, 2003'. &#10;">
            <a:extLst>
              <a:ext uri="{FF2B5EF4-FFF2-40B4-BE49-F238E27FC236}">
                <a16:creationId xmlns:a16="http://schemas.microsoft.com/office/drawing/2014/main" id="{3D67DB20-D0BF-8831-A146-9D43A618E73B}"/>
              </a:ext>
            </a:extLst>
          </p:cNvPr>
          <p:cNvSpPr/>
          <p:nvPr/>
        </p:nvSpPr>
        <p:spPr>
          <a:xfrm>
            <a:off x="5282218" y="6362681"/>
            <a:ext cx="288032" cy="288032"/>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dirty="0">
              <a:solidFill>
                <a:schemeClr val="tx1"/>
              </a:solidFill>
            </a:endParaRPr>
          </a:p>
        </p:txBody>
      </p:sp>
      <p:sp>
        <p:nvSpPr>
          <p:cNvPr id="35" name="Rectangle 34" descr="Flow chart-style graphic of the template for developing a criterion-referenced framework by mapping the construct.  The largest box at the top denotes the construct. Text to the left of the box reads: Construct: The area of inquiry. There is no text in the box.&#10;&#10;The construct box has four arrows at the bottom which point to four individual boxes, denoting four of the capabilities. Text to the left of the boxes reads: Capabililities: A set of representative abstract skill areas that combine to describe the construct. There is no text in the boxes.&#10;&#10;Each of the capabilities boxes has two arrow pointing down from it, with each arrow pointing to a smaller box beneath it. &#10;&#10;These smaller boxes denote the indicators. Text to the left of these boxes reads: Indicators: Behavioural indicators for each capability. These are observable behaviours that can be used as evidence of a student's capability in terms of the things the student can do, say, make, or write. There is no text in the boxes.&#10;&#10;Beneath each of the indicator boxes is a column of three smaller boxes, denoting the quality criteria. To the left of the quality criteria boxes the text reads: Quality criteria: Observational statements that describe 'how well' each of the behavioural indicators could be demonstrated by the student.  There is no text in the boxes.&#10;&#10;To the right of the slide is the reference for the graphic: 'Woods and Griffin, 2003'. &#10;">
            <a:extLst>
              <a:ext uri="{FF2B5EF4-FFF2-40B4-BE49-F238E27FC236}">
                <a16:creationId xmlns:a16="http://schemas.microsoft.com/office/drawing/2014/main" id="{713F78C8-70B3-15C9-99A1-C2F89BBD2935}"/>
              </a:ext>
            </a:extLst>
          </p:cNvPr>
          <p:cNvSpPr/>
          <p:nvPr/>
        </p:nvSpPr>
        <p:spPr>
          <a:xfrm>
            <a:off x="4293549" y="5075608"/>
            <a:ext cx="288032" cy="288032"/>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dirty="0">
              <a:solidFill>
                <a:schemeClr val="tx1"/>
              </a:solidFill>
            </a:endParaRPr>
          </a:p>
        </p:txBody>
      </p:sp>
      <p:sp>
        <p:nvSpPr>
          <p:cNvPr id="36" name="Rectangle 35">
            <a:extLst>
              <a:ext uri="{FF2B5EF4-FFF2-40B4-BE49-F238E27FC236}">
                <a16:creationId xmlns:a16="http://schemas.microsoft.com/office/drawing/2014/main" id="{7A129497-FBC6-0D9A-C7D5-FDDBDFB2B5FB}"/>
              </a:ext>
            </a:extLst>
          </p:cNvPr>
          <p:cNvSpPr/>
          <p:nvPr/>
        </p:nvSpPr>
        <p:spPr>
          <a:xfrm>
            <a:off x="4247852" y="6485472"/>
            <a:ext cx="288032" cy="288032"/>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dirty="0">
              <a:solidFill>
                <a:schemeClr val="tx1"/>
              </a:solidFill>
            </a:endParaRPr>
          </a:p>
        </p:txBody>
      </p:sp>
      <p:sp>
        <p:nvSpPr>
          <p:cNvPr id="38" name="Rectangle 37" descr="Flow chart-style graphic of the template for developing a criterion-referenced framework by mapping the construct.  The largest box at the top denotes the construct. Text to the left of the box reads: Construct: The area of inquiry. There is no text in the box.&#10;&#10;The construct box has four arrows at the bottom which point to four individual boxes, denoting four of the capabilities. Text to the left of the boxes reads: Capabililities: A set of representative abstract skill areas that combine to describe the construct. There is no text in the boxes.&#10;&#10;Each of the capabilities boxes has two arrow pointing down from it, with each arrow pointing to a smaller box beneath it. &#10;&#10;These smaller boxes denote the indicators. Text to the left of these boxes reads: Indicators: Behavioural indicators for each capability. These are observable behaviours that can be used as evidence of a student's capability in terms of the things the student can do, say, make, or write. There is no text in the boxes.&#10;&#10;Beneath each of the indicator boxes is a column of three smaller boxes, denoting the quality criteria. To the left of the quality criteria boxes the text reads: Quality criteria: Observational statements that describe 'how well' each of the behavioural indicators could be demonstrated by the student.  There is no text in the boxes.&#10;&#10;To the right of the slide is the reference for the graphic: 'Woods and Griffin, 2003'. &#10;">
            <a:extLst>
              <a:ext uri="{FF2B5EF4-FFF2-40B4-BE49-F238E27FC236}">
                <a16:creationId xmlns:a16="http://schemas.microsoft.com/office/drawing/2014/main" id="{A69825FF-F803-E49E-5A14-C5D5A7350A74}"/>
              </a:ext>
            </a:extLst>
          </p:cNvPr>
          <p:cNvSpPr/>
          <p:nvPr/>
        </p:nvSpPr>
        <p:spPr>
          <a:xfrm>
            <a:off x="7476398" y="6391802"/>
            <a:ext cx="288032" cy="288032"/>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dirty="0">
              <a:solidFill>
                <a:schemeClr val="tx1"/>
              </a:solidFill>
            </a:endParaRPr>
          </a:p>
        </p:txBody>
      </p:sp>
      <p:sp>
        <p:nvSpPr>
          <p:cNvPr id="39" name="Rectangle 38" descr="Flow chart-style graphic of the template for developing a criterion-referenced framework by mapping the construct.  The largest box at the top denotes the construct. Text to the left of the box reads: Construct: The area of inquiry. There is no text in the box.&#10;&#10;The construct box has four arrows at the bottom which point to four individual boxes, denoting four of the capabilities. Text to the left of the boxes reads: Capabililities: A set of representative abstract skill areas that combine to describe the construct. There is no text in the boxes.&#10;&#10;Each of the capabilities boxes has two arrow pointing down from it, with each arrow pointing to a smaller box beneath it. &#10;&#10;These smaller boxes denote the indicators. Text to the left of these boxes reads: Indicators: Behavioural indicators for each capability. These are observable behaviours that can be used as evidence of a student's capability in terms of the things the student can do, say, make, or write. There is no text in the boxes.&#10;&#10;Beneath each of the indicator boxes is a column of three smaller boxes, denoting the quality criteria. To the left of the quality criteria boxes the text reads: Quality criteria: Observational statements that describe 'how well' each of the behavioural indicators could be demonstrated by the student.  There is no text in the boxes.&#10;&#10;To the right of the slide is the reference for the graphic: 'Woods and Griffin, 2003'. &#10;">
            <a:extLst>
              <a:ext uri="{FF2B5EF4-FFF2-40B4-BE49-F238E27FC236}">
                <a16:creationId xmlns:a16="http://schemas.microsoft.com/office/drawing/2014/main" id="{CFF5B05F-38C4-FE28-6F20-1D7A87B62B3C}"/>
              </a:ext>
            </a:extLst>
          </p:cNvPr>
          <p:cNvSpPr/>
          <p:nvPr/>
        </p:nvSpPr>
        <p:spPr>
          <a:xfrm>
            <a:off x="7491419" y="5734692"/>
            <a:ext cx="288032" cy="288032"/>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dirty="0">
              <a:solidFill>
                <a:schemeClr val="tx1"/>
              </a:solidFill>
            </a:endParaRPr>
          </a:p>
        </p:txBody>
      </p:sp>
      <p:sp>
        <p:nvSpPr>
          <p:cNvPr id="40" name="Rectangle 39">
            <a:extLst>
              <a:ext uri="{FF2B5EF4-FFF2-40B4-BE49-F238E27FC236}">
                <a16:creationId xmlns:a16="http://schemas.microsoft.com/office/drawing/2014/main" id="{856FBC8A-923E-8E9D-2FAD-71A0B761340B}"/>
              </a:ext>
            </a:extLst>
          </p:cNvPr>
          <p:cNvSpPr/>
          <p:nvPr/>
        </p:nvSpPr>
        <p:spPr>
          <a:xfrm>
            <a:off x="6883158" y="5366654"/>
            <a:ext cx="288032" cy="288032"/>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dirty="0">
              <a:solidFill>
                <a:schemeClr val="tx1"/>
              </a:solidFill>
            </a:endParaRPr>
          </a:p>
        </p:txBody>
      </p:sp>
      <p:sp>
        <p:nvSpPr>
          <p:cNvPr id="41" name="Rectangle 40" descr="Flow chart-style graphic of the template for developing a criterion-referenced framework by mapping the construct.  The largest box at the top denotes the construct. Text to the left of the box reads: Construct: The area of inquiry. There is no text in the box.&#10;&#10;The construct box has four arrows at the bottom which point to four individual boxes, denoting four of the capabilities. Text to the left of the boxes reads: Capabililities: A set of representative abstract skill areas that combine to describe the construct. There is no text in the boxes.&#10;&#10;Each of the capabilities boxes has two arrow pointing down from it, with each arrow pointing to a smaller box beneath it. &#10;&#10;These smaller boxes denote the indicators. Text to the left of these boxes reads: Indicators: Behavioural indicators for each capability. These are observable behaviours that can be used as evidence of a student's capability in terms of the things the student can do, say, make, or write. There is no text in the boxes.&#10;&#10;Beneath each of the indicator boxes is a column of three smaller boxes, denoting the quality criteria. To the left of the quality criteria boxes the text reads: Quality criteria: Observational statements that describe 'how well' each of the behavioural indicators could be demonstrated by the student.  There is no text in the boxes.&#10;&#10;To the right of the slide is the reference for the graphic: 'Woods and Griffin, 2003'. &#10;">
            <a:extLst>
              <a:ext uri="{FF2B5EF4-FFF2-40B4-BE49-F238E27FC236}">
                <a16:creationId xmlns:a16="http://schemas.microsoft.com/office/drawing/2014/main" id="{022DEC0D-145C-FC13-5C70-03686B11BBC2}"/>
              </a:ext>
            </a:extLst>
          </p:cNvPr>
          <p:cNvSpPr/>
          <p:nvPr/>
        </p:nvSpPr>
        <p:spPr>
          <a:xfrm>
            <a:off x="7476398" y="5113085"/>
            <a:ext cx="288032" cy="288032"/>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dirty="0">
              <a:solidFill>
                <a:schemeClr val="tx1"/>
              </a:solidFill>
            </a:endParaRPr>
          </a:p>
        </p:txBody>
      </p:sp>
      <p:sp>
        <p:nvSpPr>
          <p:cNvPr id="42" name="Rectangle 41" descr="Flow chart-style graphic of the template for developing a criterion-referenced framework by mapping the construct.  The largest box at the top denotes the construct. Text to the left of the box reads: Construct: The area of inquiry. There is no text in the box.&#10;&#10;The construct box has four arrows at the bottom which point to four individual boxes, denoting four of the capabilities. Text to the left of the boxes reads: Capabililities: A set of representative abstract skill areas that combine to describe the construct. There is no text in the boxes.&#10;&#10;Each of the capabilities boxes has two arrow pointing down from it, with each arrow pointing to a smaller box beneath it. &#10;&#10;These smaller boxes denote the indicators. Text to the left of these boxes reads: Indicators: Behavioural indicators for each capability. These are observable behaviours that can be used as evidence of a student's capability in terms of the things the student can do, say, make, or write. There is no text in the boxes.&#10;&#10;Beneath each of the indicator boxes is a column of three smaller boxes, denoting the quality criteria. To the left of the quality criteria boxes the text reads: Quality criteria: Observational statements that describe 'how well' each of the behavioural indicators could be demonstrated by the student.  There is no text in the boxes.&#10;&#10;To the right of the slide is the reference for the graphic: 'Woods and Griffin, 2003'. &#10;">
            <a:extLst>
              <a:ext uri="{FF2B5EF4-FFF2-40B4-BE49-F238E27FC236}">
                <a16:creationId xmlns:a16="http://schemas.microsoft.com/office/drawing/2014/main" id="{04A6428A-E7AE-E710-D3EC-0CCF5A19F3B9}"/>
              </a:ext>
            </a:extLst>
          </p:cNvPr>
          <p:cNvSpPr/>
          <p:nvPr/>
        </p:nvSpPr>
        <p:spPr>
          <a:xfrm>
            <a:off x="6892335" y="5049949"/>
            <a:ext cx="288032" cy="288032"/>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dirty="0">
              <a:solidFill>
                <a:schemeClr val="tx1"/>
              </a:solidFill>
            </a:endParaRPr>
          </a:p>
        </p:txBody>
      </p:sp>
      <p:sp>
        <p:nvSpPr>
          <p:cNvPr id="43" name="Rectangle 42" descr="Flow chart-style graphic of the template for developing a criterion-referenced framework by mapping the construct.  The largest box at the top denotes the construct. Text to the left of the box reads: Construct: The area of inquiry. There is no text in the box.&#10;&#10;The construct box has four arrows at the bottom which point to four individual boxes, denoting four of the capabilities. Text to the left of the boxes reads: Capabililities: A set of representative abstract skill areas that combine to describe the construct. There is no text in the boxes.&#10;&#10;Each of the capabilities boxes has two arrow pointing down from it, with each arrow pointing to a smaller box beneath it. &#10;&#10;These smaller boxes denote the indicators. Text to the left of these boxes reads: Indicators: Behavioural indicators for each capability. These are observable behaviours that can be used as evidence of a student's capability in terms of the things the student can do, say, make, or write. There is no text in the boxes.&#10;&#10;Beneath each of the indicator boxes is a column of three smaller boxes, denoting the quality criteria. To the left of the quality criteria boxes the text reads: Quality criteria: Observational statements that describe 'how well' each of the behavioural indicators could be demonstrated by the student.  There is no text in the boxes.&#10;&#10;To the right of the slide is the reference for the graphic: 'Woods and Griffin, 2003'. &#10;">
            <a:extLst>
              <a:ext uri="{FF2B5EF4-FFF2-40B4-BE49-F238E27FC236}">
                <a16:creationId xmlns:a16="http://schemas.microsoft.com/office/drawing/2014/main" id="{740A30D1-EF85-D509-CBAC-007FE858DA64}"/>
              </a:ext>
            </a:extLst>
          </p:cNvPr>
          <p:cNvSpPr/>
          <p:nvPr/>
        </p:nvSpPr>
        <p:spPr>
          <a:xfrm>
            <a:off x="5269985" y="5567774"/>
            <a:ext cx="288032" cy="288032"/>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dirty="0">
              <a:solidFill>
                <a:schemeClr val="tx1"/>
              </a:solidFill>
            </a:endParaRPr>
          </a:p>
        </p:txBody>
      </p:sp>
      <p:sp>
        <p:nvSpPr>
          <p:cNvPr id="44" name="Rectangle 43">
            <a:extLst>
              <a:ext uri="{FF2B5EF4-FFF2-40B4-BE49-F238E27FC236}">
                <a16:creationId xmlns:a16="http://schemas.microsoft.com/office/drawing/2014/main" id="{83312886-F355-93BC-34A7-B6B57C99141A}"/>
              </a:ext>
            </a:extLst>
          </p:cNvPr>
          <p:cNvSpPr/>
          <p:nvPr/>
        </p:nvSpPr>
        <p:spPr>
          <a:xfrm>
            <a:off x="5289849" y="5219624"/>
            <a:ext cx="288032" cy="288032"/>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dirty="0">
              <a:solidFill>
                <a:schemeClr val="tx1"/>
              </a:solidFill>
            </a:endParaRPr>
          </a:p>
        </p:txBody>
      </p:sp>
      <p:sp>
        <p:nvSpPr>
          <p:cNvPr id="45" name="Rectangle 44" descr="Flow chart-style graphic of the template for developing a criterion-referenced framework by mapping the construct.  The largest box at the top denotes the construct. Text to the left of the box reads: Construct: The area of inquiry. There is no text in the box.&#10;&#10;The construct box has four arrows at the bottom which point to four individual boxes, denoting four of the capabilities. Text to the left of the boxes reads: Capabililities: A set of representative abstract skill areas that combine to describe the construct. There is no text in the boxes.&#10;&#10;Each of the capabilities boxes has two arrow pointing down from it, with each arrow pointing to a smaller box beneath it. &#10;&#10;These smaller boxes denote the indicators. Text to the left of these boxes reads: Indicators: Behavioural indicators for each capability. These are observable behaviours that can be used as evidence of a student's capability in terms of the things the student can do, say, make, or write. There is no text in the boxes.&#10;&#10;Beneath each of the indicator boxes is a column of three smaller boxes, denoting the quality criteria. To the left of the quality criteria boxes the text reads: Quality criteria: Observational statements that describe 'how well' each of the behavioural indicators could be demonstrated by the student.  There is no text in the boxes.&#10;&#10;To the right of the slide is the reference for the graphic: 'Woods and Griffin, 2003'. &#10;">
            <a:extLst>
              <a:ext uri="{FF2B5EF4-FFF2-40B4-BE49-F238E27FC236}">
                <a16:creationId xmlns:a16="http://schemas.microsoft.com/office/drawing/2014/main" id="{F483DE08-700F-AE54-5082-13D60383CD9A}"/>
              </a:ext>
            </a:extLst>
          </p:cNvPr>
          <p:cNvSpPr/>
          <p:nvPr/>
        </p:nvSpPr>
        <p:spPr>
          <a:xfrm>
            <a:off x="6857067" y="6485472"/>
            <a:ext cx="288032" cy="288032"/>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dirty="0">
              <a:solidFill>
                <a:schemeClr val="tx1"/>
              </a:solidFill>
            </a:endParaRPr>
          </a:p>
        </p:txBody>
      </p:sp>
      <p:sp>
        <p:nvSpPr>
          <p:cNvPr id="46" name="Rectangle 45" descr="Flow chart-style graphic of the template for developing a criterion-referenced framework by mapping the construct.  The largest box at the top denotes the construct. Text to the left of the box reads: Construct: The area of inquiry. There is no text in the box.&#10;&#10;The construct box has four arrows at the bottom which point to four individual boxes, denoting four of the capabilities. Text to the left of the boxes reads: Capabililities: A set of representative abstract skill areas that combine to describe the construct. There is no text in the boxes.&#10;&#10;Each of the capabilities boxes has two arrow pointing down from it, with each arrow pointing to a smaller box beneath it. &#10;&#10;These smaller boxes denote the indicators. Text to the left of these boxes reads: Indicators: Behavioural indicators for each capability. These are observable behaviours that can be used as evidence of a student's capability in terms of the things the student can do, say, make, or write. There is no text in the boxes.&#10;&#10;Beneath each of the indicator boxes is a column of three smaller boxes, denoting the quality criteria. To the left of the quality criteria boxes the text reads: Quality criteria: Observational statements that describe 'how well' each of the behavioural indicators could be demonstrated by the student.  There is no text in the boxes.&#10;&#10;To the right of the slide is the reference for the graphic: 'Woods and Griffin, 2003'. &#10;">
            <a:extLst>
              <a:ext uri="{FF2B5EF4-FFF2-40B4-BE49-F238E27FC236}">
                <a16:creationId xmlns:a16="http://schemas.microsoft.com/office/drawing/2014/main" id="{C35ED3AD-F267-49B3-10B4-F0E13193D15B}"/>
              </a:ext>
            </a:extLst>
          </p:cNvPr>
          <p:cNvSpPr/>
          <p:nvPr/>
        </p:nvSpPr>
        <p:spPr>
          <a:xfrm>
            <a:off x="6894549" y="5681130"/>
            <a:ext cx="288032" cy="288032"/>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dirty="0">
              <a:solidFill>
                <a:schemeClr val="tx1"/>
              </a:solidFill>
            </a:endParaRPr>
          </a:p>
        </p:txBody>
      </p:sp>
      <p:cxnSp>
        <p:nvCxnSpPr>
          <p:cNvPr id="47" name="Straight Arrow Connector 46" descr="Flow chart-style graphic of the template for developing a criterion-referenced framework by mapping the construct.  The largest box at the top denotes the construct. Text to the left of the box reads: Construct: The area of inquiry. There is no text in the box.&#10;&#10;The construct box has four arrows at the bottom which point to four individual boxes, denoting four of the capabilities. Text to the left of the boxes reads: Capabililities: A set of representative abstract skill areas that combine to describe the construct. There is no text in the boxes.&#10;&#10;Each of the capabilities boxes has two arrow pointing down from it, with each arrow pointing to a smaller box beneath it. &#10;&#10;These smaller boxes denote the indicators. Text to the left of these boxes reads: Indicators: Behavioural indicators for each capability. These are observable behaviours that can be used as evidence of a student's capability in terms of the things the student can do, say, make, or write. There is no text in the boxes.&#10;&#10;Beneath each of the indicator boxes is a column of three smaller boxes, denoting the quality criteria. To the left of the quality criteria boxes the text reads: Quality criteria: Observational statements that describe 'how well' each of the behavioural indicators could be demonstrated by the student.  There is no text in the boxes.&#10;&#10;To the right of the slide is the reference for the graphic: 'Woods and Griffin, 2003'. &#10;">
            <a:extLst>
              <a:ext uri="{FF2B5EF4-FFF2-40B4-BE49-F238E27FC236}">
                <a16:creationId xmlns:a16="http://schemas.microsoft.com/office/drawing/2014/main" id="{3184B4E5-5D38-1860-6E70-847118A9FC27}"/>
              </a:ext>
            </a:extLst>
          </p:cNvPr>
          <p:cNvCxnSpPr>
            <a:cxnSpLocks/>
          </p:cNvCxnSpPr>
          <p:nvPr/>
        </p:nvCxnSpPr>
        <p:spPr>
          <a:xfrm>
            <a:off x="4899131" y="4009352"/>
            <a:ext cx="0" cy="357902"/>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descr="Flow chart-style graphic of the template for developing a criterion-referenced framework by mapping the construct.  The largest box at the top denotes the construct. Text to the left of the box reads: Construct: The area of inquiry. There is no text in the box.&#10;&#10;The construct box has four arrows at the bottom which point to four individual boxes, denoting four of the capabilities. Text to the left of the boxes reads: Capabililities: A set of representative abstract skill areas that combine to describe the construct. There is no text in the boxes.&#10;&#10;Each of the capabilities boxes has two arrow pointing down from it, with each arrow pointing to a smaller box beneath it. &#10;&#10;These smaller boxes denote the indicators. Text to the left of these boxes reads: Indicators: Behavioural indicators for each capability. These are observable behaviours that can be used as evidence of a student's capability in terms of the things the student can do, say, make, or write. There is no text in the boxes.&#10;&#10;Beneath each of the indicator boxes is a column of three smaller boxes, denoting the quality criteria. To the left of the quality criteria boxes the text reads: Quality criteria: Observational statements that describe 'how well' each of the behavioural indicators could be demonstrated by the student.  There is no text in the boxes.&#10;&#10;To the right of the slide is the reference for the graphic: 'Woods and Griffin, 2003'. &#10;">
            <a:extLst>
              <a:ext uri="{FF2B5EF4-FFF2-40B4-BE49-F238E27FC236}">
                <a16:creationId xmlns:a16="http://schemas.microsoft.com/office/drawing/2014/main" id="{9485197C-FE88-06BF-083A-FF198ABC5EEF}"/>
              </a:ext>
            </a:extLst>
          </p:cNvPr>
          <p:cNvCxnSpPr>
            <a:cxnSpLocks/>
          </p:cNvCxnSpPr>
          <p:nvPr/>
        </p:nvCxnSpPr>
        <p:spPr>
          <a:xfrm>
            <a:off x="5403187" y="4009352"/>
            <a:ext cx="0" cy="357902"/>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descr="Flow chart-style graphic of the template for developing a criterion-referenced framework by mapping the construct.  The largest box at the top denotes the construct. Text to the left of the box reads: Construct: The area of inquiry. There is no text in the box.&#10;&#10;The construct box has four arrows at the bottom which point to four individual boxes, denoting four of the capabilities. Text to the left of the boxes reads: Capabililities: A set of representative abstract skill areas that combine to describe the construct. There is no text in the boxes.&#10;&#10;Each of the capabilities boxes has two arrow pointing down from it, with each arrow pointing to a smaller box beneath it. &#10;&#10;These smaller boxes denote the indicators. Text to the left of these boxes reads: Indicators: Behavioural indicators for each capability. These are observable behaviours that can be used as evidence of a student's capability in terms of the things the student can do, say, make, or write. There is no text in the boxes.&#10;&#10;Beneath each of the indicator boxes is a column of three smaller boxes, denoting the quality criteria. To the left of the quality criteria boxes the text reads: Quality criteria: Observational statements that describe 'how well' each of the behavioural indicators could be demonstrated by the student.  There is no text in the boxes.&#10;&#10;To the right of the slide is the reference for the graphic: 'Woods and Griffin, 2003'. &#10;">
            <a:extLst>
              <a:ext uri="{FF2B5EF4-FFF2-40B4-BE49-F238E27FC236}">
                <a16:creationId xmlns:a16="http://schemas.microsoft.com/office/drawing/2014/main" id="{75ACF8A9-9DDA-208E-53E0-A07A64E0E665}"/>
              </a:ext>
            </a:extLst>
          </p:cNvPr>
          <p:cNvCxnSpPr>
            <a:cxnSpLocks/>
          </p:cNvCxnSpPr>
          <p:nvPr/>
        </p:nvCxnSpPr>
        <p:spPr>
          <a:xfrm>
            <a:off x="5907243" y="4019268"/>
            <a:ext cx="0" cy="357902"/>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descr="Flow chart-style graphic of the template for developing a criterion-referenced framework by mapping the construct.  The largest box at the top denotes the construct. Text to the left of the box reads: Construct: The area of inquiry. There is no text in the box.&#10;&#10;The construct box has four arrows at the bottom which point to four individual boxes, denoting four of the capabilities. Text to the left of the boxes reads: Capabililities: A set of representative abstract skill areas that combine to describe the construct. There is no text in the boxes.&#10;&#10;Each of the capabilities boxes has two arrow pointing down from it, with each arrow pointing to a smaller box beneath it. &#10;&#10;These smaller boxes denote the indicators. Text to the left of these boxes reads: Indicators: Behavioural indicators for each capability. These are observable behaviours that can be used as evidence of a student's capability in terms of the things the student can do, say, make, or write. There is no text in the boxes.&#10;&#10;Beneath each of the indicator boxes is a column of three smaller boxes, denoting the quality criteria. To the left of the quality criteria boxes the text reads: Quality criteria: Observational statements that describe 'how well' each of the behavioural indicators could be demonstrated by the student.  There is no text in the boxes.&#10;&#10;To the right of the slide is the reference for the graphic: 'Woods and Griffin, 2003'. &#10;">
            <a:extLst>
              <a:ext uri="{FF2B5EF4-FFF2-40B4-BE49-F238E27FC236}">
                <a16:creationId xmlns:a16="http://schemas.microsoft.com/office/drawing/2014/main" id="{01517EFB-BA46-5F4F-E173-A8BD6F9C9A2C}"/>
              </a:ext>
            </a:extLst>
          </p:cNvPr>
          <p:cNvCxnSpPr>
            <a:cxnSpLocks/>
          </p:cNvCxnSpPr>
          <p:nvPr/>
        </p:nvCxnSpPr>
        <p:spPr>
          <a:xfrm>
            <a:off x="6843347" y="4009352"/>
            <a:ext cx="0" cy="357902"/>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descr="Flow chart-style graphic of the template for developing a criterion-referenced framework by mapping the construct.  The largest box at the top denotes the construct. Text to the left of the box reads: Construct: The area of inquiry. There is no text in the box.&#10;&#10;The construct box has four arrows at the bottom which point to four individual boxes, denoting four of the capabilities. Text to the left of the boxes reads: Capabililities: A set of representative abstract skill areas that combine to describe the construct. There is no text in the boxes.&#10;&#10;Each of the capabilities boxes has two arrow pointing down from it, with each arrow pointing to a smaller box beneath it. &#10;&#10;These smaller boxes denote the indicators. Text to the left of these boxes reads: Indicators: Behavioural indicators for each capability. These are observable behaviours that can be used as evidence of a student's capability in terms of the things the student can do, say, make, or write. There is no text in the boxes.&#10;&#10;Beneath each of the indicator boxes is a column of three smaller boxes, denoting the quality criteria. To the left of the quality criteria boxes the text reads: Quality criteria: Observational statements that describe 'how well' each of the behavioural indicators could be demonstrated by the student.  There is no text in the boxes.&#10;&#10;To the right of the slide is the reference for the graphic: 'Woods and Griffin, 2003'. &#10;">
            <a:extLst>
              <a:ext uri="{FF2B5EF4-FFF2-40B4-BE49-F238E27FC236}">
                <a16:creationId xmlns:a16="http://schemas.microsoft.com/office/drawing/2014/main" id="{8F9AEABC-3353-E8A1-C251-47919DE91870}"/>
              </a:ext>
            </a:extLst>
          </p:cNvPr>
          <p:cNvCxnSpPr>
            <a:cxnSpLocks/>
          </p:cNvCxnSpPr>
          <p:nvPr/>
        </p:nvCxnSpPr>
        <p:spPr>
          <a:xfrm>
            <a:off x="7491419" y="4019268"/>
            <a:ext cx="0" cy="357902"/>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descr="Flow chart-style graphic of the template for developing a criterion-referenced framework by mapping the construct.  The largest box at the top denotes the construct. Text to the left of the box reads: Construct: The area of inquiry. There is no text in the box.&#10;&#10;The construct box has four arrows at the bottom which point to four individual boxes, denoting four of the capabilities. Text to the left of the boxes reads: Capabililities: A set of representative abstract skill areas that combine to describe the construct. There is no text in the boxes.&#10;&#10;Each of the capabilities boxes has two arrow pointing down from it, with each arrow pointing to a smaller box beneath it. &#10;&#10;These smaller boxes denote the indicators. Text to the left of these boxes reads: Indicators: Behavioural indicators for each capability. These are observable behaviours that can be used as evidence of a student's capability in terms of the things the student can do, say, make, or write. There is no text in the boxes.&#10;&#10;Beneath each of the indicator boxes is a column of three smaller boxes, denoting the quality criteria. To the left of the quality criteria boxes the text reads: Quality criteria: Observational statements that describe 'how well' each of the behavioural indicators could be demonstrated by the student.  There is no text in the boxes.&#10;&#10;To the right of the slide is the reference for the graphic: 'Woods and Griffin, 2003'. &#10;">
            <a:extLst>
              <a:ext uri="{FF2B5EF4-FFF2-40B4-BE49-F238E27FC236}">
                <a16:creationId xmlns:a16="http://schemas.microsoft.com/office/drawing/2014/main" id="{5BB0B9BD-A186-222E-CA08-561B654F5073}"/>
              </a:ext>
            </a:extLst>
          </p:cNvPr>
          <p:cNvCxnSpPr>
            <a:cxnSpLocks/>
          </p:cNvCxnSpPr>
          <p:nvPr/>
        </p:nvCxnSpPr>
        <p:spPr>
          <a:xfrm>
            <a:off x="8427523" y="3977555"/>
            <a:ext cx="0" cy="398407"/>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descr="Flow chart-style graphic of the template for developing a criterion-referenced framework by mapping the construct.  The largest box at the top denotes the construct. Text to the left of the box reads: Construct: The area of inquiry. There is no text in the box.&#10;&#10;The construct box has four arrows at the bottom which point to four individual boxes, denoting four of the capabilities. Text to the left of the boxes reads: Capabililities: A set of representative abstract skill areas that combine to describe the construct. There is no text in the boxes.&#10;&#10;Each of the capabilities boxes has two arrow pointing down from it, with each arrow pointing to a smaller box beneath it. &#10;&#10;These smaller boxes denote the indicators. Text to the left of these boxes reads: Indicators: Behavioural indicators for each capability. These are observable behaviours that can be used as evidence of a student's capability in terms of the things the student can do, say, make, or write. There is no text in the boxes.&#10;&#10;Beneath each of the indicator boxes is a column of three smaller boxes, denoting the quality criteria. To the left of the quality criteria boxes the text reads: Quality criteria: Observational statements that describe 'how well' each of the behavioural indicators could be demonstrated by the student.  There is no text in the boxes.&#10;&#10;To the right of the slide is the reference for the graphic: 'Woods and Griffin, 2003'. &#10;">
            <a:extLst>
              <a:ext uri="{FF2B5EF4-FFF2-40B4-BE49-F238E27FC236}">
                <a16:creationId xmlns:a16="http://schemas.microsoft.com/office/drawing/2014/main" id="{E8537E5C-6804-6CDF-05C4-E5830740EB7D}"/>
              </a:ext>
            </a:extLst>
          </p:cNvPr>
          <p:cNvCxnSpPr>
            <a:cxnSpLocks/>
          </p:cNvCxnSpPr>
          <p:nvPr/>
        </p:nvCxnSpPr>
        <p:spPr>
          <a:xfrm>
            <a:off x="9219611" y="3965666"/>
            <a:ext cx="0" cy="398407"/>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descr="Flow chart-style graphic of the template for developing a criterion-referenced framework by mapping the construct.  The largest box at the top denotes the construct. Text to the left of the box reads: Construct: The area of inquiry. There is no text in the box.&#10;&#10;The construct box has four arrows at the bottom which point to four individual boxes, denoting four of the capabilities. Text to the left of the boxes reads: Capabililities: A set of representative abstract skill areas that combine to describe the construct. There is no text in the boxes.&#10;&#10;Each of the capabilities boxes has two arrow pointing down from it, with each arrow pointing to a smaller box beneath it. &#10;&#10;These smaller boxes denote the indicators. Text to the left of these boxes reads: Indicators: Behavioural indicators for each capability. These are observable behaviours that can be used as evidence of a student's capability in terms of the things the student can do, say, make, or write. There is no text in the boxes.&#10;&#10;Beneath each of the indicator boxes is a column of three smaller boxes, denoting the quality criteria. To the left of the quality criteria boxes the text reads: Quality criteria: Observational statements that describe 'how well' each of the behavioural indicators could be demonstrated by the student.  There is no text in the boxes.&#10;&#10;To the right of the slide is the reference for the graphic: 'Woods and Griffin, 2003'. &#10;">
            <a:extLst>
              <a:ext uri="{FF2B5EF4-FFF2-40B4-BE49-F238E27FC236}">
                <a16:creationId xmlns:a16="http://schemas.microsoft.com/office/drawing/2014/main" id="{6C557E9E-0951-7D51-3B3C-CA730A408E87}"/>
              </a:ext>
            </a:extLst>
          </p:cNvPr>
          <p:cNvCxnSpPr>
            <a:cxnSpLocks/>
          </p:cNvCxnSpPr>
          <p:nvPr/>
        </p:nvCxnSpPr>
        <p:spPr>
          <a:xfrm>
            <a:off x="10299731" y="3958415"/>
            <a:ext cx="0" cy="398407"/>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AB01E06B-7CE8-0095-CACB-755BE3C472A0}"/>
              </a:ext>
            </a:extLst>
          </p:cNvPr>
          <p:cNvCxnSpPr>
            <a:cxnSpLocks/>
          </p:cNvCxnSpPr>
          <p:nvPr/>
        </p:nvCxnSpPr>
        <p:spPr>
          <a:xfrm>
            <a:off x="10900920" y="3958415"/>
            <a:ext cx="0" cy="398407"/>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id="{3C893D3B-0E61-8666-292A-7554A01917BC}"/>
              </a:ext>
            </a:extLst>
          </p:cNvPr>
          <p:cNvSpPr txBox="1"/>
          <p:nvPr/>
        </p:nvSpPr>
        <p:spPr>
          <a:xfrm>
            <a:off x="839283" y="1479881"/>
            <a:ext cx="3515497" cy="1199944"/>
          </a:xfrm>
          <a:prstGeom prst="rect">
            <a:avLst/>
          </a:prstGeom>
          <a:noFill/>
        </p:spPr>
        <p:txBody>
          <a:bodyPr wrap="square" rtlCol="0">
            <a:spAutoFit/>
          </a:bodyPr>
          <a:lstStyle/>
          <a:p>
            <a:endParaRPr lang="en-AU" dirty="0">
              <a:solidFill>
                <a:schemeClr val="bg1"/>
              </a:solidFill>
            </a:endParaRPr>
          </a:p>
          <a:p>
            <a:endParaRPr lang="en-AU" dirty="0">
              <a:solidFill>
                <a:schemeClr val="bg1"/>
              </a:solidFill>
            </a:endParaRPr>
          </a:p>
          <a:p>
            <a:r>
              <a:rPr lang="en-AU" dirty="0">
                <a:solidFill>
                  <a:schemeClr val="bg1"/>
                </a:solidFill>
              </a:rPr>
              <a:t> </a:t>
            </a:r>
          </a:p>
        </p:txBody>
      </p:sp>
      <p:sp>
        <p:nvSpPr>
          <p:cNvPr id="69" name="TextBox 68" descr="Construct&#10;Capabilities&#10;Indicative behaviours/&#10;behavioural indicators&#10;Quality criteria&#10;">
            <a:extLst>
              <a:ext uri="{FF2B5EF4-FFF2-40B4-BE49-F238E27FC236}">
                <a16:creationId xmlns:a16="http://schemas.microsoft.com/office/drawing/2014/main" id="{610CB70C-4B53-1C93-A4BB-1B582FBF6C68}"/>
              </a:ext>
            </a:extLst>
          </p:cNvPr>
          <p:cNvSpPr txBox="1"/>
          <p:nvPr/>
        </p:nvSpPr>
        <p:spPr>
          <a:xfrm>
            <a:off x="359952" y="1456883"/>
            <a:ext cx="3423620" cy="5261184"/>
          </a:xfrm>
          <a:prstGeom prst="rect">
            <a:avLst/>
          </a:prstGeom>
          <a:noFill/>
        </p:spPr>
        <p:txBody>
          <a:bodyPr wrap="square" rtlCol="0">
            <a:spAutoFit/>
          </a:bodyPr>
          <a:lstStyle/>
          <a:p>
            <a:r>
              <a:rPr lang="en-AU" dirty="0">
                <a:solidFill>
                  <a:schemeClr val="bg1"/>
                </a:solidFill>
              </a:rPr>
              <a:t>Construct</a:t>
            </a:r>
          </a:p>
          <a:p>
            <a:endParaRPr lang="en-AU" dirty="0">
              <a:solidFill>
                <a:schemeClr val="bg1"/>
              </a:solidFill>
            </a:endParaRPr>
          </a:p>
          <a:p>
            <a:endParaRPr lang="en-AU" dirty="0">
              <a:solidFill>
                <a:schemeClr val="bg1"/>
              </a:solidFill>
            </a:endParaRPr>
          </a:p>
          <a:p>
            <a:endParaRPr lang="en-AU" dirty="0">
              <a:solidFill>
                <a:schemeClr val="bg1"/>
              </a:solidFill>
            </a:endParaRPr>
          </a:p>
          <a:p>
            <a:r>
              <a:rPr lang="en-AU" dirty="0">
                <a:solidFill>
                  <a:schemeClr val="bg1"/>
                </a:solidFill>
              </a:rPr>
              <a:t>Capabilities</a:t>
            </a:r>
          </a:p>
          <a:p>
            <a:endParaRPr lang="en-AU" dirty="0">
              <a:solidFill>
                <a:schemeClr val="bg1"/>
              </a:solidFill>
            </a:endParaRPr>
          </a:p>
          <a:p>
            <a:endParaRPr lang="en-AU" dirty="0">
              <a:solidFill>
                <a:schemeClr val="bg1"/>
              </a:solidFill>
            </a:endParaRPr>
          </a:p>
          <a:p>
            <a:endParaRPr lang="en-AU" dirty="0">
              <a:solidFill>
                <a:schemeClr val="bg1"/>
              </a:solidFill>
            </a:endParaRPr>
          </a:p>
          <a:p>
            <a:r>
              <a:rPr lang="en-AU" dirty="0">
                <a:solidFill>
                  <a:schemeClr val="bg1"/>
                </a:solidFill>
              </a:rPr>
              <a:t>Indicative behaviours/</a:t>
            </a:r>
          </a:p>
          <a:p>
            <a:r>
              <a:rPr lang="en-AU" dirty="0">
                <a:solidFill>
                  <a:schemeClr val="bg1"/>
                </a:solidFill>
              </a:rPr>
              <a:t>behavioural indicators</a:t>
            </a:r>
          </a:p>
          <a:p>
            <a:endParaRPr lang="en-AU" dirty="0">
              <a:solidFill>
                <a:schemeClr val="bg1"/>
              </a:solidFill>
            </a:endParaRPr>
          </a:p>
          <a:p>
            <a:r>
              <a:rPr lang="en-AU" dirty="0">
                <a:solidFill>
                  <a:schemeClr val="bg1"/>
                </a:solidFill>
              </a:rPr>
              <a:t>Quality criteria</a:t>
            </a:r>
          </a:p>
          <a:p>
            <a:endParaRPr lang="en-AU" dirty="0">
              <a:solidFill>
                <a:schemeClr val="bg1"/>
              </a:solidFill>
            </a:endParaRPr>
          </a:p>
          <a:p>
            <a:r>
              <a:rPr lang="en-AU" dirty="0">
                <a:solidFill>
                  <a:schemeClr val="bg1"/>
                </a:solidFill>
              </a:rPr>
              <a:t>(</a:t>
            </a:r>
            <a:r>
              <a:rPr lang="en-AU" i="1" dirty="0">
                <a:solidFill>
                  <a:schemeClr val="bg1"/>
                </a:solidFill>
              </a:rPr>
              <a:t>Woods &amp; Griffin, 2003)</a:t>
            </a:r>
          </a:p>
        </p:txBody>
      </p:sp>
      <p:sp>
        <p:nvSpPr>
          <p:cNvPr id="70" name="Rectangle 69" descr="Flow chart-style graphic of the template for developing a criterion-referenced framework by mapping the construct.  The largest box at the top denotes the construct. Text to the left of the box reads: Construct: The area of inquiry. There is no text in the box.&#10;&#10;The construct box has four arrows at the bottom which point to four individual boxes, denoting four of the capabilities. Text to the left of the boxes reads: Capabililities: A set of representative abstract skill areas that combine to describe the construct. There is no text in the boxes.&#10;&#10;Each of the capabilities boxes has two arrow pointing down from it, with each arrow pointing to a smaller box beneath it. &#10;&#10;These smaller boxes denote the indicators. Text to the left of these boxes reads: Indicators: Behavioural indicators for each capability. These are observable behaviours that can be used as evidence of a student's capability in terms of the things the student can do, say, make, or write. There is no text in the boxes.&#10;&#10;Beneath each of the indicator boxes is a column of three smaller boxes, denoting the quality criteria. To the left of the quality criteria boxes the text reads: Quality criteria: Observational statements that describe 'how well' each of the behavioural indicators could be demonstrated by the student.  There is no text in the boxes.&#10;&#10;To the right of the slide is the reference for the graphic: 'Woods and Griffin, 2003'. &#10;">
            <a:extLst>
              <a:ext uri="{FF2B5EF4-FFF2-40B4-BE49-F238E27FC236}">
                <a16:creationId xmlns:a16="http://schemas.microsoft.com/office/drawing/2014/main" id="{1CFC124D-4C80-56E7-2714-33C92771B438}"/>
              </a:ext>
            </a:extLst>
          </p:cNvPr>
          <p:cNvSpPr/>
          <p:nvPr/>
        </p:nvSpPr>
        <p:spPr>
          <a:xfrm>
            <a:off x="10230218" y="5898256"/>
            <a:ext cx="288032" cy="288032"/>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dirty="0">
              <a:solidFill>
                <a:schemeClr val="tx1"/>
              </a:solidFill>
            </a:endParaRPr>
          </a:p>
        </p:txBody>
      </p:sp>
      <p:sp>
        <p:nvSpPr>
          <p:cNvPr id="72" name="Rectangle 71" descr="Flow chart-style graphic of the template for developing a criterion-referenced framework by mapping the construct.  The largest box at the top denotes the construct. Text to the left of the box reads: Construct: The area of inquiry. There is no text in the box.&#10;&#10;The construct box has four arrows at the bottom which point to four individual boxes, denoting four of the capabilities. Text to the left of the boxes reads: Capabililities: A set of representative abstract skill areas that combine to describe the construct. There is no text in the boxes.&#10;&#10;Each of the capabilities boxes has two arrow pointing down from it, with each arrow pointing to a smaller box beneath it. &#10;&#10;These smaller boxes denote the indicators. Text to the left of these boxes reads: Indicators: Behavioural indicators for each capability. These are observable behaviours that can be used as evidence of a student's capability in terms of the things the student can do, say, make, or write. There is no text in the boxes.&#10;&#10;Beneath each of the indicator boxes is a column of three smaller boxes, denoting the quality criteria. To the left of the quality criteria boxes the text reads: Quality criteria: Observational statements that describe 'how well' each of the behavioural indicators could be demonstrated by the student.  There is no text in the boxes.&#10;&#10;To the right of the slide is the reference for the graphic: 'Woods and Griffin, 2003'. &#10;">
            <a:extLst>
              <a:ext uri="{FF2B5EF4-FFF2-40B4-BE49-F238E27FC236}">
                <a16:creationId xmlns:a16="http://schemas.microsoft.com/office/drawing/2014/main" id="{3CAF0DC5-47BA-0A44-249F-94E07DB226EE}"/>
              </a:ext>
            </a:extLst>
          </p:cNvPr>
          <p:cNvSpPr/>
          <p:nvPr/>
        </p:nvSpPr>
        <p:spPr>
          <a:xfrm>
            <a:off x="8357125" y="6186288"/>
            <a:ext cx="288032" cy="288032"/>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dirty="0">
              <a:solidFill>
                <a:schemeClr val="tx1"/>
              </a:solidFill>
            </a:endParaRPr>
          </a:p>
        </p:txBody>
      </p:sp>
      <p:sp>
        <p:nvSpPr>
          <p:cNvPr id="73" name="Rectangle 72" descr="Flow chart-style graphic of the template for developing a criterion-referenced framework by mapping the construct.  The largest box at the top denotes the construct. Text to the left of the box reads: Construct: The area of inquiry. There is no text in the box.&#10;&#10;The construct box has four arrows at the bottom which point to four individual boxes, denoting four of the capabilities. Text to the left of the boxes reads: Capabililities: A set of representative abstract skill areas that combine to describe the construct. There is no text in the boxes.&#10;&#10;Each of the capabilities boxes has two arrow pointing down from it, with each arrow pointing to a smaller box beneath it. &#10;&#10;These smaller boxes denote the indicators. Text to the left of these boxes reads: Indicators: Behavioural indicators for each capability. These are observable behaviours that can be used as evidence of a student's capability in terms of the things the student can do, say, make, or write. There is no text in the boxes.&#10;&#10;Beneath each of the indicator boxes is a column of three smaller boxes, denoting the quality criteria. To the left of the quality criteria boxes the text reads: Quality criteria: Observational statements that describe 'how well' each of the behavioural indicators could be demonstrated by the student.  There is no text in the boxes.&#10;&#10;To the right of the slide is the reference for the graphic: 'Woods and Griffin, 2003'. &#10;">
            <a:extLst>
              <a:ext uri="{FF2B5EF4-FFF2-40B4-BE49-F238E27FC236}">
                <a16:creationId xmlns:a16="http://schemas.microsoft.com/office/drawing/2014/main" id="{D4BFFEC1-9CEE-17E4-9D58-5164686D8D6A}"/>
              </a:ext>
            </a:extLst>
          </p:cNvPr>
          <p:cNvSpPr/>
          <p:nvPr/>
        </p:nvSpPr>
        <p:spPr>
          <a:xfrm>
            <a:off x="8366269" y="5878708"/>
            <a:ext cx="288032" cy="288032"/>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dirty="0">
              <a:solidFill>
                <a:schemeClr val="tx1"/>
              </a:solidFill>
            </a:endParaRPr>
          </a:p>
        </p:txBody>
      </p:sp>
      <p:sp>
        <p:nvSpPr>
          <p:cNvPr id="74" name="Rectangle 73" descr="Flow chart-style graphic of the template for developing a criterion-referenced framework by mapping the construct.  The largest box at the top denotes the construct. Text to the left of the box reads: Construct: The area of inquiry. There is no text in the box.&#10;&#10;The construct box has four arrows at the bottom which point to four individual boxes, denoting four of the capabilities. Text to the left of the boxes reads: Capabililities: A set of representative abstract skill areas that combine to describe the construct. There is no text in the boxes.&#10;&#10;Each of the capabilities boxes has two arrow pointing down from it, with each arrow pointing to a smaller box beneath it. &#10;&#10;These smaller boxes denote the indicators. Text to the left of these boxes reads: Indicators: Behavioural indicators for each capability. These are observable behaviours that can be used as evidence of a student's capability in terms of the things the student can do, say, make, or write. There is no text in the boxes.&#10;&#10;Beneath each of the indicator boxes is a column of three smaller boxes, denoting the quality criteria. To the left of the quality criteria boxes the text reads: Quality criteria: Observational statements that describe 'how well' each of the behavioural indicators could be demonstrated by the student.  There is no text in the boxes.&#10;&#10;To the right of the slide is the reference for the graphic: 'Woods and Griffin, 2003'. &#10;">
            <a:extLst>
              <a:ext uri="{FF2B5EF4-FFF2-40B4-BE49-F238E27FC236}">
                <a16:creationId xmlns:a16="http://schemas.microsoft.com/office/drawing/2014/main" id="{1E86677F-79CE-EF94-7C11-8BC53C64389F}"/>
              </a:ext>
            </a:extLst>
          </p:cNvPr>
          <p:cNvSpPr/>
          <p:nvPr/>
        </p:nvSpPr>
        <p:spPr>
          <a:xfrm>
            <a:off x="10171745" y="5108148"/>
            <a:ext cx="288032" cy="288032"/>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dirty="0">
              <a:solidFill>
                <a:schemeClr val="tx1"/>
              </a:solidFill>
            </a:endParaRPr>
          </a:p>
        </p:txBody>
      </p:sp>
      <p:sp>
        <p:nvSpPr>
          <p:cNvPr id="75" name="Rectangle 74">
            <a:extLst>
              <a:ext uri="{FF2B5EF4-FFF2-40B4-BE49-F238E27FC236}">
                <a16:creationId xmlns:a16="http://schemas.microsoft.com/office/drawing/2014/main" id="{3D3E69FB-91B8-CB41-F384-B9A4EB59ECE6}"/>
              </a:ext>
            </a:extLst>
          </p:cNvPr>
          <p:cNvSpPr/>
          <p:nvPr/>
        </p:nvSpPr>
        <p:spPr>
          <a:xfrm>
            <a:off x="10192693" y="5444078"/>
            <a:ext cx="288032" cy="288032"/>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dirty="0">
              <a:solidFill>
                <a:schemeClr val="tx1"/>
              </a:solidFill>
            </a:endParaRPr>
          </a:p>
        </p:txBody>
      </p:sp>
      <p:sp>
        <p:nvSpPr>
          <p:cNvPr id="76" name="Rectangle 75" descr="Flow chart-style graphic of the template for developing a criterion-referenced framework by mapping the construct.  The largest box at the top denotes the construct. Text to the left of the box reads: Construct: The area of inquiry. There is no text in the box.&#10;&#10;The construct box has four arrows at the bottom which point to four individual boxes, denoting four of the capabilities. Text to the left of the boxes reads: Capabililities: A set of representative abstract skill areas that combine to describe the construct. There is no text in the boxes.&#10;&#10;Each of the capabilities boxes has two arrow pointing down from it, with each arrow pointing to a smaller box beneath it. &#10;&#10;These smaller boxes denote the indicators. Text to the left of these boxes reads: Indicators: Behavioural indicators for each capability. These are observable behaviours that can be used as evidence of a student's capability in terms of the things the student can do, say, make, or write. There is no text in the boxes.&#10;&#10;Beneath each of the indicator boxes is a column of three smaller boxes, denoting the quality criteria. To the left of the quality criteria boxes the text reads: Quality criteria: Observational statements that describe 'how well' each of the behavioural indicators could be demonstrated by the student.  There is no text in the boxes.&#10;&#10;To the right of the slide is the reference for the graphic: 'Woods and Griffin, 2003'. &#10;">
            <a:extLst>
              <a:ext uri="{FF2B5EF4-FFF2-40B4-BE49-F238E27FC236}">
                <a16:creationId xmlns:a16="http://schemas.microsoft.com/office/drawing/2014/main" id="{D12514F7-E8C3-2165-D451-B135CFF84F07}"/>
              </a:ext>
            </a:extLst>
          </p:cNvPr>
          <p:cNvSpPr/>
          <p:nvPr/>
        </p:nvSpPr>
        <p:spPr>
          <a:xfrm>
            <a:off x="8374847" y="5238813"/>
            <a:ext cx="288032" cy="288032"/>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dirty="0">
              <a:solidFill>
                <a:schemeClr val="tx1"/>
              </a:solidFill>
            </a:endParaRPr>
          </a:p>
        </p:txBody>
      </p:sp>
      <p:sp>
        <p:nvSpPr>
          <p:cNvPr id="77" name="Rectangle 76" descr="Flow chart-style graphic of the template for developing a criterion-referenced framework by mapping the construct.  The largest box at the top denotes the construct. Text to the left of the box reads: Construct: The area of inquiry. There is no text in the box.&#10;&#10;The construct box has four arrows at the bottom which point to four individual boxes, denoting four of the capabilities. Text to the left of the boxes reads: Capabililities: A set of representative abstract skill areas that combine to describe the construct. There is no text in the boxes.&#10;&#10;Each of the capabilities boxes has two arrow pointing down from it, with each arrow pointing to a smaller box beneath it. &#10;&#10;These smaller boxes denote the indicators. Text to the left of these boxes reads: Indicators: Behavioural indicators for each capability. These are observable behaviours that can be used as evidence of a student's capability in terms of the things the student can do, say, make, or write. There is no text in the boxes.&#10;&#10;Beneath each of the indicator boxes is a column of three smaller boxes, denoting the quality criteria. To the left of the quality criteria boxes the text reads: Quality criteria: Observational statements that describe 'how well' each of the behavioural indicators could be demonstrated by the student.  There is no text in the boxes.&#10;&#10;To the right of the slide is the reference for the graphic: 'Woods and Griffin, 2003'. &#10;">
            <a:extLst>
              <a:ext uri="{FF2B5EF4-FFF2-40B4-BE49-F238E27FC236}">
                <a16:creationId xmlns:a16="http://schemas.microsoft.com/office/drawing/2014/main" id="{84E312EC-E89C-303A-826F-F0C5BA43B90B}"/>
              </a:ext>
            </a:extLst>
          </p:cNvPr>
          <p:cNvSpPr/>
          <p:nvPr/>
        </p:nvSpPr>
        <p:spPr>
          <a:xfrm>
            <a:off x="11249084" y="5513465"/>
            <a:ext cx="288032" cy="288032"/>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dirty="0">
              <a:solidFill>
                <a:schemeClr val="tx1"/>
              </a:solidFill>
            </a:endParaRPr>
          </a:p>
        </p:txBody>
      </p:sp>
      <p:sp>
        <p:nvSpPr>
          <p:cNvPr id="78" name="Rectangle 77" descr="Flow chart-style graphic of the template for developing a criterion-referenced framework by mapping the construct.  The largest box at the top denotes the construct. Text to the left of the box reads: Construct: The area of inquiry. There is no text in the box.&#10;&#10;The construct box has four arrows at the bottom which point to four individual boxes, denoting four of the capabilities. Text to the left of the boxes reads: Capabililities: A set of representative abstract skill areas that combine to describe the construct. There is no text in the boxes.&#10;&#10;Each of the capabilities boxes has two arrow pointing down from it, with each arrow pointing to a smaller box beneath it. &#10;&#10;These smaller boxes denote the indicators. Text to the left of these boxes reads: Indicators: Behavioural indicators for each capability. These are observable behaviours that can be used as evidence of a student's capability in terms of the things the student can do, say, make, or write. There is no text in the boxes.&#10;&#10;Beneath each of the indicator boxes is a column of three smaller boxes, denoting the quality criteria. To the left of the quality criteria boxes the text reads: Quality criteria: Observational statements that describe 'how well' each of the behavioural indicators could be demonstrated by the student.  There is no text in the boxes.&#10;&#10;To the right of the slide is the reference for the graphic: 'Woods and Griffin, 2003'. &#10;">
            <a:extLst>
              <a:ext uri="{FF2B5EF4-FFF2-40B4-BE49-F238E27FC236}">
                <a16:creationId xmlns:a16="http://schemas.microsoft.com/office/drawing/2014/main" id="{8EB867B0-814C-9123-5854-E17A22C1F232}"/>
              </a:ext>
            </a:extLst>
          </p:cNvPr>
          <p:cNvSpPr/>
          <p:nvPr/>
        </p:nvSpPr>
        <p:spPr>
          <a:xfrm>
            <a:off x="11249084" y="5887544"/>
            <a:ext cx="288032" cy="288032"/>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dirty="0">
              <a:solidFill>
                <a:schemeClr val="tx1"/>
              </a:solidFill>
            </a:endParaRPr>
          </a:p>
        </p:txBody>
      </p:sp>
      <p:sp>
        <p:nvSpPr>
          <p:cNvPr id="79" name="Rectangle 78" descr="Flow chart-style graphic of the template for developing a criterion-referenced framework by mapping the construct.  The largest box at the top denotes the construct. Text to the left of the box reads: Construct: The area of inquiry. There is no text in the box.&#10;&#10;The construct box has four arrows at the bottom which point to four individual boxes, denoting four of the capabilities. Text to the left of the boxes reads: Capabililities: A set of representative abstract skill areas that combine to describe the construct. There is no text in the boxes.&#10;&#10;Each of the capabilities boxes has two arrow pointing down from it, with each arrow pointing to a smaller box beneath it. &#10;&#10;These smaller boxes denote the indicators. Text to the left of these boxes reads: Indicators: Behavioural indicators for each capability. These are observable behaviours that can be used as evidence of a student's capability in terms of the things the student can do, say, make, or write. There is no text in the boxes.&#10;&#10;Beneath each of the indicator boxes is a column of three smaller boxes, denoting the quality criteria. To the left of the quality criteria boxes the text reads: Quality criteria: Observational statements that describe 'how well' each of the behavioural indicators could be demonstrated by the student.  There is no text in the boxes.&#10;&#10;To the right of the slide is the reference for the graphic: 'Woods and Griffin, 2003'. &#10;">
            <a:extLst>
              <a:ext uri="{FF2B5EF4-FFF2-40B4-BE49-F238E27FC236}">
                <a16:creationId xmlns:a16="http://schemas.microsoft.com/office/drawing/2014/main" id="{3E0A1C20-66B2-A23F-9E74-B630D10BC950}"/>
              </a:ext>
            </a:extLst>
          </p:cNvPr>
          <p:cNvSpPr/>
          <p:nvPr/>
        </p:nvSpPr>
        <p:spPr>
          <a:xfrm>
            <a:off x="11237013" y="5111207"/>
            <a:ext cx="288032" cy="288032"/>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dirty="0">
              <a:solidFill>
                <a:schemeClr val="tx1"/>
              </a:solidFill>
            </a:endParaRPr>
          </a:p>
        </p:txBody>
      </p:sp>
      <p:sp>
        <p:nvSpPr>
          <p:cNvPr id="80" name="Rectangle 79" descr="Flow chart-style graphic of the template for developing a criterion-referenced framework by mapping the construct.  The largest box at the top denotes the construct. Text to the left of the box reads: Construct: The area of inquiry. There is no text in the box.&#10;&#10;The construct box has four arrows at the bottom which point to four individual boxes, denoting four of the capabilities. Text to the left of the boxes reads: Capabililities: A set of representative abstract skill areas that combine to describe the construct. There is no text in the boxes.&#10;&#10;Each of the capabilities boxes has two arrow pointing down from it, with each arrow pointing to a smaller box beneath it. &#10;&#10;These smaller boxes denote the indicators. Text to the left of these boxes reads: Indicators: Behavioural indicators for each capability. These are observable behaviours that can be used as evidence of a student's capability in terms of the things the student can do, say, make, or write. There is no text in the boxes.&#10;&#10;Beneath each of the indicator boxes is a column of three smaller boxes, denoting the quality criteria. To the left of the quality criteria boxes the text reads: Quality criteria: Observational statements that describe 'how well' each of the behavioural indicators could be demonstrated by the student.  There is no text in the boxes.&#10;&#10;To the right of the slide is the reference for the graphic: 'Woods and Griffin, 2003'. &#10;">
            <a:extLst>
              <a:ext uri="{FF2B5EF4-FFF2-40B4-BE49-F238E27FC236}">
                <a16:creationId xmlns:a16="http://schemas.microsoft.com/office/drawing/2014/main" id="{3A94C0B5-9ABE-51C4-7735-4C17A4E64893}"/>
              </a:ext>
            </a:extLst>
          </p:cNvPr>
          <p:cNvSpPr/>
          <p:nvPr/>
        </p:nvSpPr>
        <p:spPr>
          <a:xfrm>
            <a:off x="9180966" y="5100857"/>
            <a:ext cx="288032" cy="288032"/>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dirty="0">
              <a:solidFill>
                <a:schemeClr val="tx1"/>
              </a:solidFill>
            </a:endParaRPr>
          </a:p>
        </p:txBody>
      </p:sp>
      <p:sp>
        <p:nvSpPr>
          <p:cNvPr id="81" name="Rectangle 80" descr="Flow chart-style graphic of the template for developing a criterion-referenced framework by mapping the construct.  The largest box at the top denotes the construct. Text to the left of the box reads: Construct: The area of inquiry. There is no text in the box.&#10;&#10;The construct box has four arrows at the bottom which point to four individual boxes, denoting four of the capabilities. Text to the left of the boxes reads: Capabililities: A set of representative abstract skill areas that combine to describe the construct. There is no text in the boxes.&#10;&#10;Each of the capabilities boxes has two arrow pointing down from it, with each arrow pointing to a smaller box beneath it. &#10;&#10;These smaller boxes denote the indicators. Text to the left of these boxes reads: Indicators: Behavioural indicators for each capability. These are observable behaviours that can be used as evidence of a student's capability in terms of the things the student can do, say, make, or write. There is no text in the boxes.&#10;&#10;Beneath each of the indicator boxes is a column of three smaller boxes, denoting the quality criteria. To the left of the quality criteria boxes the text reads: Quality criteria: Observational statements that describe 'how well' each of the behavioural indicators could be demonstrated by the student.  There is no text in the boxes.&#10;&#10;To the right of the slide is the reference for the graphic: 'Woods and Griffin, 2003'. &#10;">
            <a:extLst>
              <a:ext uri="{FF2B5EF4-FFF2-40B4-BE49-F238E27FC236}">
                <a16:creationId xmlns:a16="http://schemas.microsoft.com/office/drawing/2014/main" id="{52F9650D-A9F0-B979-FAD0-7B876883691E}"/>
              </a:ext>
            </a:extLst>
          </p:cNvPr>
          <p:cNvSpPr/>
          <p:nvPr/>
        </p:nvSpPr>
        <p:spPr>
          <a:xfrm>
            <a:off x="9276327" y="6391802"/>
            <a:ext cx="288032" cy="288032"/>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dirty="0">
              <a:solidFill>
                <a:schemeClr val="tx1"/>
              </a:solidFill>
            </a:endParaRPr>
          </a:p>
        </p:txBody>
      </p:sp>
      <p:sp>
        <p:nvSpPr>
          <p:cNvPr id="82" name="Rectangle 81" descr="Flow chart-style graphic of the template for developing a criterion-referenced framework by mapping the construct.  The largest box at the top denotes the construct. Text to the left of the box reads: Construct: The area of inquiry. There is no text in the box.&#10;&#10;The construct box has four arrows at the bottom which point to four individual boxes, denoting four of the capabilities. Text to the left of the boxes reads: Capabililities: A set of representative abstract skill areas that combine to describe the construct. There is no text in the boxes.&#10;&#10;Each of the capabilities boxes has two arrow pointing down from it, with each arrow pointing to a smaller box beneath it. &#10;&#10;These smaller boxes denote the indicators. Text to the left of these boxes reads: Indicators: Behavioural indicators for each capability. These are observable behaviours that can be used as evidence of a student's capability in terms of the things the student can do, say, make, or write. There is no text in the boxes.&#10;&#10;Beneath each of the indicator boxes is a column of three smaller boxes, denoting the quality criteria. To the left of the quality criteria boxes the text reads: Quality criteria: Observational statements that describe 'how well' each of the behavioural indicators could be demonstrated by the student.  There is no text in the boxes.&#10;&#10;To the right of the slide is the reference for the graphic: 'Woods and Griffin, 2003'. &#10;">
            <a:extLst>
              <a:ext uri="{FF2B5EF4-FFF2-40B4-BE49-F238E27FC236}">
                <a16:creationId xmlns:a16="http://schemas.microsoft.com/office/drawing/2014/main" id="{202EE5D9-DF2D-7DB3-1099-4C13A6CCDE8B}"/>
              </a:ext>
            </a:extLst>
          </p:cNvPr>
          <p:cNvSpPr/>
          <p:nvPr/>
        </p:nvSpPr>
        <p:spPr>
          <a:xfrm>
            <a:off x="8357125" y="6504558"/>
            <a:ext cx="288032" cy="288032"/>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dirty="0">
              <a:solidFill>
                <a:schemeClr val="tx1"/>
              </a:solidFill>
            </a:endParaRPr>
          </a:p>
        </p:txBody>
      </p:sp>
      <p:sp>
        <p:nvSpPr>
          <p:cNvPr id="83" name="Rectangle 82" descr="Flow chart-style graphic of the template for developing a criterion-referenced framework by mapping the construct.  The largest box at the top denotes the construct. Text to the left of the box reads: Construct: The area of inquiry. There is no text in the box.&#10;&#10;The construct box has four arrows at the bottom which point to four individual boxes, denoting four of the capabilities. Text to the left of the boxes reads: Capabililities: A set of representative abstract skill areas that combine to describe the construct. There is no text in the boxes.&#10;&#10;Each of the capabilities boxes has two arrow pointing down from it, with each arrow pointing to a smaller box beneath it. &#10;&#10;These smaller boxes denote the indicators. Text to the left of these boxes reads: Indicators: Behavioural indicators for each capability. These are observable behaviours that can be used as evidence of a student's capability in terms of the things the student can do, say, make, or write. There is no text in the boxes.&#10;&#10;Beneath each of the indicator boxes is a column of three smaller boxes, denoting the quality criteria. To the left of the quality criteria boxes the text reads: Quality criteria: Observational statements that describe 'how well' each of the behavioural indicators could be demonstrated by the student.  There is no text in the boxes.&#10;&#10;To the right of the slide is the reference for the graphic: 'Woods and Griffin, 2003'. &#10;">
            <a:extLst>
              <a:ext uri="{FF2B5EF4-FFF2-40B4-BE49-F238E27FC236}">
                <a16:creationId xmlns:a16="http://schemas.microsoft.com/office/drawing/2014/main" id="{18C82CD0-E687-1FA3-2E68-B12AF514EF9F}"/>
              </a:ext>
            </a:extLst>
          </p:cNvPr>
          <p:cNvSpPr/>
          <p:nvPr/>
        </p:nvSpPr>
        <p:spPr>
          <a:xfrm>
            <a:off x="9205175" y="5599512"/>
            <a:ext cx="288032" cy="288032"/>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dirty="0">
              <a:solidFill>
                <a:schemeClr val="tx1"/>
              </a:solidFill>
            </a:endParaRPr>
          </a:p>
        </p:txBody>
      </p:sp>
      <p:sp>
        <p:nvSpPr>
          <p:cNvPr id="84" name="Rectangle 83" descr="Flow chart-style graphic of the template for developing a criterion-referenced framework by mapping the construct.  The largest box at the top denotes the construct. Text to the left of the box reads: Construct: The area of inquiry. There is no text in the box.&#10;&#10;The construct box has four arrows at the bottom which point to four individual boxes, denoting four of the capabilities. Text to the left of the boxes reads: Capabililities: A set of representative abstract skill areas that combine to describe the construct. There is no text in the boxes.&#10;&#10;Each of the capabilities boxes has two arrow pointing down from it, with each arrow pointing to a smaller box beneath it. &#10;&#10;These smaller boxes denote the indicators. Text to the left of these boxes reads: Indicators: Behavioural indicators for each capability. These are observable behaviours that can be used as evidence of a student's capability in terms of the things the student can do, say, make, or write. There is no text in the boxes.&#10;&#10;Beneath each of the indicator boxes is a column of three smaller boxes, denoting the quality criteria. To the left of the quality criteria boxes the text reads: Quality criteria: Observational statements that describe 'how well' each of the behavioural indicators could be demonstrated by the student.  There is no text in the boxes.&#10;&#10;To the right of the slide is the reference for the graphic: 'Woods and Griffin, 2003'. &#10;">
            <a:extLst>
              <a:ext uri="{FF2B5EF4-FFF2-40B4-BE49-F238E27FC236}">
                <a16:creationId xmlns:a16="http://schemas.microsoft.com/office/drawing/2014/main" id="{7122672C-3E5B-F970-2A36-DED87420CE71}"/>
              </a:ext>
            </a:extLst>
          </p:cNvPr>
          <p:cNvSpPr/>
          <p:nvPr/>
        </p:nvSpPr>
        <p:spPr>
          <a:xfrm>
            <a:off x="10238602" y="6507856"/>
            <a:ext cx="288032" cy="288032"/>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dirty="0">
              <a:solidFill>
                <a:schemeClr val="tx1"/>
              </a:solidFill>
            </a:endParaRPr>
          </a:p>
        </p:txBody>
      </p:sp>
      <p:sp>
        <p:nvSpPr>
          <p:cNvPr id="85" name="Rectangle 84" descr="Flow chart-style graphic of the template for developing a criterion-referenced framework by mapping the construct.  The largest box at the top denotes the construct. Text to the left of the box reads: Construct: The area of inquiry. There is no text in the box.&#10;&#10;The construct box has four arrows at the bottom which point to four individual boxes, denoting four of the capabilities. Text to the left of the boxes reads: Capabililities: A set of representative abstract skill areas that combine to describe the construct. There is no text in the boxes.&#10;&#10;Each of the capabilities boxes has two arrow pointing down from it, with each arrow pointing to a smaller box beneath it. &#10;&#10;These smaller boxes denote the indicators. Text to the left of these boxes reads: Indicators: Behavioural indicators for each capability. These are observable behaviours that can be used as evidence of a student's capability in terms of the things the student can do, say, make, or write. There is no text in the boxes.&#10;&#10;Beneath each of the indicator boxes is a column of three smaller boxes, denoting the quality criteria. To the left of the quality criteria boxes the text reads: Quality criteria: Observational statements that describe 'how well' each of the behavioural indicators could be demonstrated by the student.  There is no text in the boxes.&#10;&#10;To the right of the slide is the reference for the graphic: 'Woods and Griffin, 2003'. &#10;">
            <a:extLst>
              <a:ext uri="{FF2B5EF4-FFF2-40B4-BE49-F238E27FC236}">
                <a16:creationId xmlns:a16="http://schemas.microsoft.com/office/drawing/2014/main" id="{E0071F42-999C-D66F-F84D-4D5604C4228C}"/>
              </a:ext>
            </a:extLst>
          </p:cNvPr>
          <p:cNvSpPr/>
          <p:nvPr/>
        </p:nvSpPr>
        <p:spPr>
          <a:xfrm>
            <a:off x="5980194" y="5969162"/>
            <a:ext cx="288032" cy="288032"/>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dirty="0">
              <a:solidFill>
                <a:schemeClr val="tx1"/>
              </a:solidFill>
            </a:endParaRPr>
          </a:p>
        </p:txBody>
      </p:sp>
      <p:sp>
        <p:nvSpPr>
          <p:cNvPr id="86" name="Rectangle 85" descr="Flow chart-style graphic of the template for developing a criterion-referenced framework by mapping the construct.  The largest box at the top denotes the construct. Text to the left of the box reads: Construct: The area of inquiry. There is no text in the box.&#10;&#10;The construct box has four arrows at the bottom which point to four individual boxes, denoting four of the capabilities. Text to the left of the boxes reads: Capabililities: A set of representative abstract skill areas that combine to describe the construct. There is no text in the boxes.&#10;&#10;Each of the capabilities boxes has two arrow pointing down from it, with each arrow pointing to a smaller box beneath it. &#10;&#10;These smaller boxes denote the indicators. Text to the left of these boxes reads: Indicators: Behavioural indicators for each capability. These are observable behaviours that can be used as evidence of a student's capability in terms of the things the student can do, say, make, or write. There is no text in the boxes.&#10;&#10;Beneath each of the indicator boxes is a column of three smaller boxes, denoting the quality criteria. To the left of the quality criteria boxes the text reads: Quality criteria: Observational statements that describe 'how well' each of the behavioural indicators could be demonstrated by the student.  There is no text in the boxes.&#10;&#10;To the right of the slide is the reference for the graphic: 'Woods and Griffin, 2003'. &#10;">
            <a:extLst>
              <a:ext uri="{FF2B5EF4-FFF2-40B4-BE49-F238E27FC236}">
                <a16:creationId xmlns:a16="http://schemas.microsoft.com/office/drawing/2014/main" id="{718B460E-FF0E-0F8F-9787-7BE8F3969A00}"/>
              </a:ext>
            </a:extLst>
          </p:cNvPr>
          <p:cNvSpPr/>
          <p:nvPr/>
        </p:nvSpPr>
        <p:spPr>
          <a:xfrm>
            <a:off x="6003681" y="6349282"/>
            <a:ext cx="288032" cy="288032"/>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dirty="0">
              <a:solidFill>
                <a:schemeClr val="tx1"/>
              </a:solidFill>
            </a:endParaRPr>
          </a:p>
        </p:txBody>
      </p:sp>
      <p:sp>
        <p:nvSpPr>
          <p:cNvPr id="87" name="Rectangle 86" descr="Flow chart-style graphic of the template for developing a criterion-referenced framework by mapping the construct.  The largest box at the top denotes the construct. Text to the left of the box reads: Construct: The area of inquiry. There is no text in the box.&#10;&#10;The construct box has four arrows at the bottom which point to four individual boxes, denoting four of the capabilities. Text to the left of the boxes reads: Capabililities: A set of representative abstract skill areas that combine to describe the construct. There is no text in the boxes.&#10;&#10;Each of the capabilities boxes has two arrow pointing down from it, with each arrow pointing to a smaller box beneath it. &#10;&#10;These smaller boxes denote the indicators. Text to the left of these boxes reads: Indicators: Behavioural indicators for each capability. These are observable behaviours that can be used as evidence of a student's capability in terms of the things the student can do, say, make, or write. There is no text in the boxes.&#10;&#10;Beneath each of the indicator boxes is a column of three smaller boxes, denoting the quality criteria. To the left of the quality criteria boxes the text reads: Quality criteria: Observational statements that describe 'how well' each of the behavioural indicators could be demonstrated by the student.  There is no text in the boxes.&#10;&#10;To the right of the slide is the reference for the graphic: 'Woods and Griffin, 2003'. &#10;">
            <a:extLst>
              <a:ext uri="{FF2B5EF4-FFF2-40B4-BE49-F238E27FC236}">
                <a16:creationId xmlns:a16="http://schemas.microsoft.com/office/drawing/2014/main" id="{9D33215D-93A7-7B58-C488-6D71CC8A7797}"/>
              </a:ext>
            </a:extLst>
          </p:cNvPr>
          <p:cNvSpPr/>
          <p:nvPr/>
        </p:nvSpPr>
        <p:spPr>
          <a:xfrm>
            <a:off x="5980194" y="5049949"/>
            <a:ext cx="288032" cy="288032"/>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dirty="0">
              <a:solidFill>
                <a:schemeClr val="tx1"/>
              </a:solidFill>
            </a:endParaRPr>
          </a:p>
        </p:txBody>
      </p:sp>
      <p:sp>
        <p:nvSpPr>
          <p:cNvPr id="89" name="Arrow: Up 88" descr="Vertical ye arrow pointing up">
            <a:extLst>
              <a:ext uri="{FF2B5EF4-FFF2-40B4-BE49-F238E27FC236}">
                <a16:creationId xmlns:a16="http://schemas.microsoft.com/office/drawing/2014/main" id="{2EC05E98-57B9-996E-8A2E-8DF15B7BA806}"/>
              </a:ext>
            </a:extLst>
          </p:cNvPr>
          <p:cNvSpPr/>
          <p:nvPr/>
        </p:nvSpPr>
        <p:spPr>
          <a:xfrm>
            <a:off x="11741443" y="5113084"/>
            <a:ext cx="400704" cy="1679505"/>
          </a:xfrm>
          <a:prstGeom prst="upArrow">
            <a:avLst/>
          </a:prstGeom>
          <a:solidFill>
            <a:srgbClr val="FFD62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Tree>
    <p:extLst>
      <p:ext uri="{BB962C8B-B14F-4D97-AF65-F5344CB8AC3E}">
        <p14:creationId xmlns:p14="http://schemas.microsoft.com/office/powerpoint/2010/main" val="3906854345"/>
      </p:ext>
    </p:extLst>
  </p:cSld>
  <p:clrMapOvr>
    <a:masterClrMapping/>
  </p:clrMapOvr>
</p:sld>
</file>

<file path=ppt/theme/theme1.xml><?xml version="1.0" encoding="utf-8"?>
<a:theme xmlns:a="http://schemas.openxmlformats.org/drawingml/2006/main" name="University of Melbourne">
  <a:themeElements>
    <a:clrScheme name="UOM Option2 Colours">
      <a:dk1>
        <a:sysClr val="windowText" lastClr="000000"/>
      </a:dk1>
      <a:lt1>
        <a:sysClr val="window" lastClr="FFFFFF"/>
      </a:lt1>
      <a:dk2>
        <a:srgbClr val="000000"/>
      </a:dk2>
      <a:lt2>
        <a:srgbClr val="000F46"/>
      </a:lt2>
      <a:accent1>
        <a:srgbClr val="000000"/>
      </a:accent1>
      <a:accent2>
        <a:srgbClr val="46C8F0"/>
      </a:accent2>
      <a:accent3>
        <a:srgbClr val="FF2D3C"/>
      </a:accent3>
      <a:accent4>
        <a:srgbClr val="885771"/>
      </a:accent4>
      <a:accent5>
        <a:srgbClr val="9FB825"/>
      </a:accent5>
      <a:accent6>
        <a:srgbClr val="003C55"/>
      </a:accent6>
      <a:hlink>
        <a:srgbClr val="000F46"/>
      </a:hlink>
      <a:folHlink>
        <a:srgbClr val="000F46"/>
      </a:folHlink>
    </a:clrScheme>
    <a:fontScheme name="University of Melbourn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E6E6E6"/>
        </a:solidFill>
        <a:ln>
          <a:noFill/>
        </a:ln>
      </a:spPr>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lgn="ctr">
          <a:defRPr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Black Sheoak (Dark)">
      <a:srgbClr val="78000D"/>
    </a:custClr>
    <a:custClr name="Possum (Dark)">
      <a:srgbClr val="73234B"/>
    </a:custClr>
    <a:custClr name="Possum (Light)">
      <a:srgbClr val="EB7BBE"/>
    </a:custClr>
    <a:custClr name="Yam Daisy (Dark)">
      <a:srgbClr val="A84500"/>
    </a:custClr>
    <a:custClr name="Yam Daisy (Light)">
      <a:srgbClr val="FFD629"/>
    </a:custClr>
    <a:custClr name="Magpie (Light)">
      <a:srgbClr val="C8C8C8"/>
    </a:custClr>
    <a:custClr name="Mt William Greenstone (Light)">
      <a:srgbClr val="ABC1A7"/>
    </a:custClr>
    <a:custClr name="River Red Gum (Dark)">
      <a:srgbClr val="2C421D"/>
    </a:custClr>
    <a:custClr name="Magpie (Dark)">
      <a:srgbClr val="2D2D2D"/>
    </a:custClr>
    <a:custClr name="Mt William Greenstone (Dark)">
      <a:srgbClr val="444A40"/>
    </a:custClr>
  </a:custClrLst>
  <a:extLst>
    <a:ext uri="{05A4C25C-085E-4340-85A3-A5531E510DB2}">
      <thm15:themeFamily xmlns:thm15="http://schemas.microsoft.com/office/thememl/2012/main" name="Master_University of Melbourne.potx" id="{EEF8E8C5-136A-4328-9120-DC238DB23620}" vid="{3C59B156-C13B-4CA4-AD0B-4F3716D70D1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UI/customUI.xml><?xml version="1.0" encoding="utf-8"?>
<customUI xmlns="http://schemas.microsoft.com/office/2006/01/customui">
  <ribbon startFromScratch="false">
    <tabs>
      <tab id="CustomTab" label="University of Melbourne" insertBeforeMso="TabHome" keytip="Q">
        <group idMso="GroupSlides"/>
        <group id="Group1" label="Change Bullet Styles">
          <button idMso="IndentDecrease" visible="true" label="Decrease List Level" size="large"/>
          <button idMso="IndentIncrease" visible="true" label="Increase List Level" size="large"/>
        </group>
        <group id="Group2" label=" ">
          <checkBox idMso="GuidesShowHide" label="Guides"/>
          <splitButton id="groupsplitbutton" size="normal">
            <button idMso="ObjectsGroup"/>
            <menu id="groupsplitmenu" itemSize="large">
              <button idMso="ObjectsUngroup" description="Un-group selected objects" screentip="Un-group selected objects"/>
              <button idMso="ObjectsRegroup" description="Combine and re-Group selected objects" screentip="Combine and re-Group selected objects"/>
            </menu>
          </splitButton>
          <splitButton id="Cropping" size="normal">
            <toggleButton idMso="PictureCrop" label="Crop Tools"/>
            <menu id="CropMenu" itemSize="large">
              <button idMso="PictureFitCrop" description="Resize picture to fit the placeholder proportionally"/>
              <menuSeparator id="croppingmenu2"/>
              <menu idMso="PictureCropAspectRatioMenu" description="Crop image to selected aspect ratio"/>
              <gallery idMso="PictureShapeGallery" description="Crop image to selected shape"/>
            </menu>
          </splitButton>
          <separator id="sep1"/>
          <button idMso="ZoomFitToWindow" size="large" label="Fit to Window"/>
        </group>
        <group id="customGroup3" label="Accessibility Tools">
          <splitButton idMso="MenuAccessibility" visible="true" size="large"/>
          <separator id="Acc"/>
          <toggleButton idMso="AltTextPaneRibbon" visible="true" size="large"/>
          <separator id="sep3"/>
          <toggleButton idMso="SelectionPane" label="Selection Pane" size="large"/>
          <separator id="sep2"/>
          <splitButton id="sendbacksplitbutton" size="large">
            <button idMso="ObjectSendToBack" label="Send to Back"/>
            <menu id="sendbacksplitmenu" itemSize="large">
              <button idMso="ObjectBringToFront" label="Bring to Front"/>
            </menu>
          </splitButton>
        </group>
        <group id="group3" label=" ">
          <button idMso="PictureInsertFromFilePowerPoint" visible="true" size="large" label="Insert Symbols and Patterns" imageMso="InsertPictures"/>
          <button idMso="HeaderFooterInsert" size="large"/>
          <button idMso="PasteTextOnly" size="large" imageMso="Paste" label="Paste Unformatted"/>
        </group>
      </tab>
    </tabs>
  </ribbon>
</customUI>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FDD0DBEFE498F4380E9B8F424BE7F74" ma:contentTypeVersion="5" ma:contentTypeDescription="Create a new document." ma:contentTypeScope="" ma:versionID="ce862c5d60e7d2a1bbc805176e0a00b5">
  <xsd:schema xmlns:xsd="http://www.w3.org/2001/XMLSchema" xmlns:xs="http://www.w3.org/2001/XMLSchema" xmlns:p="http://schemas.microsoft.com/office/2006/metadata/properties" xmlns:ns2="a0959df0-1464-44e0-9a64-45f2b13a2e7e" xmlns:ns3="83803105-ea2f-4e78-af00-23c89b65a8b9" targetNamespace="http://schemas.microsoft.com/office/2006/metadata/properties" ma:root="true" ma:fieldsID="04fe878833102111520cf550174bf6a9" ns2:_="" ns3:_="">
    <xsd:import namespace="a0959df0-1464-44e0-9a64-45f2b13a2e7e"/>
    <xsd:import namespace="83803105-ea2f-4e78-af00-23c89b65a8b9"/>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0959df0-1464-44e0-9a64-45f2b13a2e7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3803105-ea2f-4e78-af00-23c89b65a8b9"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05AED9B-66F7-4DBF-A383-1BD8F87B46F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0959df0-1464-44e0-9a64-45f2b13a2e7e"/>
    <ds:schemaRef ds:uri="83803105-ea2f-4e78-af00-23c89b65a8b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E8FFBB9-4FB3-4A1F-8381-B3FA72337E91}">
  <ds:schemaRefs>
    <ds:schemaRef ds:uri="http://purl.org/dc/terms/"/>
    <ds:schemaRef ds:uri="http://schemas.microsoft.com/office/2006/metadata/properties"/>
    <ds:schemaRef ds:uri="ae8ede3d-ca04-40de-a521-e5739ec48b5f"/>
    <ds:schemaRef ds:uri="http://schemas.microsoft.com/office/2006/documentManagement/types"/>
    <ds:schemaRef ds:uri="http://purl.org/dc/elements/1.1/"/>
    <ds:schemaRef ds:uri="http://purl.org/dc/dcmitype/"/>
    <ds:schemaRef ds:uri="http://schemas.microsoft.com/office/infopath/2007/PartnerControls"/>
    <ds:schemaRef ds:uri="http://schemas.openxmlformats.org/package/2006/metadata/core-properties"/>
    <ds:schemaRef ds:uri="11b4f495-11b8-43f2-b0a6-bd3e9198cf0b"/>
    <ds:schemaRef ds:uri="http://www.w3.org/XML/1998/namespace"/>
  </ds:schemaRefs>
</ds:datastoreItem>
</file>

<file path=customXml/itemProps3.xml><?xml version="1.0" encoding="utf-8"?>
<ds:datastoreItem xmlns:ds="http://schemas.openxmlformats.org/officeDocument/2006/customXml" ds:itemID="{42C75387-93F6-4D93-B300-D671EFAD96D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Presentation_University of Melbourne</Template>
  <TotalTime>260</TotalTime>
  <Words>471</Words>
  <Application>Microsoft Office PowerPoint</Application>
  <PresentationFormat>Widescreen</PresentationFormat>
  <Paragraphs>100</Paragraphs>
  <Slides>15</Slides>
  <Notes>15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Arial</vt:lpstr>
      <vt:lpstr>Calibri</vt:lpstr>
      <vt:lpstr>wfont_e6da5f_fdabe17d0a4c4532abc746b45ee50175</vt:lpstr>
      <vt:lpstr>University of Melbourne</vt:lpstr>
      <vt:lpstr>Accessing the expertise of teachers and people with lived experience  to drive innovation in braille literacy assessment and teaching</vt:lpstr>
      <vt:lpstr>The premise</vt:lpstr>
      <vt:lpstr>Developmental progression for juggling</vt:lpstr>
      <vt:lpstr>Thanks, Queensland!</vt:lpstr>
      <vt:lpstr>Building validity arguments</vt:lpstr>
      <vt:lpstr>Building validity arguments</vt:lpstr>
      <vt:lpstr>Building validity arguments</vt:lpstr>
      <vt:lpstr>Defining the construct of braille literacy for the purpose of assessment</vt:lpstr>
      <vt:lpstr>Mapping the construct</vt:lpstr>
      <vt:lpstr>Writing indicators and quality criteria -&gt; pair-wise comparison</vt:lpstr>
      <vt:lpstr>Draft construct map</vt:lpstr>
      <vt:lpstr>Draft capabilities</vt:lpstr>
      <vt:lpstr>Current and next steps</vt:lpstr>
      <vt:lpstr>How accurate are expert teachers of students with disability?</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Emily White</dc:creator>
  <cp:lastModifiedBy>Emily White</cp:lastModifiedBy>
  <cp:revision>1</cp:revision>
  <dcterms:created xsi:type="dcterms:W3CDTF">2025-05-24T12:41:14Z</dcterms:created>
  <dcterms:modified xsi:type="dcterms:W3CDTF">2025-05-25T21:24:57Z</dcterms:modified>
  <cp:category>PowerPoint Template</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0x0101006FDD0DBEFE498F4380E9B8F424BE7F74</vt:lpwstr>
  </property>
</Properties>
</file>