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22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63C8A6-5AC5-477A-9099-3C1DB3E4CCF7}" v="2" dt="2025-05-23T01:06:13.6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26" y="24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lker, Michael (SA Schl and Serv for Vision Impaired)" userId="e593d74c-52a6-406f-8ded-5f37f8be8ecb" providerId="ADAL" clId="{E43AB933-7C2C-4BD2-94A5-3CEBE0E0995F}"/>
    <pc:docChg chg="undo custSel modSld modMainMaster">
      <pc:chgData name="Walker, Michael (SA Schl and Serv for Vision Impaired)" userId="e593d74c-52a6-406f-8ded-5f37f8be8ecb" providerId="ADAL" clId="{E43AB933-7C2C-4BD2-94A5-3CEBE0E0995F}" dt="2024-12-02T22:19:36.071" v="14" actId="1076"/>
      <pc:docMkLst>
        <pc:docMk/>
      </pc:docMkLst>
      <pc:sldChg chg="modSp mod">
        <pc:chgData name="Walker, Michael (SA Schl and Serv for Vision Impaired)" userId="e593d74c-52a6-406f-8ded-5f37f8be8ecb" providerId="ADAL" clId="{E43AB933-7C2C-4BD2-94A5-3CEBE0E0995F}" dt="2024-12-02T22:16:35.737" v="3" actId="948"/>
        <pc:sldMkLst>
          <pc:docMk/>
          <pc:sldMk cId="423808092" sldId="259"/>
        </pc:sldMkLst>
        <pc:spChg chg="mod">
          <ac:chgData name="Walker, Michael (SA Schl and Serv for Vision Impaired)" userId="e593d74c-52a6-406f-8ded-5f37f8be8ecb" providerId="ADAL" clId="{E43AB933-7C2C-4BD2-94A5-3CEBE0E0995F}" dt="2024-12-02T22:16:35.737" v="3" actId="948"/>
          <ac:spMkLst>
            <pc:docMk/>
            <pc:sldMk cId="423808092" sldId="259"/>
            <ac:spMk id="3" creationId="{921C75CE-374B-DF74-8F20-84D7A5D174A0}"/>
          </ac:spMkLst>
        </pc:spChg>
      </pc:sldChg>
      <pc:sldChg chg="modSp mod">
        <pc:chgData name="Walker, Michael (SA Schl and Serv for Vision Impaired)" userId="e593d74c-52a6-406f-8ded-5f37f8be8ecb" providerId="ADAL" clId="{E43AB933-7C2C-4BD2-94A5-3CEBE0E0995F}" dt="2024-12-02T22:16:49.726" v="5" actId="27636"/>
        <pc:sldMkLst>
          <pc:docMk/>
          <pc:sldMk cId="273826040" sldId="260"/>
        </pc:sldMkLst>
        <pc:spChg chg="mod">
          <ac:chgData name="Walker, Michael (SA Schl and Serv for Vision Impaired)" userId="e593d74c-52a6-406f-8ded-5f37f8be8ecb" providerId="ADAL" clId="{E43AB933-7C2C-4BD2-94A5-3CEBE0E0995F}" dt="2024-12-02T22:16:49.726" v="5" actId="27636"/>
          <ac:spMkLst>
            <pc:docMk/>
            <pc:sldMk cId="273826040" sldId="260"/>
            <ac:spMk id="3" creationId="{921C75CE-374B-DF74-8F20-84D7A5D174A0}"/>
          </ac:spMkLst>
        </pc:spChg>
      </pc:sldChg>
      <pc:sldChg chg="modSp mod modAnim">
        <pc:chgData name="Walker, Michael (SA Schl and Serv for Vision Impaired)" userId="e593d74c-52a6-406f-8ded-5f37f8be8ecb" providerId="ADAL" clId="{E43AB933-7C2C-4BD2-94A5-3CEBE0E0995F}" dt="2024-12-02T22:18:09.506" v="10"/>
        <pc:sldMkLst>
          <pc:docMk/>
          <pc:sldMk cId="3509522062" sldId="262"/>
        </pc:sldMkLst>
        <pc:spChg chg="mod">
          <ac:chgData name="Walker, Michael (SA Schl and Serv for Vision Impaired)" userId="e593d74c-52a6-406f-8ded-5f37f8be8ecb" providerId="ADAL" clId="{E43AB933-7C2C-4BD2-94A5-3CEBE0E0995F}" dt="2024-12-02T22:17:47.698" v="8" actId="1076"/>
          <ac:spMkLst>
            <pc:docMk/>
            <pc:sldMk cId="3509522062" sldId="262"/>
            <ac:spMk id="3" creationId="{921C75CE-374B-DF74-8F20-84D7A5D174A0}"/>
          </ac:spMkLst>
        </pc:spChg>
        <pc:spChg chg="ord">
          <ac:chgData name="Walker, Michael (SA Schl and Serv for Vision Impaired)" userId="e593d74c-52a6-406f-8ded-5f37f8be8ecb" providerId="ADAL" clId="{E43AB933-7C2C-4BD2-94A5-3CEBE0E0995F}" dt="2024-12-02T22:17:34.516" v="6" actId="167"/>
          <ac:spMkLst>
            <pc:docMk/>
            <pc:sldMk cId="3509522062" sldId="262"/>
            <ac:spMk id="5" creationId="{CED5A117-D9BD-0178-E60C-99B19A37E470}"/>
          </ac:spMkLst>
        </pc:spChg>
      </pc:sldChg>
      <pc:sldChg chg="modSp mod">
        <pc:chgData name="Walker, Michael (SA Schl and Serv for Vision Impaired)" userId="e593d74c-52a6-406f-8ded-5f37f8be8ecb" providerId="ADAL" clId="{E43AB933-7C2C-4BD2-94A5-3CEBE0E0995F}" dt="2024-12-02T22:19:36.071" v="14" actId="1076"/>
        <pc:sldMkLst>
          <pc:docMk/>
          <pc:sldMk cId="1984149143" sldId="263"/>
        </pc:sldMkLst>
        <pc:spChg chg="mod">
          <ac:chgData name="Walker, Michael (SA Schl and Serv for Vision Impaired)" userId="e593d74c-52a6-406f-8ded-5f37f8be8ecb" providerId="ADAL" clId="{E43AB933-7C2C-4BD2-94A5-3CEBE0E0995F}" dt="2024-12-02T22:19:36.071" v="14" actId="1076"/>
          <ac:spMkLst>
            <pc:docMk/>
            <pc:sldMk cId="1984149143" sldId="263"/>
            <ac:spMk id="19" creationId="{31333EEB-183C-817E-E45A-761E7243C269}"/>
          </ac:spMkLst>
        </pc:spChg>
        <pc:spChg chg="mod">
          <ac:chgData name="Walker, Michael (SA Schl and Serv for Vision Impaired)" userId="e593d74c-52a6-406f-8ded-5f37f8be8ecb" providerId="ADAL" clId="{E43AB933-7C2C-4BD2-94A5-3CEBE0E0995F}" dt="2024-12-02T22:19:36.071" v="14" actId="1076"/>
          <ac:spMkLst>
            <pc:docMk/>
            <pc:sldMk cId="1984149143" sldId="263"/>
            <ac:spMk id="24" creationId="{3F5B0FBB-A1B5-E410-7E45-CDF286541979}"/>
          </ac:spMkLst>
        </pc:spChg>
        <pc:grpChg chg="mod">
          <ac:chgData name="Walker, Michael (SA Schl and Serv for Vision Impaired)" userId="e593d74c-52a6-406f-8ded-5f37f8be8ecb" providerId="ADAL" clId="{E43AB933-7C2C-4BD2-94A5-3CEBE0E0995F}" dt="2024-12-02T22:18:45.059" v="12" actId="1076"/>
          <ac:grpSpMkLst>
            <pc:docMk/>
            <pc:sldMk cId="1984149143" sldId="263"/>
            <ac:grpSpMk id="26" creationId="{453D680A-276F-977E-6F64-70A3B47B40DF}"/>
          </ac:grpSpMkLst>
        </pc:grpChg>
        <pc:cxnChg chg="mod">
          <ac:chgData name="Walker, Michael (SA Schl and Serv for Vision Impaired)" userId="e593d74c-52a6-406f-8ded-5f37f8be8ecb" providerId="ADAL" clId="{E43AB933-7C2C-4BD2-94A5-3CEBE0E0995F}" dt="2024-12-02T22:19:36.071" v="14" actId="1076"/>
          <ac:cxnSpMkLst>
            <pc:docMk/>
            <pc:sldMk cId="1984149143" sldId="263"/>
            <ac:cxnSpMk id="20" creationId="{B3967D52-70CC-FE1E-845B-C260AE06CFC0}"/>
          </ac:cxnSpMkLst>
        </pc:cxnChg>
        <pc:cxnChg chg="mod">
          <ac:chgData name="Walker, Michael (SA Schl and Serv for Vision Impaired)" userId="e593d74c-52a6-406f-8ded-5f37f8be8ecb" providerId="ADAL" clId="{E43AB933-7C2C-4BD2-94A5-3CEBE0E0995F}" dt="2024-12-02T22:19:36.071" v="14" actId="1076"/>
          <ac:cxnSpMkLst>
            <pc:docMk/>
            <pc:sldMk cId="1984149143" sldId="263"/>
            <ac:cxnSpMk id="23" creationId="{96D103A4-171C-C1D5-1CBA-E0B3E9D154D9}"/>
          </ac:cxnSpMkLst>
        </pc:cxnChg>
        <pc:cxnChg chg="mod">
          <ac:chgData name="Walker, Michael (SA Schl and Serv for Vision Impaired)" userId="e593d74c-52a6-406f-8ded-5f37f8be8ecb" providerId="ADAL" clId="{E43AB933-7C2C-4BD2-94A5-3CEBE0E0995F}" dt="2024-12-02T22:19:36.071" v="14" actId="1076"/>
          <ac:cxnSpMkLst>
            <pc:docMk/>
            <pc:sldMk cId="1984149143" sldId="263"/>
            <ac:cxnSpMk id="25" creationId="{AE5B26B4-A160-DC97-1CFD-565770350790}"/>
          </ac:cxnSpMkLst>
        </pc:cxnChg>
      </pc:sldChg>
      <pc:sldMasterChg chg="modSldLayout">
        <pc:chgData name="Walker, Michael (SA Schl and Serv for Vision Impaired)" userId="e593d74c-52a6-406f-8ded-5f37f8be8ecb" providerId="ADAL" clId="{E43AB933-7C2C-4BD2-94A5-3CEBE0E0995F}" dt="2024-12-02T22:14:11.706" v="1" actId="478"/>
        <pc:sldMasterMkLst>
          <pc:docMk/>
          <pc:sldMasterMk cId="1193095844" sldId="2147483648"/>
        </pc:sldMasterMkLst>
        <pc:sldLayoutChg chg="delSp mod">
          <pc:chgData name="Walker, Michael (SA Schl and Serv for Vision Impaired)" userId="e593d74c-52a6-406f-8ded-5f37f8be8ecb" providerId="ADAL" clId="{E43AB933-7C2C-4BD2-94A5-3CEBE0E0995F}" dt="2024-12-02T22:14:11.706" v="1" actId="478"/>
          <pc:sldLayoutMkLst>
            <pc:docMk/>
            <pc:sldMasterMk cId="1193095844" sldId="2147483648"/>
            <pc:sldLayoutMk cId="4143751372" sldId="2147483662"/>
          </pc:sldLayoutMkLst>
          <pc:spChg chg="del">
            <ac:chgData name="Walker, Michael (SA Schl and Serv for Vision Impaired)" userId="e593d74c-52a6-406f-8ded-5f37f8be8ecb" providerId="ADAL" clId="{E43AB933-7C2C-4BD2-94A5-3CEBE0E0995F}" dt="2024-12-02T22:14:11.074" v="0" actId="478"/>
            <ac:spMkLst>
              <pc:docMk/>
              <pc:sldMasterMk cId="1193095844" sldId="2147483648"/>
              <pc:sldLayoutMk cId="4143751372" sldId="2147483662"/>
              <ac:spMk id="16" creationId="{E729BEFC-0B1F-773E-FBFD-39945C9DEB2A}"/>
            </ac:spMkLst>
          </pc:spChg>
          <pc:picChg chg="del">
            <ac:chgData name="Walker, Michael (SA Schl and Serv for Vision Impaired)" userId="e593d74c-52a6-406f-8ded-5f37f8be8ecb" providerId="ADAL" clId="{E43AB933-7C2C-4BD2-94A5-3CEBE0E0995F}" dt="2024-12-02T22:14:11.706" v="1" actId="478"/>
            <ac:picMkLst>
              <pc:docMk/>
              <pc:sldMasterMk cId="1193095844" sldId="2147483648"/>
              <pc:sldLayoutMk cId="4143751372" sldId="2147483662"/>
              <ac:picMk id="15" creationId="{2A466631-423E-E2A7-0118-D695DCAD3504}"/>
            </ac:picMkLst>
          </pc:picChg>
        </pc:sldLayoutChg>
      </pc:sldMasterChg>
    </pc:docChg>
  </pc:docChgLst>
  <pc:docChgLst>
    <pc:chgData name="Walker, Michael (Aberfoyle Park High School)" userId="e593d74c-52a6-406f-8ded-5f37f8be8ecb" providerId="ADAL" clId="{9E6A5028-16C8-4BDE-9658-3308206BEA86}"/>
    <pc:docChg chg="undo custSel modSld">
      <pc:chgData name="Walker, Michael (Aberfoyle Park High School)" userId="e593d74c-52a6-406f-8ded-5f37f8be8ecb" providerId="ADAL" clId="{9E6A5028-16C8-4BDE-9658-3308206BEA86}" dt="2025-04-27T06:10:25.296" v="19" actId="14100"/>
      <pc:docMkLst>
        <pc:docMk/>
      </pc:docMkLst>
      <pc:sldChg chg="addSp modSp mod">
        <pc:chgData name="Walker, Michael (Aberfoyle Park High School)" userId="e593d74c-52a6-406f-8ded-5f37f8be8ecb" providerId="ADAL" clId="{9E6A5028-16C8-4BDE-9658-3308206BEA86}" dt="2025-04-27T06:07:06.152" v="5" actId="14100"/>
        <pc:sldMkLst>
          <pc:docMk/>
          <pc:sldMk cId="1990174951" sldId="258"/>
        </pc:sldMkLst>
        <pc:cxnChg chg="add mod">
          <ac:chgData name="Walker, Michael (Aberfoyle Park High School)" userId="e593d74c-52a6-406f-8ded-5f37f8be8ecb" providerId="ADAL" clId="{9E6A5028-16C8-4BDE-9658-3308206BEA86}" dt="2025-04-27T06:06:55.506" v="2" actId="14100"/>
          <ac:cxnSpMkLst>
            <pc:docMk/>
            <pc:sldMk cId="1990174951" sldId="258"/>
            <ac:cxnSpMk id="16" creationId="{8EA93829-8D81-47EA-BC90-50176B291F4D}"/>
          </ac:cxnSpMkLst>
        </pc:cxnChg>
        <pc:cxnChg chg="add mod">
          <ac:chgData name="Walker, Michael (Aberfoyle Park High School)" userId="e593d74c-52a6-406f-8ded-5f37f8be8ecb" providerId="ADAL" clId="{9E6A5028-16C8-4BDE-9658-3308206BEA86}" dt="2025-04-27T06:07:06.152" v="5" actId="14100"/>
          <ac:cxnSpMkLst>
            <pc:docMk/>
            <pc:sldMk cId="1990174951" sldId="258"/>
            <ac:cxnSpMk id="17" creationId="{5033C06B-5673-4443-9025-5DD3F4747B31}"/>
          </ac:cxnSpMkLst>
        </pc:cxnChg>
      </pc:sldChg>
      <pc:sldChg chg="delSp modSp mod">
        <pc:chgData name="Walker, Michael (Aberfoyle Park High School)" userId="e593d74c-52a6-406f-8ded-5f37f8be8ecb" providerId="ADAL" clId="{9E6A5028-16C8-4BDE-9658-3308206BEA86}" dt="2025-04-27T06:10:25.296" v="19" actId="14100"/>
        <pc:sldMkLst>
          <pc:docMk/>
          <pc:sldMk cId="1984149143" sldId="263"/>
        </pc:sldMkLst>
        <pc:spChg chg="mod">
          <ac:chgData name="Walker, Michael (Aberfoyle Park High School)" userId="e593d74c-52a6-406f-8ded-5f37f8be8ecb" providerId="ADAL" clId="{9E6A5028-16C8-4BDE-9658-3308206BEA86}" dt="2025-04-27T06:10:19.680" v="17" actId="1076"/>
          <ac:spMkLst>
            <pc:docMk/>
            <pc:sldMk cId="1984149143" sldId="263"/>
            <ac:spMk id="3" creationId="{987FD78D-D9FE-E59E-7F0C-4EE3D265FC05}"/>
          </ac:spMkLst>
        </pc:spChg>
        <pc:spChg chg="del mod">
          <ac:chgData name="Walker, Michael (Aberfoyle Park High School)" userId="e593d74c-52a6-406f-8ded-5f37f8be8ecb" providerId="ADAL" clId="{9E6A5028-16C8-4BDE-9658-3308206BEA86}" dt="2025-04-27T06:09:34.538" v="7" actId="478"/>
          <ac:spMkLst>
            <pc:docMk/>
            <pc:sldMk cId="1984149143" sldId="263"/>
            <ac:spMk id="11" creationId="{7C7BDA42-7F46-7E90-790D-25A1051630FB}"/>
          </ac:spMkLst>
        </pc:spChg>
        <pc:spChg chg="mod">
          <ac:chgData name="Walker, Michael (Aberfoyle Park High School)" userId="e593d74c-52a6-406f-8ded-5f37f8be8ecb" providerId="ADAL" clId="{9E6A5028-16C8-4BDE-9658-3308206BEA86}" dt="2025-04-27T06:10:00.102" v="12" actId="1076"/>
          <ac:spMkLst>
            <pc:docMk/>
            <pc:sldMk cId="1984149143" sldId="263"/>
            <ac:spMk id="13" creationId="{FC10C127-845E-DC06-E6FD-47236655C467}"/>
          </ac:spMkLst>
        </pc:spChg>
        <pc:spChg chg="mod">
          <ac:chgData name="Walker, Michael (Aberfoyle Park High School)" userId="e593d74c-52a6-406f-8ded-5f37f8be8ecb" providerId="ADAL" clId="{9E6A5028-16C8-4BDE-9658-3308206BEA86}" dt="2025-04-27T06:10:08.468" v="14" actId="1076"/>
          <ac:spMkLst>
            <pc:docMk/>
            <pc:sldMk cId="1984149143" sldId="263"/>
            <ac:spMk id="15" creationId="{EC02D4C6-624D-FB0E-1EDD-67753A4A6AB9}"/>
          </ac:spMkLst>
        </pc:spChg>
        <pc:grpChg chg="mod">
          <ac:chgData name="Walker, Michael (Aberfoyle Park High School)" userId="e593d74c-52a6-406f-8ded-5f37f8be8ecb" providerId="ADAL" clId="{9E6A5028-16C8-4BDE-9658-3308206BEA86}" dt="2025-04-27T06:10:21.342" v="18" actId="1076"/>
          <ac:grpSpMkLst>
            <pc:docMk/>
            <pc:sldMk cId="1984149143" sldId="263"/>
            <ac:grpSpMk id="26" creationId="{453D680A-276F-977E-6F64-70A3B47B40DF}"/>
          </ac:grpSpMkLst>
        </pc:grpChg>
        <pc:cxnChg chg="mod">
          <ac:chgData name="Walker, Michael (Aberfoyle Park High School)" userId="e593d74c-52a6-406f-8ded-5f37f8be8ecb" providerId="ADAL" clId="{9E6A5028-16C8-4BDE-9658-3308206BEA86}" dt="2025-04-27T06:10:15.613" v="16" actId="14100"/>
          <ac:cxnSpMkLst>
            <pc:docMk/>
            <pc:sldMk cId="1984149143" sldId="263"/>
            <ac:cxnSpMk id="6" creationId="{4209C987-7C09-8978-D61E-F42B2C602C05}"/>
          </ac:cxnSpMkLst>
        </pc:cxnChg>
        <pc:cxnChg chg="del">
          <ac:chgData name="Walker, Michael (Aberfoyle Park High School)" userId="e593d74c-52a6-406f-8ded-5f37f8be8ecb" providerId="ADAL" clId="{9E6A5028-16C8-4BDE-9658-3308206BEA86}" dt="2025-04-27T06:09:38.497" v="8" actId="478"/>
          <ac:cxnSpMkLst>
            <pc:docMk/>
            <pc:sldMk cId="1984149143" sldId="263"/>
            <ac:cxnSpMk id="14" creationId="{D515A4B1-8C78-4F07-2A01-9EC8C058649D}"/>
          </ac:cxnSpMkLst>
        </pc:cxnChg>
        <pc:cxnChg chg="mod">
          <ac:chgData name="Walker, Michael (Aberfoyle Park High School)" userId="e593d74c-52a6-406f-8ded-5f37f8be8ecb" providerId="ADAL" clId="{9E6A5028-16C8-4BDE-9658-3308206BEA86}" dt="2025-04-27T06:10:25.296" v="19" actId="14100"/>
          <ac:cxnSpMkLst>
            <pc:docMk/>
            <pc:sldMk cId="1984149143" sldId="263"/>
            <ac:cxnSpMk id="16" creationId="{C9B51C26-9904-29A5-2170-1F77C47D449A}"/>
          </ac:cxnSpMkLst>
        </pc:cxnChg>
      </pc:sldChg>
    </pc:docChg>
  </pc:docChgLst>
  <pc:docChgLst>
    <pc:chgData name="Walker, Michael (Aberfoyle Park High School)" userId="e593d74c-52a6-406f-8ded-5f37f8be8ecb" providerId="ADAL" clId="{9763C8A6-5AC5-477A-9099-3C1DB3E4CCF7}"/>
    <pc:docChg chg="modSld">
      <pc:chgData name="Walker, Michael (Aberfoyle Park High School)" userId="e593d74c-52a6-406f-8ded-5f37f8be8ecb" providerId="ADAL" clId="{9763C8A6-5AC5-477A-9099-3C1DB3E4CCF7}" dt="2025-05-23T01:06:13.644" v="4"/>
      <pc:docMkLst>
        <pc:docMk/>
      </pc:docMkLst>
      <pc:sldChg chg="modSp mod">
        <pc:chgData name="Walker, Michael (Aberfoyle Park High School)" userId="e593d74c-52a6-406f-8ded-5f37f8be8ecb" providerId="ADAL" clId="{9763C8A6-5AC5-477A-9099-3C1DB3E4CCF7}" dt="2025-05-23T01:03:50.362" v="2" actId="20577"/>
        <pc:sldMkLst>
          <pc:docMk/>
          <pc:sldMk cId="2556251752" sldId="257"/>
        </pc:sldMkLst>
        <pc:spChg chg="mod">
          <ac:chgData name="Walker, Michael (Aberfoyle Park High School)" userId="e593d74c-52a6-406f-8ded-5f37f8be8ecb" providerId="ADAL" clId="{9763C8A6-5AC5-477A-9099-3C1DB3E4CCF7}" dt="2025-05-23T01:03:50.362" v="2" actId="20577"/>
          <ac:spMkLst>
            <pc:docMk/>
            <pc:sldMk cId="2556251752" sldId="257"/>
            <ac:spMk id="2" creationId="{0086E688-894E-0D7D-9F0B-35DE746F6EE1}"/>
          </ac:spMkLst>
        </pc:spChg>
      </pc:sldChg>
      <pc:sldChg chg="modAnim">
        <pc:chgData name="Walker, Michael (Aberfoyle Park High School)" userId="e593d74c-52a6-406f-8ded-5f37f8be8ecb" providerId="ADAL" clId="{9763C8A6-5AC5-477A-9099-3C1DB3E4CCF7}" dt="2025-05-23T01:06:13.644" v="4"/>
        <pc:sldMkLst>
          <pc:docMk/>
          <pc:sldMk cId="3509522062" sldId="26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rgbClr val="0A22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694362-3B19-CAEF-51F5-9221652EA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998C6-4AAB-4728-811C-621E51462F25}" type="datetimeFigureOut">
              <a:rPr lang="en-AU" smtClean="0"/>
              <a:t>23/05/2025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07C3FA-5A90-993E-35D8-A358F8E0F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C7713A-D325-0F55-4B91-A5FB8C6D7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1E14D-1DD3-4669-B9C5-EBC5C17B2C40}" type="slidenum">
              <a:rPr lang="en-AU" smtClean="0"/>
              <a:t>‹#›</a:t>
            </a:fld>
            <a:endParaRPr lang="en-AU"/>
          </a:p>
        </p:txBody>
      </p:sp>
      <p:pic>
        <p:nvPicPr>
          <p:cNvPr id="6" name="object 3">
            <a:extLst>
              <a:ext uri="{FF2B5EF4-FFF2-40B4-BE49-F238E27FC236}">
                <a16:creationId xmlns:a16="http://schemas.microsoft.com/office/drawing/2014/main" id="{841A1EBA-00B0-5511-DA4F-897B3B9BE96C}"/>
              </a:ext>
            </a:extLst>
          </p:cNvPr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976996" y="5792583"/>
            <a:ext cx="2376804" cy="451623"/>
          </a:xfrm>
          <a:prstGeom prst="rect">
            <a:avLst/>
          </a:prstGeom>
        </p:spPr>
      </p:pic>
      <p:sp>
        <p:nvSpPr>
          <p:cNvPr id="7" name="object 5">
            <a:extLst>
              <a:ext uri="{FF2B5EF4-FFF2-40B4-BE49-F238E27FC236}">
                <a16:creationId xmlns:a16="http://schemas.microsoft.com/office/drawing/2014/main" id="{BEBB7860-D12A-9C47-F495-E354DC2D175A}"/>
              </a:ext>
            </a:extLst>
          </p:cNvPr>
          <p:cNvSpPr txBox="1">
            <a:spLocks/>
          </p:cNvSpPr>
          <p:nvPr userDrawn="1"/>
        </p:nvSpPr>
        <p:spPr>
          <a:xfrm>
            <a:off x="838200" y="6015551"/>
            <a:ext cx="2984500" cy="195566"/>
          </a:xfrm>
          <a:prstGeom prst="rect">
            <a:avLst/>
          </a:prstGeom>
        </p:spPr>
        <p:txBody>
          <a:bodyPr vert="horz" wrap="square" lIns="0" tIns="10795" rIns="0" bIns="0" rtlCol="0" anchor="ctr">
            <a:spAutoFit/>
          </a:bodyPr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l">
              <a:spcBef>
                <a:spcPts val="85"/>
              </a:spcBef>
            </a:pPr>
            <a:r>
              <a:rPr lang="en-AU" sz="1200" b="0" i="0" spc="-10" dirty="0">
                <a:solidFill>
                  <a:srgbClr val="FFFFFF"/>
                </a:solidFill>
                <a:latin typeface="Lato" panose="020F0502020204030203" pitchFamily="34" charset="77"/>
              </a:rPr>
              <a:t>Leaders</a:t>
            </a:r>
            <a:r>
              <a:rPr lang="en-AU" sz="1200" b="0" i="0" spc="-15" dirty="0">
                <a:solidFill>
                  <a:srgbClr val="FFFFFF"/>
                </a:solidFill>
                <a:latin typeface="Lato" panose="020F0502020204030203" pitchFamily="34" charset="77"/>
              </a:rPr>
              <a:t> </a:t>
            </a:r>
            <a:r>
              <a:rPr lang="en-AU" sz="1200" b="0" i="0" dirty="0">
                <a:solidFill>
                  <a:srgbClr val="FFFFFF"/>
                </a:solidFill>
                <a:latin typeface="Lato" panose="020F0502020204030203" pitchFamily="34" charset="77"/>
              </a:rPr>
              <a:t>in</a:t>
            </a:r>
            <a:r>
              <a:rPr lang="en-AU" sz="1200" b="0" i="0" spc="-10" dirty="0">
                <a:solidFill>
                  <a:srgbClr val="FFFFFF"/>
                </a:solidFill>
                <a:latin typeface="Lato" panose="020F0502020204030203" pitchFamily="34" charset="77"/>
              </a:rPr>
              <a:t> </a:t>
            </a:r>
            <a:r>
              <a:rPr lang="en-AU" sz="1200" b="0" i="0" spc="-5" dirty="0">
                <a:solidFill>
                  <a:srgbClr val="FFFFFF"/>
                </a:solidFill>
                <a:latin typeface="Lato" panose="020F0502020204030203" pitchFamily="34" charset="77"/>
              </a:rPr>
              <a:t>education</a:t>
            </a:r>
            <a:r>
              <a:rPr lang="en-AU" sz="1200" b="0" i="0" spc="5" dirty="0">
                <a:solidFill>
                  <a:srgbClr val="FFFFFF"/>
                </a:solidFill>
                <a:latin typeface="Lato" panose="020F0502020204030203" pitchFamily="34" charset="77"/>
              </a:rPr>
              <a:t> </a:t>
            </a:r>
            <a:r>
              <a:rPr lang="en-AU" sz="1200" b="0" i="0" spc="-5" dirty="0">
                <a:solidFill>
                  <a:schemeClr val="accent1"/>
                </a:solidFill>
                <a:latin typeface="Lato" panose="020F0502020204030203" pitchFamily="34" charset="77"/>
              </a:rPr>
              <a:t>for</a:t>
            </a:r>
            <a:r>
              <a:rPr lang="en-AU" sz="1200" b="0" i="0" spc="-15" dirty="0">
                <a:solidFill>
                  <a:schemeClr val="accent1"/>
                </a:solidFill>
                <a:latin typeface="Lato" panose="020F0502020204030203" pitchFamily="34" charset="77"/>
              </a:rPr>
              <a:t> </a:t>
            </a:r>
            <a:r>
              <a:rPr lang="en-AU" sz="1200" b="0" i="0" dirty="0">
                <a:solidFill>
                  <a:schemeClr val="accent1"/>
                </a:solidFill>
                <a:latin typeface="Lato" panose="020F0502020204030203" pitchFamily="34" charset="77"/>
              </a:rPr>
              <a:t>the</a:t>
            </a:r>
            <a:r>
              <a:rPr lang="en-AU" sz="1200" b="0" i="0" spc="-10" dirty="0">
                <a:solidFill>
                  <a:schemeClr val="accent1"/>
                </a:solidFill>
                <a:latin typeface="Lato" panose="020F0502020204030203" pitchFamily="34" charset="77"/>
              </a:rPr>
              <a:t> </a:t>
            </a:r>
            <a:r>
              <a:rPr lang="en-AU" sz="1200" b="0" i="0" spc="-5" dirty="0">
                <a:solidFill>
                  <a:schemeClr val="accent1"/>
                </a:solidFill>
                <a:latin typeface="Lato" panose="020F0502020204030203" pitchFamily="34" charset="77"/>
              </a:rPr>
              <a:t>vision</a:t>
            </a:r>
            <a:r>
              <a:rPr lang="en-AU" sz="1200" b="0" i="0" spc="-15" dirty="0">
                <a:solidFill>
                  <a:schemeClr val="accent1"/>
                </a:solidFill>
                <a:latin typeface="Lato" panose="020F0502020204030203" pitchFamily="34" charset="77"/>
              </a:rPr>
              <a:t> </a:t>
            </a:r>
            <a:r>
              <a:rPr lang="en-AU" sz="1200" b="0" i="0" dirty="0">
                <a:solidFill>
                  <a:schemeClr val="accent1"/>
                </a:solidFill>
                <a:latin typeface="Lato" panose="020F0502020204030203" pitchFamily="34" charset="77"/>
              </a:rPr>
              <a:t>impaired</a:t>
            </a:r>
          </a:p>
        </p:txBody>
      </p:sp>
      <p:pic>
        <p:nvPicPr>
          <p:cNvPr id="8" name="object 4">
            <a:extLst>
              <a:ext uri="{FF2B5EF4-FFF2-40B4-BE49-F238E27FC236}">
                <a16:creationId xmlns:a16="http://schemas.microsoft.com/office/drawing/2014/main" id="{876F3AF3-3A65-2E89-EB01-7620D71D5733}"/>
              </a:ext>
            </a:extLst>
          </p:cNvPr>
          <p:cNvPicPr/>
          <p:nvPr userDrawn="1"/>
        </p:nvPicPr>
        <p:blipFill>
          <a:blip r:embed="rId3" cstate="print"/>
          <a:stretch>
            <a:fillRect/>
          </a:stretch>
        </p:blipFill>
        <p:spPr>
          <a:xfrm>
            <a:off x="3386646" y="1541633"/>
            <a:ext cx="5418708" cy="303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153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694362-3B19-CAEF-51F5-9221652EA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998C6-4AAB-4728-811C-621E51462F25}" type="datetimeFigureOut">
              <a:rPr lang="en-AU" smtClean="0"/>
              <a:t>23/05/2025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07C3FA-5A90-993E-35D8-A358F8E0F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C7713A-D325-0F55-4B91-A5FB8C6D7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1E14D-1DD3-4669-B9C5-EBC5C17B2C40}" type="slidenum">
              <a:rPr lang="en-AU" smtClean="0"/>
              <a:t>‹#›</a:t>
            </a:fld>
            <a:endParaRPr lang="en-AU"/>
          </a:p>
        </p:txBody>
      </p:sp>
      <p:pic>
        <p:nvPicPr>
          <p:cNvPr id="2" name="object 2">
            <a:extLst>
              <a:ext uri="{FF2B5EF4-FFF2-40B4-BE49-F238E27FC236}">
                <a16:creationId xmlns:a16="http://schemas.microsoft.com/office/drawing/2014/main" id="{043A6449-4981-13BB-7BE9-2496B4AF1CFC}"/>
              </a:ext>
            </a:extLst>
          </p:cNvPr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377462" y="1683004"/>
            <a:ext cx="5437077" cy="3049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1122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C1A5EA-40A1-CA42-62DC-24F878A03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998C6-4AAB-4728-811C-621E51462F25}" type="datetimeFigureOut">
              <a:rPr lang="en-AU" smtClean="0"/>
              <a:t>23/05/2025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51A132-EDA6-01A2-C4B8-E2E79827C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74345F-A1F2-1C11-01BF-3C9241FF3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1E14D-1DD3-4669-B9C5-EBC5C17B2C40}" type="slidenum">
              <a:rPr lang="en-AU" smtClean="0"/>
              <a:t>‹#›</a:t>
            </a:fld>
            <a:endParaRPr lang="en-AU"/>
          </a:p>
        </p:txBody>
      </p:sp>
      <p:pic>
        <p:nvPicPr>
          <p:cNvPr id="2" name="object 5">
            <a:extLst>
              <a:ext uri="{FF2B5EF4-FFF2-40B4-BE49-F238E27FC236}">
                <a16:creationId xmlns:a16="http://schemas.microsoft.com/office/drawing/2014/main" id="{BBD9D484-B57C-4650-51B1-479C12AF1611}"/>
              </a:ext>
            </a:extLst>
          </p:cNvPr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" y="3705985"/>
            <a:ext cx="3673701" cy="2060716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4896E726-84C4-5B19-38A6-D3680C3F460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209800" y="1122363"/>
            <a:ext cx="7772400" cy="1667551"/>
          </a:xfrm>
          <a:prstGeom prst="rect">
            <a:avLst/>
          </a:prstGeom>
        </p:spPr>
        <p:txBody>
          <a:bodyPr anchor="b"/>
          <a:lstStyle>
            <a:lvl1pPr algn="ctr">
              <a:defRPr sz="5200" b="1" i="0">
                <a:solidFill>
                  <a:schemeClr val="accent6"/>
                </a:solidFill>
                <a:latin typeface="Lato" panose="020F0502020204030203" pitchFamily="34" charset="77"/>
              </a:defRPr>
            </a:lvl1pPr>
          </a:lstStyle>
          <a:p>
            <a:r>
              <a:rPr lang="en-GB" dirty="0"/>
              <a:t>Presentation Title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CC38426D-EAD9-3E88-494C-0086620019A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2804113"/>
            <a:ext cx="9144000" cy="824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 b="1">
                <a:solidFill>
                  <a:schemeClr val="accent3"/>
                </a:solidFill>
                <a:latin typeface="Lato" panose="020F0502020204030203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Sub Title</a:t>
            </a:r>
            <a:endParaRPr lang="en-US" dirty="0"/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2740D5D8-49DB-B282-FD1A-D87A7A1B5D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82777" y="3629026"/>
            <a:ext cx="8426450" cy="451618"/>
          </a:xfrm>
          <a:prstGeom prst="rect">
            <a:avLst/>
          </a:prstGeom>
        </p:spPr>
        <p:txBody>
          <a:bodyPr/>
          <a:lstStyle>
            <a:lvl1pPr algn="ctr">
              <a:buNone/>
              <a:defRPr sz="2000">
                <a:solidFill>
                  <a:schemeClr val="accent6"/>
                </a:solidFill>
                <a:latin typeface="Lato" panose="020F0502020204030203" pitchFamily="34" charset="77"/>
              </a:defRPr>
            </a:lvl1pPr>
          </a:lstStyle>
          <a:p>
            <a:pPr lvl="0"/>
            <a:r>
              <a:rPr lang="en-GB" dirty="0"/>
              <a:t>PRESENTER’S NAME</a:t>
            </a:r>
          </a:p>
        </p:txBody>
      </p:sp>
    </p:spTree>
    <p:extLst>
      <p:ext uri="{BB962C8B-B14F-4D97-AF65-F5344CB8AC3E}">
        <p14:creationId xmlns:p14="http://schemas.microsoft.com/office/powerpoint/2010/main" val="4143751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0A22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C1A5EA-40A1-CA42-62DC-24F878A03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998C6-4AAB-4728-811C-621E51462F25}" type="datetimeFigureOut">
              <a:rPr lang="en-AU" smtClean="0"/>
              <a:t>23/05/2025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51A132-EDA6-01A2-C4B8-E2E79827C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74345F-A1F2-1C11-01BF-3C9241FF3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1E14D-1DD3-4669-B9C5-EBC5C17B2C40}" type="slidenum">
              <a:rPr lang="en-AU" smtClean="0"/>
              <a:t>‹#›</a:t>
            </a:fld>
            <a:endParaRPr lang="en-AU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3963431-15F5-E76B-98A7-B1E789915C8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209800" y="1334950"/>
            <a:ext cx="7772400" cy="1667551"/>
          </a:xfrm>
          <a:prstGeom prst="rect">
            <a:avLst/>
          </a:prstGeom>
        </p:spPr>
        <p:txBody>
          <a:bodyPr anchor="b"/>
          <a:lstStyle>
            <a:lvl1pPr algn="ctr">
              <a:defRPr sz="5200" b="1" i="0" spc="0">
                <a:solidFill>
                  <a:schemeClr val="bg1"/>
                </a:solidFill>
                <a:latin typeface="Lato" panose="020F0502020204030203" pitchFamily="34" charset="77"/>
              </a:defRPr>
            </a:lvl1pPr>
          </a:lstStyle>
          <a:p>
            <a:r>
              <a:rPr lang="en-GB" dirty="0"/>
              <a:t>Presentation Title</a:t>
            </a:r>
            <a:endParaRPr lang="en-US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00A06C36-BC0C-266E-15CF-0C1D36245F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016700"/>
            <a:ext cx="9144000" cy="824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 b="1">
                <a:solidFill>
                  <a:schemeClr val="accent3"/>
                </a:solidFill>
                <a:latin typeface="Lato" panose="020F0502020204030203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Sub Title</a:t>
            </a:r>
            <a:endParaRPr lang="en-US" dirty="0"/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2DC45252-B0EA-ECB4-98F3-667DDC1B46C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82777" y="3841613"/>
            <a:ext cx="8426450" cy="451618"/>
          </a:xfrm>
          <a:prstGeom prst="rect">
            <a:avLst/>
          </a:prstGeom>
        </p:spPr>
        <p:txBody>
          <a:bodyPr/>
          <a:lstStyle>
            <a:lvl1pPr algn="ctr">
              <a:buNone/>
              <a:defRPr sz="2000">
                <a:solidFill>
                  <a:schemeClr val="accent5"/>
                </a:solidFill>
                <a:latin typeface="Lato" panose="020F0502020204030203" pitchFamily="34" charset="77"/>
              </a:defRPr>
            </a:lvl1pPr>
          </a:lstStyle>
          <a:p>
            <a:pPr lvl="0"/>
            <a:r>
              <a:rPr lang="en-GB" dirty="0"/>
              <a:t>PRESENTER’S NAME</a:t>
            </a:r>
          </a:p>
        </p:txBody>
      </p:sp>
      <p:pic>
        <p:nvPicPr>
          <p:cNvPr id="10" name="object 6">
            <a:extLst>
              <a:ext uri="{FF2B5EF4-FFF2-40B4-BE49-F238E27FC236}">
                <a16:creationId xmlns:a16="http://schemas.microsoft.com/office/drawing/2014/main" id="{C7FBECB8-ED1D-0277-5181-DEE7D68229A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" y="3705985"/>
            <a:ext cx="3673701" cy="2060716"/>
          </a:xfrm>
          <a:prstGeom prst="rect">
            <a:avLst/>
          </a:prstGeom>
        </p:spPr>
      </p:pic>
      <p:pic>
        <p:nvPicPr>
          <p:cNvPr id="13" name="object 3">
            <a:extLst>
              <a:ext uri="{FF2B5EF4-FFF2-40B4-BE49-F238E27FC236}">
                <a16:creationId xmlns:a16="http://schemas.microsoft.com/office/drawing/2014/main" id="{2B478791-AAC6-A5D2-96BB-7B710C74A4EF}"/>
              </a:ext>
            </a:extLst>
          </p:cNvPr>
          <p:cNvPicPr/>
          <p:nvPr userDrawn="1"/>
        </p:nvPicPr>
        <p:blipFill>
          <a:blip r:embed="rId3" cstate="print"/>
          <a:stretch>
            <a:fillRect/>
          </a:stretch>
        </p:blipFill>
        <p:spPr>
          <a:xfrm>
            <a:off x="8976996" y="5792583"/>
            <a:ext cx="2376804" cy="451623"/>
          </a:xfrm>
          <a:prstGeom prst="rect">
            <a:avLst/>
          </a:prstGeom>
        </p:spPr>
      </p:pic>
      <p:sp>
        <p:nvSpPr>
          <p:cNvPr id="14" name="object 5">
            <a:extLst>
              <a:ext uri="{FF2B5EF4-FFF2-40B4-BE49-F238E27FC236}">
                <a16:creationId xmlns:a16="http://schemas.microsoft.com/office/drawing/2014/main" id="{BD6BE048-9AD7-E038-C69B-B668E6DABD27}"/>
              </a:ext>
            </a:extLst>
          </p:cNvPr>
          <p:cNvSpPr txBox="1">
            <a:spLocks/>
          </p:cNvSpPr>
          <p:nvPr userDrawn="1"/>
        </p:nvSpPr>
        <p:spPr>
          <a:xfrm>
            <a:off x="838200" y="6015551"/>
            <a:ext cx="2984500" cy="195566"/>
          </a:xfrm>
          <a:prstGeom prst="rect">
            <a:avLst/>
          </a:prstGeom>
        </p:spPr>
        <p:txBody>
          <a:bodyPr vert="horz" wrap="square" lIns="0" tIns="10795" rIns="0" bIns="0" rtlCol="0" anchor="ctr">
            <a:spAutoFit/>
          </a:bodyPr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l">
              <a:spcBef>
                <a:spcPts val="85"/>
              </a:spcBef>
            </a:pPr>
            <a:r>
              <a:rPr lang="en-AU" sz="1200" b="0" i="0" spc="-10" dirty="0">
                <a:solidFill>
                  <a:srgbClr val="FFFFFF"/>
                </a:solidFill>
                <a:latin typeface="Lato" panose="020F0502020204030203" pitchFamily="34" charset="77"/>
              </a:rPr>
              <a:t>Leaders</a:t>
            </a:r>
            <a:r>
              <a:rPr lang="en-AU" sz="1200" b="0" i="0" spc="-15" dirty="0">
                <a:solidFill>
                  <a:srgbClr val="FFFFFF"/>
                </a:solidFill>
                <a:latin typeface="Lato" panose="020F0502020204030203" pitchFamily="34" charset="77"/>
              </a:rPr>
              <a:t> </a:t>
            </a:r>
            <a:r>
              <a:rPr lang="en-AU" sz="1200" b="0" i="0" dirty="0">
                <a:solidFill>
                  <a:srgbClr val="FFFFFF"/>
                </a:solidFill>
                <a:latin typeface="Lato" panose="020F0502020204030203" pitchFamily="34" charset="77"/>
              </a:rPr>
              <a:t>in</a:t>
            </a:r>
            <a:r>
              <a:rPr lang="en-AU" sz="1200" b="0" i="0" spc="-10" dirty="0">
                <a:solidFill>
                  <a:srgbClr val="FFFFFF"/>
                </a:solidFill>
                <a:latin typeface="Lato" panose="020F0502020204030203" pitchFamily="34" charset="77"/>
              </a:rPr>
              <a:t> </a:t>
            </a:r>
            <a:r>
              <a:rPr lang="en-AU" sz="1200" b="0" i="0" spc="-5" dirty="0">
                <a:solidFill>
                  <a:srgbClr val="FFFFFF"/>
                </a:solidFill>
                <a:latin typeface="Lato" panose="020F0502020204030203" pitchFamily="34" charset="77"/>
              </a:rPr>
              <a:t>education</a:t>
            </a:r>
            <a:r>
              <a:rPr lang="en-AU" sz="1200" b="0" i="0" spc="5" dirty="0">
                <a:solidFill>
                  <a:srgbClr val="FFFFFF"/>
                </a:solidFill>
                <a:latin typeface="Lato" panose="020F0502020204030203" pitchFamily="34" charset="77"/>
              </a:rPr>
              <a:t> </a:t>
            </a:r>
            <a:r>
              <a:rPr lang="en-AU" sz="1200" b="0" i="0" spc="-5" dirty="0">
                <a:solidFill>
                  <a:schemeClr val="accent1"/>
                </a:solidFill>
                <a:latin typeface="Lato" panose="020F0502020204030203" pitchFamily="34" charset="77"/>
              </a:rPr>
              <a:t>for</a:t>
            </a:r>
            <a:r>
              <a:rPr lang="en-AU" sz="1200" b="0" i="0" spc="-15" dirty="0">
                <a:solidFill>
                  <a:schemeClr val="accent1"/>
                </a:solidFill>
                <a:latin typeface="Lato" panose="020F0502020204030203" pitchFamily="34" charset="77"/>
              </a:rPr>
              <a:t> </a:t>
            </a:r>
            <a:r>
              <a:rPr lang="en-AU" sz="1200" b="0" i="0" dirty="0">
                <a:solidFill>
                  <a:schemeClr val="accent1"/>
                </a:solidFill>
                <a:latin typeface="Lato" panose="020F0502020204030203" pitchFamily="34" charset="77"/>
              </a:rPr>
              <a:t>the</a:t>
            </a:r>
            <a:r>
              <a:rPr lang="en-AU" sz="1200" b="0" i="0" spc="-10" dirty="0">
                <a:solidFill>
                  <a:schemeClr val="accent1"/>
                </a:solidFill>
                <a:latin typeface="Lato" panose="020F0502020204030203" pitchFamily="34" charset="77"/>
              </a:rPr>
              <a:t> </a:t>
            </a:r>
            <a:r>
              <a:rPr lang="en-AU" sz="1200" b="0" i="0" spc="-5" dirty="0">
                <a:solidFill>
                  <a:schemeClr val="accent1"/>
                </a:solidFill>
                <a:latin typeface="Lato" panose="020F0502020204030203" pitchFamily="34" charset="77"/>
              </a:rPr>
              <a:t>vision</a:t>
            </a:r>
            <a:r>
              <a:rPr lang="en-AU" sz="1200" b="0" i="0" spc="-15" dirty="0">
                <a:solidFill>
                  <a:schemeClr val="accent1"/>
                </a:solidFill>
                <a:latin typeface="Lato" panose="020F0502020204030203" pitchFamily="34" charset="77"/>
              </a:rPr>
              <a:t> </a:t>
            </a:r>
            <a:r>
              <a:rPr lang="en-AU" sz="1200" b="0" i="0" dirty="0">
                <a:solidFill>
                  <a:schemeClr val="accent1"/>
                </a:solidFill>
                <a:latin typeface="Lato" panose="020F0502020204030203" pitchFamily="34" charset="77"/>
              </a:rPr>
              <a:t>impaired</a:t>
            </a:r>
          </a:p>
        </p:txBody>
      </p:sp>
    </p:spTree>
    <p:extLst>
      <p:ext uri="{BB962C8B-B14F-4D97-AF65-F5344CB8AC3E}">
        <p14:creationId xmlns:p14="http://schemas.microsoft.com/office/powerpoint/2010/main" val="1068646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B0F66-BD2C-5B77-D728-AD8173FAE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016C49-F63F-2EA7-981A-DE1CCC64F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998C6-4AAB-4728-811C-621E51462F25}" type="datetimeFigureOut">
              <a:rPr lang="en-AU" smtClean="0"/>
              <a:t>23/05/2025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DCB0E1-0926-34A9-F29C-0C71B9CDE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633A35-4596-7F58-20E4-015EC619D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1E14D-1DD3-4669-B9C5-EBC5C17B2C40}" type="slidenum">
              <a:rPr lang="en-AU" smtClean="0"/>
              <a:t>‹#›</a:t>
            </a:fld>
            <a:endParaRPr lang="en-AU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7773BDD-3ADA-DD40-521E-197F6A0424F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1698624"/>
            <a:ext cx="5257801" cy="3940176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7B12B45-7F44-EAFB-6EEC-F1E81CD5B1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698624"/>
            <a:ext cx="5181600" cy="3940176"/>
          </a:xfrm>
          <a:prstGeom prst="rect">
            <a:avLst/>
          </a:prstGeom>
        </p:spPr>
        <p:txBody>
          <a:bodyPr lIns="0" tIns="0" rIns="0" bIns="0"/>
          <a:lstStyle>
            <a:lvl1pPr>
              <a:buClrTx/>
              <a:defRPr sz="2000" b="0" i="0">
                <a:solidFill>
                  <a:schemeClr val="tx1"/>
                </a:solidFill>
                <a:latin typeface="Lato" panose="020F0502020204030203" pitchFamily="34" charset="77"/>
              </a:defRPr>
            </a:lvl1pPr>
            <a:lvl2pPr>
              <a:buClrTx/>
              <a:defRPr sz="2000" b="0" i="0">
                <a:solidFill>
                  <a:schemeClr val="tx1"/>
                </a:solidFill>
                <a:latin typeface="Lato" panose="020F0502020204030203" pitchFamily="34" charset="77"/>
              </a:defRPr>
            </a:lvl2pPr>
            <a:lvl3pPr>
              <a:buClrTx/>
              <a:defRPr sz="2000" b="0" i="0">
                <a:solidFill>
                  <a:schemeClr val="tx1"/>
                </a:solidFill>
                <a:latin typeface="Lato" panose="020F0502020204030203" pitchFamily="34" charset="77"/>
              </a:defRPr>
            </a:lvl3pPr>
            <a:lvl4pPr>
              <a:buClrTx/>
              <a:defRPr sz="2000" b="0" i="0">
                <a:solidFill>
                  <a:schemeClr val="tx1"/>
                </a:solidFill>
                <a:latin typeface="Lato" panose="020F0502020204030203" pitchFamily="34" charset="77"/>
              </a:defRPr>
            </a:lvl4pPr>
            <a:lvl5pPr>
              <a:buClrTx/>
              <a:defRPr sz="2000" b="0" i="0">
                <a:solidFill>
                  <a:schemeClr val="tx1"/>
                </a:solidFill>
                <a:latin typeface="Lato" panose="020F0502020204030203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719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CEED2-C318-EE69-7B3D-66E6C2C9A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E92792-8958-CB63-CC4F-7B274593F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998C6-4AAB-4728-811C-621E51462F25}" type="datetimeFigureOut">
              <a:rPr lang="en-AU" smtClean="0"/>
              <a:t>23/05/2025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750814-8585-0A1B-001A-245FDEB94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574CAA-9BA8-37C6-1BBF-A96B84F85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1E14D-1DD3-4669-B9C5-EBC5C17B2C40}" type="slidenum">
              <a:rPr lang="en-AU" smtClean="0"/>
              <a:t>‹#›</a:t>
            </a:fld>
            <a:endParaRPr lang="en-AU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9CAEBBCA-D5BA-3F67-F1B0-2D9D5E7F6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8450"/>
            <a:ext cx="10515600" cy="4094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63648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E48DA4-769C-7303-D60B-C1632D5CB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3982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283E1F-E1C0-4991-6D59-C9A46B643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68450"/>
            <a:ext cx="10515600" cy="4094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1D10CD-9FFB-CECA-3817-D2518CC31F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4998C6-4AAB-4728-811C-621E51462F25}" type="datetimeFigureOut">
              <a:rPr lang="en-AU" smtClean="0"/>
              <a:t>23/05/2025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D4039-532A-F469-19A1-A219FAED75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46B20-FBAC-DF32-42B9-33E04A858E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1E14D-1DD3-4669-B9C5-EBC5C17B2C40}" type="slidenum">
              <a:rPr lang="en-AU" smtClean="0"/>
              <a:t>‹#›</a:t>
            </a:fld>
            <a:endParaRPr lang="en-AU"/>
          </a:p>
        </p:txBody>
      </p:sp>
      <p:pic>
        <p:nvPicPr>
          <p:cNvPr id="7" name="object 3">
            <a:extLst>
              <a:ext uri="{FF2B5EF4-FFF2-40B4-BE49-F238E27FC236}">
                <a16:creationId xmlns:a16="http://schemas.microsoft.com/office/drawing/2014/main" id="{F810A595-DFBD-CB73-D00C-D531B4725934}"/>
              </a:ext>
            </a:extLst>
          </p:cNvPr>
          <p:cNvPicPr/>
          <p:nvPr userDrawn="1"/>
        </p:nvPicPr>
        <p:blipFill>
          <a:blip r:embed="rId8" cstate="print"/>
          <a:stretch>
            <a:fillRect/>
          </a:stretch>
        </p:blipFill>
        <p:spPr>
          <a:xfrm>
            <a:off x="8976996" y="6269852"/>
            <a:ext cx="2376804" cy="451623"/>
          </a:xfrm>
          <a:prstGeom prst="rect">
            <a:avLst/>
          </a:prstGeom>
        </p:spPr>
      </p:pic>
      <p:sp>
        <p:nvSpPr>
          <p:cNvPr id="8" name="object 5">
            <a:extLst>
              <a:ext uri="{FF2B5EF4-FFF2-40B4-BE49-F238E27FC236}">
                <a16:creationId xmlns:a16="http://schemas.microsoft.com/office/drawing/2014/main" id="{CBED621A-A7F6-BFDB-2E29-5B36FF8024AB}"/>
              </a:ext>
            </a:extLst>
          </p:cNvPr>
          <p:cNvSpPr txBox="1">
            <a:spLocks/>
          </p:cNvSpPr>
          <p:nvPr userDrawn="1"/>
        </p:nvSpPr>
        <p:spPr>
          <a:xfrm>
            <a:off x="838200" y="6477467"/>
            <a:ext cx="2984500" cy="195566"/>
          </a:xfrm>
          <a:prstGeom prst="rect">
            <a:avLst/>
          </a:prstGeom>
        </p:spPr>
        <p:txBody>
          <a:bodyPr vert="horz" wrap="square" lIns="0" tIns="10795" rIns="0" bIns="0" rtlCol="0" anchor="ctr">
            <a:spAutoFit/>
          </a:bodyPr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l">
              <a:spcBef>
                <a:spcPts val="85"/>
              </a:spcBef>
            </a:pPr>
            <a:r>
              <a:rPr lang="en-AU" sz="1200" b="0" i="0" spc="-10" dirty="0">
                <a:solidFill>
                  <a:schemeClr val="tx2"/>
                </a:solidFill>
                <a:latin typeface="Lato" panose="020F0502020204030203" pitchFamily="34" charset="77"/>
              </a:rPr>
              <a:t>Leaders</a:t>
            </a:r>
            <a:r>
              <a:rPr lang="en-AU" sz="1200" b="0" i="0" spc="-15" dirty="0">
                <a:solidFill>
                  <a:schemeClr val="tx2"/>
                </a:solidFill>
                <a:latin typeface="Lato" panose="020F0502020204030203" pitchFamily="34" charset="77"/>
              </a:rPr>
              <a:t> </a:t>
            </a:r>
            <a:r>
              <a:rPr lang="en-AU" sz="1200" b="0" i="0" dirty="0">
                <a:solidFill>
                  <a:schemeClr val="tx2"/>
                </a:solidFill>
                <a:latin typeface="Lato" panose="020F0502020204030203" pitchFamily="34" charset="77"/>
              </a:rPr>
              <a:t>in</a:t>
            </a:r>
            <a:r>
              <a:rPr lang="en-AU" sz="1200" b="0" i="0" spc="-10" dirty="0">
                <a:solidFill>
                  <a:schemeClr val="tx2"/>
                </a:solidFill>
                <a:latin typeface="Lato" panose="020F0502020204030203" pitchFamily="34" charset="77"/>
              </a:rPr>
              <a:t> </a:t>
            </a:r>
            <a:r>
              <a:rPr lang="en-AU" sz="1200" b="0" i="0" spc="-5" dirty="0">
                <a:solidFill>
                  <a:schemeClr val="tx2"/>
                </a:solidFill>
                <a:latin typeface="Lato" panose="020F0502020204030203" pitchFamily="34" charset="77"/>
              </a:rPr>
              <a:t>education</a:t>
            </a:r>
            <a:r>
              <a:rPr lang="en-AU" sz="1200" b="0" i="0" spc="5" dirty="0">
                <a:solidFill>
                  <a:schemeClr val="tx2"/>
                </a:solidFill>
                <a:latin typeface="Lato" panose="020F0502020204030203" pitchFamily="34" charset="77"/>
              </a:rPr>
              <a:t> </a:t>
            </a:r>
            <a:r>
              <a:rPr lang="en-AU" sz="1200" b="0" i="0" spc="-5" dirty="0">
                <a:solidFill>
                  <a:schemeClr val="accent1"/>
                </a:solidFill>
                <a:latin typeface="Lato" panose="020F0502020204030203" pitchFamily="34" charset="77"/>
              </a:rPr>
              <a:t>for</a:t>
            </a:r>
            <a:r>
              <a:rPr lang="en-AU" sz="1200" b="0" i="0" spc="-15" dirty="0">
                <a:solidFill>
                  <a:schemeClr val="accent1"/>
                </a:solidFill>
                <a:latin typeface="Lato" panose="020F0502020204030203" pitchFamily="34" charset="77"/>
              </a:rPr>
              <a:t> </a:t>
            </a:r>
            <a:r>
              <a:rPr lang="en-AU" sz="1200" b="0" i="0" dirty="0">
                <a:solidFill>
                  <a:schemeClr val="accent1"/>
                </a:solidFill>
                <a:latin typeface="Lato" panose="020F0502020204030203" pitchFamily="34" charset="77"/>
              </a:rPr>
              <a:t>the</a:t>
            </a:r>
            <a:r>
              <a:rPr lang="en-AU" sz="1200" b="0" i="0" spc="-10" dirty="0">
                <a:solidFill>
                  <a:schemeClr val="accent1"/>
                </a:solidFill>
                <a:latin typeface="Lato" panose="020F0502020204030203" pitchFamily="34" charset="77"/>
              </a:rPr>
              <a:t> </a:t>
            </a:r>
            <a:r>
              <a:rPr lang="en-AU" sz="1200" b="0" i="0" spc="-5" dirty="0">
                <a:solidFill>
                  <a:schemeClr val="accent1"/>
                </a:solidFill>
                <a:latin typeface="Lato" panose="020F0502020204030203" pitchFamily="34" charset="77"/>
              </a:rPr>
              <a:t>vision</a:t>
            </a:r>
            <a:r>
              <a:rPr lang="en-AU" sz="1200" b="0" i="0" spc="-15" dirty="0">
                <a:solidFill>
                  <a:schemeClr val="accent1"/>
                </a:solidFill>
                <a:latin typeface="Lato" panose="020F0502020204030203" pitchFamily="34" charset="77"/>
              </a:rPr>
              <a:t> </a:t>
            </a:r>
            <a:r>
              <a:rPr lang="en-AU" sz="1200" b="0" i="0" dirty="0">
                <a:solidFill>
                  <a:schemeClr val="accent1"/>
                </a:solidFill>
                <a:latin typeface="Lato" panose="020F0502020204030203" pitchFamily="34" charset="77"/>
              </a:rPr>
              <a:t>impaired</a:t>
            </a:r>
          </a:p>
        </p:txBody>
      </p:sp>
    </p:spTree>
    <p:extLst>
      <p:ext uri="{BB962C8B-B14F-4D97-AF65-F5344CB8AC3E}">
        <p14:creationId xmlns:p14="http://schemas.microsoft.com/office/powerpoint/2010/main" val="1193095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49" r:id="rId4"/>
    <p:sldLayoutId id="2147483663" r:id="rId5"/>
    <p:sldLayoutId id="2147483664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rgbClr val="0A2240"/>
          </a:solidFill>
          <a:latin typeface="Verdana" panose="020B0604030504040204" pitchFamily="34" charset="0"/>
          <a:ea typeface="Verdana" panose="020B060403050404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4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1pPr>
      <a:lvl2pPr marL="685800" indent="-228600" algn="l" defTabSz="914400" rtl="0" eaLnBrk="1" latinLnBrk="0" hangingPunct="1">
        <a:lnSpc>
          <a:spcPct val="114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2pPr>
      <a:lvl3pPr marL="1143000" indent="-228600" algn="l" defTabSz="914400" rtl="0" eaLnBrk="1" latinLnBrk="0" hangingPunct="1">
        <a:lnSpc>
          <a:spcPct val="114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3pPr>
      <a:lvl4pPr marL="1600200" indent="-228600" algn="l" defTabSz="914400" rtl="0" eaLnBrk="1" latinLnBrk="0" hangingPunct="1">
        <a:lnSpc>
          <a:spcPct val="114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4pPr>
      <a:lvl5pPr marL="2057400" indent="-228600" algn="l" defTabSz="914400" rtl="0" eaLnBrk="1" latinLnBrk="0" hangingPunct="1">
        <a:lnSpc>
          <a:spcPct val="114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>
            <a:extLst>
              <a:ext uri="{FF2B5EF4-FFF2-40B4-BE49-F238E27FC236}">
                <a16:creationId xmlns:a16="http://schemas.microsoft.com/office/drawing/2014/main" id="{EC4EBD60-DEC1-2891-ABBC-73100C7EDE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1122363"/>
            <a:ext cx="9144000" cy="1667551"/>
          </a:xfrm>
        </p:spPr>
        <p:txBody>
          <a:bodyPr>
            <a:normAutofit fontScale="90000"/>
          </a:bodyPr>
          <a:lstStyle/>
          <a:p>
            <a:r>
              <a:rPr lang="en-AU" dirty="0">
                <a:latin typeface="Verdana" panose="020B0604030504040204" pitchFamily="34" charset="0"/>
                <a:ea typeface="Verdana" panose="020B0604030504040204" pitchFamily="34" charset="0"/>
              </a:rPr>
              <a:t>Transcription at the speed of Microsoft Word</a:t>
            </a:r>
          </a:p>
        </p:txBody>
      </p:sp>
      <p:sp>
        <p:nvSpPr>
          <p:cNvPr id="8" name="Subtitle 4">
            <a:extLst>
              <a:ext uri="{FF2B5EF4-FFF2-40B4-BE49-F238E27FC236}">
                <a16:creationId xmlns:a16="http://schemas.microsoft.com/office/drawing/2014/main" id="{D2FAB07E-0BDE-3036-3BD6-CF5B659E46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04113"/>
            <a:ext cx="9144000" cy="824600"/>
          </a:xfrm>
        </p:spPr>
        <p:txBody>
          <a:bodyPr anchor="ctr">
            <a:normAutofit fontScale="92500"/>
          </a:bodyPr>
          <a:lstStyle/>
          <a:p>
            <a:r>
              <a:rPr lang="en-AU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For requests that were needed yesterday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A8AEAFD7-0601-3464-2663-60C360A1FBA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82777" y="3629026"/>
            <a:ext cx="8426450" cy="451618"/>
          </a:xfrm>
        </p:spPr>
        <p:txBody>
          <a:bodyPr/>
          <a:lstStyle/>
          <a:p>
            <a:r>
              <a:rPr lang="en-AU" dirty="0"/>
              <a:t>Michael Walker &amp; Janine Land</a:t>
            </a:r>
          </a:p>
        </p:txBody>
      </p:sp>
    </p:spTree>
    <p:extLst>
      <p:ext uri="{BB962C8B-B14F-4D97-AF65-F5344CB8AC3E}">
        <p14:creationId xmlns:p14="http://schemas.microsoft.com/office/powerpoint/2010/main" val="3797775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6E688-894E-0D7D-9F0B-35DE746F6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5370"/>
          </a:xfrm>
        </p:spPr>
        <p:txBody>
          <a:bodyPr>
            <a:normAutofit/>
          </a:bodyPr>
          <a:lstStyle/>
          <a:p>
            <a:r>
              <a:rPr lang="en-AU" sz="2800" dirty="0">
                <a:latin typeface="Verdana" panose="020B0604030504040204" pitchFamily="34" charset="0"/>
                <a:ea typeface="Verdana" panose="020B0604030504040204" pitchFamily="34" charset="0"/>
              </a:rPr>
              <a:t>The Accessible Format Production (AFP) Toolkit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D3D8E-A9E5-A3C7-9003-6E4DC2390D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4794"/>
            <a:ext cx="10515600" cy="4597909"/>
          </a:xfrm>
        </p:spPr>
        <p:txBody>
          <a:bodyPr>
            <a:normAutofit/>
          </a:bodyPr>
          <a:lstStyle/>
          <a:p>
            <a:r>
              <a:rPr lang="en-AU" dirty="0">
                <a:latin typeface="Verdana" panose="020B0604030504040204" pitchFamily="34" charset="0"/>
                <a:ea typeface="Verdana" panose="020B0604030504040204" pitchFamily="34" charset="0"/>
              </a:rPr>
              <a:t>Microsoft Word</a:t>
            </a:r>
          </a:p>
          <a:p>
            <a:pPr lvl="1"/>
            <a:r>
              <a:rPr lang="en-AU" dirty="0">
                <a:latin typeface="Verdana" panose="020B0604030504040204" pitchFamily="34" charset="0"/>
                <a:ea typeface="Verdana" panose="020B0604030504040204" pitchFamily="34" charset="0"/>
              </a:rPr>
              <a:t>Styles</a:t>
            </a:r>
          </a:p>
          <a:p>
            <a:pPr lvl="1"/>
            <a:r>
              <a:rPr lang="en-AU" dirty="0">
                <a:latin typeface="Verdana" panose="020B0604030504040204" pitchFamily="34" charset="0"/>
                <a:ea typeface="Verdana" panose="020B0604030504040204" pitchFamily="34" charset="0"/>
              </a:rPr>
              <a:t>Templates</a:t>
            </a:r>
          </a:p>
          <a:p>
            <a:pPr lvl="1"/>
            <a:r>
              <a:rPr lang="en-AU" dirty="0">
                <a:latin typeface="Verdana" panose="020B0604030504040204" pitchFamily="34" charset="0"/>
                <a:ea typeface="Verdana" panose="020B0604030504040204" pitchFamily="34" charset="0"/>
              </a:rPr>
              <a:t>Macros</a:t>
            </a:r>
          </a:p>
          <a:p>
            <a:r>
              <a:rPr lang="en-AU" dirty="0">
                <a:latin typeface="Verdana" panose="020B0604030504040204" pitchFamily="34" charset="0"/>
                <a:ea typeface="Verdana" panose="020B0604030504040204" pitchFamily="34" charset="0"/>
              </a:rPr>
              <a:t>Duxbury</a:t>
            </a:r>
          </a:p>
          <a:p>
            <a:r>
              <a:rPr lang="en-AU" dirty="0">
                <a:latin typeface="Verdana" panose="020B0604030504040204" pitchFamily="34" charset="0"/>
                <a:ea typeface="Verdana" panose="020B0604030504040204" pitchFamily="34" charset="0"/>
              </a:rPr>
              <a:t>Adobe Illustrator   (outside scope of this presentation)</a:t>
            </a:r>
          </a:p>
          <a:p>
            <a:pPr lvl="1"/>
            <a:r>
              <a:rPr lang="en-AU" dirty="0">
                <a:latin typeface="Verdana" panose="020B0604030504040204" pitchFamily="34" charset="0"/>
                <a:ea typeface="Verdana" panose="020B0604030504040204" pitchFamily="34" charset="0"/>
              </a:rPr>
              <a:t>Templates</a:t>
            </a:r>
          </a:p>
          <a:p>
            <a:pPr lvl="1"/>
            <a:r>
              <a:rPr lang="en-AU" dirty="0">
                <a:latin typeface="Verdana" panose="020B0604030504040204" pitchFamily="34" charset="0"/>
                <a:ea typeface="Verdana" panose="020B0604030504040204" pitchFamily="34" charset="0"/>
              </a:rPr>
              <a:t>Actions</a:t>
            </a:r>
          </a:p>
          <a:p>
            <a:pPr lvl="1"/>
            <a:r>
              <a:rPr lang="en-AU" dirty="0">
                <a:latin typeface="Verdana" panose="020B0604030504040204" pitchFamily="34" charset="0"/>
                <a:ea typeface="Verdana" panose="020B0604030504040204" pitchFamily="34" charset="0"/>
              </a:rPr>
              <a:t>Scripts</a:t>
            </a:r>
          </a:p>
          <a:p>
            <a:pPr lvl="1"/>
            <a:endParaRPr lang="en-A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6251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5B65B-0BA7-0F3C-3504-112C14EA3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2150"/>
            <a:ext cx="10515600" cy="812800"/>
          </a:xfrm>
        </p:spPr>
        <p:txBody>
          <a:bodyPr/>
          <a:lstStyle/>
          <a:p>
            <a:r>
              <a:rPr lang="en-AU" dirty="0"/>
              <a:t>The pipeline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453D680A-276F-977E-6F64-70A3B47B40DF}"/>
              </a:ext>
            </a:extLst>
          </p:cNvPr>
          <p:cNvGrpSpPr/>
          <p:nvPr/>
        </p:nvGrpSpPr>
        <p:grpSpPr>
          <a:xfrm>
            <a:off x="264445" y="1771649"/>
            <a:ext cx="11663110" cy="3097213"/>
            <a:chOff x="241300" y="1771649"/>
            <a:chExt cx="11663110" cy="3097213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E6DDB108-D9EB-E8CF-D77B-A422FBF5AC78}"/>
                </a:ext>
              </a:extLst>
            </p:cNvPr>
            <p:cNvSpPr/>
            <p:nvPr/>
          </p:nvSpPr>
          <p:spPr>
            <a:xfrm>
              <a:off x="241300" y="1771650"/>
              <a:ext cx="2517273" cy="1139825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rgbClr val="0A224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14000"/>
                </a:lnSpc>
              </a:pPr>
              <a:r>
                <a:rPr lang="en-AU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Requests from Specialist Teachers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0E1AB13-5268-45F6-9A91-0A4409610142}"/>
                </a:ext>
              </a:extLst>
            </p:cNvPr>
            <p:cNvSpPr/>
            <p:nvPr/>
          </p:nvSpPr>
          <p:spPr>
            <a:xfrm>
              <a:off x="3502525" y="1771650"/>
              <a:ext cx="2196000" cy="1139825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rgbClr val="0A224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14000"/>
                </a:lnSpc>
              </a:pPr>
              <a:r>
                <a:rPr lang="en-AU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Librarian sources publisher PDF</a:t>
              </a:r>
            </a:p>
          </p:txBody>
        </p: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1CFCE64F-57E6-2C8B-1CDE-CCE8609108EB}"/>
                </a:ext>
              </a:extLst>
            </p:cNvPr>
            <p:cNvCxnSpPr>
              <a:cxnSpLocks/>
            </p:cNvCxnSpPr>
            <p:nvPr/>
          </p:nvCxnSpPr>
          <p:spPr>
            <a:xfrm>
              <a:off x="2854826" y="2341562"/>
              <a:ext cx="571500" cy="0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C10C127-845E-DC06-E6FD-47236655C467}"/>
                </a:ext>
              </a:extLst>
            </p:cNvPr>
            <p:cNvSpPr/>
            <p:nvPr/>
          </p:nvSpPr>
          <p:spPr>
            <a:xfrm>
              <a:off x="6442477" y="1771649"/>
              <a:ext cx="2424363" cy="1139825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rgbClr val="0A224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14000"/>
                </a:lnSpc>
              </a:pPr>
              <a:r>
                <a:rPr lang="en-AU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Publisher PDF copied into </a:t>
              </a:r>
              <a:br>
                <a:rPr lang="en-AU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</a:br>
              <a:r>
                <a:rPr lang="en-AU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MS Word</a:t>
              </a:r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D515A4B1-8C78-4F07-2A01-9EC8C058649D}"/>
                </a:ext>
              </a:extLst>
            </p:cNvPr>
            <p:cNvCxnSpPr>
              <a:cxnSpLocks/>
            </p:cNvCxnSpPr>
            <p:nvPr/>
          </p:nvCxnSpPr>
          <p:spPr>
            <a:xfrm>
              <a:off x="5794778" y="2341561"/>
              <a:ext cx="571500" cy="0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EC02D4C6-624D-FB0E-1EDD-67753A4A6AB9}"/>
                </a:ext>
              </a:extLst>
            </p:cNvPr>
            <p:cNvSpPr/>
            <p:nvPr/>
          </p:nvSpPr>
          <p:spPr>
            <a:xfrm>
              <a:off x="9374769" y="2859087"/>
              <a:ext cx="2529641" cy="1139825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rgbClr val="0A224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14000"/>
                </a:lnSpc>
              </a:pPr>
              <a:r>
                <a:rPr lang="en-AU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Formatting applied using Macros/Styles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31333EEB-183C-817E-E45A-761E7243C269}"/>
                </a:ext>
              </a:extLst>
            </p:cNvPr>
            <p:cNvSpPr/>
            <p:nvPr/>
          </p:nvSpPr>
          <p:spPr>
            <a:xfrm>
              <a:off x="6198438" y="3729037"/>
              <a:ext cx="2365207" cy="1139825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rgbClr val="0A224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14000"/>
                </a:lnSpc>
              </a:pPr>
              <a:r>
                <a:rPr lang="en-AU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Diagrams created in Illustrator </a:t>
              </a:r>
              <a:br>
                <a:rPr lang="en-AU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</a:br>
              <a:r>
                <a:rPr lang="en-AU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(if required)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3BC28A07-3A26-6A2D-873B-E097F0D362B4}"/>
                </a:ext>
              </a:extLst>
            </p:cNvPr>
            <p:cNvSpPr/>
            <p:nvPr/>
          </p:nvSpPr>
          <p:spPr>
            <a:xfrm>
              <a:off x="3022107" y="3729037"/>
              <a:ext cx="2365207" cy="1139825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rgbClr val="0A224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14000"/>
                </a:lnSpc>
              </a:pPr>
              <a:r>
                <a:rPr lang="en-AU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Duxbury (SWIFT) used to translate Word document</a:t>
              </a:r>
            </a:p>
          </p:txBody>
        </p: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96D103A4-171C-C1D5-1CBA-E0B3E9D154D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507126" y="4322761"/>
              <a:ext cx="571500" cy="0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3F5B0FBB-A1B5-E410-7E45-CDF286541979}"/>
                </a:ext>
              </a:extLst>
            </p:cNvPr>
            <p:cNvSpPr/>
            <p:nvPr/>
          </p:nvSpPr>
          <p:spPr>
            <a:xfrm>
              <a:off x="241300" y="3729037"/>
              <a:ext cx="1922214" cy="1139825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rgbClr val="0A224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14000"/>
                </a:lnSpc>
              </a:pPr>
              <a:r>
                <a:rPr lang="en-AU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Proofing, Embossing, Final assembly</a:t>
              </a:r>
            </a:p>
          </p:txBody>
        </p: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AE5B26B4-A160-DC97-1CFD-56577035079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283326" y="4322761"/>
              <a:ext cx="571500" cy="0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EA93829-8D81-47EA-BC90-50176B291F4D}"/>
              </a:ext>
            </a:extLst>
          </p:cNvPr>
          <p:cNvCxnSpPr>
            <a:cxnSpLocks/>
          </p:cNvCxnSpPr>
          <p:nvPr/>
        </p:nvCxnSpPr>
        <p:spPr>
          <a:xfrm>
            <a:off x="9044449" y="2341561"/>
            <a:ext cx="1519048" cy="34067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033C06B-5673-4443-9025-5DD3F4747B31}"/>
              </a:ext>
            </a:extLst>
          </p:cNvPr>
          <p:cNvCxnSpPr>
            <a:cxnSpLocks/>
          </p:cNvCxnSpPr>
          <p:nvPr/>
        </p:nvCxnSpPr>
        <p:spPr>
          <a:xfrm flipH="1">
            <a:off x="8706602" y="4152421"/>
            <a:ext cx="1856895" cy="26282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0174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C2F9D-621F-DF87-435D-1FCC428E3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AU" dirty="0"/>
              <a:t>AFP Word Templates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C75CE-374B-DF74-8F20-84D7A5D174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dirty="0"/>
              <a:t>We have templates for all document types we produce:</a:t>
            </a:r>
          </a:p>
          <a:p>
            <a:pPr lvl="1">
              <a:spcBef>
                <a:spcPts val="900"/>
              </a:spcBef>
              <a:spcAft>
                <a:spcPts val="900"/>
              </a:spcAft>
            </a:pPr>
            <a:r>
              <a:rPr lang="en-AU" dirty="0"/>
              <a:t>Large Print (Verdana N18, N24, N30, N36)</a:t>
            </a:r>
          </a:p>
          <a:p>
            <a:pPr lvl="1">
              <a:spcBef>
                <a:spcPts val="900"/>
              </a:spcBef>
              <a:spcAft>
                <a:spcPts val="900"/>
              </a:spcAft>
            </a:pPr>
            <a:r>
              <a:rPr lang="en-AU" dirty="0"/>
              <a:t>Braille</a:t>
            </a:r>
          </a:p>
          <a:p>
            <a:pPr lvl="1">
              <a:spcBef>
                <a:spcPts val="900"/>
              </a:spcBef>
              <a:spcAft>
                <a:spcPts val="900"/>
              </a:spcAft>
            </a:pPr>
            <a:r>
              <a:rPr lang="en-AU" dirty="0"/>
              <a:t>Braille Note Touch Plus</a:t>
            </a:r>
          </a:p>
          <a:p>
            <a:pPr lvl="2">
              <a:spcBef>
                <a:spcPts val="900"/>
              </a:spcBef>
            </a:pPr>
            <a:r>
              <a:rPr lang="en-AU" dirty="0"/>
              <a:t>We have some students who prefer Word documents read in </a:t>
            </a:r>
            <a:r>
              <a:rPr lang="en-AU" dirty="0" err="1"/>
              <a:t>KeyWord</a:t>
            </a:r>
            <a:r>
              <a:rPr lang="en-AU" dirty="0"/>
              <a:t> on their BNTP, this template is designed to work within those limitations</a:t>
            </a:r>
          </a:p>
        </p:txBody>
      </p:sp>
    </p:spTree>
    <p:extLst>
      <p:ext uri="{BB962C8B-B14F-4D97-AF65-F5344CB8AC3E}">
        <p14:creationId xmlns:p14="http://schemas.microsoft.com/office/powerpoint/2010/main" val="423808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C2F9D-621F-DF87-435D-1FCC428E3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AU" dirty="0"/>
              <a:t>AFP Word Templates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C75CE-374B-DF74-8F20-84D7A5D17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8450"/>
            <a:ext cx="7596116" cy="4343348"/>
          </a:xfrm>
        </p:spPr>
        <p:txBody>
          <a:bodyPr>
            <a:normAutofit/>
          </a:bodyPr>
          <a:lstStyle/>
          <a:p>
            <a:r>
              <a:rPr lang="en-AU" dirty="0"/>
              <a:t>All templates are inter-operable</a:t>
            </a:r>
          </a:p>
          <a:p>
            <a:r>
              <a:rPr lang="en-AU" dirty="0"/>
              <a:t>Replaces most of the default Word Styles with Verdana based styles</a:t>
            </a:r>
          </a:p>
          <a:p>
            <a:r>
              <a:rPr lang="en-AU" dirty="0"/>
              <a:t>Font, sizing and spacing of styles are setup with reference to the </a:t>
            </a:r>
            <a:r>
              <a:rPr lang="en-AU" i="1" dirty="0"/>
              <a:t>Guidelines for Producing Clear Print</a:t>
            </a:r>
            <a:endParaRPr lang="en-AU" dirty="0"/>
          </a:p>
          <a:p>
            <a:r>
              <a:rPr lang="en-AU" dirty="0"/>
              <a:t>All styles work with the standard ABA UEB DBT template </a:t>
            </a:r>
            <a:br>
              <a:rPr lang="en-AU" dirty="0"/>
            </a:br>
            <a:r>
              <a:rPr lang="en-AU" dirty="0"/>
              <a:t>(no SWIFT/MWS file customisation required)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FC108B3-1699-2D49-B056-D558E2F0BD0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835"/>
          <a:stretch/>
        </p:blipFill>
        <p:spPr>
          <a:xfrm>
            <a:off x="8987402" y="365125"/>
            <a:ext cx="2224233" cy="5546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26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C2F9D-621F-DF87-435D-1FCC428E3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AU" dirty="0"/>
              <a:t>AFP Automation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C75CE-374B-DF74-8F20-84D7A5D17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8450"/>
            <a:ext cx="10515600" cy="4597734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AU" dirty="0"/>
              <a:t>Broadly a variety of Macros that perform modifications to a Word document</a:t>
            </a: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dirty="0"/>
              <a:t>Most useful macro is the “Find/Replace Core”</a:t>
            </a:r>
          </a:p>
          <a:p>
            <a:pPr lvl="1">
              <a:spcBef>
                <a:spcPts val="900"/>
              </a:spcBef>
              <a:spcAft>
                <a:spcPts val="900"/>
              </a:spcAft>
            </a:pPr>
            <a:r>
              <a:rPr lang="en-AU" dirty="0"/>
              <a:t>Gives us the ability to save Word Find and Replace queries to a spreadsheet and replay them at any time</a:t>
            </a:r>
          </a:p>
          <a:p>
            <a:pPr lvl="1">
              <a:spcBef>
                <a:spcPts val="900"/>
              </a:spcBef>
              <a:spcAft>
                <a:spcPts val="900"/>
              </a:spcAft>
            </a:pPr>
            <a:r>
              <a:rPr lang="en-AU" dirty="0"/>
              <a:t>We have ~50 tasks that are available for regular use</a:t>
            </a:r>
          </a:p>
          <a:p>
            <a:pPr lvl="1">
              <a:spcBef>
                <a:spcPts val="900"/>
              </a:spcBef>
              <a:spcAft>
                <a:spcPts val="900"/>
              </a:spcAft>
            </a:pPr>
            <a:r>
              <a:rPr lang="en-AU" dirty="0"/>
              <a:t>10+ “Publisher files”, Find/Replace tasks that perform a number of operations on files from specific series </a:t>
            </a:r>
            <a:br>
              <a:rPr lang="en-AU" dirty="0"/>
            </a:br>
            <a:r>
              <a:rPr lang="en-AU" dirty="0"/>
              <a:t>i.e. the </a:t>
            </a:r>
            <a:r>
              <a:rPr lang="en-AU" i="1" dirty="0" err="1"/>
              <a:t>Haese</a:t>
            </a:r>
            <a:r>
              <a:rPr lang="en-AU" i="1" dirty="0"/>
              <a:t> Mathematics for Australia </a:t>
            </a:r>
            <a:r>
              <a:rPr lang="en-AU" dirty="0"/>
              <a:t>textbooks</a:t>
            </a:r>
          </a:p>
        </p:txBody>
      </p:sp>
    </p:spTree>
    <p:extLst>
      <p:ext uri="{BB962C8B-B14F-4D97-AF65-F5344CB8AC3E}">
        <p14:creationId xmlns:p14="http://schemas.microsoft.com/office/powerpoint/2010/main" val="11828252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ED5A117-D9BD-0178-E60C-99B19A37E470}"/>
              </a:ext>
            </a:extLst>
          </p:cNvPr>
          <p:cNvSpPr txBox="1">
            <a:spLocks/>
          </p:cNvSpPr>
          <p:nvPr/>
        </p:nvSpPr>
        <p:spPr>
          <a:xfrm>
            <a:off x="838200" y="1568450"/>
            <a:ext cx="10515600" cy="6333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AU" dirty="0"/>
              <a:t>Mostly No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EC2F9D-621F-DF87-435D-1FCC428E3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AU" dirty="0"/>
              <a:t>Do you format anything in Duxbury?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C75CE-374B-DF74-8F20-84D7A5D17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8450"/>
            <a:ext cx="10515600" cy="633329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AU" dirty="0"/>
              <a:t>No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F612991-3682-BE22-B9CB-E7A4ED534A9C}"/>
              </a:ext>
            </a:extLst>
          </p:cNvPr>
          <p:cNvSpPr txBox="1">
            <a:spLocks/>
          </p:cNvSpPr>
          <p:nvPr/>
        </p:nvSpPr>
        <p:spPr>
          <a:xfrm>
            <a:off x="838200" y="2304047"/>
            <a:ext cx="10515600" cy="37177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AU" dirty="0"/>
              <a:t>Almost all formatting is done in Word and imported to Duxbury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AU" dirty="0"/>
              <a:t>The Word document is the “single source of truth”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AU" dirty="0"/>
              <a:t>We write changes back to the Word document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AU" dirty="0"/>
              <a:t>E.g. when making space for diagrams using [[*</a:t>
            </a:r>
            <a:r>
              <a:rPr lang="en-AU" dirty="0" err="1"/>
              <a:t>sk</a:t>
            </a:r>
            <a:r>
              <a:rPr lang="en-AU" dirty="0"/>
              <a:t>#*]] codes we adjust in Duxbury </a:t>
            </a:r>
            <a:r>
              <a:rPr lang="en-AU" b="1" dirty="0"/>
              <a:t>and</a:t>
            </a:r>
            <a:r>
              <a:rPr lang="en-AU" dirty="0"/>
              <a:t> Word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09522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3" grpId="0" build="p"/>
      <p:bldP spid="3" grpId="1" build="p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5B65B-0BA7-0F3C-3504-112C14EA3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2150"/>
            <a:ext cx="10515600" cy="812800"/>
          </a:xfrm>
        </p:spPr>
        <p:txBody>
          <a:bodyPr/>
          <a:lstStyle/>
          <a:p>
            <a:r>
              <a:rPr lang="en-AU" dirty="0"/>
              <a:t>The pipeline (revisited)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453D680A-276F-977E-6F64-70A3B47B40DF}"/>
              </a:ext>
            </a:extLst>
          </p:cNvPr>
          <p:cNvGrpSpPr/>
          <p:nvPr/>
        </p:nvGrpSpPr>
        <p:grpSpPr>
          <a:xfrm>
            <a:off x="264445" y="1354929"/>
            <a:ext cx="11663110" cy="4352851"/>
            <a:chOff x="241300" y="1771650"/>
            <a:chExt cx="11663110" cy="4352851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E6DDB108-D9EB-E8CF-D77B-A422FBF5AC78}"/>
                </a:ext>
              </a:extLst>
            </p:cNvPr>
            <p:cNvSpPr/>
            <p:nvPr/>
          </p:nvSpPr>
          <p:spPr>
            <a:xfrm>
              <a:off x="241300" y="1771650"/>
              <a:ext cx="2517273" cy="1139825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rgbClr val="0A224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ct val="114000"/>
                </a:lnSpc>
              </a:pPr>
              <a:r>
                <a:rPr lang="en-AU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Requests from Specialist Teachers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0E1AB13-5268-45F6-9A91-0A4409610142}"/>
                </a:ext>
              </a:extLst>
            </p:cNvPr>
            <p:cNvSpPr/>
            <p:nvPr/>
          </p:nvSpPr>
          <p:spPr>
            <a:xfrm>
              <a:off x="3502525" y="1771650"/>
              <a:ext cx="2196000" cy="1139825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rgbClr val="0A224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ct val="114000"/>
                </a:lnSpc>
              </a:pPr>
              <a:r>
                <a:rPr lang="en-AU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Librarian sources publisher PDF</a:t>
              </a:r>
            </a:p>
          </p:txBody>
        </p: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1CFCE64F-57E6-2C8B-1CDE-CCE8609108EB}"/>
                </a:ext>
              </a:extLst>
            </p:cNvPr>
            <p:cNvCxnSpPr>
              <a:cxnSpLocks/>
            </p:cNvCxnSpPr>
            <p:nvPr/>
          </p:nvCxnSpPr>
          <p:spPr>
            <a:xfrm>
              <a:off x="2854826" y="2341562"/>
              <a:ext cx="571500" cy="0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8BC13F57-D636-FE38-8639-73FE0B4A6C4A}"/>
                </a:ext>
              </a:extLst>
            </p:cNvPr>
            <p:cNvCxnSpPr>
              <a:cxnSpLocks/>
            </p:cNvCxnSpPr>
            <p:nvPr/>
          </p:nvCxnSpPr>
          <p:spPr>
            <a:xfrm>
              <a:off x="5807241" y="2341561"/>
              <a:ext cx="571500" cy="0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C10C127-845E-DC06-E6FD-47236655C467}"/>
                </a:ext>
              </a:extLst>
            </p:cNvPr>
            <p:cNvSpPr/>
            <p:nvPr/>
          </p:nvSpPr>
          <p:spPr>
            <a:xfrm>
              <a:off x="6491085" y="1771650"/>
              <a:ext cx="2424363" cy="1139825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rgbClr val="0A224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ct val="114000"/>
                </a:lnSpc>
              </a:pPr>
              <a:r>
                <a:rPr lang="en-AU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Publisher PDF copied into </a:t>
              </a:r>
              <a:br>
                <a:rPr lang="en-AU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</a:br>
              <a:r>
                <a:rPr lang="en-AU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MS Word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EC02D4C6-624D-FB0E-1EDD-67753A4A6AB9}"/>
                </a:ext>
              </a:extLst>
            </p:cNvPr>
            <p:cNvSpPr/>
            <p:nvPr/>
          </p:nvSpPr>
          <p:spPr>
            <a:xfrm>
              <a:off x="9374769" y="2796880"/>
              <a:ext cx="2529641" cy="2395467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rgbClr val="0A224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ct val="114000"/>
                </a:lnSpc>
              </a:pPr>
              <a:r>
                <a:rPr lang="en-AU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Formatting applied using Macros/Styles</a:t>
              </a:r>
              <a:br>
                <a:rPr lang="en-AU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</a:br>
              <a:endParaRPr lang="en-AU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>
                <a:lnSpc>
                  <a:spcPct val="114000"/>
                </a:lnSpc>
              </a:pPr>
              <a:r>
                <a:rPr lang="en-AU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Most of the Heading, List, Body Text etc. formatting done here</a:t>
              </a:r>
            </a:p>
          </p:txBody>
        </p: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C9B51C26-9904-29A5-2170-1F77C47D449A}"/>
                </a:ext>
              </a:extLst>
            </p:cNvPr>
            <p:cNvCxnSpPr>
              <a:cxnSpLocks/>
            </p:cNvCxnSpPr>
            <p:nvPr/>
          </p:nvCxnSpPr>
          <p:spPr>
            <a:xfrm>
              <a:off x="9077120" y="2338386"/>
              <a:ext cx="1490795" cy="324385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31333EEB-183C-817E-E45A-761E7243C269}"/>
                </a:ext>
              </a:extLst>
            </p:cNvPr>
            <p:cNvSpPr/>
            <p:nvPr/>
          </p:nvSpPr>
          <p:spPr>
            <a:xfrm>
              <a:off x="6842890" y="4191681"/>
              <a:ext cx="1720755" cy="1448176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rgbClr val="0A224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ct val="114000"/>
                </a:lnSpc>
              </a:pPr>
              <a:r>
                <a:rPr lang="en-AU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Diagrams created in Illustrator </a:t>
              </a:r>
              <a:br>
                <a:rPr lang="en-AU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</a:br>
              <a:r>
                <a:rPr lang="en-AU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(if required)</a:t>
              </a: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B3967D52-70CC-FE1E-845B-C260AE06CFC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683457" y="4939581"/>
              <a:ext cx="571500" cy="0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3BC28A07-3A26-6A2D-873B-E097F0D362B4}"/>
                </a:ext>
              </a:extLst>
            </p:cNvPr>
            <p:cNvSpPr/>
            <p:nvPr/>
          </p:nvSpPr>
          <p:spPr>
            <a:xfrm>
              <a:off x="3022107" y="3373116"/>
              <a:ext cx="2846517" cy="2751385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rgbClr val="0A224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ct val="114000"/>
                </a:lnSpc>
              </a:pPr>
              <a:r>
                <a:rPr lang="en-AU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Duxbury (SWIFT) used to translate Word document</a:t>
              </a:r>
            </a:p>
            <a:p>
              <a:pPr>
                <a:lnSpc>
                  <a:spcPct val="114000"/>
                </a:lnSpc>
              </a:pPr>
              <a:endParaRPr lang="en-AU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>
                <a:lnSpc>
                  <a:spcPct val="114000"/>
                </a:lnSpc>
              </a:pPr>
              <a:r>
                <a:rPr lang="en-AU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Fine tuning of Braille on the page. Ensuring correct splitting across lines/pages etc.</a:t>
              </a:r>
            </a:p>
          </p:txBody>
        </p: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96D103A4-171C-C1D5-1CBA-E0B3E9D154D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72855" y="4936245"/>
              <a:ext cx="571500" cy="0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3F5B0FBB-A1B5-E410-7E45-CDF286541979}"/>
                </a:ext>
              </a:extLst>
            </p:cNvPr>
            <p:cNvSpPr/>
            <p:nvPr/>
          </p:nvSpPr>
          <p:spPr>
            <a:xfrm>
              <a:off x="241300" y="4345857"/>
              <a:ext cx="1922214" cy="1139825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rgbClr val="0A224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ct val="114000"/>
                </a:lnSpc>
              </a:pPr>
              <a:r>
                <a:rPr lang="en-AU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Proofing, Embossing, Final assembly</a:t>
              </a:r>
            </a:p>
          </p:txBody>
        </p: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AE5B26B4-A160-DC97-1CFD-56577035079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283326" y="4939581"/>
              <a:ext cx="571500" cy="0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987FD78D-D9FE-E59E-7F0C-4EE3D265FC05}"/>
              </a:ext>
            </a:extLst>
          </p:cNvPr>
          <p:cNvSpPr txBox="1"/>
          <p:nvPr/>
        </p:nvSpPr>
        <p:spPr>
          <a:xfrm>
            <a:off x="9526979" y="5384615"/>
            <a:ext cx="22715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>
                <a:latin typeface="Verdana" panose="020B0604030504040204" pitchFamily="34" charset="0"/>
                <a:ea typeface="Verdana" panose="020B0604030504040204" pitchFamily="34" charset="0"/>
              </a:rPr>
              <a:t>Find/Replace Core tasks run here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4209C987-7C09-8978-D61E-F42B2C602C05}"/>
              </a:ext>
            </a:extLst>
          </p:cNvPr>
          <p:cNvCxnSpPr>
            <a:cxnSpLocks/>
          </p:cNvCxnSpPr>
          <p:nvPr/>
        </p:nvCxnSpPr>
        <p:spPr>
          <a:xfrm flipV="1">
            <a:off x="10662734" y="4922308"/>
            <a:ext cx="0" cy="430927"/>
          </a:xfrm>
          <a:prstGeom prst="straightConnector1">
            <a:avLst/>
          </a:prstGeom>
          <a:ln w="57150">
            <a:solidFill>
              <a:srgbClr val="0A224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41491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6DE6044F-7B21-B3E6-EA51-08B5885B5366}"/>
              </a:ext>
            </a:extLst>
          </p:cNvPr>
          <p:cNvSpPr txBox="1">
            <a:spLocks/>
          </p:cNvSpPr>
          <p:nvPr/>
        </p:nvSpPr>
        <p:spPr>
          <a:xfrm>
            <a:off x="838200" y="573739"/>
            <a:ext cx="10515600" cy="8128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kern="1200">
                <a:solidFill>
                  <a:srgbClr val="0A2240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</a:lstStyle>
          <a:p>
            <a:pPr algn="ctr"/>
            <a:r>
              <a:rPr lang="en-AU" sz="4400" dirty="0"/>
              <a:t>Demonstration</a:t>
            </a:r>
          </a:p>
        </p:txBody>
      </p:sp>
    </p:spTree>
    <p:extLst>
      <p:ext uri="{BB962C8B-B14F-4D97-AF65-F5344CB8AC3E}">
        <p14:creationId xmlns:p14="http://schemas.microsoft.com/office/powerpoint/2010/main" val="2108901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ASSVI Colours">
      <a:dk1>
        <a:srgbClr val="000000"/>
      </a:dk1>
      <a:lt1>
        <a:srgbClr val="FFFFFF"/>
      </a:lt1>
      <a:dk2>
        <a:srgbClr val="0A2240"/>
      </a:dk2>
      <a:lt2>
        <a:srgbClr val="FFFEFE"/>
      </a:lt2>
      <a:accent1>
        <a:srgbClr val="FAA21B"/>
      </a:accent1>
      <a:accent2>
        <a:srgbClr val="5880B1"/>
      </a:accent2>
      <a:accent3>
        <a:srgbClr val="FAA21B"/>
      </a:accent3>
      <a:accent4>
        <a:srgbClr val="33557F"/>
      </a:accent4>
      <a:accent5>
        <a:srgbClr val="FAA21B"/>
      </a:accent5>
      <a:accent6>
        <a:srgbClr val="0A2240"/>
      </a:accent6>
      <a:hlink>
        <a:srgbClr val="00A3DA"/>
      </a:hlink>
      <a:folHlink>
        <a:srgbClr val="954F72"/>
      </a:folHlink>
    </a:clrScheme>
    <a:fontScheme name="SASSVI Fonts">
      <a:majorFont>
        <a:latin typeface="Lat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AA3C8667-C81F-44DA-A02A-EF02451AFEE6}" vid="{B4428679-BB89-4772-89B3-61C47BDD077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SASSVI 16by9 Template</Template>
  <TotalTime>1090</TotalTime>
  <Words>442</Words>
  <Application>Microsoft Office PowerPoint</Application>
  <PresentationFormat>Widescreen</PresentationFormat>
  <Paragraphs>58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Lato</vt:lpstr>
      <vt:lpstr>Verdana</vt:lpstr>
      <vt:lpstr>Office Theme</vt:lpstr>
      <vt:lpstr>Transcription at the speed of Microsoft Word</vt:lpstr>
      <vt:lpstr>The Accessible Format Production (AFP) Toolkit </vt:lpstr>
      <vt:lpstr>The pipeline</vt:lpstr>
      <vt:lpstr>AFP Word Templates</vt:lpstr>
      <vt:lpstr>AFP Word Templates (cont.)</vt:lpstr>
      <vt:lpstr>AFP Automation</vt:lpstr>
      <vt:lpstr>Do you format anything in Duxbury?</vt:lpstr>
      <vt:lpstr>The pipeline (revisited)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Transcription at the speed of Microsoft Word</dc:title>
  <dc:creator>Walker, Michael (SA Schl and Serv for Vision Impaired)</dc:creator>
  <cp:lastModifiedBy>Walker, Michael (Aberfoyle Park High School)</cp:lastModifiedBy>
  <cp:revision>2</cp:revision>
  <dcterms:created xsi:type="dcterms:W3CDTF">2024-12-02T04:47:32Z</dcterms:created>
  <dcterms:modified xsi:type="dcterms:W3CDTF">2025-05-23T01:06:21Z</dcterms:modified>
</cp:coreProperties>
</file>