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94660"/>
  </p:normalViewPr>
  <p:slideViewPr>
    <p:cSldViewPr snapToGrid="0">
      <p:cViewPr varScale="1">
        <p:scale>
          <a:sx n="71" d="100"/>
          <a:sy n="71" d="100"/>
        </p:scale>
        <p:origin x="42" y="453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089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58934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525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828800"/>
            <a:ext cx="10515600" cy="3051110"/>
          </a:xfrm>
        </p:spPr>
        <p:txBody>
          <a:bodyPr anchor="b">
            <a:noAutofit/>
          </a:bodyPr>
          <a:lstStyle>
            <a:lvl1pPr>
              <a:defRPr sz="5400"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973216"/>
            <a:ext cx="10515600" cy="11164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32493D-FD8D-D7C1-19FF-63FCA74167F5}"/>
              </a:ext>
            </a:extLst>
          </p:cNvPr>
          <p:cNvSpPr txBox="1">
            <a:spLocks/>
          </p:cNvSpPr>
          <p:nvPr userDrawn="1"/>
        </p:nvSpPr>
        <p:spPr>
          <a:xfrm>
            <a:off x="6096000" y="99494"/>
            <a:ext cx="5996940" cy="158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Access Unlocked: Innovating for Information Equity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03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0" y="99494"/>
            <a:ext cx="5996940" cy="162666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460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22302" y="149290"/>
            <a:ext cx="6130212" cy="1632857"/>
          </a:xfrm>
        </p:spPr>
        <p:txBody>
          <a:bodyPr>
            <a:noAutofit/>
          </a:bodyPr>
          <a:lstStyle>
            <a:lvl1pPr>
              <a:defRPr lang="en-AU" sz="2800" smtClean="0">
                <a:effectLst/>
              </a:defRPr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246811"/>
            <a:ext cx="10515600" cy="512430"/>
          </a:xfrm>
          <a:solidFill>
            <a:schemeClr val="tx1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41437"/>
            <a:ext cx="5157787" cy="3148225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41437"/>
            <a:ext cx="5183188" cy="3148226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796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7689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83C1B8F-D078-484A-8806-8002B7028187}" type="datetimeFigureOut">
              <a:rPr lang="en-AU" smtClean="0"/>
              <a:t>27/05/2025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9A4849-38B3-49E9-AC01-7C406BC272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1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4939" y="99494"/>
            <a:ext cx="6168001" cy="1726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Access Unlocked: Innovating for Information Equity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E5B5D-E5B1-7E42-9FC1-0C6F98D4D5FA}"/>
              </a:ext>
            </a:extLst>
          </p:cNvPr>
          <p:cNvSpPr txBox="1"/>
          <p:nvPr userDrawn="1"/>
        </p:nvSpPr>
        <p:spPr>
          <a:xfrm>
            <a:off x="777239" y="6305006"/>
            <a:ext cx="247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www.printdisability.org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F6DB3-5175-2C49-BC01-613AE9C7DEE1}"/>
              </a:ext>
            </a:extLst>
          </p:cNvPr>
          <p:cNvSpPr txBox="1"/>
          <p:nvPr userDrawn="1"/>
        </p:nvSpPr>
        <p:spPr>
          <a:xfrm>
            <a:off x="9163878" y="6305006"/>
            <a:ext cx="218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80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#RoundTable2025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527AC1-FE8D-1844-AD3A-1A190BB2640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99494"/>
            <a:ext cx="5718544" cy="159119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37DDB6-0BBE-D075-59C4-3EAAC003F09D}"/>
              </a:ext>
            </a:extLst>
          </p:cNvPr>
          <p:cNvSpPr txBox="1"/>
          <p:nvPr userDrawn="1"/>
        </p:nvSpPr>
        <p:spPr>
          <a:xfrm>
            <a:off x="4751141" y="6311900"/>
            <a:ext cx="268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@RTAccess1</a:t>
            </a:r>
          </a:p>
        </p:txBody>
      </p:sp>
    </p:spTree>
    <p:extLst>
      <p:ext uri="{BB962C8B-B14F-4D97-AF65-F5344CB8AC3E}">
        <p14:creationId xmlns:p14="http://schemas.microsoft.com/office/powerpoint/2010/main" val="49182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A1734E0-3614-69F5-33F1-63FF0F267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6120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lang="en-AU" dirty="0"/>
              <a:t>Digital Accessibility under the DDA in 2025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9A364D98-3CF2-6598-DE69-EC1B718E9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3717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AU" sz="3200" b="1" dirty="0"/>
              <a:t>Neil Jarvis, Strategic Lead</a:t>
            </a:r>
          </a:p>
          <a:p>
            <a:pPr algn="l"/>
            <a:r>
              <a:rPr lang="en-AU" sz="3200" b="1" dirty="0"/>
              <a:t>Andrew Arch, Principal Consultant</a:t>
            </a:r>
          </a:p>
          <a:p>
            <a:pPr algn="l"/>
            <a:r>
              <a:rPr lang="en-AU" sz="3200" dirty="0" err="1"/>
              <a:t>Intopia</a:t>
            </a:r>
            <a:endParaRPr lang="en-AU" sz="32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8AF166F-15EA-C0D4-52D7-352E377008C6}"/>
              </a:ext>
            </a:extLst>
          </p:cNvPr>
          <p:cNvSpPr txBox="1">
            <a:spLocks/>
          </p:cNvSpPr>
          <p:nvPr/>
        </p:nvSpPr>
        <p:spPr>
          <a:xfrm>
            <a:off x="6096000" y="99494"/>
            <a:ext cx="5996940" cy="131917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US" sz="3200" dirty="0"/>
              <a:t>Access Unlocked: Innovating for Information Equity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47248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e2c790d-add0-42a0-9e33-d4a2eb2e057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E60381734A54CA80FA0E66FEA9869" ma:contentTypeVersion="15" ma:contentTypeDescription="Create a new document." ma:contentTypeScope="" ma:versionID="ce8594b4d0a66bccbcfe392a7c448579">
  <xsd:schema xmlns:xsd="http://www.w3.org/2001/XMLSchema" xmlns:xs="http://www.w3.org/2001/XMLSchema" xmlns:p="http://schemas.microsoft.com/office/2006/metadata/properties" xmlns:ns3="6e2c790d-add0-42a0-9e33-d4a2eb2e0570" xmlns:ns4="1bc904b1-fefd-47f1-b605-10f65756cfaf" targetNamespace="http://schemas.microsoft.com/office/2006/metadata/properties" ma:root="true" ma:fieldsID="9ce99796dc2867ce3343b2f972d7871f" ns3:_="" ns4:_="">
    <xsd:import namespace="6e2c790d-add0-42a0-9e33-d4a2eb2e0570"/>
    <xsd:import namespace="1bc904b1-fefd-47f1-b605-10f65756cf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c790d-add0-42a0-9e33-d4a2eb2e05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904b1-fefd-47f1-b605-10f65756cfa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019F5B-F554-4F46-BFE1-5E7ED0A152FE}">
  <ds:schemaRefs>
    <ds:schemaRef ds:uri="http://purl.org/dc/terms/"/>
    <ds:schemaRef ds:uri="http://schemas.microsoft.com/office/2006/documentManagement/types"/>
    <ds:schemaRef ds:uri="http://purl.org/dc/dcmitype/"/>
    <ds:schemaRef ds:uri="6e2c790d-add0-42a0-9e33-d4a2eb2e0570"/>
    <ds:schemaRef ds:uri="http://www.w3.org/XML/1998/namespace"/>
    <ds:schemaRef ds:uri="http://schemas.openxmlformats.org/package/2006/metadata/core-properties"/>
    <ds:schemaRef ds:uri="http://purl.org/dc/elements/1.1/"/>
    <ds:schemaRef ds:uri="1bc904b1-fefd-47f1-b605-10f65756cfaf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0B9899F-B65C-406C-8265-6DB2204F19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148881-BEC3-4108-935F-D6A29652CD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c790d-add0-42a0-9e33-d4a2eb2e0570"/>
    <ds:schemaRef ds:uri="1bc904b1-fefd-47f1-b605-10f65756cf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Digital Accessibility under the DDA in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RT;Round;Table;sponsors;acknowledgement;2023</dc:title>
  <dc:creator>David Vosnacos</dc:creator>
  <cp:lastModifiedBy>David Vosnacos</cp:lastModifiedBy>
  <cp:revision>39</cp:revision>
  <dcterms:created xsi:type="dcterms:W3CDTF">2021-05-11T04:06:34Z</dcterms:created>
  <dcterms:modified xsi:type="dcterms:W3CDTF">2025-05-27T02:24:02Z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0x0101009A0E60381734A54CA80FA0E66FEA9869</vt:lpwstr>
  </property>
</Properties>
</file>