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3"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embeddedFontLst>
    <p:embeddedFont>
      <p:font typeface="Barlow" panose="00000500000000000000" pitchFamily="2" charset="0"/>
      <p:regular r:id="rId19"/>
      <p:bold r:id="rId20"/>
      <p:italic r:id="rId21"/>
      <p:boldItalic r:id="rId22"/>
    </p:embeddedFont>
    <p:embeddedFont>
      <p:font typeface="Barlow ExtraLight" panose="020F0502020204030204" pitchFamily="2" charset="0"/>
      <p:regular r:id="rId23"/>
      <p:bold r:id="rId24"/>
      <p:italic r:id="rId25"/>
      <p:boldItalic r:id="rId26"/>
    </p:embeddedFont>
    <p:embeddedFont>
      <p:font typeface="Barlow Light" panose="020F0502020204030204" pitchFamily="2" charset="0"/>
      <p:regular r:id="rId27"/>
      <p:bold r:id="rId28"/>
      <p:italic r:id="rId29"/>
      <p:boldItalic r:id="rId30"/>
    </p:embeddedFont>
    <p:embeddedFont>
      <p:font typeface="Barlow Medium" panose="020F0502020204030204" pitchFamily="2" charset="0"/>
      <p:regular r:id="rId31"/>
      <p:bold r:id="rId32"/>
      <p:italic r:id="rId33"/>
      <p:boldItalic r:id="rId34"/>
    </p:embeddedFont>
    <p:embeddedFont>
      <p:font typeface="Hepta Slab" panose="020B0604020202020204" charset="0"/>
      <p:regular r:id="rId35"/>
      <p:bold r:id="rId36"/>
    </p:embeddedFont>
    <p:embeddedFont>
      <p:font typeface="Hepta Slab Light" panose="020B0604020202020204" charset="0"/>
      <p:regular r:id="rId37"/>
      <p:bold r:id="rId38"/>
    </p:embeddedFont>
    <p:embeddedFont>
      <p:font typeface="Hepta Slab Medium" panose="020B0604020202020204" charset="0"/>
      <p:regular r:id="rId39"/>
      <p:bold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948" y="3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font" Target="fonts/font21.fntdata"/><Relationship Id="rId21" Type="http://schemas.openxmlformats.org/officeDocument/2006/relationships/font" Target="fonts/font3.fntdata"/><Relationship Id="rId34" Type="http://schemas.openxmlformats.org/officeDocument/2006/relationships/font" Target="fonts/font16.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font" Target="fonts/font19.fntdata"/><Relationship Id="rId40" Type="http://schemas.openxmlformats.org/officeDocument/2006/relationships/font" Target="fonts/font2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font" Target="fonts/font2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32e2401fb0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32e2401fb0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35a1f7e1768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35a1f7e1768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500"/>
              </a:spcBef>
              <a:spcAft>
                <a:spcPts val="0"/>
              </a:spcAft>
              <a:buClr>
                <a:schemeClr val="dk1"/>
              </a:buClr>
              <a:buSzPts val="1100"/>
              <a:buFont typeface="Arial"/>
              <a:buNone/>
            </a:pPr>
            <a:endParaRPr>
              <a:solidFill>
                <a:schemeClr val="dk1"/>
              </a:solidFill>
            </a:endParaRPr>
          </a:p>
          <a:p>
            <a:pPr marL="0" lvl="0" indent="0" algn="l" rtl="0">
              <a:spcBef>
                <a:spcPts val="1500"/>
              </a:spcBef>
              <a:spcAft>
                <a:spcPts val="0"/>
              </a:spcAft>
              <a:buNone/>
            </a:pPr>
            <a:endParaRPr>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35a1f7e1768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35a1f7e1768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500"/>
              </a:spcBef>
              <a:spcAft>
                <a:spcPts val="0"/>
              </a:spcAft>
              <a:buClr>
                <a:schemeClr val="dk1"/>
              </a:buClr>
              <a:buSzPts val="1100"/>
              <a:buFont typeface="Arial"/>
              <a:buNone/>
            </a:pPr>
            <a:r>
              <a:rPr lang="en">
                <a:solidFill>
                  <a:schemeClr val="dk1"/>
                </a:solidFill>
              </a:rPr>
              <a:t>“The game I’ve chosen for this example is </a:t>
            </a:r>
            <a:r>
              <a:rPr lang="en" i="1">
                <a:solidFill>
                  <a:schemeClr val="dk1"/>
                </a:solidFill>
              </a:rPr>
              <a:t>Until Dawn</a:t>
            </a:r>
            <a:r>
              <a:rPr lang="en">
                <a:solidFill>
                  <a:schemeClr val="dk1"/>
                </a:solidFill>
              </a:rPr>
              <a:t>, a narrative horror game known for its </a:t>
            </a:r>
            <a:r>
              <a:rPr lang="en" b="1">
                <a:solidFill>
                  <a:schemeClr val="dk1"/>
                </a:solidFill>
              </a:rPr>
              <a:t>butterfly effect</a:t>
            </a:r>
            <a:r>
              <a:rPr lang="en">
                <a:solidFill>
                  <a:schemeClr val="dk1"/>
                </a:solidFill>
              </a:rPr>
              <a:t> system—where small choices can lead to big, sometimes deadly, consequences.</a:t>
            </a:r>
            <a:endParaRPr>
              <a:solidFill>
                <a:schemeClr val="dk1"/>
              </a:solidFill>
            </a:endParaRPr>
          </a:p>
          <a:p>
            <a:pPr marL="0" lvl="0" indent="0" algn="l" rtl="0">
              <a:lnSpc>
                <a:spcPct val="115000"/>
              </a:lnSpc>
              <a:spcBef>
                <a:spcPts val="1500"/>
              </a:spcBef>
              <a:spcAft>
                <a:spcPts val="0"/>
              </a:spcAft>
              <a:buClr>
                <a:schemeClr val="dk1"/>
              </a:buClr>
              <a:buSzPts val="1100"/>
              <a:buFont typeface="Arial"/>
              <a:buNone/>
            </a:pPr>
            <a:r>
              <a:rPr lang="en">
                <a:solidFill>
                  <a:schemeClr val="dk1"/>
                </a:solidFill>
              </a:rPr>
              <a:t>Whenever a player makes a decision that shifts the story, a butterfly icon appears on screen. But that’s not the only cue. You also hear a soft, fluttering chime—an audio signature that gently signals: </a:t>
            </a:r>
            <a:r>
              <a:rPr lang="en" i="1">
                <a:solidFill>
                  <a:schemeClr val="dk1"/>
                </a:solidFill>
              </a:rPr>
              <a:t>this moment matters</a:t>
            </a:r>
            <a:r>
              <a:rPr lang="en">
                <a:solidFill>
                  <a:schemeClr val="dk1"/>
                </a:solidFill>
              </a:rPr>
              <a:t>.</a:t>
            </a:r>
            <a:endParaRPr>
              <a:solidFill>
                <a:schemeClr val="dk1"/>
              </a:solidFill>
            </a:endParaRPr>
          </a:p>
          <a:p>
            <a:pPr marL="0" lvl="0" indent="0" algn="l" rtl="0">
              <a:lnSpc>
                <a:spcPct val="115000"/>
              </a:lnSpc>
              <a:spcBef>
                <a:spcPts val="1500"/>
              </a:spcBef>
              <a:spcAft>
                <a:spcPts val="0"/>
              </a:spcAft>
              <a:buClr>
                <a:schemeClr val="dk1"/>
              </a:buClr>
              <a:buSzPts val="1100"/>
              <a:buFont typeface="Arial"/>
              <a:buNone/>
            </a:pPr>
            <a:r>
              <a:rPr lang="en">
                <a:solidFill>
                  <a:schemeClr val="dk1"/>
                </a:solidFill>
              </a:rPr>
              <a:t>That sound is paired with a subtle vibration in the controller. It’s this </a:t>
            </a:r>
            <a:r>
              <a:rPr lang="en" b="1">
                <a:solidFill>
                  <a:schemeClr val="dk1"/>
                </a:solidFill>
              </a:rPr>
              <a:t>multi-sensory feedback</a:t>
            </a:r>
            <a:r>
              <a:rPr lang="en">
                <a:solidFill>
                  <a:schemeClr val="dk1"/>
                </a:solidFill>
              </a:rPr>
              <a:t>—visual, audio, and haptic—that makes the butterfly effect feel emotionally and narratively significant.</a:t>
            </a:r>
            <a:endParaRPr>
              <a:solidFill>
                <a:schemeClr val="dk1"/>
              </a:solidFill>
            </a:endParaRPr>
          </a:p>
          <a:p>
            <a:pPr marL="0" lvl="0" indent="0" algn="l" rtl="0">
              <a:lnSpc>
                <a:spcPct val="115000"/>
              </a:lnSpc>
              <a:spcBef>
                <a:spcPts val="1500"/>
              </a:spcBef>
              <a:spcAft>
                <a:spcPts val="0"/>
              </a:spcAft>
              <a:buClr>
                <a:schemeClr val="dk1"/>
              </a:buClr>
              <a:buSzPts val="1100"/>
              <a:buFont typeface="Arial"/>
              <a:buNone/>
            </a:pPr>
            <a:r>
              <a:rPr lang="en">
                <a:solidFill>
                  <a:schemeClr val="dk1"/>
                </a:solidFill>
              </a:rPr>
              <a:t>For players who may not clearly see the icon—due to low vision, cognitive processing differences, or just playing far from the screen—this combination of </a:t>
            </a:r>
            <a:r>
              <a:rPr lang="en" b="1">
                <a:solidFill>
                  <a:schemeClr val="dk1"/>
                </a:solidFill>
              </a:rPr>
              <a:t>sound and vibration</a:t>
            </a:r>
            <a:r>
              <a:rPr lang="en">
                <a:solidFill>
                  <a:schemeClr val="dk1"/>
                </a:solidFill>
              </a:rPr>
              <a:t> becomes a secondary indicator. It reinforces the mechanic by quietly saying: </a:t>
            </a:r>
            <a:r>
              <a:rPr lang="en" i="1">
                <a:solidFill>
                  <a:schemeClr val="dk1"/>
                </a:solidFill>
              </a:rPr>
              <a:t>‘That choice mattered.’</a:t>
            </a:r>
            <a:endParaRPr i="1">
              <a:solidFill>
                <a:schemeClr val="dk1"/>
              </a:solidFill>
            </a:endParaRPr>
          </a:p>
          <a:p>
            <a:pPr marL="0" lvl="0" indent="0" algn="l" rtl="0">
              <a:lnSpc>
                <a:spcPct val="115000"/>
              </a:lnSpc>
              <a:spcBef>
                <a:spcPts val="1500"/>
              </a:spcBef>
              <a:spcAft>
                <a:spcPts val="0"/>
              </a:spcAft>
              <a:buClr>
                <a:schemeClr val="dk1"/>
              </a:buClr>
              <a:buSzPts val="1100"/>
              <a:buFont typeface="Arial"/>
              <a:buNone/>
            </a:pPr>
            <a:r>
              <a:rPr lang="en">
                <a:solidFill>
                  <a:schemeClr val="dk1"/>
                </a:solidFill>
              </a:rPr>
              <a:t>This is a great example of how accessibility doesn’t always mean adding new features—it can be about making what’s already there </a:t>
            </a:r>
            <a:r>
              <a:rPr lang="en" b="1">
                <a:solidFill>
                  <a:schemeClr val="dk1"/>
                </a:solidFill>
              </a:rPr>
              <a:t>communicate through more than one channel</a:t>
            </a:r>
            <a:r>
              <a:rPr lang="en">
                <a:solidFill>
                  <a:schemeClr val="dk1"/>
                </a:solidFill>
              </a:rPr>
              <a:t>.</a:t>
            </a:r>
            <a:endParaRPr>
              <a:solidFill>
                <a:schemeClr val="dk1"/>
              </a:solidFill>
            </a:endParaRPr>
          </a:p>
          <a:p>
            <a:pPr marL="0" lvl="0" indent="0" algn="l" rtl="0">
              <a:lnSpc>
                <a:spcPct val="115000"/>
              </a:lnSpc>
              <a:spcBef>
                <a:spcPts val="1500"/>
              </a:spcBef>
              <a:spcAft>
                <a:spcPts val="0"/>
              </a:spcAft>
              <a:buClr>
                <a:schemeClr val="dk1"/>
              </a:buClr>
              <a:buSzPts val="1100"/>
              <a:buFont typeface="Arial"/>
              <a:buNone/>
            </a:pPr>
            <a:r>
              <a:rPr lang="en">
                <a:solidFill>
                  <a:schemeClr val="dk1"/>
                </a:solidFill>
              </a:rPr>
              <a:t>And the best part? It means everyone gets frightened equally!”</a:t>
            </a:r>
            <a:endParaRPr>
              <a:solidFill>
                <a:schemeClr val="dk1"/>
              </a:solidFill>
            </a:endParaRPr>
          </a:p>
          <a:p>
            <a:pPr marL="0" lvl="0" indent="0" algn="l" rtl="0">
              <a:spcBef>
                <a:spcPts val="1500"/>
              </a:spcBef>
              <a:spcAft>
                <a:spcPts val="0"/>
              </a:spcAft>
              <a:buNone/>
            </a:pPr>
            <a:endParaRPr>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35a1f7e1768_0_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35a1f7e1768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“So what does it look like when a game uses audio not just to set the mood, but to </a:t>
            </a:r>
            <a:r>
              <a:rPr lang="en" i="1">
                <a:solidFill>
                  <a:schemeClr val="dk1"/>
                </a:solidFill>
              </a:rPr>
              <a:t>tell</a:t>
            </a:r>
            <a:r>
              <a:rPr lang="en">
                <a:solidFill>
                  <a:schemeClr val="dk1"/>
                </a:solidFill>
              </a:rPr>
              <a:t> the story and describe what can’t be seen? Let’s look at </a:t>
            </a:r>
            <a:r>
              <a:rPr lang="en" i="1">
                <a:solidFill>
                  <a:schemeClr val="dk1"/>
                </a:solidFill>
              </a:rPr>
              <a:t>Baldur’s Gate 3</a:t>
            </a:r>
            <a:r>
              <a:rPr lang="en">
                <a:solidFill>
                  <a:schemeClr val="dk1"/>
                </a:solidFill>
              </a:rPr>
              <a:t>.”</a:t>
            </a:r>
            <a:endParaRPr>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35a1f7e1768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35a1f7e1768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500"/>
              </a:spcBef>
              <a:spcAft>
                <a:spcPts val="0"/>
              </a:spcAft>
              <a:buClr>
                <a:schemeClr val="dk1"/>
              </a:buClr>
              <a:buSzPts val="1100"/>
              <a:buFont typeface="Arial"/>
              <a:buNone/>
            </a:pPr>
            <a:r>
              <a:rPr lang="en">
                <a:solidFill>
                  <a:schemeClr val="dk1"/>
                </a:solidFill>
              </a:rPr>
              <a:t>“In </a:t>
            </a:r>
            <a:r>
              <a:rPr lang="en" i="1">
                <a:solidFill>
                  <a:schemeClr val="dk1"/>
                </a:solidFill>
              </a:rPr>
              <a:t>Baldur’s Gate 3</a:t>
            </a:r>
            <a:r>
              <a:rPr lang="en">
                <a:solidFill>
                  <a:schemeClr val="dk1"/>
                </a:solidFill>
              </a:rPr>
              <a:t>, the narrator acts as a descriptive guide. They’ll say things like: </a:t>
            </a:r>
            <a:r>
              <a:rPr lang="en" i="1">
                <a:solidFill>
                  <a:schemeClr val="dk1"/>
                </a:solidFill>
              </a:rPr>
              <a:t>‘The tiefling scowls, her voice sharp with anger.’</a:t>
            </a:r>
            <a:endParaRPr i="1">
              <a:solidFill>
                <a:schemeClr val="dk1"/>
              </a:solidFill>
            </a:endParaRPr>
          </a:p>
          <a:p>
            <a:pPr marL="0" lvl="0" indent="0" algn="l" rtl="0">
              <a:lnSpc>
                <a:spcPct val="115000"/>
              </a:lnSpc>
              <a:spcBef>
                <a:spcPts val="1500"/>
              </a:spcBef>
              <a:spcAft>
                <a:spcPts val="0"/>
              </a:spcAft>
              <a:buClr>
                <a:schemeClr val="dk1"/>
              </a:buClr>
              <a:buSzPts val="1100"/>
              <a:buFont typeface="Arial"/>
              <a:buNone/>
            </a:pPr>
            <a:r>
              <a:rPr lang="en">
                <a:solidFill>
                  <a:schemeClr val="dk1"/>
                </a:solidFill>
              </a:rPr>
              <a:t>That description might not appear in the game visually—but hearing it gives you the tone, the body language, and the emotional cues you’d otherwise need to see.</a:t>
            </a:r>
            <a:endParaRPr>
              <a:solidFill>
                <a:schemeClr val="dk1"/>
              </a:solidFill>
            </a:endParaRPr>
          </a:p>
          <a:p>
            <a:pPr marL="0" lvl="0" indent="0" algn="l" rtl="0">
              <a:lnSpc>
                <a:spcPct val="115000"/>
              </a:lnSpc>
              <a:spcBef>
                <a:spcPts val="1500"/>
              </a:spcBef>
              <a:spcAft>
                <a:spcPts val="0"/>
              </a:spcAft>
              <a:buClr>
                <a:schemeClr val="dk1"/>
              </a:buClr>
              <a:buSzPts val="1100"/>
              <a:buFont typeface="Arial"/>
              <a:buNone/>
            </a:pPr>
            <a:r>
              <a:rPr lang="en">
                <a:solidFill>
                  <a:schemeClr val="dk1"/>
                </a:solidFill>
              </a:rPr>
              <a:t>It’s a brilliant example of how games can integrate accessibility into core design—not by adding a separate feature, but by writing narration that naturally serves </a:t>
            </a:r>
            <a:r>
              <a:rPr lang="en" i="1">
                <a:solidFill>
                  <a:schemeClr val="dk1"/>
                </a:solidFill>
              </a:rPr>
              <a:t>everyone</a:t>
            </a:r>
            <a:r>
              <a:rPr lang="en">
                <a:solidFill>
                  <a:schemeClr val="dk1"/>
                </a:solidFill>
              </a:rPr>
              <a:t>.”</a:t>
            </a:r>
            <a:endParaRPr>
              <a:solidFill>
                <a:schemeClr val="dk1"/>
              </a:solidFill>
            </a:endParaRPr>
          </a:p>
          <a:p>
            <a:pPr marL="0" lvl="0" indent="0" algn="l" rtl="0">
              <a:spcBef>
                <a:spcPts val="1500"/>
              </a:spcBef>
              <a:spcAft>
                <a:spcPts val="0"/>
              </a:spcAft>
              <a:buNone/>
            </a:pPr>
            <a:endParaRPr>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32d568e0228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 name="Google Shape;418;g32d568e0228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500"/>
              </a:spcBef>
              <a:spcAft>
                <a:spcPts val="0"/>
              </a:spcAft>
              <a:buClr>
                <a:schemeClr val="dk1"/>
              </a:buClr>
              <a:buSzPts val="1100"/>
              <a:buFont typeface="Arial"/>
              <a:buNone/>
            </a:pPr>
            <a:r>
              <a:rPr lang="en">
                <a:solidFill>
                  <a:schemeClr val="dk1"/>
                </a:solidFill>
              </a:rPr>
              <a:t>“So what’s next for audio accessibility in games and beyond? There’s a lot to be excited about.</a:t>
            </a:r>
            <a:endParaRPr>
              <a:solidFill>
                <a:schemeClr val="dk1"/>
              </a:solidFill>
            </a:endParaRPr>
          </a:p>
          <a:p>
            <a:pPr marL="0" lvl="0" indent="0" algn="l" rtl="0">
              <a:lnSpc>
                <a:spcPct val="115000"/>
              </a:lnSpc>
              <a:spcBef>
                <a:spcPts val="1500"/>
              </a:spcBef>
              <a:spcAft>
                <a:spcPts val="0"/>
              </a:spcAft>
              <a:buClr>
                <a:schemeClr val="dk1"/>
              </a:buClr>
              <a:buSzPts val="1100"/>
              <a:buFont typeface="Arial"/>
              <a:buNone/>
            </a:pPr>
            <a:r>
              <a:rPr lang="en">
                <a:solidFill>
                  <a:schemeClr val="dk1"/>
                </a:solidFill>
              </a:rPr>
              <a:t>First, we’re starting to see the potential of </a:t>
            </a:r>
            <a:r>
              <a:rPr lang="en" b="1">
                <a:solidFill>
                  <a:schemeClr val="dk1"/>
                </a:solidFill>
              </a:rPr>
              <a:t>AI-generated audio descriptions</a:t>
            </a:r>
            <a:r>
              <a:rPr lang="en">
                <a:solidFill>
                  <a:schemeClr val="dk1"/>
                </a:solidFill>
              </a:rPr>
              <a:t>. This could mean real-time narration of on-screen actions, dynamic ambient detail, or even AI voiceovers for player-generated content.</a:t>
            </a:r>
            <a:endParaRPr>
              <a:solidFill>
                <a:schemeClr val="dk1"/>
              </a:solidFill>
            </a:endParaRPr>
          </a:p>
          <a:p>
            <a:pPr marL="0" lvl="0" indent="0" algn="l" rtl="0">
              <a:lnSpc>
                <a:spcPct val="115000"/>
              </a:lnSpc>
              <a:spcBef>
                <a:spcPts val="1500"/>
              </a:spcBef>
              <a:spcAft>
                <a:spcPts val="0"/>
              </a:spcAft>
              <a:buClr>
                <a:schemeClr val="dk1"/>
              </a:buClr>
              <a:buSzPts val="1100"/>
              <a:buFont typeface="Arial"/>
              <a:buNone/>
            </a:pPr>
            <a:r>
              <a:rPr lang="en">
                <a:solidFill>
                  <a:schemeClr val="dk1"/>
                </a:solidFill>
              </a:rPr>
              <a:t>There’s also increasing </a:t>
            </a:r>
            <a:r>
              <a:rPr lang="en" b="1">
                <a:solidFill>
                  <a:schemeClr val="dk1"/>
                </a:solidFill>
              </a:rPr>
              <a:t>integration with hearing aids and cochlear implants</a:t>
            </a:r>
            <a:r>
              <a:rPr lang="en">
                <a:solidFill>
                  <a:schemeClr val="dk1"/>
                </a:solidFill>
              </a:rPr>
              <a:t>. Some platforms are exploring ways to send audio directly to assistive devices—so players with hearing loss can experience spatial sound and voice cues more clearly.</a:t>
            </a:r>
            <a:endParaRPr>
              <a:solidFill>
                <a:schemeClr val="dk1"/>
              </a:solidFill>
            </a:endParaRPr>
          </a:p>
          <a:p>
            <a:pPr marL="0" lvl="0" indent="0" algn="l" rtl="0">
              <a:lnSpc>
                <a:spcPct val="115000"/>
              </a:lnSpc>
              <a:spcBef>
                <a:spcPts val="1500"/>
              </a:spcBef>
              <a:spcAft>
                <a:spcPts val="0"/>
              </a:spcAft>
              <a:buClr>
                <a:schemeClr val="dk1"/>
              </a:buClr>
              <a:buSzPts val="1100"/>
              <a:buFont typeface="Arial"/>
              <a:buNone/>
            </a:pPr>
            <a:r>
              <a:rPr lang="en">
                <a:solidFill>
                  <a:schemeClr val="dk1"/>
                </a:solidFill>
              </a:rPr>
              <a:t>And devices like </a:t>
            </a:r>
            <a:r>
              <a:rPr lang="en" b="1">
                <a:solidFill>
                  <a:schemeClr val="dk1"/>
                </a:solidFill>
              </a:rPr>
              <a:t>Apple AirPods</a:t>
            </a:r>
            <a:r>
              <a:rPr lang="en">
                <a:solidFill>
                  <a:schemeClr val="dk1"/>
                </a:solidFill>
              </a:rPr>
              <a:t> are quietly shifting toward functioning as entry-level hearing aids. They support spatial audio, transparency mode, and even personalized sound profiles—features that can benefit gamers with mild to moderate hearing loss.</a:t>
            </a:r>
            <a:endParaRPr>
              <a:solidFill>
                <a:schemeClr val="dk1"/>
              </a:solidFill>
            </a:endParaRPr>
          </a:p>
          <a:p>
            <a:pPr marL="0" lvl="0" indent="0" algn="l" rtl="0">
              <a:lnSpc>
                <a:spcPct val="115000"/>
              </a:lnSpc>
              <a:spcBef>
                <a:spcPts val="1500"/>
              </a:spcBef>
              <a:spcAft>
                <a:spcPts val="0"/>
              </a:spcAft>
              <a:buClr>
                <a:schemeClr val="dk1"/>
              </a:buClr>
              <a:buSzPts val="1100"/>
              <a:buFont typeface="Arial"/>
              <a:buNone/>
            </a:pPr>
            <a:r>
              <a:rPr lang="en">
                <a:solidFill>
                  <a:schemeClr val="dk1"/>
                </a:solidFill>
              </a:rPr>
              <a:t>On the community side, we’ve seen brilliant </a:t>
            </a:r>
            <a:r>
              <a:rPr lang="en" b="1">
                <a:solidFill>
                  <a:schemeClr val="dk1"/>
                </a:solidFill>
              </a:rPr>
              <a:t>accessibility mods</a:t>
            </a:r>
            <a:r>
              <a:rPr lang="en">
                <a:solidFill>
                  <a:schemeClr val="dk1"/>
                </a:solidFill>
              </a:rPr>
              <a:t>—fan-created solutions like custom audio cues, voice control packs, and alternative feedback systems. These often push studios to think more creatively about inclusive design.</a:t>
            </a:r>
            <a:endParaRPr>
              <a:solidFill>
                <a:schemeClr val="dk1"/>
              </a:solidFill>
            </a:endParaRPr>
          </a:p>
          <a:p>
            <a:pPr marL="0" lvl="0" indent="0" algn="l" rtl="0">
              <a:lnSpc>
                <a:spcPct val="115000"/>
              </a:lnSpc>
              <a:spcBef>
                <a:spcPts val="1500"/>
              </a:spcBef>
              <a:spcAft>
                <a:spcPts val="0"/>
              </a:spcAft>
              <a:buClr>
                <a:schemeClr val="dk1"/>
              </a:buClr>
              <a:buSzPts val="1100"/>
              <a:buFont typeface="Arial"/>
              <a:buNone/>
            </a:pPr>
            <a:r>
              <a:rPr lang="en">
                <a:solidFill>
                  <a:schemeClr val="dk1"/>
                </a:solidFill>
              </a:rPr>
              <a:t>Finally, </a:t>
            </a:r>
            <a:r>
              <a:rPr lang="en" b="1">
                <a:solidFill>
                  <a:schemeClr val="dk1"/>
                </a:solidFill>
              </a:rPr>
              <a:t>AR and VR</a:t>
            </a:r>
            <a:r>
              <a:rPr lang="en">
                <a:solidFill>
                  <a:schemeClr val="dk1"/>
                </a:solidFill>
              </a:rPr>
              <a:t> are growing rapidly, and with that comes a new frontier of </a:t>
            </a:r>
            <a:r>
              <a:rPr lang="en" b="1">
                <a:solidFill>
                  <a:schemeClr val="dk1"/>
                </a:solidFill>
              </a:rPr>
              <a:t>audio-first experiences</a:t>
            </a:r>
            <a:r>
              <a:rPr lang="en">
                <a:solidFill>
                  <a:schemeClr val="dk1"/>
                </a:solidFill>
              </a:rPr>
              <a:t>. Games and experiences built for immersive soundscapes, haptic feedback, and even voice-based navigation open up new ways to play—and to make play more inclusive.</a:t>
            </a:r>
            <a:endParaRPr>
              <a:solidFill>
                <a:schemeClr val="dk1"/>
              </a:solidFill>
            </a:endParaRPr>
          </a:p>
          <a:p>
            <a:pPr marL="0" lvl="0" indent="0" algn="l" rtl="0">
              <a:lnSpc>
                <a:spcPct val="115000"/>
              </a:lnSpc>
              <a:spcBef>
                <a:spcPts val="1500"/>
              </a:spcBef>
              <a:spcAft>
                <a:spcPts val="0"/>
              </a:spcAft>
              <a:buClr>
                <a:schemeClr val="dk1"/>
              </a:buClr>
              <a:buSzPts val="1100"/>
              <a:buFont typeface="Arial"/>
              <a:buNone/>
            </a:pPr>
            <a:r>
              <a:rPr lang="en">
                <a:solidFill>
                  <a:schemeClr val="dk1"/>
                </a:solidFill>
              </a:rPr>
              <a:t>The future is multi-sensory, and audio will be at the heart of it.”</a:t>
            </a:r>
            <a:endParaRPr>
              <a:solidFill>
                <a:schemeClr val="dk1"/>
              </a:solidFill>
            </a:endParaRPr>
          </a:p>
          <a:p>
            <a:pPr marL="0" lvl="0" indent="0" algn="l" rtl="0">
              <a:spcBef>
                <a:spcPts val="1500"/>
              </a:spcBef>
              <a:spcAft>
                <a:spcPts val="0"/>
              </a:spcAft>
              <a:buNone/>
            </a:pPr>
            <a:endParaRPr b="1">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32d568e0228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 name="Google Shape;424;g32d568e0228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500"/>
              </a:spcBef>
              <a:spcAft>
                <a:spcPts val="0"/>
              </a:spcAft>
              <a:buClr>
                <a:schemeClr val="dk1"/>
              </a:buClr>
              <a:buSzPts val="1100"/>
              <a:buFont typeface="Arial"/>
              <a:buNone/>
            </a:pPr>
            <a:r>
              <a:rPr lang="en">
                <a:solidFill>
                  <a:schemeClr val="dk1"/>
                </a:solidFill>
              </a:rPr>
              <a:t>“To wrap up, here are the key takeaways I hope you’ll remember:</a:t>
            </a:r>
            <a:endParaRPr>
              <a:solidFill>
                <a:schemeClr val="dk1"/>
              </a:solidFill>
            </a:endParaRPr>
          </a:p>
          <a:p>
            <a:pPr marL="0" lvl="0" indent="0" algn="l" rtl="0">
              <a:lnSpc>
                <a:spcPct val="115000"/>
              </a:lnSpc>
              <a:spcBef>
                <a:spcPts val="1500"/>
              </a:spcBef>
              <a:spcAft>
                <a:spcPts val="0"/>
              </a:spcAft>
              <a:buClr>
                <a:schemeClr val="dk1"/>
              </a:buClr>
              <a:buSzPts val="1100"/>
              <a:buFont typeface="Arial"/>
              <a:buNone/>
            </a:pPr>
            <a:r>
              <a:rPr lang="en">
                <a:solidFill>
                  <a:schemeClr val="dk1"/>
                </a:solidFill>
              </a:rPr>
              <a:t>First, audio in games has evolved into a powerful source of </a:t>
            </a:r>
            <a:r>
              <a:rPr lang="en" b="1">
                <a:solidFill>
                  <a:schemeClr val="dk1"/>
                </a:solidFill>
              </a:rPr>
              <a:t>information</a:t>
            </a:r>
            <a:r>
              <a:rPr lang="en">
                <a:solidFill>
                  <a:schemeClr val="dk1"/>
                </a:solidFill>
              </a:rPr>
              <a:t>. It doesn’t just set the mood—it guides players through the world, conveys emotion, and signals important decisions.</a:t>
            </a:r>
            <a:endParaRPr>
              <a:solidFill>
                <a:schemeClr val="dk1"/>
              </a:solidFill>
            </a:endParaRPr>
          </a:p>
          <a:p>
            <a:pPr marL="0" lvl="0" indent="0" algn="l" rtl="0">
              <a:lnSpc>
                <a:spcPct val="115000"/>
              </a:lnSpc>
              <a:spcBef>
                <a:spcPts val="1500"/>
              </a:spcBef>
              <a:spcAft>
                <a:spcPts val="0"/>
              </a:spcAft>
              <a:buClr>
                <a:schemeClr val="dk1"/>
              </a:buClr>
              <a:buSzPts val="1100"/>
              <a:buFont typeface="Arial"/>
              <a:buNone/>
            </a:pPr>
            <a:r>
              <a:rPr lang="en">
                <a:solidFill>
                  <a:schemeClr val="dk1"/>
                </a:solidFill>
              </a:rPr>
              <a:t>And there are </a:t>
            </a:r>
            <a:r>
              <a:rPr lang="en" b="1">
                <a:solidFill>
                  <a:schemeClr val="dk1"/>
                </a:solidFill>
              </a:rPr>
              <a:t>layers</a:t>
            </a:r>
            <a:r>
              <a:rPr lang="en">
                <a:solidFill>
                  <a:schemeClr val="dk1"/>
                </a:solidFill>
              </a:rPr>
              <a:t> to this: foley, ambience, sound effects, dialogue, music—each one contributes something unique to the experience. When thoughtfully designed, they all work together to communicate meaning.</a:t>
            </a:r>
            <a:endParaRPr>
              <a:solidFill>
                <a:schemeClr val="dk1"/>
              </a:solidFill>
            </a:endParaRPr>
          </a:p>
          <a:p>
            <a:pPr marL="0" lvl="0" indent="0" algn="l" rtl="0">
              <a:lnSpc>
                <a:spcPct val="115000"/>
              </a:lnSpc>
              <a:spcBef>
                <a:spcPts val="1500"/>
              </a:spcBef>
              <a:spcAft>
                <a:spcPts val="0"/>
              </a:spcAft>
              <a:buClr>
                <a:schemeClr val="dk1"/>
              </a:buClr>
              <a:buSzPts val="1100"/>
              <a:buFont typeface="Arial"/>
              <a:buNone/>
            </a:pPr>
            <a:r>
              <a:rPr lang="en">
                <a:solidFill>
                  <a:schemeClr val="dk1"/>
                </a:solidFill>
              </a:rPr>
              <a:t>We’ve seen how audio can function as a </a:t>
            </a:r>
            <a:r>
              <a:rPr lang="en" b="1">
                <a:solidFill>
                  <a:schemeClr val="dk1"/>
                </a:solidFill>
              </a:rPr>
              <a:t>compass</a:t>
            </a:r>
            <a:r>
              <a:rPr lang="en">
                <a:solidFill>
                  <a:schemeClr val="dk1"/>
                </a:solidFill>
              </a:rPr>
              <a:t>, a </a:t>
            </a:r>
            <a:r>
              <a:rPr lang="en" b="1">
                <a:solidFill>
                  <a:schemeClr val="dk1"/>
                </a:solidFill>
              </a:rPr>
              <a:t>secondary indicator</a:t>
            </a:r>
            <a:r>
              <a:rPr lang="en">
                <a:solidFill>
                  <a:schemeClr val="dk1"/>
                </a:solidFill>
              </a:rPr>
              <a:t>, or even </a:t>
            </a:r>
            <a:r>
              <a:rPr lang="en" b="1">
                <a:solidFill>
                  <a:schemeClr val="dk1"/>
                </a:solidFill>
              </a:rPr>
              <a:t>alt text</a:t>
            </a:r>
            <a:r>
              <a:rPr lang="en">
                <a:solidFill>
                  <a:schemeClr val="dk1"/>
                </a:solidFill>
              </a:rPr>
              <a:t>, depending on how it's used.</a:t>
            </a:r>
            <a:endParaRPr>
              <a:solidFill>
                <a:schemeClr val="dk1"/>
              </a:solidFill>
            </a:endParaRPr>
          </a:p>
          <a:p>
            <a:pPr marL="0" lvl="0" indent="0" algn="l" rtl="0">
              <a:lnSpc>
                <a:spcPct val="115000"/>
              </a:lnSpc>
              <a:spcBef>
                <a:spcPts val="1500"/>
              </a:spcBef>
              <a:spcAft>
                <a:spcPts val="0"/>
              </a:spcAft>
              <a:buClr>
                <a:schemeClr val="dk1"/>
              </a:buClr>
              <a:buSzPts val="1100"/>
              <a:buFont typeface="Arial"/>
              <a:buNone/>
            </a:pPr>
            <a:r>
              <a:rPr lang="en">
                <a:solidFill>
                  <a:schemeClr val="dk1"/>
                </a:solidFill>
              </a:rPr>
              <a:t>Good audio design is inherently </a:t>
            </a:r>
            <a:r>
              <a:rPr lang="en" b="1">
                <a:solidFill>
                  <a:schemeClr val="dk1"/>
                </a:solidFill>
              </a:rPr>
              <a:t>multi-sensory</a:t>
            </a:r>
            <a:r>
              <a:rPr lang="en">
                <a:solidFill>
                  <a:schemeClr val="dk1"/>
                </a:solidFill>
              </a:rPr>
              <a:t>. It combines sound with touch, visuals, and interaction to support a wide range of player needs and preferences.</a:t>
            </a:r>
            <a:endParaRPr>
              <a:solidFill>
                <a:schemeClr val="dk1"/>
              </a:solidFill>
            </a:endParaRPr>
          </a:p>
          <a:p>
            <a:pPr marL="0" lvl="0" indent="0" algn="l" rtl="0">
              <a:lnSpc>
                <a:spcPct val="115000"/>
              </a:lnSpc>
              <a:spcBef>
                <a:spcPts val="1500"/>
              </a:spcBef>
              <a:spcAft>
                <a:spcPts val="0"/>
              </a:spcAft>
              <a:buClr>
                <a:schemeClr val="dk1"/>
              </a:buClr>
              <a:buSzPts val="1100"/>
              <a:buFont typeface="Arial"/>
              <a:buNone/>
            </a:pPr>
            <a:r>
              <a:rPr lang="en">
                <a:solidFill>
                  <a:schemeClr val="dk1"/>
                </a:solidFill>
              </a:rPr>
              <a:t>And finally, detailed, intentional audio design improves </a:t>
            </a:r>
            <a:r>
              <a:rPr lang="en" b="1">
                <a:solidFill>
                  <a:schemeClr val="dk1"/>
                </a:solidFill>
              </a:rPr>
              <a:t>accessibility</a:t>
            </a:r>
            <a:r>
              <a:rPr lang="en">
                <a:solidFill>
                  <a:schemeClr val="dk1"/>
                </a:solidFill>
              </a:rPr>
              <a:t>. It supports clarity, enhances immersion, and makes the experience better for </a:t>
            </a:r>
            <a:r>
              <a:rPr lang="en" i="1">
                <a:solidFill>
                  <a:schemeClr val="dk1"/>
                </a:solidFill>
              </a:rPr>
              <a:t>everyone</a:t>
            </a:r>
            <a:r>
              <a:rPr lang="en">
                <a:solidFill>
                  <a:schemeClr val="dk1"/>
                </a:solidFill>
              </a:rPr>
              <a:t>—not just players with disabilities.</a:t>
            </a:r>
            <a:endParaRPr>
              <a:solidFill>
                <a:schemeClr val="dk1"/>
              </a:solidFill>
            </a:endParaRPr>
          </a:p>
          <a:p>
            <a:pPr marL="0" lvl="0" indent="0" algn="l" rtl="0">
              <a:lnSpc>
                <a:spcPct val="115000"/>
              </a:lnSpc>
              <a:spcBef>
                <a:spcPts val="1500"/>
              </a:spcBef>
              <a:spcAft>
                <a:spcPts val="0"/>
              </a:spcAft>
              <a:buClr>
                <a:schemeClr val="dk1"/>
              </a:buClr>
              <a:buSzPts val="1100"/>
              <a:buFont typeface="Arial"/>
              <a:buNone/>
            </a:pPr>
            <a:r>
              <a:rPr lang="en">
                <a:solidFill>
                  <a:schemeClr val="dk1"/>
                </a:solidFill>
              </a:rPr>
              <a:t>When we design with our ears as well as our eyes, we create more </a:t>
            </a:r>
            <a:r>
              <a:rPr lang="en" b="1">
                <a:solidFill>
                  <a:schemeClr val="dk1"/>
                </a:solidFill>
              </a:rPr>
              <a:t>inclusive, meaningful, and memorable</a:t>
            </a:r>
            <a:r>
              <a:rPr lang="en">
                <a:solidFill>
                  <a:schemeClr val="dk1"/>
                </a:solidFill>
              </a:rPr>
              <a:t> play for all.”</a:t>
            </a:r>
            <a:endParaRPr>
              <a:solidFill>
                <a:schemeClr val="dk1"/>
              </a:solidFill>
            </a:endParaRPr>
          </a:p>
          <a:p>
            <a:pPr marL="0" lvl="0" indent="0" algn="l" rtl="0">
              <a:spcBef>
                <a:spcPts val="1500"/>
              </a:spcBef>
              <a:spcAft>
                <a:spcPts val="0"/>
              </a:spcAft>
              <a:buNone/>
            </a:pPr>
            <a:endParaRPr>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32e2401fb0d_0_7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32e2401fb0d_0_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500"/>
              </a:spcBef>
              <a:spcAft>
                <a:spcPts val="0"/>
              </a:spcAft>
              <a:buClr>
                <a:schemeClr val="dk1"/>
              </a:buClr>
              <a:buSzPts val="1100"/>
              <a:buFont typeface="Arial"/>
              <a:buNone/>
            </a:pPr>
            <a:r>
              <a:rPr lang="en" b="1">
                <a:solidFill>
                  <a:schemeClr val="dk1"/>
                </a:solidFill>
              </a:rPr>
              <a:t>Slide 8: Call to Action</a:t>
            </a:r>
            <a:endParaRPr b="1">
              <a:solidFill>
                <a:schemeClr val="dk1"/>
              </a:solidFill>
            </a:endParaRPr>
          </a:p>
          <a:p>
            <a:pPr marL="457200" lvl="0" indent="-298450" algn="l" rtl="0">
              <a:lnSpc>
                <a:spcPct val="115000"/>
              </a:lnSpc>
              <a:spcBef>
                <a:spcPts val="1500"/>
              </a:spcBef>
              <a:spcAft>
                <a:spcPts val="0"/>
              </a:spcAft>
              <a:buClr>
                <a:schemeClr val="dk1"/>
              </a:buClr>
              <a:buSzPts val="1100"/>
              <a:buChar char="●"/>
            </a:pPr>
            <a:r>
              <a:rPr lang="en" b="1">
                <a:solidFill>
                  <a:schemeClr val="dk1"/>
                </a:solidFill>
              </a:rPr>
              <a:t>Design with Purpose</a:t>
            </a:r>
            <a:r>
              <a:rPr lang="en">
                <a:solidFill>
                  <a:schemeClr val="dk1"/>
                </a:solidFill>
              </a:rPr>
              <a:t>: Aim for games that are fun and inclusive for all.</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b="1">
                <a:solidFill>
                  <a:schemeClr val="dk1"/>
                </a:solidFill>
              </a:rPr>
              <a:t>Be Part of the Change</a:t>
            </a:r>
            <a:r>
              <a:rPr lang="en">
                <a:solidFill>
                  <a:schemeClr val="dk1"/>
                </a:solidFill>
              </a:rPr>
              <a:t>: Together, we can create a gaming industry that welcomes everyone.</a:t>
            </a:r>
            <a:endParaRPr>
              <a:solidFill>
                <a:schemeClr val="dk1"/>
              </a:solidFill>
            </a:endParaRPr>
          </a:p>
          <a:p>
            <a:pPr marL="0" lvl="0" indent="0" algn="l" rtl="0">
              <a:spcBef>
                <a:spcPts val="150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32e2401fb0d_0_3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32e2401fb0d_0_3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500"/>
              </a:spcBef>
              <a:spcAft>
                <a:spcPts val="0"/>
              </a:spcAft>
              <a:buClr>
                <a:schemeClr val="dk1"/>
              </a:buClr>
              <a:buSzPts val="1100"/>
              <a:buFont typeface="Arial"/>
              <a:buNone/>
            </a:pPr>
            <a:r>
              <a:rPr lang="en"/>
              <a:t>I’d like to begin by acknowledging the Traditional Custodians of the land on which I live and work—the Cammeraygal people of the Eora Nation—and pay my respects to their Elders past and present. I acknowledge that sovereignty was never ceded.</a:t>
            </a:r>
            <a:endParaRPr/>
          </a:p>
          <a:p>
            <a:pPr marL="0" lvl="0" indent="0" algn="l" rtl="0">
              <a:lnSpc>
                <a:spcPct val="115000"/>
              </a:lnSpc>
              <a:spcBef>
                <a:spcPts val="1500"/>
              </a:spcBef>
              <a:spcAft>
                <a:spcPts val="0"/>
              </a:spcAft>
              <a:buClr>
                <a:schemeClr val="dk1"/>
              </a:buClr>
              <a:buSzPts val="1100"/>
              <a:buFont typeface="Arial"/>
              <a:buNone/>
            </a:pPr>
            <a:r>
              <a:rPr lang="en"/>
              <a:t>I encourage everyone here to take a moment to reflect on the land you’re on today, and to honour the Indigenous peoples who have cared for it across generations.</a:t>
            </a:r>
            <a:endParaRPr/>
          </a:p>
          <a:p>
            <a:pPr marL="0" lvl="0" indent="0" algn="l" rtl="0">
              <a:lnSpc>
                <a:spcPct val="115000"/>
              </a:lnSpc>
              <a:spcBef>
                <a:spcPts val="1500"/>
              </a:spcBef>
              <a:spcAft>
                <a:spcPts val="0"/>
              </a:spcAft>
              <a:buClr>
                <a:schemeClr val="dk1"/>
              </a:buClr>
              <a:buSzPts val="1100"/>
              <a:buFont typeface="Arial"/>
              <a:buNone/>
            </a:pPr>
            <a:r>
              <a:rPr lang="en"/>
              <a:t>I’m very fortunate to live on Cammeraygal land, on Sydney’s north shore. There are beautiful bushwalks and national parks near where I live, and one of the things I love most is the native wildlife—especially the birds.</a:t>
            </a:r>
            <a:endParaRPr/>
          </a:p>
          <a:p>
            <a:pPr marL="0" lvl="0" indent="0" algn="l" rtl="0">
              <a:lnSpc>
                <a:spcPct val="115000"/>
              </a:lnSpc>
              <a:spcBef>
                <a:spcPts val="1500"/>
              </a:spcBef>
              <a:spcAft>
                <a:spcPts val="0"/>
              </a:spcAft>
              <a:buClr>
                <a:schemeClr val="dk1"/>
              </a:buClr>
              <a:buSzPts val="1100"/>
              <a:buFont typeface="Arial"/>
              <a:buNone/>
            </a:pPr>
            <a:r>
              <a:rPr lang="en"/>
              <a:t>From the delicate chirps of fairy-wrens to the bold screeches of cockatoos, these bird calls are part of the land’s identity. They remind me daily of the deep, ongoing connection between First Nations peoples and the environment.</a:t>
            </a:r>
            <a:endParaRPr/>
          </a:p>
          <a:p>
            <a:pPr marL="0" lvl="0" indent="0" algn="l" rtl="0">
              <a:spcBef>
                <a:spcPts val="150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32e2401fb0d_0_7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32e2401fb0d_0_7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500"/>
              </a:spcBef>
              <a:spcAft>
                <a:spcPts val="0"/>
              </a:spcAft>
              <a:buClr>
                <a:schemeClr val="dk1"/>
              </a:buClr>
              <a:buSzPts val="1100"/>
              <a:buFont typeface="Arial"/>
              <a:buNone/>
            </a:pPr>
            <a:r>
              <a:rPr lang="en">
                <a:solidFill>
                  <a:schemeClr val="dk1"/>
                </a:solidFill>
              </a:rPr>
              <a:t>Hi, I’m Dom! I use she/her pronouns, and I’m from Sydney, Australia on </a:t>
            </a:r>
            <a:r>
              <a:rPr lang="en" b="1">
                <a:solidFill>
                  <a:schemeClr val="dk1"/>
                </a:solidFill>
              </a:rPr>
              <a:t>Cammeraygal land</a:t>
            </a:r>
            <a:r>
              <a:rPr lang="en">
                <a:solidFill>
                  <a:schemeClr val="dk1"/>
                </a:solidFill>
              </a:rPr>
              <a:t>.</a:t>
            </a:r>
            <a:endParaRPr>
              <a:solidFill>
                <a:schemeClr val="dk1"/>
              </a:solidFill>
            </a:endParaRPr>
          </a:p>
          <a:p>
            <a:pPr marL="0" lvl="0" indent="0" algn="l" rtl="0">
              <a:lnSpc>
                <a:spcPct val="115000"/>
              </a:lnSpc>
              <a:spcBef>
                <a:spcPts val="1500"/>
              </a:spcBef>
              <a:spcAft>
                <a:spcPts val="0"/>
              </a:spcAft>
              <a:buClr>
                <a:schemeClr val="dk1"/>
              </a:buClr>
              <a:buSzPts val="1100"/>
              <a:buFont typeface="Arial"/>
              <a:buNone/>
            </a:pPr>
            <a:r>
              <a:rPr lang="en">
                <a:solidFill>
                  <a:schemeClr val="dk1"/>
                </a:solidFill>
              </a:rPr>
              <a:t>For anyone who may find it helpful, here’s a brief </a:t>
            </a:r>
            <a:r>
              <a:rPr lang="en" b="1">
                <a:solidFill>
                  <a:schemeClr val="dk1"/>
                </a:solidFill>
              </a:rPr>
              <a:t>visual description</a:t>
            </a:r>
            <a:r>
              <a:rPr lang="en">
                <a:solidFill>
                  <a:schemeClr val="dk1"/>
                </a:solidFill>
              </a:rPr>
              <a:t> of me: I’m a Caucasian woman in my 30s with visible tattoos, long dark brown hair, and I wear glasses with yellow-tinted lenses to reduce glare—something I’ve learned to manage due to light sensitivity.</a:t>
            </a:r>
            <a:endParaRPr>
              <a:solidFill>
                <a:schemeClr val="dk1"/>
              </a:solidFill>
            </a:endParaRPr>
          </a:p>
          <a:p>
            <a:pPr marL="0" lvl="0" indent="0" algn="l" rtl="0">
              <a:lnSpc>
                <a:spcPct val="115000"/>
              </a:lnSpc>
              <a:spcBef>
                <a:spcPts val="1500"/>
              </a:spcBef>
              <a:spcAft>
                <a:spcPts val="0"/>
              </a:spcAft>
              <a:buClr>
                <a:schemeClr val="dk1"/>
              </a:buClr>
              <a:buSzPts val="1100"/>
              <a:buFont typeface="Arial"/>
              <a:buNone/>
            </a:pPr>
            <a:r>
              <a:rPr lang="en">
                <a:solidFill>
                  <a:schemeClr val="dk1"/>
                </a:solidFill>
              </a:rPr>
              <a:t>I actually started my career in music education while dabbling in game development on the side. I taught music with the Catholic Diocese of Parramatta, and I’ve always been passionate about learning and development. On the side, I recorded and produced music—and one of my proudest moments was graduating from Abbey Road Studios in London with a degree in music production and audio engineering.</a:t>
            </a:r>
            <a:endParaRPr>
              <a:solidFill>
                <a:schemeClr val="dk1"/>
              </a:solidFill>
            </a:endParaRPr>
          </a:p>
          <a:p>
            <a:pPr marL="0" lvl="0" indent="0" algn="l" rtl="0">
              <a:lnSpc>
                <a:spcPct val="115000"/>
              </a:lnSpc>
              <a:spcBef>
                <a:spcPts val="1500"/>
              </a:spcBef>
              <a:spcAft>
                <a:spcPts val="0"/>
              </a:spcAft>
              <a:buClr>
                <a:schemeClr val="dk1"/>
              </a:buClr>
              <a:buSzPts val="1100"/>
              <a:buFont typeface="Arial"/>
              <a:buNone/>
            </a:pPr>
            <a:r>
              <a:rPr lang="en">
                <a:solidFill>
                  <a:schemeClr val="dk1"/>
                </a:solidFill>
              </a:rPr>
              <a:t>Today, I’m the </a:t>
            </a:r>
            <a:r>
              <a:rPr lang="en" b="1">
                <a:solidFill>
                  <a:schemeClr val="dk1"/>
                </a:solidFill>
              </a:rPr>
              <a:t>eLearning Coordinator at Cerebral Palsy Alliance</a:t>
            </a:r>
            <a:r>
              <a:rPr lang="en">
                <a:solidFill>
                  <a:schemeClr val="dk1"/>
                </a:solidFill>
              </a:rPr>
              <a:t> where I spearhead accessibility in online learning, and I also work as a </a:t>
            </a:r>
            <a:r>
              <a:rPr lang="en" b="1">
                <a:solidFill>
                  <a:schemeClr val="dk1"/>
                </a:solidFill>
              </a:rPr>
              <a:t>freelance accessible game designer and audio designer</a:t>
            </a:r>
            <a:r>
              <a:rPr lang="en">
                <a:solidFill>
                  <a:schemeClr val="dk1"/>
                </a:solidFill>
              </a:rPr>
              <a:t>.</a:t>
            </a:r>
            <a:endParaRPr>
              <a:solidFill>
                <a:schemeClr val="dk1"/>
              </a:solidFill>
            </a:endParaRPr>
          </a:p>
          <a:p>
            <a:pPr marL="0" lvl="0" indent="0" algn="l" rtl="0">
              <a:lnSpc>
                <a:spcPct val="115000"/>
              </a:lnSpc>
              <a:spcBef>
                <a:spcPts val="1500"/>
              </a:spcBef>
              <a:spcAft>
                <a:spcPts val="0"/>
              </a:spcAft>
              <a:buClr>
                <a:schemeClr val="dk1"/>
              </a:buClr>
              <a:buSzPts val="1100"/>
              <a:buFont typeface="Arial"/>
              <a:buNone/>
            </a:pPr>
            <a:r>
              <a:rPr lang="en">
                <a:solidFill>
                  <a:schemeClr val="dk1"/>
                </a:solidFill>
              </a:rPr>
              <a:t>It’s a privilege to share what I’ve learned about </a:t>
            </a:r>
            <a:r>
              <a:rPr lang="en" b="1">
                <a:solidFill>
                  <a:schemeClr val="dk1"/>
                </a:solidFill>
              </a:rPr>
              <a:t>audio accessibility </a:t>
            </a:r>
            <a:r>
              <a:rPr lang="en">
                <a:solidFill>
                  <a:schemeClr val="dk1"/>
                </a:solidFill>
              </a:rPr>
              <a:t>and deep dive into video game audio.</a:t>
            </a:r>
            <a:endParaRPr>
              <a:solidFill>
                <a:schemeClr val="dk1"/>
              </a:solidFill>
            </a:endParaRPr>
          </a:p>
          <a:p>
            <a:pPr marL="0" lvl="0" indent="0" algn="l" rtl="0">
              <a:spcBef>
                <a:spcPts val="1500"/>
              </a:spcBef>
              <a:spcAft>
                <a:spcPts val="0"/>
              </a:spcAft>
              <a:buNone/>
            </a:pPr>
            <a:endParaRPr b="1">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32e2401fb0d_0_7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32e2401fb0d_0_7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500"/>
              </a:spcBef>
              <a:spcAft>
                <a:spcPts val="0"/>
              </a:spcAft>
              <a:buClr>
                <a:schemeClr val="dk1"/>
              </a:buClr>
              <a:buSzPts val="1100"/>
              <a:buFont typeface="Arial"/>
              <a:buNone/>
            </a:pPr>
            <a:r>
              <a:rPr lang="en"/>
              <a:t>“Here’s a quick overview at how we hear.</a:t>
            </a:r>
            <a:endParaRPr/>
          </a:p>
          <a:p>
            <a:pPr marL="0" lvl="0" indent="0" algn="l" rtl="0">
              <a:lnSpc>
                <a:spcPct val="115000"/>
              </a:lnSpc>
              <a:spcBef>
                <a:spcPts val="1500"/>
              </a:spcBef>
              <a:spcAft>
                <a:spcPts val="0"/>
              </a:spcAft>
              <a:buClr>
                <a:schemeClr val="dk1"/>
              </a:buClr>
              <a:buSzPts val="1100"/>
              <a:buFont typeface="Arial"/>
              <a:buNone/>
            </a:pPr>
            <a:r>
              <a:rPr lang="en"/>
              <a:t>Sound waves enter through the ear canal and make the eardrum vibrate. These vibrations are passed through three tiny bones in the middle ear, which amplify the sound.</a:t>
            </a:r>
            <a:endParaRPr/>
          </a:p>
          <a:p>
            <a:pPr marL="0" lvl="0" indent="0" algn="l" rtl="0">
              <a:lnSpc>
                <a:spcPct val="115000"/>
              </a:lnSpc>
              <a:spcBef>
                <a:spcPts val="1500"/>
              </a:spcBef>
              <a:spcAft>
                <a:spcPts val="0"/>
              </a:spcAft>
              <a:buClr>
                <a:schemeClr val="dk1"/>
              </a:buClr>
              <a:buSzPts val="1100"/>
              <a:buFont typeface="Arial"/>
              <a:buNone/>
            </a:pPr>
            <a:r>
              <a:rPr lang="en"/>
              <a:t>The vibrations then reach the cochlea in the inner ear—a fluid-filled, spiral-shaped structure. Inside the cochlea, tiny hair cells respond to different pitches.</a:t>
            </a:r>
            <a:endParaRPr/>
          </a:p>
          <a:p>
            <a:pPr marL="0" lvl="0" indent="0" algn="l" rtl="0">
              <a:lnSpc>
                <a:spcPct val="115000"/>
              </a:lnSpc>
              <a:spcBef>
                <a:spcPts val="1500"/>
              </a:spcBef>
              <a:spcAft>
                <a:spcPts val="0"/>
              </a:spcAft>
              <a:buClr>
                <a:schemeClr val="dk1"/>
              </a:buClr>
              <a:buSzPts val="1100"/>
              <a:buFont typeface="Arial"/>
              <a:buNone/>
            </a:pPr>
            <a:r>
              <a:rPr lang="en"/>
              <a:t>As these hair cells move, they convert sound vibrations into electrical signals. These signals travel along the auditory nerve to the brain, which interprets them as sound.</a:t>
            </a:r>
            <a:endParaRPr/>
          </a:p>
          <a:p>
            <a:pPr marL="0" lvl="0" indent="0" algn="l" rtl="0">
              <a:lnSpc>
                <a:spcPct val="115000"/>
              </a:lnSpc>
              <a:spcBef>
                <a:spcPts val="1500"/>
              </a:spcBef>
              <a:spcAft>
                <a:spcPts val="0"/>
              </a:spcAft>
              <a:buClr>
                <a:schemeClr val="dk1"/>
              </a:buClr>
              <a:buSzPts val="1100"/>
              <a:buFont typeface="Arial"/>
              <a:buNone/>
            </a:pPr>
            <a:r>
              <a:rPr lang="en"/>
              <a:t>This whole process happens in milliseconds—and it’s what allows us to recognize voices, locate where sounds are coming from, and stay oriented in space.</a:t>
            </a:r>
            <a:endParaRPr/>
          </a:p>
          <a:p>
            <a:pPr marL="0" lvl="0" indent="0" algn="l" rtl="0">
              <a:lnSpc>
                <a:spcPct val="115000"/>
              </a:lnSpc>
              <a:spcBef>
                <a:spcPts val="1500"/>
              </a:spcBef>
              <a:spcAft>
                <a:spcPts val="0"/>
              </a:spcAft>
              <a:buClr>
                <a:schemeClr val="dk1"/>
              </a:buClr>
              <a:buSzPts val="1100"/>
              <a:buFont typeface="Arial"/>
              <a:buNone/>
            </a:pPr>
            <a:r>
              <a:rPr lang="en"/>
              <a:t>In video games, this ability can be harnessed to support gameplay and accessibility.”</a:t>
            </a:r>
            <a:endParaRPr/>
          </a:p>
          <a:p>
            <a:pPr marL="0" lvl="0" indent="0" algn="l" rtl="0">
              <a:spcBef>
                <a:spcPts val="150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35a1f7e1768_0_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35a1f7e1768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Stereo</a:t>
            </a:r>
            <a:r>
              <a:rPr lang="en">
                <a:solidFill>
                  <a:schemeClr val="dk1"/>
                </a:solidFill>
              </a:rPr>
              <a:t>:</a:t>
            </a:r>
            <a:br>
              <a:rPr lang="en">
                <a:solidFill>
                  <a:schemeClr val="dk1"/>
                </a:solidFill>
              </a:rPr>
            </a:br>
            <a:r>
              <a:rPr lang="en">
                <a:solidFill>
                  <a:schemeClr val="dk1"/>
                </a:solidFill>
              </a:rPr>
              <a:t> Mention that stereo sound is the most common format people are familiar with. It simply splits audio into left and right channels, creating a basic sense of direction but not immersion.</a:t>
            </a:r>
            <a:br>
              <a:rPr lang="en">
                <a:solidFill>
                  <a:schemeClr val="dk1"/>
                </a:solidFill>
              </a:rPr>
            </a:br>
            <a:endParaRPr>
              <a:solidFill>
                <a:schemeClr val="dk1"/>
              </a:solidFill>
            </a:endParaRPr>
          </a:p>
          <a:p>
            <a:pPr marL="0" lvl="0" indent="0" algn="l" rtl="0">
              <a:spcBef>
                <a:spcPts val="0"/>
              </a:spcBef>
              <a:spcAft>
                <a:spcPts val="0"/>
              </a:spcAft>
              <a:buClr>
                <a:schemeClr val="dk1"/>
              </a:buClr>
              <a:buSzPts val="1100"/>
              <a:buFont typeface="Arial"/>
              <a:buNone/>
            </a:pPr>
            <a:r>
              <a:rPr lang="en" b="1">
                <a:solidFill>
                  <a:schemeClr val="dk1"/>
                </a:solidFill>
              </a:rPr>
              <a:t>Surround Sound</a:t>
            </a:r>
            <a:r>
              <a:rPr lang="en">
                <a:solidFill>
                  <a:schemeClr val="dk1"/>
                </a:solidFill>
              </a:rPr>
              <a:t>:</a:t>
            </a:r>
            <a:br>
              <a:rPr lang="en">
                <a:solidFill>
                  <a:schemeClr val="dk1"/>
                </a:solidFill>
              </a:rPr>
            </a:br>
            <a:r>
              <a:rPr lang="en">
                <a:solidFill>
                  <a:schemeClr val="dk1"/>
                </a:solidFill>
              </a:rPr>
              <a:t> Explain that surround sound adds more speakers around the listener—like in a 5.1 or 7.1 setup—so you can hear sounds from behind, beside, and in front, enhancing immersion in movies and games.</a:t>
            </a:r>
            <a:br>
              <a:rPr lang="en">
                <a:solidFill>
                  <a:schemeClr val="dk1"/>
                </a:solidFill>
              </a:rPr>
            </a:br>
            <a:endParaRPr>
              <a:solidFill>
                <a:schemeClr val="dk1"/>
              </a:solidFill>
            </a:endParaRPr>
          </a:p>
          <a:p>
            <a:pPr marL="0" lvl="0" indent="0" algn="l" rtl="0">
              <a:spcBef>
                <a:spcPts val="0"/>
              </a:spcBef>
              <a:spcAft>
                <a:spcPts val="0"/>
              </a:spcAft>
              <a:buClr>
                <a:schemeClr val="dk1"/>
              </a:buClr>
              <a:buSzPts val="1100"/>
              <a:buFont typeface="Arial"/>
              <a:buNone/>
            </a:pPr>
            <a:r>
              <a:rPr lang="en" b="1">
                <a:solidFill>
                  <a:schemeClr val="dk1"/>
                </a:solidFill>
              </a:rPr>
              <a:t>Binaural Audio</a:t>
            </a:r>
            <a:r>
              <a:rPr lang="en">
                <a:solidFill>
                  <a:schemeClr val="dk1"/>
                </a:solidFill>
              </a:rPr>
              <a:t>:</a:t>
            </a:r>
            <a:br>
              <a:rPr lang="en">
                <a:solidFill>
                  <a:schemeClr val="dk1"/>
                </a:solidFill>
              </a:rPr>
            </a:br>
            <a:r>
              <a:rPr lang="en">
                <a:solidFill>
                  <a:schemeClr val="dk1"/>
                </a:solidFill>
              </a:rPr>
              <a:t> This is recorded using microphones placed in a dummy head to capture how humans actually perceive sound. It’s a great way to deliver a 3D audio experience through regular headphones. Good to demo with a sample if time allows.</a:t>
            </a:r>
            <a:br>
              <a:rPr lang="en">
                <a:solidFill>
                  <a:schemeClr val="dk1"/>
                </a:solidFill>
              </a:rPr>
            </a:br>
            <a:endParaRPr>
              <a:solidFill>
                <a:schemeClr val="dk1"/>
              </a:solidFill>
            </a:endParaRPr>
          </a:p>
          <a:p>
            <a:pPr marL="0" lvl="0" indent="0" algn="l" rtl="0">
              <a:spcBef>
                <a:spcPts val="0"/>
              </a:spcBef>
              <a:spcAft>
                <a:spcPts val="0"/>
              </a:spcAft>
              <a:buClr>
                <a:schemeClr val="dk1"/>
              </a:buClr>
              <a:buSzPts val="1100"/>
              <a:buFont typeface="Arial"/>
              <a:buNone/>
            </a:pPr>
            <a:r>
              <a:rPr lang="en" b="1">
                <a:solidFill>
                  <a:schemeClr val="dk1"/>
                </a:solidFill>
              </a:rPr>
              <a:t>Dolby Atmos</a:t>
            </a:r>
            <a:r>
              <a:rPr lang="en">
                <a:solidFill>
                  <a:schemeClr val="dk1"/>
                </a:solidFill>
              </a:rPr>
              <a:t>:</a:t>
            </a:r>
            <a:br>
              <a:rPr lang="en">
                <a:solidFill>
                  <a:schemeClr val="dk1"/>
                </a:solidFill>
              </a:rPr>
            </a:br>
            <a:r>
              <a:rPr lang="en">
                <a:solidFill>
                  <a:schemeClr val="dk1"/>
                </a:solidFill>
              </a:rPr>
              <a:t> Unlike traditional formats, Atmos treats sounds as objects that can move freely in 3D space—above, behind, anywhere. It's increasingly used in both theatres and consumer tech like soundbars and gaming headsets.</a:t>
            </a:r>
            <a:br>
              <a:rPr lang="en">
                <a:solidFill>
                  <a:schemeClr val="dk1"/>
                </a:solidFill>
              </a:rPr>
            </a:br>
            <a:endParaRPr>
              <a:solidFill>
                <a:schemeClr val="dk1"/>
              </a:solidFill>
            </a:endParaRPr>
          </a:p>
          <a:p>
            <a:pPr marL="0" lvl="0" indent="0" algn="l" rtl="0">
              <a:spcBef>
                <a:spcPts val="0"/>
              </a:spcBef>
              <a:spcAft>
                <a:spcPts val="0"/>
              </a:spcAft>
              <a:buClr>
                <a:schemeClr val="dk1"/>
              </a:buClr>
              <a:buSzPts val="1100"/>
              <a:buFont typeface="Arial"/>
              <a:buNone/>
            </a:pPr>
            <a:r>
              <a:rPr lang="en" b="1">
                <a:solidFill>
                  <a:schemeClr val="dk1"/>
                </a:solidFill>
              </a:rPr>
              <a:t>.wav vs .mp3</a:t>
            </a:r>
            <a:r>
              <a:rPr lang="en">
                <a:solidFill>
                  <a:schemeClr val="dk1"/>
                </a:solidFill>
              </a:rPr>
              <a:t>:</a:t>
            </a:r>
            <a:br>
              <a:rPr lang="en">
                <a:solidFill>
                  <a:schemeClr val="dk1"/>
                </a:solidFill>
              </a:rPr>
            </a:br>
            <a:r>
              <a:rPr lang="en">
                <a:solidFill>
                  <a:schemeClr val="dk1"/>
                </a:solidFill>
              </a:rPr>
              <a:t> Emphasize that .wav files are ideal for editing and professional use because they preserve full audio quality, while .mp3s are more efficient for sharing and streaming. It’s a trade-off between quality and file size.</a:t>
            </a:r>
            <a:endParaRPr>
              <a:solidFill>
                <a:schemeClr val="dk1"/>
              </a:solidFill>
            </a:endParaRPr>
          </a:p>
          <a:p>
            <a:pPr marL="0" lvl="0" indent="0" algn="l" rtl="0">
              <a:spcBef>
                <a:spcPts val="0"/>
              </a:spcBef>
              <a:spcAft>
                <a:spcPts val="0"/>
              </a:spcAft>
              <a:buNone/>
            </a:pPr>
            <a:endParaRPr b="1">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32e2401fb0d_0_7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32e2401fb0d_0_7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28600" algn="l" rtl="0">
              <a:lnSpc>
                <a:spcPct val="115000"/>
              </a:lnSpc>
              <a:spcBef>
                <a:spcPts val="1500"/>
              </a:spcBef>
              <a:spcAft>
                <a:spcPts val="0"/>
              </a:spcAft>
              <a:buNone/>
            </a:pPr>
            <a:r>
              <a:rPr lang="en" b="1">
                <a:solidFill>
                  <a:schemeClr val="dk1"/>
                </a:solidFill>
              </a:rPr>
              <a:t>Why is Video Game Accessibility Important?</a:t>
            </a:r>
            <a:endParaRPr b="1">
              <a:solidFill>
                <a:schemeClr val="dk1"/>
              </a:solidFill>
            </a:endParaRPr>
          </a:p>
          <a:p>
            <a:pPr marL="457200" lvl="0" indent="-298450" algn="l" rtl="0">
              <a:lnSpc>
                <a:spcPct val="115000"/>
              </a:lnSpc>
              <a:spcBef>
                <a:spcPts val="1500"/>
              </a:spcBef>
              <a:spcAft>
                <a:spcPts val="0"/>
              </a:spcAft>
              <a:buClr>
                <a:schemeClr val="dk1"/>
              </a:buClr>
              <a:buSzPts val="1100"/>
              <a:buChar char="●"/>
            </a:pPr>
            <a:r>
              <a:rPr lang="en" b="1">
                <a:solidFill>
                  <a:schemeClr val="dk1"/>
                </a:solidFill>
              </a:rPr>
              <a:t>Large Audience</a:t>
            </a:r>
            <a:r>
              <a:rPr lang="en">
                <a:solidFill>
                  <a:schemeClr val="dk1"/>
                </a:solidFill>
              </a:rPr>
              <a:t>: Over 3 billion players worldwide, including those with disabilities.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b="1">
                <a:solidFill>
                  <a:schemeClr val="dk1"/>
                </a:solidFill>
              </a:rPr>
              <a:t>Economic Impact</a:t>
            </a:r>
            <a:r>
              <a:rPr lang="en">
                <a:solidFill>
                  <a:schemeClr val="dk1"/>
                </a:solidFill>
              </a:rPr>
              <a:t>: The gaming industry generates over $200 billion annually.</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b="1">
                <a:solidFill>
                  <a:schemeClr val="dk1"/>
                </a:solidFill>
              </a:rPr>
              <a:t>Social Significance</a:t>
            </a:r>
            <a:r>
              <a:rPr lang="en">
                <a:solidFill>
                  <a:schemeClr val="dk1"/>
                </a:solidFill>
              </a:rPr>
              <a:t>: Games foster community and belonging, making accessibility essential for equitable participation.</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b="1">
                <a:solidFill>
                  <a:schemeClr val="dk1"/>
                </a:solidFill>
              </a:rPr>
              <a:t>Advances in Technology</a:t>
            </a:r>
            <a:r>
              <a:rPr lang="en">
                <a:solidFill>
                  <a:schemeClr val="dk1"/>
                </a:solidFill>
              </a:rPr>
              <a:t>: Innovations like adaptive controllers and haptic feedback make inclusivity more achievable.</a:t>
            </a:r>
            <a:endParaRPr>
              <a:solidFill>
                <a:schemeClr val="dk1"/>
              </a:solidFill>
            </a:endParaRPr>
          </a:p>
          <a:p>
            <a:pPr marL="0" lvl="0" indent="0" algn="l" rtl="0">
              <a:spcBef>
                <a:spcPts val="1500"/>
              </a:spcBef>
              <a:spcAft>
                <a:spcPts val="0"/>
              </a:spcAft>
              <a:buNone/>
            </a:pPr>
            <a:endParaRPr b="1">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32e2401fb0d_0_7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32e2401fb0d_0_7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35a1f7e1768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35a1f7e1768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500"/>
              </a:spcBef>
              <a:spcAft>
                <a:spcPts val="0"/>
              </a:spcAft>
              <a:buClr>
                <a:schemeClr val="dk1"/>
              </a:buClr>
              <a:buSzPts val="1100"/>
              <a:buFont typeface="Arial"/>
              <a:buNone/>
            </a:pPr>
            <a:r>
              <a:rPr lang="en">
                <a:solidFill>
                  <a:schemeClr val="dk1"/>
                </a:solidFill>
              </a:rPr>
              <a:t>“I often use the metaphor of audio as a compass—especially when talking about accessibility in games.</a:t>
            </a:r>
            <a:endParaRPr>
              <a:solidFill>
                <a:schemeClr val="dk1"/>
              </a:solidFill>
            </a:endParaRPr>
          </a:p>
          <a:p>
            <a:pPr marL="0" lvl="0" indent="0" algn="l" rtl="0">
              <a:lnSpc>
                <a:spcPct val="115000"/>
              </a:lnSpc>
              <a:spcBef>
                <a:spcPts val="1500"/>
              </a:spcBef>
              <a:spcAft>
                <a:spcPts val="0"/>
              </a:spcAft>
              <a:buClr>
                <a:schemeClr val="dk1"/>
              </a:buClr>
              <a:buSzPts val="1100"/>
              <a:buFont typeface="Arial"/>
              <a:buNone/>
            </a:pPr>
            <a:r>
              <a:rPr lang="en">
                <a:solidFill>
                  <a:schemeClr val="dk1"/>
                </a:solidFill>
              </a:rPr>
              <a:t>Just like a compass helps you find your way, well-designed audio can guide players through a game’s world. For some players—especially those who are blind, have low vision, or who don’t rely heavily on the screen—sound becomes the </a:t>
            </a:r>
            <a:r>
              <a:rPr lang="en" i="1">
                <a:solidFill>
                  <a:schemeClr val="dk1"/>
                </a:solidFill>
              </a:rPr>
              <a:t>primary</a:t>
            </a:r>
            <a:r>
              <a:rPr lang="en">
                <a:solidFill>
                  <a:schemeClr val="dk1"/>
                </a:solidFill>
              </a:rPr>
              <a:t> navigational tool.</a:t>
            </a:r>
            <a:endParaRPr>
              <a:solidFill>
                <a:schemeClr val="dk1"/>
              </a:solidFill>
            </a:endParaRPr>
          </a:p>
          <a:p>
            <a:pPr marL="0" lvl="0" indent="0" algn="l" rtl="0">
              <a:lnSpc>
                <a:spcPct val="115000"/>
              </a:lnSpc>
              <a:spcBef>
                <a:spcPts val="1500"/>
              </a:spcBef>
              <a:spcAft>
                <a:spcPts val="0"/>
              </a:spcAft>
              <a:buClr>
                <a:schemeClr val="dk1"/>
              </a:buClr>
              <a:buSzPts val="1100"/>
              <a:buFont typeface="Arial"/>
              <a:buNone/>
            </a:pPr>
            <a:r>
              <a:rPr lang="en">
                <a:solidFill>
                  <a:schemeClr val="dk1"/>
                </a:solidFill>
              </a:rPr>
              <a:t>Take me for example. I’m a console player. I sit on a couch, my TV is a bit further away, and I often use enlarged UI. Sometimes I can’t clearly see what’s happening on screen—but I can </a:t>
            </a:r>
            <a:r>
              <a:rPr lang="en" i="1">
                <a:solidFill>
                  <a:schemeClr val="dk1"/>
                </a:solidFill>
              </a:rPr>
              <a:t>hear</a:t>
            </a:r>
            <a:r>
              <a:rPr lang="en">
                <a:solidFill>
                  <a:schemeClr val="dk1"/>
                </a:solidFill>
              </a:rPr>
              <a:t> it.</a:t>
            </a:r>
            <a:endParaRPr>
              <a:solidFill>
                <a:schemeClr val="dk1"/>
              </a:solidFill>
            </a:endParaRPr>
          </a:p>
          <a:p>
            <a:pPr marL="0" lvl="0" indent="0" algn="l" rtl="0">
              <a:lnSpc>
                <a:spcPct val="115000"/>
              </a:lnSpc>
              <a:spcBef>
                <a:spcPts val="1500"/>
              </a:spcBef>
              <a:spcAft>
                <a:spcPts val="0"/>
              </a:spcAft>
              <a:buClr>
                <a:schemeClr val="dk1"/>
              </a:buClr>
              <a:buSzPts val="1100"/>
              <a:buFont typeface="Arial"/>
              <a:buNone/>
            </a:pPr>
            <a:r>
              <a:rPr lang="en">
                <a:solidFill>
                  <a:schemeClr val="dk1"/>
                </a:solidFill>
              </a:rPr>
              <a:t>Audio designers can create directional cues—like a breeze that grows louder when facing north, or subtle environmental differences between left and right—to help players orient themselves. Distinct audio themes or ambient tracks can signal different locations, so players learn where they are by ear.</a:t>
            </a:r>
            <a:endParaRPr>
              <a:solidFill>
                <a:schemeClr val="dk1"/>
              </a:solidFill>
            </a:endParaRPr>
          </a:p>
          <a:p>
            <a:pPr marL="0" lvl="0" indent="0" algn="l" rtl="0">
              <a:lnSpc>
                <a:spcPct val="115000"/>
              </a:lnSpc>
              <a:spcBef>
                <a:spcPts val="1500"/>
              </a:spcBef>
              <a:spcAft>
                <a:spcPts val="0"/>
              </a:spcAft>
              <a:buClr>
                <a:schemeClr val="dk1"/>
              </a:buClr>
              <a:buSzPts val="1100"/>
              <a:buFont typeface="Arial"/>
              <a:buNone/>
            </a:pPr>
            <a:r>
              <a:rPr lang="en">
                <a:solidFill>
                  <a:schemeClr val="dk1"/>
                </a:solidFill>
              </a:rPr>
              <a:t>Spatial audio technologies—like binaural sound—let players </a:t>
            </a:r>
            <a:r>
              <a:rPr lang="en" i="1">
                <a:solidFill>
                  <a:schemeClr val="dk1"/>
                </a:solidFill>
              </a:rPr>
              <a:t>feel</a:t>
            </a:r>
            <a:r>
              <a:rPr lang="en">
                <a:solidFill>
                  <a:schemeClr val="dk1"/>
                </a:solidFill>
              </a:rPr>
              <a:t> where sound is coming from: behind, above, or beside them. These can be implemented directly in engines like Unreal, which has a tool called MetaSounds, or Unity’s audio engine. Alternatively, middleware like FMOD or WWISE gives sound designers even greater control over how sounds behave in space.</a:t>
            </a:r>
            <a:endParaRPr>
              <a:solidFill>
                <a:schemeClr val="dk1"/>
              </a:solidFill>
            </a:endParaRPr>
          </a:p>
          <a:p>
            <a:pPr marL="0" lvl="0" indent="0" algn="l" rtl="0">
              <a:lnSpc>
                <a:spcPct val="115000"/>
              </a:lnSpc>
              <a:spcBef>
                <a:spcPts val="1500"/>
              </a:spcBef>
              <a:spcAft>
                <a:spcPts val="0"/>
              </a:spcAft>
              <a:buClr>
                <a:schemeClr val="dk1"/>
              </a:buClr>
              <a:buSzPts val="1100"/>
              <a:buFont typeface="Arial"/>
              <a:buNone/>
            </a:pPr>
            <a:endParaRPr>
              <a:solidFill>
                <a:schemeClr val="dk1"/>
              </a:solidFill>
            </a:endParaRPr>
          </a:p>
          <a:p>
            <a:pPr marL="0" lvl="0" indent="0" algn="l" rtl="0">
              <a:spcBef>
                <a:spcPts val="1500"/>
              </a:spcBef>
              <a:spcAft>
                <a:spcPts val="0"/>
              </a:spcAft>
              <a:buNone/>
            </a:pP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35a1f7e1768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35a1f7e1768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500"/>
              </a:spcBef>
              <a:spcAft>
                <a:spcPts val="0"/>
              </a:spcAft>
              <a:buNone/>
            </a:pPr>
            <a:r>
              <a:rPr lang="en">
                <a:solidFill>
                  <a:schemeClr val="dk1"/>
                </a:solidFill>
              </a:rPr>
              <a:t>Lets examine a game that fully embraces audio as its interface: The Vale: Shadow of the Crown.</a:t>
            </a:r>
            <a:endParaRPr>
              <a:solidFill>
                <a:schemeClr val="dk1"/>
              </a:solidFill>
            </a:endParaRPr>
          </a:p>
          <a:p>
            <a:pPr marL="0" lvl="0" indent="0" algn="l" rtl="0">
              <a:lnSpc>
                <a:spcPct val="115000"/>
              </a:lnSpc>
              <a:spcBef>
                <a:spcPts val="1500"/>
              </a:spcBef>
              <a:spcAft>
                <a:spcPts val="0"/>
              </a:spcAft>
              <a:buNone/>
            </a:pPr>
            <a:r>
              <a:rPr lang="en">
                <a:solidFill>
                  <a:schemeClr val="dk1"/>
                </a:solidFill>
              </a:rPr>
              <a:t>“</a:t>
            </a:r>
            <a:r>
              <a:rPr lang="en" i="1">
                <a:solidFill>
                  <a:schemeClr val="dk1"/>
                </a:solidFill>
              </a:rPr>
              <a:t>The Vale</a:t>
            </a:r>
            <a:r>
              <a:rPr lang="en">
                <a:solidFill>
                  <a:schemeClr val="dk1"/>
                </a:solidFill>
              </a:rPr>
              <a:t> is entirely audio-driven. Players navigate forests, towns, and even battles using only sound. It’s designed for headphones, using spatial audio so you can tell if something is behind you, to your left, or in front of you.</a:t>
            </a:r>
            <a:endParaRPr>
              <a:solidFill>
                <a:schemeClr val="dk1"/>
              </a:solidFill>
            </a:endParaRPr>
          </a:p>
          <a:p>
            <a:pPr marL="0" lvl="0" indent="0" algn="l" rtl="0">
              <a:lnSpc>
                <a:spcPct val="115000"/>
              </a:lnSpc>
              <a:spcBef>
                <a:spcPts val="1500"/>
              </a:spcBef>
              <a:spcAft>
                <a:spcPts val="0"/>
              </a:spcAft>
              <a:buNone/>
            </a:pPr>
            <a:r>
              <a:rPr lang="en">
                <a:solidFill>
                  <a:schemeClr val="dk1"/>
                </a:solidFill>
              </a:rPr>
              <a:t>The level of detail is astonishing—you hear wind direction, surface changes underfoot, or distant voices calling you forward.</a:t>
            </a:r>
            <a:endParaRPr>
              <a:solidFill>
                <a:schemeClr val="dk1"/>
              </a:solidFill>
            </a:endParaRPr>
          </a:p>
          <a:p>
            <a:pPr marL="0" lvl="0" indent="0" algn="l" rtl="0">
              <a:lnSpc>
                <a:spcPct val="115000"/>
              </a:lnSpc>
              <a:spcBef>
                <a:spcPts val="1500"/>
              </a:spcBef>
              <a:spcAft>
                <a:spcPts val="0"/>
              </a:spcAft>
              <a:buNone/>
            </a:pPr>
            <a:r>
              <a:rPr lang="en">
                <a:solidFill>
                  <a:schemeClr val="dk1"/>
                </a:solidFill>
              </a:rPr>
              <a:t>It’s a brilliant demonstration of how audio can function as a complete replacement for sight in game navigation.”</a:t>
            </a:r>
            <a:endParaRPr>
              <a:solidFill>
                <a:schemeClr val="dk1"/>
              </a:solidFill>
            </a:endParaRPr>
          </a:p>
          <a:p>
            <a:pPr marL="0" lvl="0" indent="0" algn="l" rtl="0">
              <a:lnSpc>
                <a:spcPct val="115000"/>
              </a:lnSpc>
              <a:spcBef>
                <a:spcPts val="1500"/>
              </a:spcBef>
              <a:spcAft>
                <a:spcPts val="0"/>
              </a:spcAft>
              <a:buClr>
                <a:schemeClr val="dk1"/>
              </a:buClr>
              <a:buSzPts val="1100"/>
              <a:buFont typeface="Arial"/>
              <a:buNone/>
            </a:pPr>
            <a:endParaRPr>
              <a:solidFill>
                <a:schemeClr val="dk1"/>
              </a:solidFill>
            </a:endParaRPr>
          </a:p>
          <a:p>
            <a:pPr marL="0" lvl="0" indent="0" algn="l" rtl="0">
              <a:lnSpc>
                <a:spcPct val="115000"/>
              </a:lnSpc>
              <a:spcBef>
                <a:spcPts val="1500"/>
              </a:spcBef>
              <a:spcAft>
                <a:spcPts val="0"/>
              </a:spcAft>
              <a:buClr>
                <a:schemeClr val="dk1"/>
              </a:buClr>
              <a:buSzPts val="1100"/>
              <a:buFont typeface="Arial"/>
              <a:buNone/>
            </a:pPr>
            <a:r>
              <a:rPr lang="en">
                <a:solidFill>
                  <a:schemeClr val="dk1"/>
                </a:solidFill>
              </a:rPr>
              <a:t>This is a rare example of a mainstream-style game that’s designed entirely without visuals. It was created for blind and low vision players by a Canadian studio called Falling Squirrel, in partnership with the Canadian National Institute for the Blind.</a:t>
            </a:r>
            <a:endParaRPr>
              <a:solidFill>
                <a:schemeClr val="dk1"/>
              </a:solidFill>
            </a:endParaRPr>
          </a:p>
          <a:p>
            <a:pPr marL="0" lvl="0" indent="0" algn="l" rtl="0">
              <a:lnSpc>
                <a:spcPct val="115000"/>
              </a:lnSpc>
              <a:spcBef>
                <a:spcPts val="1500"/>
              </a:spcBef>
              <a:spcAft>
                <a:spcPts val="0"/>
              </a:spcAft>
              <a:buClr>
                <a:schemeClr val="dk1"/>
              </a:buClr>
              <a:buSzPts val="1100"/>
              <a:buFont typeface="Arial"/>
              <a:buNone/>
            </a:pPr>
            <a:r>
              <a:rPr lang="en">
                <a:solidFill>
                  <a:schemeClr val="dk1"/>
                </a:solidFill>
              </a:rPr>
              <a:t>You navigate using only your ears—footsteps, voice direction, echoes, and ambient sounds guide you through villages, forests, and battles.</a:t>
            </a:r>
            <a:endParaRPr>
              <a:solidFill>
                <a:schemeClr val="dk1"/>
              </a:solidFill>
            </a:endParaRPr>
          </a:p>
          <a:p>
            <a:pPr marL="0" lvl="0" indent="0" algn="l" rtl="0">
              <a:lnSpc>
                <a:spcPct val="115000"/>
              </a:lnSpc>
              <a:spcBef>
                <a:spcPts val="1500"/>
              </a:spcBef>
              <a:spcAft>
                <a:spcPts val="0"/>
              </a:spcAft>
              <a:buClr>
                <a:schemeClr val="dk1"/>
              </a:buClr>
              <a:buSzPts val="1100"/>
              <a:buFont typeface="Arial"/>
              <a:buNone/>
            </a:pPr>
            <a:r>
              <a:rPr lang="en">
                <a:solidFill>
                  <a:schemeClr val="dk1"/>
                </a:solidFill>
              </a:rPr>
              <a:t>Combat is especially clever. You rely on audio cues to time your blocks or attacks—if you hear an enemy grunt or a sword being drawn, you respond accordingly. It’s intense, immersive, and entirely accessible without a single visual cue.</a:t>
            </a:r>
            <a:endParaRPr>
              <a:solidFill>
                <a:schemeClr val="dk1"/>
              </a:solidFill>
            </a:endParaRPr>
          </a:p>
          <a:p>
            <a:pPr marL="0" lvl="0" indent="0" algn="l" rtl="0">
              <a:lnSpc>
                <a:spcPct val="115000"/>
              </a:lnSpc>
              <a:spcBef>
                <a:spcPts val="1500"/>
              </a:spcBef>
              <a:spcAft>
                <a:spcPts val="0"/>
              </a:spcAft>
              <a:buClr>
                <a:schemeClr val="dk1"/>
              </a:buClr>
              <a:buSzPts val="1100"/>
              <a:buFont typeface="Arial"/>
              <a:buNone/>
            </a:pPr>
            <a:r>
              <a:rPr lang="en">
                <a:solidFill>
                  <a:schemeClr val="dk1"/>
                </a:solidFill>
              </a:rPr>
              <a:t>The Vale shows us what’s possible when developers prioritize sound—not just for immersion, but for access.”</a:t>
            </a:r>
            <a:endParaRPr>
              <a:solidFill>
                <a:schemeClr val="dk1"/>
              </a:solidFill>
            </a:endParaRPr>
          </a:p>
          <a:p>
            <a:pPr marL="0" lvl="0" indent="0" algn="l" rtl="0">
              <a:spcBef>
                <a:spcPts val="1500"/>
              </a:spcBef>
              <a:spcAft>
                <a:spcPts val="0"/>
              </a:spcAft>
              <a:buNone/>
            </a:pP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_4">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sz="2800"/>
            </a:lvl1pPr>
            <a:lvl2pPr lvl="1" algn="ctr">
              <a:spcBef>
                <a:spcPts val="0"/>
              </a:spcBef>
              <a:spcAft>
                <a:spcPts val="0"/>
              </a:spcAft>
              <a:buSzPts val="2800"/>
              <a:buNone/>
              <a:defRPr sz="2800"/>
            </a:lvl2pPr>
            <a:lvl3pPr lvl="2" algn="ctr">
              <a:spcBef>
                <a:spcPts val="0"/>
              </a:spcBef>
              <a:spcAft>
                <a:spcPts val="0"/>
              </a:spcAft>
              <a:buSzPts val="2800"/>
              <a:buNone/>
              <a:defRPr sz="2800"/>
            </a:lvl3pPr>
            <a:lvl4pPr lvl="3" algn="ctr">
              <a:spcBef>
                <a:spcPts val="0"/>
              </a:spcBef>
              <a:spcAft>
                <a:spcPts val="0"/>
              </a:spcAft>
              <a:buSzPts val="2800"/>
              <a:buNone/>
              <a:defRPr sz="2800"/>
            </a:lvl4pPr>
            <a:lvl5pPr lvl="4" algn="ctr">
              <a:spcBef>
                <a:spcPts val="0"/>
              </a:spcBef>
              <a:spcAft>
                <a:spcPts val="0"/>
              </a:spcAft>
              <a:buSzPts val="2800"/>
              <a:buNone/>
              <a:defRPr sz="2800"/>
            </a:lvl5pPr>
            <a:lvl6pPr lvl="5" algn="ctr">
              <a:spcBef>
                <a:spcPts val="0"/>
              </a:spcBef>
              <a:spcAft>
                <a:spcPts val="0"/>
              </a:spcAft>
              <a:buSzPts val="2800"/>
              <a:buNone/>
              <a:defRPr sz="2800"/>
            </a:lvl6pPr>
            <a:lvl7pPr lvl="6" algn="ctr">
              <a:spcBef>
                <a:spcPts val="0"/>
              </a:spcBef>
              <a:spcAft>
                <a:spcPts val="0"/>
              </a:spcAft>
              <a:buSzPts val="2800"/>
              <a:buNone/>
              <a:defRPr sz="2800"/>
            </a:lvl7pPr>
            <a:lvl8pPr lvl="7" algn="ctr">
              <a:spcBef>
                <a:spcPts val="0"/>
              </a:spcBef>
              <a:spcAft>
                <a:spcPts val="0"/>
              </a:spcAft>
              <a:buSzPts val="2800"/>
              <a:buNone/>
              <a:defRPr sz="2800"/>
            </a:lvl8pPr>
            <a:lvl9pPr lvl="8" algn="ctr">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_1">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23850" algn="ctr">
              <a:spcBef>
                <a:spcPts val="0"/>
              </a:spcBef>
              <a:spcAft>
                <a:spcPts val="0"/>
              </a:spcAft>
              <a:buSzPts val="1500"/>
              <a:buChar char="●"/>
              <a:defRPr/>
            </a:lvl1pPr>
            <a:lvl2pPr marL="914400" lvl="1" indent="-317500" algn="ctr">
              <a:spcBef>
                <a:spcPts val="0"/>
              </a:spcBef>
              <a:spcAft>
                <a:spcPts val="0"/>
              </a:spcAft>
              <a:buSzPts val="1400"/>
              <a:buChar char="○"/>
              <a:defRPr/>
            </a:lvl2pPr>
            <a:lvl3pPr marL="1371600" lvl="2" indent="-311150" algn="ctr">
              <a:spcBef>
                <a:spcPts val="0"/>
              </a:spcBef>
              <a:spcAft>
                <a:spcPts val="0"/>
              </a:spcAft>
              <a:buSzPts val="1300"/>
              <a:buChar char="■"/>
              <a:defRPr/>
            </a:lvl3pPr>
            <a:lvl4pPr marL="1828800" lvl="3" indent="-304800" algn="ctr">
              <a:spcBef>
                <a:spcPts val="0"/>
              </a:spcBef>
              <a:spcAft>
                <a:spcPts val="0"/>
              </a:spcAft>
              <a:buSzPts val="1200"/>
              <a:buChar char="●"/>
              <a:defRPr/>
            </a:lvl4pPr>
            <a:lvl5pPr marL="2286000" lvl="4" indent="-298450" algn="ctr">
              <a:spcBef>
                <a:spcPts val="0"/>
              </a:spcBef>
              <a:spcAft>
                <a:spcPts val="0"/>
              </a:spcAft>
              <a:buSzPts val="1100"/>
              <a:buChar char="○"/>
              <a:defRPr/>
            </a:lvl5pPr>
            <a:lvl6pPr marL="2743200" lvl="5" indent="-292100" algn="ctr">
              <a:spcBef>
                <a:spcPts val="0"/>
              </a:spcBef>
              <a:spcAft>
                <a:spcPts val="0"/>
              </a:spcAft>
              <a:buSzPts val="1000"/>
              <a:buChar char="■"/>
              <a:defRPr/>
            </a:lvl6pPr>
            <a:lvl7pPr marL="3200400" lvl="6" indent="-285750" algn="ctr">
              <a:spcBef>
                <a:spcPts val="0"/>
              </a:spcBef>
              <a:spcAft>
                <a:spcPts val="0"/>
              </a:spcAft>
              <a:buSzPts val="900"/>
              <a:buChar char="●"/>
              <a:defRPr/>
            </a:lvl7pPr>
            <a:lvl8pPr marL="3657600" lvl="7" indent="-279400" algn="ctr">
              <a:spcBef>
                <a:spcPts val="0"/>
              </a:spcBef>
              <a:spcAft>
                <a:spcPts val="0"/>
              </a:spcAft>
              <a:buSzPts val="800"/>
              <a:buChar char="○"/>
              <a:defRPr/>
            </a:lvl8pPr>
            <a:lvl9pPr marL="4114800" lvl="8" indent="-273050" algn="ctr">
              <a:spcBef>
                <a:spcPts val="0"/>
              </a:spcBef>
              <a:spcAft>
                <a:spcPts val="0"/>
              </a:spcAft>
              <a:buSzPts val="7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p:cSld name="BLANK_2">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Agenda">
  <p:cSld name="CUSTOM_7_1">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77325" y="1832775"/>
            <a:ext cx="3217200" cy="148410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sz="4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53" name="Google Shape;53;p13"/>
          <p:cNvSpPr txBox="1">
            <a:spLocks noGrp="1"/>
          </p:cNvSpPr>
          <p:nvPr>
            <p:ph type="subTitle" idx="1"/>
          </p:nvPr>
        </p:nvSpPr>
        <p:spPr>
          <a:xfrm>
            <a:off x="4406650" y="393750"/>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54" name="Google Shape;54;p13"/>
          <p:cNvSpPr txBox="1">
            <a:spLocks noGrp="1"/>
          </p:cNvSpPr>
          <p:nvPr>
            <p:ph type="subTitle" idx="2"/>
          </p:nvPr>
        </p:nvSpPr>
        <p:spPr>
          <a:xfrm>
            <a:off x="4406650" y="1151705"/>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55" name="Google Shape;55;p13"/>
          <p:cNvSpPr txBox="1">
            <a:spLocks noGrp="1"/>
          </p:cNvSpPr>
          <p:nvPr>
            <p:ph type="subTitle" idx="3"/>
          </p:nvPr>
        </p:nvSpPr>
        <p:spPr>
          <a:xfrm>
            <a:off x="4406650" y="3425570"/>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56" name="Google Shape;56;p13"/>
          <p:cNvSpPr txBox="1">
            <a:spLocks noGrp="1"/>
          </p:cNvSpPr>
          <p:nvPr>
            <p:ph type="subTitle" idx="4"/>
          </p:nvPr>
        </p:nvSpPr>
        <p:spPr>
          <a:xfrm>
            <a:off x="4406650" y="1909660"/>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57" name="Google Shape;57;p13"/>
          <p:cNvSpPr txBox="1">
            <a:spLocks noGrp="1"/>
          </p:cNvSpPr>
          <p:nvPr>
            <p:ph type="subTitle" idx="5"/>
          </p:nvPr>
        </p:nvSpPr>
        <p:spPr>
          <a:xfrm>
            <a:off x="4406650" y="4183525"/>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58" name="Google Shape;58;p13"/>
          <p:cNvSpPr txBox="1">
            <a:spLocks noGrp="1"/>
          </p:cNvSpPr>
          <p:nvPr>
            <p:ph type="subTitle" idx="6"/>
          </p:nvPr>
        </p:nvSpPr>
        <p:spPr>
          <a:xfrm>
            <a:off x="4406650" y="2667615"/>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body and image">
  <p:cSld name="CUSTOM_8_1">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14"/>
          <p:cNvSpPr txBox="1">
            <a:spLocks noGrp="1"/>
          </p:cNvSpPr>
          <p:nvPr>
            <p:ph type="body" idx="1"/>
          </p:nvPr>
        </p:nvSpPr>
        <p:spPr>
          <a:xfrm>
            <a:off x="311700" y="1152475"/>
            <a:ext cx="4473900" cy="3416400"/>
          </a:xfrm>
          <a:prstGeom prst="rect">
            <a:avLst/>
          </a:prstGeom>
        </p:spPr>
        <p:txBody>
          <a:bodyPr spcFirstLastPara="1" wrap="square" lIns="91425" tIns="91425" rIns="91425" bIns="91425" anchor="t" anchorCtr="0">
            <a:noAutofit/>
          </a:bodyPr>
          <a:lstStyle>
            <a:lvl1pPr marL="457200" lvl="0" indent="-323850">
              <a:spcBef>
                <a:spcPts val="0"/>
              </a:spcBef>
              <a:spcAft>
                <a:spcPts val="0"/>
              </a:spcAft>
              <a:buSzPts val="1500"/>
              <a:buChar char="●"/>
              <a:defRPr/>
            </a:lvl1pPr>
            <a:lvl2pPr marL="914400" lvl="1" indent="-317500">
              <a:spcBef>
                <a:spcPts val="0"/>
              </a:spcBef>
              <a:spcAft>
                <a:spcPts val="0"/>
              </a:spcAft>
              <a:buSzPts val="1400"/>
              <a:buChar char="○"/>
              <a:defRPr/>
            </a:lvl2pPr>
            <a:lvl3pPr marL="1371600" lvl="2" indent="-311150">
              <a:spcBef>
                <a:spcPts val="0"/>
              </a:spcBef>
              <a:spcAft>
                <a:spcPts val="0"/>
              </a:spcAft>
              <a:buSzPts val="1300"/>
              <a:buChar char="■"/>
              <a:defRPr/>
            </a:lvl3pPr>
            <a:lvl4pPr marL="1828800" lvl="3" indent="-304800">
              <a:spcBef>
                <a:spcPts val="0"/>
              </a:spcBef>
              <a:spcAft>
                <a:spcPts val="0"/>
              </a:spcAft>
              <a:buSzPts val="1200"/>
              <a:buChar char="●"/>
              <a:defRPr/>
            </a:lvl4pPr>
            <a:lvl5pPr marL="2286000" lvl="4" indent="-298450">
              <a:spcBef>
                <a:spcPts val="0"/>
              </a:spcBef>
              <a:spcAft>
                <a:spcPts val="0"/>
              </a:spcAft>
              <a:buSzPts val="1100"/>
              <a:buChar char="○"/>
              <a:defRPr/>
            </a:lvl5pPr>
            <a:lvl6pPr marL="2743200" lvl="5" indent="-292100">
              <a:spcBef>
                <a:spcPts val="0"/>
              </a:spcBef>
              <a:spcAft>
                <a:spcPts val="0"/>
              </a:spcAft>
              <a:buSzPts val="1000"/>
              <a:buChar char="■"/>
              <a:defRPr/>
            </a:lvl6pPr>
            <a:lvl7pPr marL="3200400" lvl="6" indent="-285750">
              <a:spcBef>
                <a:spcPts val="0"/>
              </a:spcBef>
              <a:spcAft>
                <a:spcPts val="0"/>
              </a:spcAft>
              <a:buSzPts val="900"/>
              <a:buChar char="●"/>
              <a:defRPr/>
            </a:lvl7pPr>
            <a:lvl8pPr marL="3657600" lvl="7" indent="-279400">
              <a:spcBef>
                <a:spcPts val="0"/>
              </a:spcBef>
              <a:spcAft>
                <a:spcPts val="0"/>
              </a:spcAft>
              <a:buSzPts val="800"/>
              <a:buChar char="○"/>
              <a:defRPr/>
            </a:lvl8pPr>
            <a:lvl9pPr marL="4114800" lvl="8" indent="-273050">
              <a:spcBef>
                <a:spcPts val="0"/>
              </a:spcBef>
              <a:spcAft>
                <a:spcPts val="0"/>
              </a:spcAft>
              <a:buSzPts val="700"/>
              <a:buChar char="■"/>
              <a:defRPr/>
            </a:lvl9pPr>
          </a:lstStyle>
          <a:p>
            <a:endParaRPr/>
          </a:p>
        </p:txBody>
      </p:sp>
      <p:sp>
        <p:nvSpPr>
          <p:cNvPr id="62" name="Google Shape;62;p14"/>
          <p:cNvSpPr>
            <a:spLocks noGrp="1"/>
          </p:cNvSpPr>
          <p:nvPr>
            <p:ph type="pic" idx="2"/>
          </p:nvPr>
        </p:nvSpPr>
        <p:spPr>
          <a:xfrm>
            <a:off x="4992024" y="1152775"/>
            <a:ext cx="3840300" cy="3416400"/>
          </a:xfrm>
          <a:prstGeom prst="rect">
            <a:avLst/>
          </a:prstGeom>
          <a:noFill/>
          <a:ln>
            <a:noFill/>
          </a:ln>
        </p:spPr>
      </p:sp>
      <p:sp>
        <p:nvSpPr>
          <p:cNvPr id="63" name="Google Shape;63;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big ideas">
  <p:cSld name="CUSTOM_1_1">
    <p:spTree>
      <p:nvGrpSpPr>
        <p:cNvPr id="1" name="Shape 64"/>
        <p:cNvGrpSpPr/>
        <p:nvPr/>
      </p:nvGrpSpPr>
      <p:grpSpPr>
        <a:xfrm>
          <a:off x="0" y="0"/>
          <a:ext cx="0" cy="0"/>
          <a:chOff x="0" y="0"/>
          <a:chExt cx="0" cy="0"/>
        </a:xfrm>
      </p:grpSpPr>
      <p:sp>
        <p:nvSpPr>
          <p:cNvPr id="65" name="Google Shape;65;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66" name="Google Shape;66;p15"/>
          <p:cNvSpPr txBox="1">
            <a:spLocks noGrp="1"/>
          </p:cNvSpPr>
          <p:nvPr>
            <p:ph type="title"/>
          </p:nvPr>
        </p:nvSpPr>
        <p:spPr>
          <a:xfrm>
            <a:off x="483175" y="450025"/>
            <a:ext cx="8184600" cy="75810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7" name="Google Shape;67;p15"/>
          <p:cNvSpPr txBox="1">
            <a:spLocks noGrp="1"/>
          </p:cNvSpPr>
          <p:nvPr>
            <p:ph type="body" idx="1"/>
          </p:nvPr>
        </p:nvSpPr>
        <p:spPr>
          <a:xfrm>
            <a:off x="483150" y="2237788"/>
            <a:ext cx="3619800" cy="2373600"/>
          </a:xfrm>
          <a:prstGeom prst="rect">
            <a:avLst/>
          </a:prstGeom>
        </p:spPr>
        <p:txBody>
          <a:bodyPr spcFirstLastPara="1" wrap="square" lIns="91425" tIns="91425" rIns="91425" bIns="91425" anchor="t" anchorCtr="0">
            <a:noAutofit/>
          </a:bodyPr>
          <a:lstStyle>
            <a:lvl1pPr marL="457200" lvl="0" indent="-323850">
              <a:spcBef>
                <a:spcPts val="0"/>
              </a:spcBef>
              <a:spcAft>
                <a:spcPts val="0"/>
              </a:spcAft>
              <a:buSzPts val="1500"/>
              <a:buChar char="●"/>
              <a:defRPr/>
            </a:lvl1pPr>
            <a:lvl2pPr marL="914400" lvl="1" indent="-317500">
              <a:spcBef>
                <a:spcPts val="0"/>
              </a:spcBef>
              <a:spcAft>
                <a:spcPts val="0"/>
              </a:spcAft>
              <a:buSzPts val="1400"/>
              <a:buChar char="○"/>
              <a:defRPr/>
            </a:lvl2pPr>
            <a:lvl3pPr marL="1371600" lvl="2" indent="-311150">
              <a:spcBef>
                <a:spcPts val="0"/>
              </a:spcBef>
              <a:spcAft>
                <a:spcPts val="0"/>
              </a:spcAft>
              <a:buSzPts val="1300"/>
              <a:buChar char="■"/>
              <a:defRPr/>
            </a:lvl3pPr>
            <a:lvl4pPr marL="1828800" lvl="3" indent="-304800">
              <a:spcBef>
                <a:spcPts val="0"/>
              </a:spcBef>
              <a:spcAft>
                <a:spcPts val="0"/>
              </a:spcAft>
              <a:buSzPts val="1200"/>
              <a:buChar char="●"/>
              <a:defRPr/>
            </a:lvl4pPr>
            <a:lvl5pPr marL="2286000" lvl="4" indent="-298450">
              <a:spcBef>
                <a:spcPts val="0"/>
              </a:spcBef>
              <a:spcAft>
                <a:spcPts val="0"/>
              </a:spcAft>
              <a:buSzPts val="1100"/>
              <a:buChar char="○"/>
              <a:defRPr/>
            </a:lvl5pPr>
            <a:lvl6pPr marL="2743200" lvl="5" indent="-292100">
              <a:spcBef>
                <a:spcPts val="0"/>
              </a:spcBef>
              <a:spcAft>
                <a:spcPts val="0"/>
              </a:spcAft>
              <a:buSzPts val="1000"/>
              <a:buChar char="■"/>
              <a:defRPr/>
            </a:lvl6pPr>
            <a:lvl7pPr marL="3200400" lvl="6" indent="-285750">
              <a:spcBef>
                <a:spcPts val="0"/>
              </a:spcBef>
              <a:spcAft>
                <a:spcPts val="0"/>
              </a:spcAft>
              <a:buSzPts val="900"/>
              <a:buChar char="●"/>
              <a:defRPr/>
            </a:lvl7pPr>
            <a:lvl8pPr marL="3657600" lvl="7" indent="-279400">
              <a:spcBef>
                <a:spcPts val="0"/>
              </a:spcBef>
              <a:spcAft>
                <a:spcPts val="0"/>
              </a:spcAft>
              <a:buSzPts val="800"/>
              <a:buChar char="○"/>
              <a:defRPr/>
            </a:lvl8pPr>
            <a:lvl9pPr marL="4114800" lvl="8" indent="-273050">
              <a:spcBef>
                <a:spcPts val="0"/>
              </a:spcBef>
              <a:spcAft>
                <a:spcPts val="0"/>
              </a:spcAft>
              <a:buSzPts val="700"/>
              <a:buChar char="■"/>
              <a:defRPr/>
            </a:lvl9pPr>
          </a:lstStyle>
          <a:p>
            <a:endParaRPr/>
          </a:p>
        </p:txBody>
      </p:sp>
      <p:sp>
        <p:nvSpPr>
          <p:cNvPr id="68" name="Google Shape;68;p15"/>
          <p:cNvSpPr txBox="1">
            <a:spLocks noGrp="1"/>
          </p:cNvSpPr>
          <p:nvPr>
            <p:ph type="body" idx="2"/>
          </p:nvPr>
        </p:nvSpPr>
        <p:spPr>
          <a:xfrm>
            <a:off x="5048000" y="2237788"/>
            <a:ext cx="3619800" cy="2373600"/>
          </a:xfrm>
          <a:prstGeom prst="rect">
            <a:avLst/>
          </a:prstGeom>
        </p:spPr>
        <p:txBody>
          <a:bodyPr spcFirstLastPara="1" wrap="square" lIns="91425" tIns="91425" rIns="91425" bIns="91425" anchor="t" anchorCtr="0">
            <a:noAutofit/>
          </a:bodyPr>
          <a:lstStyle>
            <a:lvl1pPr marL="457200" lvl="0" indent="-323850">
              <a:spcBef>
                <a:spcPts val="0"/>
              </a:spcBef>
              <a:spcAft>
                <a:spcPts val="0"/>
              </a:spcAft>
              <a:buSzPts val="1500"/>
              <a:buChar char="●"/>
              <a:defRPr/>
            </a:lvl1pPr>
            <a:lvl2pPr marL="914400" lvl="1" indent="-317500">
              <a:spcBef>
                <a:spcPts val="0"/>
              </a:spcBef>
              <a:spcAft>
                <a:spcPts val="0"/>
              </a:spcAft>
              <a:buSzPts val="1400"/>
              <a:buChar char="○"/>
              <a:defRPr/>
            </a:lvl2pPr>
            <a:lvl3pPr marL="1371600" lvl="2" indent="-311150">
              <a:spcBef>
                <a:spcPts val="0"/>
              </a:spcBef>
              <a:spcAft>
                <a:spcPts val="0"/>
              </a:spcAft>
              <a:buSzPts val="1300"/>
              <a:buChar char="■"/>
              <a:defRPr/>
            </a:lvl3pPr>
            <a:lvl4pPr marL="1828800" lvl="3" indent="-304800">
              <a:spcBef>
                <a:spcPts val="0"/>
              </a:spcBef>
              <a:spcAft>
                <a:spcPts val="0"/>
              </a:spcAft>
              <a:buSzPts val="1200"/>
              <a:buChar char="●"/>
              <a:defRPr/>
            </a:lvl4pPr>
            <a:lvl5pPr marL="2286000" lvl="4" indent="-298450">
              <a:spcBef>
                <a:spcPts val="0"/>
              </a:spcBef>
              <a:spcAft>
                <a:spcPts val="0"/>
              </a:spcAft>
              <a:buSzPts val="1100"/>
              <a:buChar char="○"/>
              <a:defRPr/>
            </a:lvl5pPr>
            <a:lvl6pPr marL="2743200" lvl="5" indent="-292100">
              <a:spcBef>
                <a:spcPts val="0"/>
              </a:spcBef>
              <a:spcAft>
                <a:spcPts val="0"/>
              </a:spcAft>
              <a:buSzPts val="1000"/>
              <a:buChar char="■"/>
              <a:defRPr/>
            </a:lvl6pPr>
            <a:lvl7pPr marL="3200400" lvl="6" indent="-285750">
              <a:spcBef>
                <a:spcPts val="0"/>
              </a:spcBef>
              <a:spcAft>
                <a:spcPts val="0"/>
              </a:spcAft>
              <a:buSzPts val="900"/>
              <a:buChar char="●"/>
              <a:defRPr/>
            </a:lvl7pPr>
            <a:lvl8pPr marL="3657600" lvl="7" indent="-279400">
              <a:spcBef>
                <a:spcPts val="0"/>
              </a:spcBef>
              <a:spcAft>
                <a:spcPts val="0"/>
              </a:spcAft>
              <a:buSzPts val="800"/>
              <a:buChar char="○"/>
              <a:defRPr/>
            </a:lvl8pPr>
            <a:lvl9pPr marL="4114800" lvl="8" indent="-273050">
              <a:spcBef>
                <a:spcPts val="0"/>
              </a:spcBef>
              <a:spcAft>
                <a:spcPts val="0"/>
              </a:spcAft>
              <a:buSzPts val="700"/>
              <a:buChar char="■"/>
              <a:defRPr/>
            </a:lvl9pPr>
          </a:lstStyle>
          <a:p>
            <a:endParaRPr/>
          </a:p>
        </p:txBody>
      </p:sp>
      <p:sp>
        <p:nvSpPr>
          <p:cNvPr id="69" name="Google Shape;69;p15"/>
          <p:cNvSpPr txBox="1">
            <a:spLocks noGrp="1"/>
          </p:cNvSpPr>
          <p:nvPr>
            <p:ph type="subTitle" idx="3"/>
          </p:nvPr>
        </p:nvSpPr>
        <p:spPr>
          <a:xfrm>
            <a:off x="483150" y="1336161"/>
            <a:ext cx="36198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70" name="Google Shape;70;p15"/>
          <p:cNvSpPr txBox="1">
            <a:spLocks noGrp="1"/>
          </p:cNvSpPr>
          <p:nvPr>
            <p:ph type="subTitle" idx="4"/>
          </p:nvPr>
        </p:nvSpPr>
        <p:spPr>
          <a:xfrm>
            <a:off x="5048000" y="1336161"/>
            <a:ext cx="36198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hree big ideas">
  <p:cSld name="CUSTOM_2_2">
    <p:spTree>
      <p:nvGrpSpPr>
        <p:cNvPr id="1" name="Shape 71"/>
        <p:cNvGrpSpPr/>
        <p:nvPr/>
      </p:nvGrpSpPr>
      <p:grpSpPr>
        <a:xfrm>
          <a:off x="0" y="0"/>
          <a:ext cx="0" cy="0"/>
          <a:chOff x="0" y="0"/>
          <a:chExt cx="0" cy="0"/>
        </a:xfrm>
      </p:grpSpPr>
      <p:sp>
        <p:nvSpPr>
          <p:cNvPr id="72" name="Google Shape;72;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73" name="Google Shape;73;p16"/>
          <p:cNvSpPr txBox="1">
            <a:spLocks noGrp="1"/>
          </p:cNvSpPr>
          <p:nvPr>
            <p:ph type="body" idx="1"/>
          </p:nvPr>
        </p:nvSpPr>
        <p:spPr>
          <a:xfrm>
            <a:off x="483175" y="2417500"/>
            <a:ext cx="2455500" cy="2373600"/>
          </a:xfrm>
          <a:prstGeom prst="rect">
            <a:avLst/>
          </a:prstGeom>
        </p:spPr>
        <p:txBody>
          <a:bodyPr spcFirstLastPara="1" wrap="square" lIns="91425" tIns="91425" rIns="91425" bIns="91425" anchor="t" anchorCtr="0">
            <a:noAutofit/>
          </a:bodyPr>
          <a:lstStyle>
            <a:lvl1pPr marL="457200" lvl="0" indent="-323850">
              <a:spcBef>
                <a:spcPts val="0"/>
              </a:spcBef>
              <a:spcAft>
                <a:spcPts val="0"/>
              </a:spcAft>
              <a:buSzPts val="1500"/>
              <a:buChar char="●"/>
              <a:defRPr/>
            </a:lvl1pPr>
            <a:lvl2pPr marL="914400" lvl="1" indent="-317500">
              <a:spcBef>
                <a:spcPts val="0"/>
              </a:spcBef>
              <a:spcAft>
                <a:spcPts val="0"/>
              </a:spcAft>
              <a:buSzPts val="1400"/>
              <a:buChar char="○"/>
              <a:defRPr/>
            </a:lvl2pPr>
            <a:lvl3pPr marL="1371600" lvl="2" indent="-311150">
              <a:spcBef>
                <a:spcPts val="0"/>
              </a:spcBef>
              <a:spcAft>
                <a:spcPts val="0"/>
              </a:spcAft>
              <a:buSzPts val="1300"/>
              <a:buChar char="■"/>
              <a:defRPr/>
            </a:lvl3pPr>
            <a:lvl4pPr marL="1828800" lvl="3" indent="-304800">
              <a:spcBef>
                <a:spcPts val="0"/>
              </a:spcBef>
              <a:spcAft>
                <a:spcPts val="0"/>
              </a:spcAft>
              <a:buSzPts val="1200"/>
              <a:buChar char="●"/>
              <a:defRPr/>
            </a:lvl4pPr>
            <a:lvl5pPr marL="2286000" lvl="4" indent="-298450">
              <a:spcBef>
                <a:spcPts val="0"/>
              </a:spcBef>
              <a:spcAft>
                <a:spcPts val="0"/>
              </a:spcAft>
              <a:buSzPts val="1100"/>
              <a:buChar char="○"/>
              <a:defRPr/>
            </a:lvl5pPr>
            <a:lvl6pPr marL="2743200" lvl="5" indent="-292100">
              <a:spcBef>
                <a:spcPts val="0"/>
              </a:spcBef>
              <a:spcAft>
                <a:spcPts val="0"/>
              </a:spcAft>
              <a:buSzPts val="1000"/>
              <a:buChar char="■"/>
              <a:defRPr/>
            </a:lvl6pPr>
            <a:lvl7pPr marL="3200400" lvl="6" indent="-285750">
              <a:spcBef>
                <a:spcPts val="0"/>
              </a:spcBef>
              <a:spcAft>
                <a:spcPts val="0"/>
              </a:spcAft>
              <a:buSzPts val="900"/>
              <a:buChar char="●"/>
              <a:defRPr/>
            </a:lvl7pPr>
            <a:lvl8pPr marL="3657600" lvl="7" indent="-279400">
              <a:spcBef>
                <a:spcPts val="0"/>
              </a:spcBef>
              <a:spcAft>
                <a:spcPts val="0"/>
              </a:spcAft>
              <a:buSzPts val="800"/>
              <a:buChar char="○"/>
              <a:defRPr/>
            </a:lvl8pPr>
            <a:lvl9pPr marL="4114800" lvl="8" indent="-273050">
              <a:spcBef>
                <a:spcPts val="0"/>
              </a:spcBef>
              <a:spcAft>
                <a:spcPts val="0"/>
              </a:spcAft>
              <a:buSzPts val="700"/>
              <a:buChar char="■"/>
              <a:defRPr/>
            </a:lvl9pPr>
          </a:lstStyle>
          <a:p>
            <a:endParaRPr/>
          </a:p>
        </p:txBody>
      </p:sp>
      <p:sp>
        <p:nvSpPr>
          <p:cNvPr id="74" name="Google Shape;74;p16"/>
          <p:cNvSpPr txBox="1">
            <a:spLocks noGrp="1"/>
          </p:cNvSpPr>
          <p:nvPr>
            <p:ph type="body" idx="2"/>
          </p:nvPr>
        </p:nvSpPr>
        <p:spPr>
          <a:xfrm>
            <a:off x="3347725" y="2417500"/>
            <a:ext cx="2455500" cy="2373600"/>
          </a:xfrm>
          <a:prstGeom prst="rect">
            <a:avLst/>
          </a:prstGeom>
        </p:spPr>
        <p:txBody>
          <a:bodyPr spcFirstLastPara="1" wrap="square" lIns="91425" tIns="91425" rIns="91425" bIns="91425" anchor="t" anchorCtr="0">
            <a:noAutofit/>
          </a:bodyPr>
          <a:lstStyle>
            <a:lvl1pPr marL="457200" lvl="0" indent="-323850">
              <a:spcBef>
                <a:spcPts val="0"/>
              </a:spcBef>
              <a:spcAft>
                <a:spcPts val="0"/>
              </a:spcAft>
              <a:buSzPts val="1500"/>
              <a:buChar char="●"/>
              <a:defRPr/>
            </a:lvl1pPr>
            <a:lvl2pPr marL="914400" lvl="1" indent="-317500">
              <a:spcBef>
                <a:spcPts val="0"/>
              </a:spcBef>
              <a:spcAft>
                <a:spcPts val="0"/>
              </a:spcAft>
              <a:buSzPts val="1400"/>
              <a:buChar char="○"/>
              <a:defRPr/>
            </a:lvl2pPr>
            <a:lvl3pPr marL="1371600" lvl="2" indent="-311150">
              <a:spcBef>
                <a:spcPts val="0"/>
              </a:spcBef>
              <a:spcAft>
                <a:spcPts val="0"/>
              </a:spcAft>
              <a:buSzPts val="1300"/>
              <a:buChar char="■"/>
              <a:defRPr/>
            </a:lvl3pPr>
            <a:lvl4pPr marL="1828800" lvl="3" indent="-304800">
              <a:spcBef>
                <a:spcPts val="0"/>
              </a:spcBef>
              <a:spcAft>
                <a:spcPts val="0"/>
              </a:spcAft>
              <a:buSzPts val="1200"/>
              <a:buChar char="●"/>
              <a:defRPr/>
            </a:lvl4pPr>
            <a:lvl5pPr marL="2286000" lvl="4" indent="-298450">
              <a:spcBef>
                <a:spcPts val="0"/>
              </a:spcBef>
              <a:spcAft>
                <a:spcPts val="0"/>
              </a:spcAft>
              <a:buSzPts val="1100"/>
              <a:buChar char="○"/>
              <a:defRPr/>
            </a:lvl5pPr>
            <a:lvl6pPr marL="2743200" lvl="5" indent="-292100">
              <a:spcBef>
                <a:spcPts val="0"/>
              </a:spcBef>
              <a:spcAft>
                <a:spcPts val="0"/>
              </a:spcAft>
              <a:buSzPts val="1000"/>
              <a:buChar char="■"/>
              <a:defRPr/>
            </a:lvl6pPr>
            <a:lvl7pPr marL="3200400" lvl="6" indent="-285750">
              <a:spcBef>
                <a:spcPts val="0"/>
              </a:spcBef>
              <a:spcAft>
                <a:spcPts val="0"/>
              </a:spcAft>
              <a:buSzPts val="900"/>
              <a:buChar char="●"/>
              <a:defRPr/>
            </a:lvl7pPr>
            <a:lvl8pPr marL="3657600" lvl="7" indent="-279400">
              <a:spcBef>
                <a:spcPts val="0"/>
              </a:spcBef>
              <a:spcAft>
                <a:spcPts val="0"/>
              </a:spcAft>
              <a:buSzPts val="800"/>
              <a:buChar char="○"/>
              <a:defRPr/>
            </a:lvl8pPr>
            <a:lvl9pPr marL="4114800" lvl="8" indent="-273050">
              <a:spcBef>
                <a:spcPts val="0"/>
              </a:spcBef>
              <a:spcAft>
                <a:spcPts val="0"/>
              </a:spcAft>
              <a:buSzPts val="700"/>
              <a:buChar char="■"/>
              <a:defRPr/>
            </a:lvl9pPr>
          </a:lstStyle>
          <a:p>
            <a:endParaRPr/>
          </a:p>
        </p:txBody>
      </p:sp>
      <p:sp>
        <p:nvSpPr>
          <p:cNvPr id="75" name="Google Shape;75;p16"/>
          <p:cNvSpPr txBox="1">
            <a:spLocks noGrp="1"/>
          </p:cNvSpPr>
          <p:nvPr>
            <p:ph type="body" idx="3"/>
          </p:nvPr>
        </p:nvSpPr>
        <p:spPr>
          <a:xfrm>
            <a:off x="6212275" y="2417500"/>
            <a:ext cx="2455500" cy="2373600"/>
          </a:xfrm>
          <a:prstGeom prst="rect">
            <a:avLst/>
          </a:prstGeom>
        </p:spPr>
        <p:txBody>
          <a:bodyPr spcFirstLastPara="1" wrap="square" lIns="91425" tIns="91425" rIns="91425" bIns="91425" anchor="t" anchorCtr="0">
            <a:noAutofit/>
          </a:bodyPr>
          <a:lstStyle>
            <a:lvl1pPr marL="457200" lvl="0" indent="-323850">
              <a:spcBef>
                <a:spcPts val="0"/>
              </a:spcBef>
              <a:spcAft>
                <a:spcPts val="0"/>
              </a:spcAft>
              <a:buSzPts val="1500"/>
              <a:buChar char="●"/>
              <a:defRPr/>
            </a:lvl1pPr>
            <a:lvl2pPr marL="914400" lvl="1" indent="-317500">
              <a:spcBef>
                <a:spcPts val="0"/>
              </a:spcBef>
              <a:spcAft>
                <a:spcPts val="0"/>
              </a:spcAft>
              <a:buSzPts val="1400"/>
              <a:buChar char="○"/>
              <a:defRPr/>
            </a:lvl2pPr>
            <a:lvl3pPr marL="1371600" lvl="2" indent="-311150">
              <a:spcBef>
                <a:spcPts val="0"/>
              </a:spcBef>
              <a:spcAft>
                <a:spcPts val="0"/>
              </a:spcAft>
              <a:buSzPts val="1300"/>
              <a:buChar char="■"/>
              <a:defRPr/>
            </a:lvl3pPr>
            <a:lvl4pPr marL="1828800" lvl="3" indent="-304800">
              <a:spcBef>
                <a:spcPts val="0"/>
              </a:spcBef>
              <a:spcAft>
                <a:spcPts val="0"/>
              </a:spcAft>
              <a:buSzPts val="1200"/>
              <a:buChar char="●"/>
              <a:defRPr/>
            </a:lvl4pPr>
            <a:lvl5pPr marL="2286000" lvl="4" indent="-298450">
              <a:spcBef>
                <a:spcPts val="0"/>
              </a:spcBef>
              <a:spcAft>
                <a:spcPts val="0"/>
              </a:spcAft>
              <a:buSzPts val="1100"/>
              <a:buChar char="○"/>
              <a:defRPr/>
            </a:lvl5pPr>
            <a:lvl6pPr marL="2743200" lvl="5" indent="-292100">
              <a:spcBef>
                <a:spcPts val="0"/>
              </a:spcBef>
              <a:spcAft>
                <a:spcPts val="0"/>
              </a:spcAft>
              <a:buSzPts val="1000"/>
              <a:buChar char="■"/>
              <a:defRPr/>
            </a:lvl6pPr>
            <a:lvl7pPr marL="3200400" lvl="6" indent="-285750">
              <a:spcBef>
                <a:spcPts val="0"/>
              </a:spcBef>
              <a:spcAft>
                <a:spcPts val="0"/>
              </a:spcAft>
              <a:buSzPts val="900"/>
              <a:buChar char="●"/>
              <a:defRPr/>
            </a:lvl7pPr>
            <a:lvl8pPr marL="3657600" lvl="7" indent="-279400">
              <a:spcBef>
                <a:spcPts val="0"/>
              </a:spcBef>
              <a:spcAft>
                <a:spcPts val="0"/>
              </a:spcAft>
              <a:buSzPts val="800"/>
              <a:buChar char="○"/>
              <a:defRPr/>
            </a:lvl8pPr>
            <a:lvl9pPr marL="4114800" lvl="8" indent="-273050">
              <a:spcBef>
                <a:spcPts val="0"/>
              </a:spcBef>
              <a:spcAft>
                <a:spcPts val="0"/>
              </a:spcAft>
              <a:buSzPts val="700"/>
              <a:buChar char="■"/>
              <a:defRPr/>
            </a:lvl9pPr>
          </a:lstStyle>
          <a:p>
            <a:endParaRPr/>
          </a:p>
        </p:txBody>
      </p:sp>
      <p:sp>
        <p:nvSpPr>
          <p:cNvPr id="76" name="Google Shape;76;p16"/>
          <p:cNvSpPr txBox="1">
            <a:spLocks noGrp="1"/>
          </p:cNvSpPr>
          <p:nvPr>
            <p:ph type="title"/>
          </p:nvPr>
        </p:nvSpPr>
        <p:spPr>
          <a:xfrm>
            <a:off x="483175" y="450025"/>
            <a:ext cx="8184600" cy="75810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7" name="Google Shape;77;p16"/>
          <p:cNvSpPr txBox="1">
            <a:spLocks noGrp="1"/>
          </p:cNvSpPr>
          <p:nvPr>
            <p:ph type="subTitle" idx="4"/>
          </p:nvPr>
        </p:nvSpPr>
        <p:spPr>
          <a:xfrm>
            <a:off x="483175" y="1336150"/>
            <a:ext cx="2455500" cy="7785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78" name="Google Shape;78;p16"/>
          <p:cNvSpPr txBox="1">
            <a:spLocks noGrp="1"/>
          </p:cNvSpPr>
          <p:nvPr>
            <p:ph type="subTitle" idx="5"/>
          </p:nvPr>
        </p:nvSpPr>
        <p:spPr>
          <a:xfrm>
            <a:off x="3347725" y="1336150"/>
            <a:ext cx="2455500" cy="7785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79" name="Google Shape;79;p16"/>
          <p:cNvSpPr txBox="1">
            <a:spLocks noGrp="1"/>
          </p:cNvSpPr>
          <p:nvPr>
            <p:ph type="subTitle" idx="6"/>
          </p:nvPr>
        </p:nvSpPr>
        <p:spPr>
          <a:xfrm>
            <a:off x="6212275" y="1336150"/>
            <a:ext cx="2455500" cy="7785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Four big ideas">
  <p:cSld name="CUSTOM_3_1">
    <p:spTree>
      <p:nvGrpSpPr>
        <p:cNvPr id="1" name="Shape 80"/>
        <p:cNvGrpSpPr/>
        <p:nvPr/>
      </p:nvGrpSpPr>
      <p:grpSpPr>
        <a:xfrm>
          <a:off x="0" y="0"/>
          <a:ext cx="0" cy="0"/>
          <a:chOff x="0" y="0"/>
          <a:chExt cx="0" cy="0"/>
        </a:xfrm>
      </p:grpSpPr>
      <p:sp>
        <p:nvSpPr>
          <p:cNvPr id="81" name="Google Shape;81;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82" name="Google Shape;82;p17"/>
          <p:cNvSpPr txBox="1">
            <a:spLocks noGrp="1"/>
          </p:cNvSpPr>
          <p:nvPr>
            <p:ph type="body" idx="1"/>
          </p:nvPr>
        </p:nvSpPr>
        <p:spPr>
          <a:xfrm>
            <a:off x="366725" y="1759093"/>
            <a:ext cx="3838500" cy="11385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17500">
              <a:spcBef>
                <a:spcPts val="0"/>
              </a:spcBef>
              <a:spcAft>
                <a:spcPts val="0"/>
              </a:spcAft>
              <a:buSzPts val="1400"/>
              <a:buChar char="○"/>
              <a:defRPr/>
            </a:lvl2pPr>
            <a:lvl3pPr marL="1371600" lvl="2" indent="-311150">
              <a:spcBef>
                <a:spcPts val="0"/>
              </a:spcBef>
              <a:spcAft>
                <a:spcPts val="0"/>
              </a:spcAft>
              <a:buSzPts val="1300"/>
              <a:buChar char="■"/>
              <a:defRPr/>
            </a:lvl3pPr>
            <a:lvl4pPr marL="1828800" lvl="3" indent="-304800">
              <a:spcBef>
                <a:spcPts val="0"/>
              </a:spcBef>
              <a:spcAft>
                <a:spcPts val="0"/>
              </a:spcAft>
              <a:buSzPts val="1200"/>
              <a:buChar char="●"/>
              <a:defRPr/>
            </a:lvl4pPr>
            <a:lvl5pPr marL="2286000" lvl="4" indent="-298450">
              <a:spcBef>
                <a:spcPts val="0"/>
              </a:spcBef>
              <a:spcAft>
                <a:spcPts val="0"/>
              </a:spcAft>
              <a:buSzPts val="1100"/>
              <a:buChar char="○"/>
              <a:defRPr/>
            </a:lvl5pPr>
            <a:lvl6pPr marL="2743200" lvl="5" indent="-292100">
              <a:spcBef>
                <a:spcPts val="0"/>
              </a:spcBef>
              <a:spcAft>
                <a:spcPts val="0"/>
              </a:spcAft>
              <a:buSzPts val="1000"/>
              <a:buChar char="■"/>
              <a:defRPr/>
            </a:lvl6pPr>
            <a:lvl7pPr marL="3200400" lvl="6" indent="-285750">
              <a:spcBef>
                <a:spcPts val="0"/>
              </a:spcBef>
              <a:spcAft>
                <a:spcPts val="0"/>
              </a:spcAft>
              <a:buSzPts val="900"/>
              <a:buChar char="●"/>
              <a:defRPr/>
            </a:lvl7pPr>
            <a:lvl8pPr marL="3657600" lvl="7" indent="-279400">
              <a:spcBef>
                <a:spcPts val="0"/>
              </a:spcBef>
              <a:spcAft>
                <a:spcPts val="0"/>
              </a:spcAft>
              <a:buSzPts val="800"/>
              <a:buChar char="○"/>
              <a:defRPr/>
            </a:lvl8pPr>
            <a:lvl9pPr marL="4114800" lvl="8" indent="-273050">
              <a:spcBef>
                <a:spcPts val="0"/>
              </a:spcBef>
              <a:spcAft>
                <a:spcPts val="0"/>
              </a:spcAft>
              <a:buSzPts val="700"/>
              <a:buChar char="■"/>
              <a:defRPr/>
            </a:lvl9pPr>
          </a:lstStyle>
          <a:p>
            <a:endParaRPr/>
          </a:p>
        </p:txBody>
      </p:sp>
      <p:sp>
        <p:nvSpPr>
          <p:cNvPr id="83" name="Google Shape;83;p17"/>
          <p:cNvSpPr txBox="1">
            <a:spLocks noGrp="1"/>
          </p:cNvSpPr>
          <p:nvPr>
            <p:ph type="body" idx="2"/>
          </p:nvPr>
        </p:nvSpPr>
        <p:spPr>
          <a:xfrm>
            <a:off x="4938725" y="1759093"/>
            <a:ext cx="3838500" cy="11385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17500">
              <a:spcBef>
                <a:spcPts val="0"/>
              </a:spcBef>
              <a:spcAft>
                <a:spcPts val="0"/>
              </a:spcAft>
              <a:buSzPts val="1400"/>
              <a:buChar char="○"/>
              <a:defRPr/>
            </a:lvl2pPr>
            <a:lvl3pPr marL="1371600" lvl="2" indent="-311150">
              <a:spcBef>
                <a:spcPts val="0"/>
              </a:spcBef>
              <a:spcAft>
                <a:spcPts val="0"/>
              </a:spcAft>
              <a:buSzPts val="1300"/>
              <a:buChar char="■"/>
              <a:defRPr/>
            </a:lvl3pPr>
            <a:lvl4pPr marL="1828800" lvl="3" indent="-304800">
              <a:spcBef>
                <a:spcPts val="0"/>
              </a:spcBef>
              <a:spcAft>
                <a:spcPts val="0"/>
              </a:spcAft>
              <a:buSzPts val="1200"/>
              <a:buChar char="●"/>
              <a:defRPr/>
            </a:lvl4pPr>
            <a:lvl5pPr marL="2286000" lvl="4" indent="-298450">
              <a:spcBef>
                <a:spcPts val="0"/>
              </a:spcBef>
              <a:spcAft>
                <a:spcPts val="0"/>
              </a:spcAft>
              <a:buSzPts val="1100"/>
              <a:buChar char="○"/>
              <a:defRPr/>
            </a:lvl5pPr>
            <a:lvl6pPr marL="2743200" lvl="5" indent="-292100">
              <a:spcBef>
                <a:spcPts val="0"/>
              </a:spcBef>
              <a:spcAft>
                <a:spcPts val="0"/>
              </a:spcAft>
              <a:buSzPts val="1000"/>
              <a:buChar char="■"/>
              <a:defRPr/>
            </a:lvl6pPr>
            <a:lvl7pPr marL="3200400" lvl="6" indent="-285750">
              <a:spcBef>
                <a:spcPts val="0"/>
              </a:spcBef>
              <a:spcAft>
                <a:spcPts val="0"/>
              </a:spcAft>
              <a:buSzPts val="900"/>
              <a:buChar char="●"/>
              <a:defRPr/>
            </a:lvl7pPr>
            <a:lvl8pPr marL="3657600" lvl="7" indent="-279400">
              <a:spcBef>
                <a:spcPts val="0"/>
              </a:spcBef>
              <a:spcAft>
                <a:spcPts val="0"/>
              </a:spcAft>
              <a:buSzPts val="800"/>
              <a:buChar char="○"/>
              <a:defRPr/>
            </a:lvl8pPr>
            <a:lvl9pPr marL="4114800" lvl="8" indent="-273050">
              <a:spcBef>
                <a:spcPts val="0"/>
              </a:spcBef>
              <a:spcAft>
                <a:spcPts val="0"/>
              </a:spcAft>
              <a:buSzPts val="700"/>
              <a:buChar char="■"/>
              <a:defRPr/>
            </a:lvl9pPr>
          </a:lstStyle>
          <a:p>
            <a:endParaRPr/>
          </a:p>
        </p:txBody>
      </p:sp>
      <p:sp>
        <p:nvSpPr>
          <p:cNvPr id="84" name="Google Shape;84;p17"/>
          <p:cNvSpPr txBox="1">
            <a:spLocks noGrp="1"/>
          </p:cNvSpPr>
          <p:nvPr>
            <p:ph type="body" idx="3"/>
          </p:nvPr>
        </p:nvSpPr>
        <p:spPr>
          <a:xfrm>
            <a:off x="366750" y="3648575"/>
            <a:ext cx="3838500" cy="11385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17500">
              <a:spcBef>
                <a:spcPts val="0"/>
              </a:spcBef>
              <a:spcAft>
                <a:spcPts val="0"/>
              </a:spcAft>
              <a:buSzPts val="1400"/>
              <a:buChar char="○"/>
              <a:defRPr/>
            </a:lvl2pPr>
            <a:lvl3pPr marL="1371600" lvl="2" indent="-311150">
              <a:spcBef>
                <a:spcPts val="0"/>
              </a:spcBef>
              <a:spcAft>
                <a:spcPts val="0"/>
              </a:spcAft>
              <a:buSzPts val="1300"/>
              <a:buChar char="■"/>
              <a:defRPr/>
            </a:lvl3pPr>
            <a:lvl4pPr marL="1828800" lvl="3" indent="-304800">
              <a:spcBef>
                <a:spcPts val="0"/>
              </a:spcBef>
              <a:spcAft>
                <a:spcPts val="0"/>
              </a:spcAft>
              <a:buSzPts val="1200"/>
              <a:buChar char="●"/>
              <a:defRPr/>
            </a:lvl4pPr>
            <a:lvl5pPr marL="2286000" lvl="4" indent="-298450">
              <a:spcBef>
                <a:spcPts val="0"/>
              </a:spcBef>
              <a:spcAft>
                <a:spcPts val="0"/>
              </a:spcAft>
              <a:buSzPts val="1100"/>
              <a:buChar char="○"/>
              <a:defRPr/>
            </a:lvl5pPr>
            <a:lvl6pPr marL="2743200" lvl="5" indent="-292100">
              <a:spcBef>
                <a:spcPts val="0"/>
              </a:spcBef>
              <a:spcAft>
                <a:spcPts val="0"/>
              </a:spcAft>
              <a:buSzPts val="1000"/>
              <a:buChar char="■"/>
              <a:defRPr/>
            </a:lvl6pPr>
            <a:lvl7pPr marL="3200400" lvl="6" indent="-285750">
              <a:spcBef>
                <a:spcPts val="0"/>
              </a:spcBef>
              <a:spcAft>
                <a:spcPts val="0"/>
              </a:spcAft>
              <a:buSzPts val="900"/>
              <a:buChar char="●"/>
              <a:defRPr/>
            </a:lvl7pPr>
            <a:lvl8pPr marL="3657600" lvl="7" indent="-279400">
              <a:spcBef>
                <a:spcPts val="0"/>
              </a:spcBef>
              <a:spcAft>
                <a:spcPts val="0"/>
              </a:spcAft>
              <a:buSzPts val="800"/>
              <a:buChar char="○"/>
              <a:defRPr/>
            </a:lvl8pPr>
            <a:lvl9pPr marL="4114800" lvl="8" indent="-273050">
              <a:spcBef>
                <a:spcPts val="0"/>
              </a:spcBef>
              <a:spcAft>
                <a:spcPts val="0"/>
              </a:spcAft>
              <a:buSzPts val="700"/>
              <a:buChar char="■"/>
              <a:defRPr/>
            </a:lvl9pPr>
          </a:lstStyle>
          <a:p>
            <a:endParaRPr/>
          </a:p>
        </p:txBody>
      </p:sp>
      <p:sp>
        <p:nvSpPr>
          <p:cNvPr id="85" name="Google Shape;85;p17"/>
          <p:cNvSpPr txBox="1">
            <a:spLocks noGrp="1"/>
          </p:cNvSpPr>
          <p:nvPr>
            <p:ph type="body" idx="4"/>
          </p:nvPr>
        </p:nvSpPr>
        <p:spPr>
          <a:xfrm>
            <a:off x="4938750" y="3648575"/>
            <a:ext cx="3838500" cy="11385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17500">
              <a:spcBef>
                <a:spcPts val="0"/>
              </a:spcBef>
              <a:spcAft>
                <a:spcPts val="0"/>
              </a:spcAft>
              <a:buSzPts val="1400"/>
              <a:buChar char="○"/>
              <a:defRPr/>
            </a:lvl2pPr>
            <a:lvl3pPr marL="1371600" lvl="2" indent="-311150">
              <a:spcBef>
                <a:spcPts val="0"/>
              </a:spcBef>
              <a:spcAft>
                <a:spcPts val="0"/>
              </a:spcAft>
              <a:buSzPts val="1300"/>
              <a:buChar char="■"/>
              <a:defRPr/>
            </a:lvl3pPr>
            <a:lvl4pPr marL="1828800" lvl="3" indent="-304800">
              <a:spcBef>
                <a:spcPts val="0"/>
              </a:spcBef>
              <a:spcAft>
                <a:spcPts val="0"/>
              </a:spcAft>
              <a:buSzPts val="1200"/>
              <a:buChar char="●"/>
              <a:defRPr/>
            </a:lvl4pPr>
            <a:lvl5pPr marL="2286000" lvl="4" indent="-298450">
              <a:spcBef>
                <a:spcPts val="0"/>
              </a:spcBef>
              <a:spcAft>
                <a:spcPts val="0"/>
              </a:spcAft>
              <a:buSzPts val="1100"/>
              <a:buChar char="○"/>
              <a:defRPr/>
            </a:lvl5pPr>
            <a:lvl6pPr marL="2743200" lvl="5" indent="-292100">
              <a:spcBef>
                <a:spcPts val="0"/>
              </a:spcBef>
              <a:spcAft>
                <a:spcPts val="0"/>
              </a:spcAft>
              <a:buSzPts val="1000"/>
              <a:buChar char="■"/>
              <a:defRPr/>
            </a:lvl6pPr>
            <a:lvl7pPr marL="3200400" lvl="6" indent="-285750">
              <a:spcBef>
                <a:spcPts val="0"/>
              </a:spcBef>
              <a:spcAft>
                <a:spcPts val="0"/>
              </a:spcAft>
              <a:buSzPts val="900"/>
              <a:buChar char="●"/>
              <a:defRPr/>
            </a:lvl7pPr>
            <a:lvl8pPr marL="3657600" lvl="7" indent="-279400">
              <a:spcBef>
                <a:spcPts val="0"/>
              </a:spcBef>
              <a:spcAft>
                <a:spcPts val="0"/>
              </a:spcAft>
              <a:buSzPts val="800"/>
              <a:buChar char="○"/>
              <a:defRPr/>
            </a:lvl8pPr>
            <a:lvl9pPr marL="4114800" lvl="8" indent="-273050">
              <a:spcBef>
                <a:spcPts val="0"/>
              </a:spcBef>
              <a:spcAft>
                <a:spcPts val="0"/>
              </a:spcAft>
              <a:buSzPts val="700"/>
              <a:buChar char="■"/>
              <a:defRPr/>
            </a:lvl9pPr>
          </a:lstStyle>
          <a:p>
            <a:endParaRPr/>
          </a:p>
        </p:txBody>
      </p:sp>
      <p:sp>
        <p:nvSpPr>
          <p:cNvPr id="86" name="Google Shape;86;p17"/>
          <p:cNvSpPr txBox="1">
            <a:spLocks noGrp="1"/>
          </p:cNvSpPr>
          <p:nvPr>
            <p:ph type="title"/>
          </p:nvPr>
        </p:nvSpPr>
        <p:spPr>
          <a:xfrm>
            <a:off x="366750" y="450025"/>
            <a:ext cx="8184600" cy="75810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87" name="Google Shape;87;p17"/>
          <p:cNvSpPr txBox="1">
            <a:spLocks noGrp="1"/>
          </p:cNvSpPr>
          <p:nvPr>
            <p:ph type="subTitle" idx="5"/>
          </p:nvPr>
        </p:nvSpPr>
        <p:spPr>
          <a:xfrm>
            <a:off x="366763" y="1277907"/>
            <a:ext cx="3838500" cy="4812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88" name="Google Shape;88;p17"/>
          <p:cNvSpPr txBox="1">
            <a:spLocks noGrp="1"/>
          </p:cNvSpPr>
          <p:nvPr>
            <p:ph type="subTitle" idx="6"/>
          </p:nvPr>
        </p:nvSpPr>
        <p:spPr>
          <a:xfrm>
            <a:off x="4938738" y="1277907"/>
            <a:ext cx="3838500" cy="4812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89" name="Google Shape;89;p17"/>
          <p:cNvSpPr txBox="1">
            <a:spLocks noGrp="1"/>
          </p:cNvSpPr>
          <p:nvPr>
            <p:ph type="subTitle" idx="7"/>
          </p:nvPr>
        </p:nvSpPr>
        <p:spPr>
          <a:xfrm>
            <a:off x="4938761" y="3167363"/>
            <a:ext cx="3838500" cy="4812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90" name="Google Shape;90;p17"/>
          <p:cNvSpPr txBox="1">
            <a:spLocks noGrp="1"/>
          </p:cNvSpPr>
          <p:nvPr>
            <p:ph type="subTitle" idx="8"/>
          </p:nvPr>
        </p:nvSpPr>
        <p:spPr>
          <a:xfrm>
            <a:off x="366750" y="3167363"/>
            <a:ext cx="3838500" cy="4812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image">
  <p:cSld name="TITLE_ONLY_1_1">
    <p:spTree>
      <p:nvGrpSpPr>
        <p:cNvPr id="1" name="Shape 91"/>
        <p:cNvGrpSpPr/>
        <p:nvPr/>
      </p:nvGrpSpPr>
      <p:grpSpPr>
        <a:xfrm>
          <a:off x="0" y="0"/>
          <a:ext cx="0" cy="0"/>
          <a:chOff x="0" y="0"/>
          <a:chExt cx="0" cy="0"/>
        </a:xfrm>
      </p:grpSpPr>
      <p:sp>
        <p:nvSpPr>
          <p:cNvPr id="92" name="Google Shape;92;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94" name="Google Shape;94;p18"/>
          <p:cNvSpPr>
            <a:spLocks noGrp="1"/>
          </p:cNvSpPr>
          <p:nvPr>
            <p:ph type="pic" idx="2"/>
          </p:nvPr>
        </p:nvSpPr>
        <p:spPr>
          <a:xfrm>
            <a:off x="311700" y="1170425"/>
            <a:ext cx="8520600" cy="3492900"/>
          </a:xfrm>
          <a:prstGeom prst="rect">
            <a:avLst/>
          </a:prstGeom>
          <a:no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storyboards">
  <p:cSld name="CUSTOM_4_1">
    <p:spTree>
      <p:nvGrpSpPr>
        <p:cNvPr id="1" name="Shape 95"/>
        <p:cNvGrpSpPr/>
        <p:nvPr/>
      </p:nvGrpSpPr>
      <p:grpSpPr>
        <a:xfrm>
          <a:off x="0" y="0"/>
          <a:ext cx="0" cy="0"/>
          <a:chOff x="0" y="0"/>
          <a:chExt cx="0" cy="0"/>
        </a:xfrm>
      </p:grpSpPr>
      <p:sp>
        <p:nvSpPr>
          <p:cNvPr id="96" name="Google Shape;96;p19"/>
          <p:cNvSpPr txBox="1">
            <a:spLocks noGrp="1"/>
          </p:cNvSpPr>
          <p:nvPr>
            <p:ph type="body" idx="1"/>
          </p:nvPr>
        </p:nvSpPr>
        <p:spPr>
          <a:xfrm>
            <a:off x="311700" y="4080225"/>
            <a:ext cx="4027500" cy="9261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97" name="Google Shape;97;p19"/>
          <p:cNvSpPr>
            <a:spLocks noGrp="1"/>
          </p:cNvSpPr>
          <p:nvPr>
            <p:ph type="pic" idx="2"/>
          </p:nvPr>
        </p:nvSpPr>
        <p:spPr>
          <a:xfrm>
            <a:off x="4804825" y="1133300"/>
            <a:ext cx="4027500" cy="2392800"/>
          </a:xfrm>
          <a:prstGeom prst="rect">
            <a:avLst/>
          </a:prstGeom>
          <a:noFill/>
          <a:ln>
            <a:noFill/>
          </a:ln>
        </p:spPr>
      </p:sp>
      <p:sp>
        <p:nvSpPr>
          <p:cNvPr id="98" name="Google Shape;98;p19"/>
          <p:cNvSpPr>
            <a:spLocks noGrp="1"/>
          </p:cNvSpPr>
          <p:nvPr>
            <p:ph type="pic" idx="3"/>
          </p:nvPr>
        </p:nvSpPr>
        <p:spPr>
          <a:xfrm>
            <a:off x="311725" y="1133300"/>
            <a:ext cx="4027500" cy="2392800"/>
          </a:xfrm>
          <a:prstGeom prst="rect">
            <a:avLst/>
          </a:prstGeom>
          <a:noFill/>
          <a:ln>
            <a:noFill/>
          </a:ln>
        </p:spPr>
      </p:sp>
      <p:sp>
        <p:nvSpPr>
          <p:cNvPr id="99" name="Google Shape;99;p19"/>
          <p:cNvSpPr txBox="1">
            <a:spLocks noGrp="1"/>
          </p:cNvSpPr>
          <p:nvPr>
            <p:ph type="body" idx="4"/>
          </p:nvPr>
        </p:nvSpPr>
        <p:spPr>
          <a:xfrm>
            <a:off x="4804825" y="4080225"/>
            <a:ext cx="4027500" cy="9261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00" name="Google Shape;100;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01" name="Google Shape;101;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19"/>
          <p:cNvSpPr txBox="1">
            <a:spLocks noGrp="1"/>
          </p:cNvSpPr>
          <p:nvPr>
            <p:ph type="subTitle" idx="5"/>
          </p:nvPr>
        </p:nvSpPr>
        <p:spPr>
          <a:xfrm>
            <a:off x="311725" y="3582900"/>
            <a:ext cx="4027500" cy="4812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103" name="Google Shape;103;p19"/>
          <p:cNvSpPr txBox="1">
            <a:spLocks noGrp="1"/>
          </p:cNvSpPr>
          <p:nvPr>
            <p:ph type="subTitle" idx="6"/>
          </p:nvPr>
        </p:nvSpPr>
        <p:spPr>
          <a:xfrm>
            <a:off x="4804825" y="3582900"/>
            <a:ext cx="4027500" cy="4812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hree storyboards">
  <p:cSld name="CUSTOM_4_1_1">
    <p:spTree>
      <p:nvGrpSpPr>
        <p:cNvPr id="1" name="Shape 104"/>
        <p:cNvGrpSpPr/>
        <p:nvPr/>
      </p:nvGrpSpPr>
      <p:grpSpPr>
        <a:xfrm>
          <a:off x="0" y="0"/>
          <a:ext cx="0" cy="0"/>
          <a:chOff x="0" y="0"/>
          <a:chExt cx="0" cy="0"/>
        </a:xfrm>
      </p:grpSpPr>
      <p:sp>
        <p:nvSpPr>
          <p:cNvPr id="105" name="Google Shape;105;p20"/>
          <p:cNvSpPr txBox="1">
            <a:spLocks noGrp="1"/>
          </p:cNvSpPr>
          <p:nvPr>
            <p:ph type="body" idx="1"/>
          </p:nvPr>
        </p:nvSpPr>
        <p:spPr>
          <a:xfrm>
            <a:off x="311700" y="3911700"/>
            <a:ext cx="2627100" cy="1018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06" name="Google Shape;106;p20"/>
          <p:cNvSpPr>
            <a:spLocks noGrp="1"/>
          </p:cNvSpPr>
          <p:nvPr>
            <p:ph type="pic" idx="2"/>
          </p:nvPr>
        </p:nvSpPr>
        <p:spPr>
          <a:xfrm>
            <a:off x="6205225" y="1128325"/>
            <a:ext cx="2627100" cy="2273100"/>
          </a:xfrm>
          <a:prstGeom prst="rect">
            <a:avLst/>
          </a:prstGeom>
          <a:noFill/>
          <a:ln>
            <a:noFill/>
          </a:ln>
        </p:spPr>
      </p:sp>
      <p:sp>
        <p:nvSpPr>
          <p:cNvPr id="107" name="Google Shape;107;p20"/>
          <p:cNvSpPr>
            <a:spLocks noGrp="1"/>
          </p:cNvSpPr>
          <p:nvPr>
            <p:ph type="pic" idx="3"/>
          </p:nvPr>
        </p:nvSpPr>
        <p:spPr>
          <a:xfrm>
            <a:off x="311725" y="1128325"/>
            <a:ext cx="2627100" cy="2273100"/>
          </a:xfrm>
          <a:prstGeom prst="rect">
            <a:avLst/>
          </a:prstGeom>
          <a:noFill/>
          <a:ln>
            <a:noFill/>
          </a:ln>
        </p:spPr>
      </p:sp>
      <p:sp>
        <p:nvSpPr>
          <p:cNvPr id="108" name="Google Shape;108;p20"/>
          <p:cNvSpPr txBox="1">
            <a:spLocks noGrp="1"/>
          </p:cNvSpPr>
          <p:nvPr>
            <p:ph type="body" idx="4"/>
          </p:nvPr>
        </p:nvSpPr>
        <p:spPr>
          <a:xfrm>
            <a:off x="6205225" y="3911700"/>
            <a:ext cx="2627100" cy="1018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09" name="Google Shape;109;p20"/>
          <p:cNvSpPr>
            <a:spLocks noGrp="1"/>
          </p:cNvSpPr>
          <p:nvPr>
            <p:ph type="pic" idx="5"/>
          </p:nvPr>
        </p:nvSpPr>
        <p:spPr>
          <a:xfrm>
            <a:off x="3255250" y="1128325"/>
            <a:ext cx="2627100" cy="2273100"/>
          </a:xfrm>
          <a:prstGeom prst="rect">
            <a:avLst/>
          </a:prstGeom>
          <a:noFill/>
          <a:ln>
            <a:noFill/>
          </a:ln>
        </p:spPr>
      </p:sp>
      <p:sp>
        <p:nvSpPr>
          <p:cNvPr id="110" name="Google Shape;110;p20"/>
          <p:cNvSpPr txBox="1">
            <a:spLocks noGrp="1"/>
          </p:cNvSpPr>
          <p:nvPr>
            <p:ph type="body" idx="6"/>
          </p:nvPr>
        </p:nvSpPr>
        <p:spPr>
          <a:xfrm>
            <a:off x="3255250" y="3911700"/>
            <a:ext cx="2627100" cy="1018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11" name="Google Shape;111;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12" name="Google Shape;112;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p20"/>
          <p:cNvSpPr txBox="1">
            <a:spLocks noGrp="1"/>
          </p:cNvSpPr>
          <p:nvPr>
            <p:ph type="subTitle" idx="7"/>
          </p:nvPr>
        </p:nvSpPr>
        <p:spPr>
          <a:xfrm>
            <a:off x="311725" y="3430500"/>
            <a:ext cx="2627100" cy="4812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114" name="Google Shape;114;p20"/>
          <p:cNvSpPr txBox="1">
            <a:spLocks noGrp="1"/>
          </p:cNvSpPr>
          <p:nvPr>
            <p:ph type="subTitle" idx="8"/>
          </p:nvPr>
        </p:nvSpPr>
        <p:spPr>
          <a:xfrm>
            <a:off x="6205225" y="3430500"/>
            <a:ext cx="2627100" cy="4812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115" name="Google Shape;115;p20"/>
          <p:cNvSpPr txBox="1">
            <a:spLocks noGrp="1"/>
          </p:cNvSpPr>
          <p:nvPr>
            <p:ph type="subTitle" idx="9"/>
          </p:nvPr>
        </p:nvSpPr>
        <p:spPr>
          <a:xfrm>
            <a:off x="3255250" y="3430500"/>
            <a:ext cx="2627100" cy="4812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cSld name="SECTION_HEADER_1">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Image only">
  <p:cSld name="CUSTOM_5_1">
    <p:spTree>
      <p:nvGrpSpPr>
        <p:cNvPr id="1" name="Shape 116"/>
        <p:cNvGrpSpPr/>
        <p:nvPr/>
      </p:nvGrpSpPr>
      <p:grpSpPr>
        <a:xfrm>
          <a:off x="0" y="0"/>
          <a:ext cx="0" cy="0"/>
          <a:chOff x="0" y="0"/>
          <a:chExt cx="0" cy="0"/>
        </a:xfrm>
      </p:grpSpPr>
      <p:sp>
        <p:nvSpPr>
          <p:cNvPr id="117" name="Google Shape;117;p21"/>
          <p:cNvSpPr>
            <a:spLocks noGrp="1"/>
          </p:cNvSpPr>
          <p:nvPr>
            <p:ph type="pic" idx="2"/>
          </p:nvPr>
        </p:nvSpPr>
        <p:spPr>
          <a:xfrm>
            <a:off x="311700" y="445025"/>
            <a:ext cx="8520600" cy="4218300"/>
          </a:xfrm>
          <a:prstGeom prst="rect">
            <a:avLst/>
          </a:prstGeom>
          <a:noFill/>
          <a:ln>
            <a:noFill/>
          </a:ln>
        </p:spPr>
      </p:sp>
      <p:sp>
        <p:nvSpPr>
          <p:cNvPr id="118" name="Google Shape;118;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Image grid">
  <p:cSld name="CUSTOM_6_1">
    <p:spTree>
      <p:nvGrpSpPr>
        <p:cNvPr id="1" name="Shape 119"/>
        <p:cNvGrpSpPr/>
        <p:nvPr/>
      </p:nvGrpSpPr>
      <p:grpSpPr>
        <a:xfrm>
          <a:off x="0" y="0"/>
          <a:ext cx="0" cy="0"/>
          <a:chOff x="0" y="0"/>
          <a:chExt cx="0" cy="0"/>
        </a:xfrm>
      </p:grpSpPr>
      <p:sp>
        <p:nvSpPr>
          <p:cNvPr id="120" name="Google Shape;120;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21" name="Google Shape;121;p22"/>
          <p:cNvSpPr>
            <a:spLocks noGrp="1"/>
          </p:cNvSpPr>
          <p:nvPr>
            <p:ph type="pic" idx="2"/>
          </p:nvPr>
        </p:nvSpPr>
        <p:spPr>
          <a:xfrm>
            <a:off x="3389600" y="118913"/>
            <a:ext cx="1643700" cy="1535100"/>
          </a:xfrm>
          <a:prstGeom prst="rect">
            <a:avLst/>
          </a:prstGeom>
          <a:noFill/>
          <a:ln>
            <a:noFill/>
          </a:ln>
        </p:spPr>
      </p:sp>
      <p:sp>
        <p:nvSpPr>
          <p:cNvPr id="122" name="Google Shape;122;p22"/>
          <p:cNvSpPr>
            <a:spLocks noGrp="1"/>
          </p:cNvSpPr>
          <p:nvPr>
            <p:ph type="pic" idx="3"/>
          </p:nvPr>
        </p:nvSpPr>
        <p:spPr>
          <a:xfrm>
            <a:off x="5195935" y="118913"/>
            <a:ext cx="1643700" cy="1535100"/>
          </a:xfrm>
          <a:prstGeom prst="rect">
            <a:avLst/>
          </a:prstGeom>
          <a:noFill/>
          <a:ln>
            <a:noFill/>
          </a:ln>
        </p:spPr>
      </p:sp>
      <p:sp>
        <p:nvSpPr>
          <p:cNvPr id="123" name="Google Shape;123;p22"/>
          <p:cNvSpPr>
            <a:spLocks noGrp="1"/>
          </p:cNvSpPr>
          <p:nvPr>
            <p:ph type="pic" idx="4"/>
          </p:nvPr>
        </p:nvSpPr>
        <p:spPr>
          <a:xfrm>
            <a:off x="7002270" y="118913"/>
            <a:ext cx="1643700" cy="1535100"/>
          </a:xfrm>
          <a:prstGeom prst="rect">
            <a:avLst/>
          </a:prstGeom>
          <a:noFill/>
          <a:ln>
            <a:noFill/>
          </a:ln>
        </p:spPr>
      </p:sp>
      <p:sp>
        <p:nvSpPr>
          <p:cNvPr id="124" name="Google Shape;124;p22"/>
          <p:cNvSpPr>
            <a:spLocks noGrp="1"/>
          </p:cNvSpPr>
          <p:nvPr>
            <p:ph type="pic" idx="5"/>
          </p:nvPr>
        </p:nvSpPr>
        <p:spPr>
          <a:xfrm>
            <a:off x="3389588" y="1804212"/>
            <a:ext cx="1643700" cy="1535100"/>
          </a:xfrm>
          <a:prstGeom prst="rect">
            <a:avLst/>
          </a:prstGeom>
          <a:noFill/>
          <a:ln>
            <a:noFill/>
          </a:ln>
        </p:spPr>
      </p:sp>
      <p:sp>
        <p:nvSpPr>
          <p:cNvPr id="125" name="Google Shape;125;p22"/>
          <p:cNvSpPr>
            <a:spLocks noGrp="1"/>
          </p:cNvSpPr>
          <p:nvPr>
            <p:ph type="pic" idx="6"/>
          </p:nvPr>
        </p:nvSpPr>
        <p:spPr>
          <a:xfrm>
            <a:off x="5195922" y="1804212"/>
            <a:ext cx="1643700" cy="1535100"/>
          </a:xfrm>
          <a:prstGeom prst="rect">
            <a:avLst/>
          </a:prstGeom>
          <a:noFill/>
          <a:ln>
            <a:noFill/>
          </a:ln>
        </p:spPr>
      </p:sp>
      <p:sp>
        <p:nvSpPr>
          <p:cNvPr id="126" name="Google Shape;126;p22"/>
          <p:cNvSpPr>
            <a:spLocks noGrp="1"/>
          </p:cNvSpPr>
          <p:nvPr>
            <p:ph type="pic" idx="7"/>
          </p:nvPr>
        </p:nvSpPr>
        <p:spPr>
          <a:xfrm>
            <a:off x="7002257" y="1804212"/>
            <a:ext cx="1643700" cy="1535100"/>
          </a:xfrm>
          <a:prstGeom prst="rect">
            <a:avLst/>
          </a:prstGeom>
          <a:noFill/>
          <a:ln>
            <a:noFill/>
          </a:ln>
        </p:spPr>
      </p:sp>
      <p:sp>
        <p:nvSpPr>
          <p:cNvPr id="127" name="Google Shape;127;p22"/>
          <p:cNvSpPr txBox="1">
            <a:spLocks noGrp="1"/>
          </p:cNvSpPr>
          <p:nvPr>
            <p:ph type="title"/>
          </p:nvPr>
        </p:nvSpPr>
        <p:spPr>
          <a:xfrm>
            <a:off x="351550" y="445025"/>
            <a:ext cx="2596800" cy="1706400"/>
          </a:xfrm>
          <a:prstGeom prst="rect">
            <a:avLst/>
          </a:prstGeom>
        </p:spPr>
        <p:txBody>
          <a:bodyPr spcFirstLastPara="1" wrap="square" lIns="91425" tIns="91425" rIns="91425" bIns="91425" anchor="t" anchorCtr="0">
            <a:spAutoFit/>
          </a:bodyPr>
          <a:lstStyle>
            <a:lvl1pPr lvl="0">
              <a:spcBef>
                <a:spcPts val="0"/>
              </a:spcBef>
              <a:spcAft>
                <a:spcPts val="0"/>
              </a:spcAft>
              <a:buSzPts val="36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8" name="Google Shape;128;p22"/>
          <p:cNvSpPr>
            <a:spLocks noGrp="1"/>
          </p:cNvSpPr>
          <p:nvPr>
            <p:ph type="pic" idx="8"/>
          </p:nvPr>
        </p:nvSpPr>
        <p:spPr>
          <a:xfrm>
            <a:off x="3389588" y="3489487"/>
            <a:ext cx="1643700" cy="1535100"/>
          </a:xfrm>
          <a:prstGeom prst="rect">
            <a:avLst/>
          </a:prstGeom>
          <a:noFill/>
          <a:ln>
            <a:noFill/>
          </a:ln>
        </p:spPr>
      </p:sp>
      <p:sp>
        <p:nvSpPr>
          <p:cNvPr id="129" name="Google Shape;129;p22"/>
          <p:cNvSpPr>
            <a:spLocks noGrp="1"/>
          </p:cNvSpPr>
          <p:nvPr>
            <p:ph type="pic" idx="9"/>
          </p:nvPr>
        </p:nvSpPr>
        <p:spPr>
          <a:xfrm>
            <a:off x="5195922" y="3489487"/>
            <a:ext cx="1643700" cy="1535100"/>
          </a:xfrm>
          <a:prstGeom prst="rect">
            <a:avLst/>
          </a:prstGeom>
          <a:noFill/>
          <a:ln>
            <a:noFill/>
          </a:ln>
        </p:spPr>
      </p:sp>
      <p:sp>
        <p:nvSpPr>
          <p:cNvPr id="130" name="Google Shape;130;p22"/>
          <p:cNvSpPr>
            <a:spLocks noGrp="1"/>
          </p:cNvSpPr>
          <p:nvPr>
            <p:ph type="pic" idx="13"/>
          </p:nvPr>
        </p:nvSpPr>
        <p:spPr>
          <a:xfrm>
            <a:off x="7002257" y="3489487"/>
            <a:ext cx="1643700" cy="1535100"/>
          </a:xfrm>
          <a:prstGeom prst="rect">
            <a:avLst/>
          </a:prstGeom>
          <a:noFill/>
          <a:ln>
            <a:noFill/>
          </a:ln>
        </p:spPr>
      </p:sp>
    </p:spTree>
  </p:cSld>
  <p:clrMapOvr>
    <a:masterClrMapping/>
  </p:clrMapOvr>
  <p:extLst>
    <p:ext uri="{DCECCB84-F9BA-43D5-87BE-67443E8EF086}">
      <p15:sldGuideLst xmlns:p15="http://schemas.microsoft.com/office/powerpoint/2012/main">
        <p15:guide id="1" pos="5564">
          <p15:clr>
            <a:srgbClr val="E46962"/>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p:cSld name="BLANK_1">
    <p:spTree>
      <p:nvGrpSpPr>
        <p:cNvPr id="1" name="Shape 131"/>
        <p:cNvGrpSpPr/>
        <p:nvPr/>
      </p:nvGrpSpPr>
      <p:grpSpPr>
        <a:xfrm>
          <a:off x="0" y="0"/>
          <a:ext cx="0" cy="0"/>
          <a:chOff x="0" y="0"/>
          <a:chExt cx="0" cy="0"/>
        </a:xfrm>
      </p:grpSpPr>
      <p:sp>
        <p:nvSpPr>
          <p:cNvPr id="132" name="Google Shape;132;p23"/>
          <p:cNvSpPr txBox="1">
            <a:spLocks noGrp="1"/>
          </p:cNvSpPr>
          <p:nvPr>
            <p:ph type="title"/>
          </p:nvPr>
        </p:nvSpPr>
        <p:spPr>
          <a:xfrm>
            <a:off x="697350" y="2932550"/>
            <a:ext cx="7749300" cy="10158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1"/>
              </a:buClr>
              <a:buSzPts val="3600"/>
              <a:buFont typeface="Hepta Slab Medium"/>
              <a:buNone/>
              <a:defRPr>
                <a:latin typeface="Hepta Slab Medium"/>
                <a:ea typeface="Hepta Slab Medium"/>
                <a:cs typeface="Hepta Slab Medium"/>
                <a:sym typeface="Hepta Slab Medium"/>
              </a:defRPr>
            </a:lvl1pPr>
            <a:lvl2pPr lvl="1"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2pPr>
            <a:lvl3pPr lvl="2"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3pPr>
            <a:lvl4pPr lvl="3"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4pPr>
            <a:lvl5pPr lvl="4"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5pPr>
            <a:lvl6pPr lvl="5"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6pPr>
            <a:lvl7pPr lvl="6"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7pPr>
            <a:lvl8pPr lvl="7"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8pPr>
            <a:lvl9pPr lvl="8"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9pPr>
          </a:lstStyle>
          <a:p>
            <a:endParaRPr/>
          </a:p>
        </p:txBody>
      </p:sp>
      <p:sp>
        <p:nvSpPr>
          <p:cNvPr id="133" name="Google Shape;133;p23"/>
          <p:cNvSpPr txBox="1">
            <a:spLocks noGrp="1"/>
          </p:cNvSpPr>
          <p:nvPr>
            <p:ph type="title" idx="2"/>
          </p:nvPr>
        </p:nvSpPr>
        <p:spPr>
          <a:xfrm>
            <a:off x="3278250" y="1194450"/>
            <a:ext cx="2587500" cy="19926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accent4"/>
              </a:buClr>
              <a:buSzPts val="12800"/>
              <a:buNone/>
              <a:defRPr sz="12800">
                <a:solidFill>
                  <a:schemeClr val="accent4"/>
                </a:solidFill>
              </a:defRPr>
            </a:lvl1pPr>
            <a:lvl2pPr lvl="1" algn="ctr">
              <a:spcBef>
                <a:spcPts val="0"/>
              </a:spcBef>
              <a:spcAft>
                <a:spcPts val="0"/>
              </a:spcAft>
              <a:buClr>
                <a:schemeClr val="accent3"/>
              </a:buClr>
              <a:buSzPts val="12800"/>
              <a:buNone/>
              <a:defRPr sz="12800">
                <a:solidFill>
                  <a:schemeClr val="accent3"/>
                </a:solidFill>
                <a:latin typeface="Barlow Light"/>
                <a:ea typeface="Barlow Light"/>
                <a:cs typeface="Barlow Light"/>
                <a:sym typeface="Barlow Light"/>
              </a:defRPr>
            </a:lvl2pPr>
            <a:lvl3pPr lvl="2" algn="ctr">
              <a:spcBef>
                <a:spcPts val="0"/>
              </a:spcBef>
              <a:spcAft>
                <a:spcPts val="0"/>
              </a:spcAft>
              <a:buClr>
                <a:schemeClr val="accent3"/>
              </a:buClr>
              <a:buSzPts val="12800"/>
              <a:buNone/>
              <a:defRPr sz="12800">
                <a:solidFill>
                  <a:schemeClr val="accent3"/>
                </a:solidFill>
                <a:latin typeface="Barlow Light"/>
                <a:ea typeface="Barlow Light"/>
                <a:cs typeface="Barlow Light"/>
                <a:sym typeface="Barlow Light"/>
              </a:defRPr>
            </a:lvl3pPr>
            <a:lvl4pPr lvl="3" algn="ctr">
              <a:spcBef>
                <a:spcPts val="0"/>
              </a:spcBef>
              <a:spcAft>
                <a:spcPts val="0"/>
              </a:spcAft>
              <a:buClr>
                <a:schemeClr val="accent3"/>
              </a:buClr>
              <a:buSzPts val="12800"/>
              <a:buNone/>
              <a:defRPr sz="12800">
                <a:solidFill>
                  <a:schemeClr val="accent3"/>
                </a:solidFill>
                <a:latin typeface="Barlow Light"/>
                <a:ea typeface="Barlow Light"/>
                <a:cs typeface="Barlow Light"/>
                <a:sym typeface="Barlow Light"/>
              </a:defRPr>
            </a:lvl4pPr>
            <a:lvl5pPr lvl="4" algn="ctr">
              <a:spcBef>
                <a:spcPts val="0"/>
              </a:spcBef>
              <a:spcAft>
                <a:spcPts val="0"/>
              </a:spcAft>
              <a:buClr>
                <a:schemeClr val="accent3"/>
              </a:buClr>
              <a:buSzPts val="12800"/>
              <a:buNone/>
              <a:defRPr sz="12800">
                <a:solidFill>
                  <a:schemeClr val="accent3"/>
                </a:solidFill>
                <a:latin typeface="Barlow Light"/>
                <a:ea typeface="Barlow Light"/>
                <a:cs typeface="Barlow Light"/>
                <a:sym typeface="Barlow Light"/>
              </a:defRPr>
            </a:lvl5pPr>
            <a:lvl6pPr lvl="5" algn="ctr">
              <a:spcBef>
                <a:spcPts val="0"/>
              </a:spcBef>
              <a:spcAft>
                <a:spcPts val="0"/>
              </a:spcAft>
              <a:buClr>
                <a:schemeClr val="accent3"/>
              </a:buClr>
              <a:buSzPts val="12800"/>
              <a:buNone/>
              <a:defRPr sz="12800">
                <a:solidFill>
                  <a:schemeClr val="accent3"/>
                </a:solidFill>
                <a:latin typeface="Barlow Light"/>
                <a:ea typeface="Barlow Light"/>
                <a:cs typeface="Barlow Light"/>
                <a:sym typeface="Barlow Light"/>
              </a:defRPr>
            </a:lvl6pPr>
            <a:lvl7pPr lvl="6" algn="ctr">
              <a:spcBef>
                <a:spcPts val="0"/>
              </a:spcBef>
              <a:spcAft>
                <a:spcPts val="0"/>
              </a:spcAft>
              <a:buClr>
                <a:schemeClr val="accent3"/>
              </a:buClr>
              <a:buSzPts val="12800"/>
              <a:buNone/>
              <a:defRPr sz="12800">
                <a:solidFill>
                  <a:schemeClr val="accent3"/>
                </a:solidFill>
                <a:latin typeface="Barlow Light"/>
                <a:ea typeface="Barlow Light"/>
                <a:cs typeface="Barlow Light"/>
                <a:sym typeface="Barlow Light"/>
              </a:defRPr>
            </a:lvl7pPr>
            <a:lvl8pPr lvl="7" algn="ctr">
              <a:spcBef>
                <a:spcPts val="0"/>
              </a:spcBef>
              <a:spcAft>
                <a:spcPts val="0"/>
              </a:spcAft>
              <a:buClr>
                <a:schemeClr val="accent3"/>
              </a:buClr>
              <a:buSzPts val="12800"/>
              <a:buNone/>
              <a:defRPr sz="12800">
                <a:solidFill>
                  <a:schemeClr val="accent3"/>
                </a:solidFill>
                <a:latin typeface="Barlow Light"/>
                <a:ea typeface="Barlow Light"/>
                <a:cs typeface="Barlow Light"/>
                <a:sym typeface="Barlow Light"/>
              </a:defRPr>
            </a:lvl8pPr>
            <a:lvl9pPr lvl="8" algn="ctr">
              <a:spcBef>
                <a:spcPts val="0"/>
              </a:spcBef>
              <a:spcAft>
                <a:spcPts val="0"/>
              </a:spcAft>
              <a:buClr>
                <a:schemeClr val="accent3"/>
              </a:buClr>
              <a:buSzPts val="12800"/>
              <a:buNone/>
              <a:defRPr sz="12800">
                <a:solidFill>
                  <a:schemeClr val="accent3"/>
                </a:solidFill>
                <a:latin typeface="Barlow Light"/>
                <a:ea typeface="Barlow Light"/>
                <a:cs typeface="Barlow Light"/>
                <a:sym typeface="Barlow Light"/>
              </a:defRPr>
            </a:lvl9pPr>
          </a:lstStyle>
          <a:p>
            <a:endParaRPr/>
          </a:p>
        </p:txBody>
      </p:sp>
      <p:sp>
        <p:nvSpPr>
          <p:cNvPr id="134" name="Google Shape;134;p2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pos="337">
          <p15:clr>
            <a:srgbClr val="E46962"/>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secHead">
  <p:cSld name="SECTION_HEADER">
    <p:spTree>
      <p:nvGrpSpPr>
        <p:cNvPr id="1" name="Shape 135"/>
        <p:cNvGrpSpPr/>
        <p:nvPr/>
      </p:nvGrpSpPr>
      <p:grpSpPr>
        <a:xfrm>
          <a:off x="0" y="0"/>
          <a:ext cx="0" cy="0"/>
          <a:chOff x="0" y="0"/>
          <a:chExt cx="0" cy="0"/>
        </a:xfrm>
      </p:grpSpPr>
      <p:sp>
        <p:nvSpPr>
          <p:cNvPr id="136" name="Google Shape;136;p24"/>
          <p:cNvSpPr txBox="1">
            <a:spLocks noGrp="1"/>
          </p:cNvSpPr>
          <p:nvPr>
            <p:ph type="title"/>
          </p:nvPr>
        </p:nvSpPr>
        <p:spPr>
          <a:xfrm>
            <a:off x="632850" y="1124700"/>
            <a:ext cx="7878300" cy="17415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dk1"/>
              </a:buClr>
              <a:buSzPts val="5400"/>
              <a:buFont typeface="Hepta Slab"/>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7" name="Google Shape;137;p24"/>
          <p:cNvSpPr txBox="1">
            <a:spLocks noGrp="1"/>
          </p:cNvSpPr>
          <p:nvPr>
            <p:ph type="body" idx="1"/>
          </p:nvPr>
        </p:nvSpPr>
        <p:spPr>
          <a:xfrm>
            <a:off x="4064100" y="4335200"/>
            <a:ext cx="1015800" cy="266100"/>
          </a:xfrm>
          <a:prstGeom prst="rect">
            <a:avLst/>
          </a:prstGeom>
          <a:ln w="9525" cap="flat" cmpd="sng">
            <a:solidFill>
              <a:schemeClr val="dk1"/>
            </a:solidFill>
            <a:prstDash val="solid"/>
            <a:round/>
            <a:headEnd type="none" w="sm" len="sm"/>
            <a:tailEnd type="none" w="sm" len="sm"/>
          </a:ln>
        </p:spPr>
        <p:txBody>
          <a:bodyPr spcFirstLastPara="1" wrap="square" lIns="0" tIns="0" rIns="0" bIns="0" anchor="ctr" anchorCtr="0">
            <a:noAutofit/>
          </a:bodyPr>
          <a:lstStyle>
            <a:lvl1pPr marL="457200" lvl="0" indent="-298450">
              <a:spcBef>
                <a:spcPts val="0"/>
              </a:spcBef>
              <a:spcAft>
                <a:spcPts val="0"/>
              </a:spcAft>
              <a:buSzPts val="1100"/>
              <a:buFont typeface="Barlow Medium"/>
              <a:buChar char="●"/>
              <a:defRPr sz="1100">
                <a:latin typeface="Barlow Medium"/>
                <a:ea typeface="Barlow Medium"/>
                <a:cs typeface="Barlow Medium"/>
                <a:sym typeface="Barlow Medium"/>
              </a:defRPr>
            </a:lvl1pPr>
            <a:lvl2pPr marL="914400" lvl="1" indent="-298450">
              <a:spcBef>
                <a:spcPts val="0"/>
              </a:spcBef>
              <a:spcAft>
                <a:spcPts val="0"/>
              </a:spcAft>
              <a:buSzPts val="1100"/>
              <a:buFont typeface="Barlow Medium"/>
              <a:buChar char="○"/>
              <a:defRPr sz="1100">
                <a:latin typeface="Barlow Medium"/>
                <a:ea typeface="Barlow Medium"/>
                <a:cs typeface="Barlow Medium"/>
                <a:sym typeface="Barlow Medium"/>
              </a:defRPr>
            </a:lvl2pPr>
            <a:lvl3pPr marL="1371600" lvl="2" indent="-298450">
              <a:spcBef>
                <a:spcPts val="0"/>
              </a:spcBef>
              <a:spcAft>
                <a:spcPts val="0"/>
              </a:spcAft>
              <a:buSzPts val="1100"/>
              <a:buFont typeface="Barlow Medium"/>
              <a:buChar char="■"/>
              <a:defRPr sz="1100">
                <a:latin typeface="Barlow Medium"/>
                <a:ea typeface="Barlow Medium"/>
                <a:cs typeface="Barlow Medium"/>
                <a:sym typeface="Barlow Medium"/>
              </a:defRPr>
            </a:lvl3pPr>
            <a:lvl4pPr marL="1828800" lvl="3" indent="-298450">
              <a:spcBef>
                <a:spcPts val="0"/>
              </a:spcBef>
              <a:spcAft>
                <a:spcPts val="0"/>
              </a:spcAft>
              <a:buSzPts val="1100"/>
              <a:buFont typeface="Barlow Medium"/>
              <a:buChar char="●"/>
              <a:defRPr sz="1100">
                <a:latin typeface="Barlow Medium"/>
                <a:ea typeface="Barlow Medium"/>
                <a:cs typeface="Barlow Medium"/>
                <a:sym typeface="Barlow Medium"/>
              </a:defRPr>
            </a:lvl4pPr>
            <a:lvl5pPr marL="2286000" lvl="4" indent="-298450">
              <a:spcBef>
                <a:spcPts val="0"/>
              </a:spcBef>
              <a:spcAft>
                <a:spcPts val="0"/>
              </a:spcAft>
              <a:buSzPts val="1100"/>
              <a:buFont typeface="Barlow Medium"/>
              <a:buChar char="○"/>
              <a:defRPr>
                <a:latin typeface="Barlow Medium"/>
                <a:ea typeface="Barlow Medium"/>
                <a:cs typeface="Barlow Medium"/>
                <a:sym typeface="Barlow Medium"/>
              </a:defRPr>
            </a:lvl5pPr>
            <a:lvl6pPr marL="2743200" lvl="5" indent="-298450">
              <a:spcBef>
                <a:spcPts val="0"/>
              </a:spcBef>
              <a:spcAft>
                <a:spcPts val="0"/>
              </a:spcAft>
              <a:buSzPts val="1100"/>
              <a:buFont typeface="Barlow Medium"/>
              <a:buChar char="■"/>
              <a:defRPr sz="1100">
                <a:latin typeface="Barlow Medium"/>
                <a:ea typeface="Barlow Medium"/>
                <a:cs typeface="Barlow Medium"/>
                <a:sym typeface="Barlow Medium"/>
              </a:defRPr>
            </a:lvl6pPr>
            <a:lvl7pPr marL="3200400" lvl="6" indent="-298450">
              <a:spcBef>
                <a:spcPts val="0"/>
              </a:spcBef>
              <a:spcAft>
                <a:spcPts val="0"/>
              </a:spcAft>
              <a:buSzPts val="1100"/>
              <a:buFont typeface="Barlow Medium"/>
              <a:buChar char="●"/>
              <a:defRPr sz="1100">
                <a:latin typeface="Barlow Medium"/>
                <a:ea typeface="Barlow Medium"/>
                <a:cs typeface="Barlow Medium"/>
                <a:sym typeface="Barlow Medium"/>
              </a:defRPr>
            </a:lvl7pPr>
            <a:lvl8pPr marL="3657600" lvl="7" indent="-298450">
              <a:spcBef>
                <a:spcPts val="0"/>
              </a:spcBef>
              <a:spcAft>
                <a:spcPts val="0"/>
              </a:spcAft>
              <a:buSzPts val="1100"/>
              <a:buFont typeface="Barlow Medium"/>
              <a:buChar char="○"/>
              <a:defRPr sz="1100">
                <a:latin typeface="Barlow Medium"/>
                <a:ea typeface="Barlow Medium"/>
                <a:cs typeface="Barlow Medium"/>
                <a:sym typeface="Barlow Medium"/>
              </a:defRPr>
            </a:lvl8pPr>
            <a:lvl9pPr marL="4114800" lvl="8" indent="-298450">
              <a:spcBef>
                <a:spcPts val="0"/>
              </a:spcBef>
              <a:spcAft>
                <a:spcPts val="0"/>
              </a:spcAft>
              <a:buSzPts val="1100"/>
              <a:buFont typeface="Barlow Medium"/>
              <a:buChar char="■"/>
              <a:defRPr sz="1100">
                <a:latin typeface="Barlow Medium"/>
                <a:ea typeface="Barlow Medium"/>
                <a:cs typeface="Barlow Medium"/>
                <a:sym typeface="Barlow Medium"/>
              </a:defRPr>
            </a:lvl9pPr>
          </a:lstStyle>
          <a:p>
            <a:endParaRPr/>
          </a:p>
        </p:txBody>
      </p:sp>
      <p:sp>
        <p:nvSpPr>
          <p:cNvPr id="138" name="Google Shape;138;p24"/>
          <p:cNvSpPr txBox="1">
            <a:spLocks noGrp="1"/>
          </p:cNvSpPr>
          <p:nvPr>
            <p:ph type="subTitle" idx="2"/>
          </p:nvPr>
        </p:nvSpPr>
        <p:spPr>
          <a:xfrm>
            <a:off x="2857500" y="2902000"/>
            <a:ext cx="3765600" cy="9348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dk2"/>
              </a:buClr>
              <a:buSzPts val="2600"/>
              <a:buNone/>
              <a:defRPr sz="2600">
                <a:solidFill>
                  <a:schemeClr val="dk2"/>
                </a:solidFill>
              </a:defRPr>
            </a:lvl1pPr>
            <a:lvl2pPr lvl="1">
              <a:spcBef>
                <a:spcPts val="0"/>
              </a:spcBef>
              <a:spcAft>
                <a:spcPts val="0"/>
              </a:spcAft>
              <a:buSzPts val="1400"/>
              <a:buNone/>
              <a:defRPr>
                <a:latin typeface="Barlow Light"/>
                <a:ea typeface="Barlow Light"/>
                <a:cs typeface="Barlow Light"/>
                <a:sym typeface="Barlow Light"/>
              </a:defRPr>
            </a:lvl2pPr>
            <a:lvl3pPr lvl="2">
              <a:spcBef>
                <a:spcPts val="0"/>
              </a:spcBef>
              <a:spcAft>
                <a:spcPts val="0"/>
              </a:spcAft>
              <a:buSzPts val="1400"/>
              <a:buNone/>
              <a:defRPr>
                <a:latin typeface="Barlow Light"/>
                <a:ea typeface="Barlow Light"/>
                <a:cs typeface="Barlow Light"/>
                <a:sym typeface="Barlow Light"/>
              </a:defRPr>
            </a:lvl3pPr>
            <a:lvl4pPr lvl="3">
              <a:spcBef>
                <a:spcPts val="0"/>
              </a:spcBef>
              <a:spcAft>
                <a:spcPts val="0"/>
              </a:spcAft>
              <a:buSzPts val="1400"/>
              <a:buNone/>
              <a:defRPr>
                <a:latin typeface="Barlow Light"/>
                <a:ea typeface="Barlow Light"/>
                <a:cs typeface="Barlow Light"/>
                <a:sym typeface="Barlow Light"/>
              </a:defRPr>
            </a:lvl4pPr>
            <a:lvl5pPr lvl="4">
              <a:spcBef>
                <a:spcPts val="0"/>
              </a:spcBef>
              <a:spcAft>
                <a:spcPts val="0"/>
              </a:spcAft>
              <a:buSzPts val="1400"/>
              <a:buNone/>
              <a:defRPr>
                <a:latin typeface="Barlow Light"/>
                <a:ea typeface="Barlow Light"/>
                <a:cs typeface="Barlow Light"/>
                <a:sym typeface="Barlow Light"/>
              </a:defRPr>
            </a:lvl5pPr>
            <a:lvl6pPr lvl="5">
              <a:spcBef>
                <a:spcPts val="0"/>
              </a:spcBef>
              <a:spcAft>
                <a:spcPts val="0"/>
              </a:spcAft>
              <a:buSzPts val="1400"/>
              <a:buNone/>
              <a:defRPr>
                <a:latin typeface="Barlow Light"/>
                <a:ea typeface="Barlow Light"/>
                <a:cs typeface="Barlow Light"/>
                <a:sym typeface="Barlow Light"/>
              </a:defRPr>
            </a:lvl6pPr>
            <a:lvl7pPr lvl="6">
              <a:spcBef>
                <a:spcPts val="0"/>
              </a:spcBef>
              <a:spcAft>
                <a:spcPts val="0"/>
              </a:spcAft>
              <a:buSzPts val="1400"/>
              <a:buNone/>
              <a:defRPr>
                <a:latin typeface="Barlow Light"/>
                <a:ea typeface="Barlow Light"/>
                <a:cs typeface="Barlow Light"/>
                <a:sym typeface="Barlow Light"/>
              </a:defRPr>
            </a:lvl7pPr>
            <a:lvl8pPr lvl="7">
              <a:spcBef>
                <a:spcPts val="0"/>
              </a:spcBef>
              <a:spcAft>
                <a:spcPts val="0"/>
              </a:spcAft>
              <a:buSzPts val="1400"/>
              <a:buNone/>
              <a:defRPr>
                <a:latin typeface="Barlow Light"/>
                <a:ea typeface="Barlow Light"/>
                <a:cs typeface="Barlow Light"/>
                <a:sym typeface="Barlow Light"/>
              </a:defRPr>
            </a:lvl8pPr>
            <a:lvl9pPr lvl="8">
              <a:spcBef>
                <a:spcPts val="0"/>
              </a:spcBef>
              <a:spcAft>
                <a:spcPts val="0"/>
              </a:spcAft>
              <a:buSzPts val="1400"/>
              <a:buNone/>
              <a:defRPr>
                <a:latin typeface="Barlow Light"/>
                <a:ea typeface="Barlow Light"/>
                <a:cs typeface="Barlow Light"/>
                <a:sym typeface="Barlow Light"/>
              </a:defRPr>
            </a:lvl9pPr>
          </a:lstStyle>
          <a:p>
            <a:endParaRPr/>
          </a:p>
        </p:txBody>
      </p:sp>
      <p:sp>
        <p:nvSpPr>
          <p:cNvPr id="139" name="Google Shape;139;p2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atin typeface="Barlow Medium"/>
                <a:ea typeface="Barlow Medium"/>
                <a:cs typeface="Barlow Medium"/>
                <a:sym typeface="Barlow Medium"/>
              </a:defRPr>
            </a:lvl1pPr>
            <a:lvl2pPr lvl="1">
              <a:buNone/>
              <a:defRPr>
                <a:latin typeface="Barlow Medium"/>
                <a:ea typeface="Barlow Medium"/>
                <a:cs typeface="Barlow Medium"/>
                <a:sym typeface="Barlow Medium"/>
              </a:defRPr>
            </a:lvl2pPr>
            <a:lvl3pPr lvl="2">
              <a:buNone/>
              <a:defRPr>
                <a:latin typeface="Barlow Medium"/>
                <a:ea typeface="Barlow Medium"/>
                <a:cs typeface="Barlow Medium"/>
                <a:sym typeface="Barlow Medium"/>
              </a:defRPr>
            </a:lvl3pPr>
            <a:lvl4pPr lvl="3">
              <a:buNone/>
              <a:defRPr>
                <a:latin typeface="Barlow Medium"/>
                <a:ea typeface="Barlow Medium"/>
                <a:cs typeface="Barlow Medium"/>
                <a:sym typeface="Barlow Medium"/>
              </a:defRPr>
            </a:lvl4pPr>
            <a:lvl5pPr lvl="4">
              <a:buNone/>
              <a:defRPr>
                <a:latin typeface="Barlow Medium"/>
                <a:ea typeface="Barlow Medium"/>
                <a:cs typeface="Barlow Medium"/>
                <a:sym typeface="Barlow Medium"/>
              </a:defRPr>
            </a:lvl5pPr>
            <a:lvl6pPr lvl="5">
              <a:buNone/>
              <a:defRPr>
                <a:latin typeface="Barlow Medium"/>
                <a:ea typeface="Barlow Medium"/>
                <a:cs typeface="Barlow Medium"/>
                <a:sym typeface="Barlow Medium"/>
              </a:defRPr>
            </a:lvl6pPr>
            <a:lvl7pPr lvl="6">
              <a:buNone/>
              <a:defRPr>
                <a:latin typeface="Barlow Medium"/>
                <a:ea typeface="Barlow Medium"/>
                <a:cs typeface="Barlow Medium"/>
                <a:sym typeface="Barlow Medium"/>
              </a:defRPr>
            </a:lvl7pPr>
            <a:lvl8pPr lvl="7">
              <a:buNone/>
              <a:defRPr>
                <a:latin typeface="Barlow Medium"/>
                <a:ea typeface="Barlow Medium"/>
                <a:cs typeface="Barlow Medium"/>
                <a:sym typeface="Barlow Medium"/>
              </a:defRPr>
            </a:lvl8pPr>
            <a:lvl9pPr lvl="8">
              <a:buNone/>
              <a:defRPr>
                <a:latin typeface="Barlow Medium"/>
                <a:ea typeface="Barlow Medium"/>
                <a:cs typeface="Barlow Medium"/>
                <a:sym typeface="Barlow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Agenda / Content" type="tx">
  <p:cSld name="TITLE_AND_BODY">
    <p:bg>
      <p:bgPr>
        <a:solidFill>
          <a:schemeClr val="accent4"/>
        </a:solidFill>
        <a:effectLst/>
      </p:bgPr>
    </p:bg>
    <p:spTree>
      <p:nvGrpSpPr>
        <p:cNvPr id="1" name="Shape 140"/>
        <p:cNvGrpSpPr/>
        <p:nvPr/>
      </p:nvGrpSpPr>
      <p:grpSpPr>
        <a:xfrm>
          <a:off x="0" y="0"/>
          <a:ext cx="0" cy="0"/>
          <a:chOff x="0" y="0"/>
          <a:chExt cx="0" cy="0"/>
        </a:xfrm>
      </p:grpSpPr>
      <p:sp>
        <p:nvSpPr>
          <p:cNvPr id="141" name="Google Shape;141;p25"/>
          <p:cNvSpPr txBox="1">
            <a:spLocks noGrp="1"/>
          </p:cNvSpPr>
          <p:nvPr>
            <p:ph type="subTitle" idx="1"/>
          </p:nvPr>
        </p:nvSpPr>
        <p:spPr>
          <a:xfrm>
            <a:off x="475075" y="309225"/>
            <a:ext cx="3655200" cy="3576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1pPr>
            <a:lvl2pPr lvl="1">
              <a:spcBef>
                <a:spcPts val="0"/>
              </a:spcBef>
              <a:spcAft>
                <a:spcPts val="0"/>
              </a:spcAft>
              <a:buClr>
                <a:schemeClr val="accent3"/>
              </a:buClr>
              <a:buSzPts val="1400"/>
              <a:buNone/>
              <a:defRPr>
                <a:solidFill>
                  <a:schemeClr val="accent3"/>
                </a:solidFill>
                <a:latin typeface="Barlow Light"/>
                <a:ea typeface="Barlow Light"/>
                <a:cs typeface="Barlow Light"/>
                <a:sym typeface="Barlow Light"/>
              </a:defRPr>
            </a:lvl2pPr>
            <a:lvl3pPr lvl="2">
              <a:spcBef>
                <a:spcPts val="0"/>
              </a:spcBef>
              <a:spcAft>
                <a:spcPts val="0"/>
              </a:spcAft>
              <a:buClr>
                <a:schemeClr val="accent3"/>
              </a:buClr>
              <a:buSzPts val="1400"/>
              <a:buNone/>
              <a:defRPr>
                <a:solidFill>
                  <a:schemeClr val="accent3"/>
                </a:solidFill>
                <a:latin typeface="Barlow Light"/>
                <a:ea typeface="Barlow Light"/>
                <a:cs typeface="Barlow Light"/>
                <a:sym typeface="Barlow Light"/>
              </a:defRPr>
            </a:lvl3pPr>
            <a:lvl4pPr lvl="3">
              <a:spcBef>
                <a:spcPts val="0"/>
              </a:spcBef>
              <a:spcAft>
                <a:spcPts val="0"/>
              </a:spcAft>
              <a:buClr>
                <a:schemeClr val="accent3"/>
              </a:buClr>
              <a:buSzPts val="1400"/>
              <a:buNone/>
              <a:defRPr>
                <a:solidFill>
                  <a:schemeClr val="accent3"/>
                </a:solidFill>
                <a:latin typeface="Barlow Light"/>
                <a:ea typeface="Barlow Light"/>
                <a:cs typeface="Barlow Light"/>
                <a:sym typeface="Barlow Light"/>
              </a:defRPr>
            </a:lvl4pPr>
            <a:lvl5pPr lvl="4">
              <a:spcBef>
                <a:spcPts val="0"/>
              </a:spcBef>
              <a:spcAft>
                <a:spcPts val="0"/>
              </a:spcAft>
              <a:buClr>
                <a:schemeClr val="accent3"/>
              </a:buClr>
              <a:buSzPts val="1400"/>
              <a:buNone/>
              <a:defRPr>
                <a:solidFill>
                  <a:schemeClr val="accent3"/>
                </a:solidFill>
                <a:latin typeface="Barlow Light"/>
                <a:ea typeface="Barlow Light"/>
                <a:cs typeface="Barlow Light"/>
                <a:sym typeface="Barlow Light"/>
              </a:defRPr>
            </a:lvl5pPr>
            <a:lvl6pPr lvl="5">
              <a:spcBef>
                <a:spcPts val="0"/>
              </a:spcBef>
              <a:spcAft>
                <a:spcPts val="0"/>
              </a:spcAft>
              <a:buClr>
                <a:schemeClr val="accent3"/>
              </a:buClr>
              <a:buSzPts val="1400"/>
              <a:buNone/>
              <a:defRPr>
                <a:solidFill>
                  <a:schemeClr val="accent3"/>
                </a:solidFill>
                <a:latin typeface="Barlow Light"/>
                <a:ea typeface="Barlow Light"/>
                <a:cs typeface="Barlow Light"/>
                <a:sym typeface="Barlow Light"/>
              </a:defRPr>
            </a:lvl6pPr>
            <a:lvl7pPr lvl="6">
              <a:spcBef>
                <a:spcPts val="0"/>
              </a:spcBef>
              <a:spcAft>
                <a:spcPts val="0"/>
              </a:spcAft>
              <a:buClr>
                <a:schemeClr val="accent3"/>
              </a:buClr>
              <a:buSzPts val="1400"/>
              <a:buNone/>
              <a:defRPr>
                <a:solidFill>
                  <a:schemeClr val="accent3"/>
                </a:solidFill>
                <a:latin typeface="Barlow Light"/>
                <a:ea typeface="Barlow Light"/>
                <a:cs typeface="Barlow Light"/>
                <a:sym typeface="Barlow Light"/>
              </a:defRPr>
            </a:lvl7pPr>
            <a:lvl8pPr lvl="7">
              <a:spcBef>
                <a:spcPts val="0"/>
              </a:spcBef>
              <a:spcAft>
                <a:spcPts val="0"/>
              </a:spcAft>
              <a:buClr>
                <a:schemeClr val="accent3"/>
              </a:buClr>
              <a:buSzPts val="1400"/>
              <a:buNone/>
              <a:defRPr>
                <a:solidFill>
                  <a:schemeClr val="accent3"/>
                </a:solidFill>
                <a:latin typeface="Barlow Light"/>
                <a:ea typeface="Barlow Light"/>
                <a:cs typeface="Barlow Light"/>
                <a:sym typeface="Barlow Light"/>
              </a:defRPr>
            </a:lvl8pPr>
            <a:lvl9pPr lvl="8">
              <a:spcBef>
                <a:spcPts val="0"/>
              </a:spcBef>
              <a:spcAft>
                <a:spcPts val="0"/>
              </a:spcAft>
              <a:buClr>
                <a:schemeClr val="accent3"/>
              </a:buClr>
              <a:buSzPts val="1400"/>
              <a:buNone/>
              <a:defRPr>
                <a:solidFill>
                  <a:schemeClr val="accent3"/>
                </a:solidFill>
                <a:latin typeface="Barlow Light"/>
                <a:ea typeface="Barlow Light"/>
                <a:cs typeface="Barlow Light"/>
                <a:sym typeface="Barlow Light"/>
              </a:defRPr>
            </a:lvl9pPr>
          </a:lstStyle>
          <a:p>
            <a:endParaRPr/>
          </a:p>
        </p:txBody>
      </p:sp>
      <p:sp>
        <p:nvSpPr>
          <p:cNvPr id="142" name="Google Shape;142;p25"/>
          <p:cNvSpPr txBox="1">
            <a:spLocks noGrp="1"/>
          </p:cNvSpPr>
          <p:nvPr>
            <p:ph type="body" idx="2"/>
          </p:nvPr>
        </p:nvSpPr>
        <p:spPr>
          <a:xfrm>
            <a:off x="711097" y="980554"/>
            <a:ext cx="926100" cy="474000"/>
          </a:xfrm>
          <a:prstGeom prst="rect">
            <a:avLst/>
          </a:prstGeom>
        </p:spPr>
        <p:txBody>
          <a:bodyPr spcFirstLastPara="1" wrap="square" lIns="91425" tIns="91425" rIns="91425" bIns="91425" anchor="t" anchorCtr="0">
            <a:noAutofit/>
          </a:bodyPr>
          <a:lstStyle>
            <a:lvl1pPr marL="457200" lvl="0" indent="-406400" algn="r">
              <a:lnSpc>
                <a:spcPct val="80000"/>
              </a:lnSpc>
              <a:spcBef>
                <a:spcPts val="0"/>
              </a:spcBef>
              <a:spcAft>
                <a:spcPts val="0"/>
              </a:spcAft>
              <a:buClr>
                <a:schemeClr val="accent3"/>
              </a:buClr>
              <a:buSzPts val="2800"/>
              <a:buFont typeface="Barlow ExtraLight"/>
              <a:buChar char="●"/>
              <a:defRPr sz="2800">
                <a:solidFill>
                  <a:schemeClr val="accent3"/>
                </a:solidFill>
                <a:latin typeface="Barlow ExtraLight"/>
                <a:ea typeface="Barlow ExtraLight"/>
                <a:cs typeface="Barlow ExtraLight"/>
                <a:sym typeface="Barlow ExtraLight"/>
              </a:defRPr>
            </a:lvl1pPr>
            <a:lvl2pPr marL="914400" lvl="1" indent="-317500">
              <a:lnSpc>
                <a:spcPct val="80000"/>
              </a:lnSpc>
              <a:spcBef>
                <a:spcPts val="0"/>
              </a:spcBef>
              <a:spcAft>
                <a:spcPts val="0"/>
              </a:spcAft>
              <a:buClr>
                <a:schemeClr val="accent3"/>
              </a:buClr>
              <a:buSzPts val="1400"/>
              <a:buFont typeface="Barlow ExtraLight"/>
              <a:buChar char="○"/>
              <a:defRPr>
                <a:solidFill>
                  <a:schemeClr val="accent3"/>
                </a:solidFill>
                <a:latin typeface="Barlow ExtraLight"/>
                <a:ea typeface="Barlow ExtraLight"/>
                <a:cs typeface="Barlow ExtraLight"/>
                <a:sym typeface="Barlow ExtraLight"/>
              </a:defRPr>
            </a:lvl2pPr>
            <a:lvl3pPr marL="1371600" lvl="2" indent="-311150">
              <a:lnSpc>
                <a:spcPct val="80000"/>
              </a:lnSpc>
              <a:spcBef>
                <a:spcPts val="0"/>
              </a:spcBef>
              <a:spcAft>
                <a:spcPts val="0"/>
              </a:spcAft>
              <a:buClr>
                <a:schemeClr val="accent3"/>
              </a:buClr>
              <a:buSzPts val="1300"/>
              <a:buFont typeface="Barlow ExtraLight"/>
              <a:buChar char="■"/>
              <a:defRPr>
                <a:solidFill>
                  <a:schemeClr val="accent3"/>
                </a:solidFill>
                <a:latin typeface="Barlow ExtraLight"/>
                <a:ea typeface="Barlow ExtraLight"/>
                <a:cs typeface="Barlow ExtraLight"/>
                <a:sym typeface="Barlow ExtraLight"/>
              </a:defRPr>
            </a:lvl3pPr>
            <a:lvl4pPr marL="1828800" lvl="3" indent="-304800">
              <a:lnSpc>
                <a:spcPct val="80000"/>
              </a:lnSpc>
              <a:spcBef>
                <a:spcPts val="0"/>
              </a:spcBef>
              <a:spcAft>
                <a:spcPts val="0"/>
              </a:spcAft>
              <a:buClr>
                <a:schemeClr val="accent3"/>
              </a:buClr>
              <a:buSzPts val="1200"/>
              <a:buFont typeface="Barlow ExtraLight"/>
              <a:buChar char="●"/>
              <a:defRPr>
                <a:solidFill>
                  <a:schemeClr val="accent3"/>
                </a:solidFill>
                <a:latin typeface="Barlow ExtraLight"/>
                <a:ea typeface="Barlow ExtraLight"/>
                <a:cs typeface="Barlow ExtraLight"/>
                <a:sym typeface="Barlow ExtraLight"/>
              </a:defRPr>
            </a:lvl4pPr>
            <a:lvl5pPr marL="2286000" lvl="4" indent="-298450">
              <a:lnSpc>
                <a:spcPct val="80000"/>
              </a:lnSpc>
              <a:spcBef>
                <a:spcPts val="0"/>
              </a:spcBef>
              <a:spcAft>
                <a:spcPts val="0"/>
              </a:spcAft>
              <a:buClr>
                <a:schemeClr val="accent3"/>
              </a:buClr>
              <a:buSzPts val="1100"/>
              <a:buFont typeface="Barlow ExtraLight"/>
              <a:buChar char="○"/>
              <a:defRPr>
                <a:solidFill>
                  <a:schemeClr val="accent3"/>
                </a:solidFill>
                <a:latin typeface="Barlow ExtraLight"/>
                <a:ea typeface="Barlow ExtraLight"/>
                <a:cs typeface="Barlow ExtraLight"/>
                <a:sym typeface="Barlow ExtraLight"/>
              </a:defRPr>
            </a:lvl5pPr>
            <a:lvl6pPr marL="2743200" lvl="5" indent="-292100">
              <a:lnSpc>
                <a:spcPct val="80000"/>
              </a:lnSpc>
              <a:spcBef>
                <a:spcPts val="0"/>
              </a:spcBef>
              <a:spcAft>
                <a:spcPts val="0"/>
              </a:spcAft>
              <a:buClr>
                <a:schemeClr val="accent3"/>
              </a:buClr>
              <a:buSzPts val="1000"/>
              <a:buFont typeface="Barlow ExtraLight"/>
              <a:buChar char="■"/>
              <a:defRPr>
                <a:solidFill>
                  <a:schemeClr val="accent3"/>
                </a:solidFill>
                <a:latin typeface="Barlow ExtraLight"/>
                <a:ea typeface="Barlow ExtraLight"/>
                <a:cs typeface="Barlow ExtraLight"/>
                <a:sym typeface="Barlow ExtraLight"/>
              </a:defRPr>
            </a:lvl6pPr>
            <a:lvl7pPr marL="3200400" lvl="6" indent="-285750">
              <a:lnSpc>
                <a:spcPct val="80000"/>
              </a:lnSpc>
              <a:spcBef>
                <a:spcPts val="0"/>
              </a:spcBef>
              <a:spcAft>
                <a:spcPts val="0"/>
              </a:spcAft>
              <a:buClr>
                <a:schemeClr val="accent3"/>
              </a:buClr>
              <a:buSzPts val="900"/>
              <a:buFont typeface="Barlow ExtraLight"/>
              <a:buChar char="●"/>
              <a:defRPr>
                <a:solidFill>
                  <a:schemeClr val="accent3"/>
                </a:solidFill>
                <a:latin typeface="Barlow ExtraLight"/>
                <a:ea typeface="Barlow ExtraLight"/>
                <a:cs typeface="Barlow ExtraLight"/>
                <a:sym typeface="Barlow ExtraLight"/>
              </a:defRPr>
            </a:lvl7pPr>
            <a:lvl8pPr marL="3657600" lvl="7" indent="-279400">
              <a:lnSpc>
                <a:spcPct val="80000"/>
              </a:lnSpc>
              <a:spcBef>
                <a:spcPts val="0"/>
              </a:spcBef>
              <a:spcAft>
                <a:spcPts val="0"/>
              </a:spcAft>
              <a:buClr>
                <a:schemeClr val="accent3"/>
              </a:buClr>
              <a:buSzPts val="800"/>
              <a:buFont typeface="Barlow ExtraLight"/>
              <a:buChar char="○"/>
              <a:defRPr>
                <a:solidFill>
                  <a:schemeClr val="accent3"/>
                </a:solidFill>
                <a:latin typeface="Barlow ExtraLight"/>
                <a:ea typeface="Barlow ExtraLight"/>
                <a:cs typeface="Barlow ExtraLight"/>
                <a:sym typeface="Barlow ExtraLight"/>
              </a:defRPr>
            </a:lvl8pPr>
            <a:lvl9pPr marL="4114800" lvl="8" indent="-273050">
              <a:lnSpc>
                <a:spcPct val="80000"/>
              </a:lnSpc>
              <a:spcBef>
                <a:spcPts val="0"/>
              </a:spcBef>
              <a:spcAft>
                <a:spcPts val="0"/>
              </a:spcAft>
              <a:buClr>
                <a:schemeClr val="accent3"/>
              </a:buClr>
              <a:buSzPts val="700"/>
              <a:buFont typeface="Barlow ExtraLight"/>
              <a:buChar char="■"/>
              <a:defRPr>
                <a:solidFill>
                  <a:schemeClr val="accent3"/>
                </a:solidFill>
                <a:latin typeface="Barlow ExtraLight"/>
                <a:ea typeface="Barlow ExtraLight"/>
                <a:cs typeface="Barlow ExtraLight"/>
                <a:sym typeface="Barlow ExtraLight"/>
              </a:defRPr>
            </a:lvl9pPr>
          </a:lstStyle>
          <a:p>
            <a:endParaRPr/>
          </a:p>
        </p:txBody>
      </p:sp>
      <p:sp>
        <p:nvSpPr>
          <p:cNvPr id="143" name="Google Shape;143;p25"/>
          <p:cNvSpPr txBox="1">
            <a:spLocks noGrp="1"/>
          </p:cNvSpPr>
          <p:nvPr>
            <p:ph type="subTitle" idx="3"/>
          </p:nvPr>
        </p:nvSpPr>
        <p:spPr>
          <a:xfrm>
            <a:off x="1699221" y="980279"/>
            <a:ext cx="2362200" cy="4740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1400"/>
              <a:buFont typeface="Hepta Slab Medium"/>
              <a:buNone/>
              <a:defRPr>
                <a:solidFill>
                  <a:schemeClr val="lt1"/>
                </a:solidFill>
                <a:latin typeface="Hepta Slab Medium"/>
                <a:ea typeface="Hepta Slab Medium"/>
                <a:cs typeface="Hepta Slab Medium"/>
                <a:sym typeface="Hepta Slab Medium"/>
              </a:defRPr>
            </a:lvl1pPr>
            <a:lvl2pPr lvl="1">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2pPr>
            <a:lvl3pPr lvl="2">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3pPr>
            <a:lvl4pPr lvl="3">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4pPr>
            <a:lvl5pPr lvl="4">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5pPr>
            <a:lvl6pPr lvl="5">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6pPr>
            <a:lvl7pPr lvl="6">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7pPr>
            <a:lvl8pPr lvl="7">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8pPr>
            <a:lvl9pPr lvl="8">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9pPr>
          </a:lstStyle>
          <a:p>
            <a:endParaRPr/>
          </a:p>
        </p:txBody>
      </p:sp>
      <p:sp>
        <p:nvSpPr>
          <p:cNvPr id="144" name="Google Shape;144;p25"/>
          <p:cNvSpPr txBox="1">
            <a:spLocks noGrp="1"/>
          </p:cNvSpPr>
          <p:nvPr>
            <p:ph type="body" idx="4"/>
          </p:nvPr>
        </p:nvSpPr>
        <p:spPr>
          <a:xfrm>
            <a:off x="2285797" y="1226054"/>
            <a:ext cx="1775700" cy="11085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1pPr>
            <a:lvl2pPr marL="914400" lvl="1"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2pPr>
            <a:lvl3pPr marL="1371600" lvl="2"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3pPr>
            <a:lvl4pPr marL="1828800" lvl="3"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4pPr>
            <a:lvl5pPr marL="2286000" lvl="4" indent="-298450">
              <a:spcBef>
                <a:spcPts val="0"/>
              </a:spcBef>
              <a:spcAft>
                <a:spcPts val="0"/>
              </a:spcAft>
              <a:buClr>
                <a:schemeClr val="lt1"/>
              </a:buClr>
              <a:buSzPts val="1100"/>
              <a:buFont typeface="Barlow"/>
              <a:buChar char="○"/>
              <a:defRPr>
                <a:solidFill>
                  <a:schemeClr val="lt1"/>
                </a:solidFill>
                <a:latin typeface="Barlow"/>
                <a:ea typeface="Barlow"/>
                <a:cs typeface="Barlow"/>
                <a:sym typeface="Barlow"/>
              </a:defRPr>
            </a:lvl5pPr>
            <a:lvl6pPr marL="2743200" lvl="5"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6pPr>
            <a:lvl7pPr marL="3200400" lvl="6"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7pPr>
            <a:lvl8pPr marL="3657600" lvl="7"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8pPr>
            <a:lvl9pPr marL="4114800" lvl="8"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9pPr>
          </a:lstStyle>
          <a:p>
            <a:endParaRPr/>
          </a:p>
        </p:txBody>
      </p:sp>
      <p:sp>
        <p:nvSpPr>
          <p:cNvPr id="145" name="Google Shape;145;p25"/>
          <p:cNvSpPr txBox="1">
            <a:spLocks noGrp="1"/>
          </p:cNvSpPr>
          <p:nvPr>
            <p:ph type="body" idx="5"/>
          </p:nvPr>
        </p:nvSpPr>
        <p:spPr>
          <a:xfrm>
            <a:off x="711097" y="2222666"/>
            <a:ext cx="926100" cy="474000"/>
          </a:xfrm>
          <a:prstGeom prst="rect">
            <a:avLst/>
          </a:prstGeom>
        </p:spPr>
        <p:txBody>
          <a:bodyPr spcFirstLastPara="1" wrap="square" lIns="91425" tIns="91425" rIns="91425" bIns="91425" anchor="t" anchorCtr="0">
            <a:noAutofit/>
          </a:bodyPr>
          <a:lstStyle>
            <a:lvl1pPr marL="457200" lvl="0" indent="-406400" algn="r">
              <a:lnSpc>
                <a:spcPct val="80000"/>
              </a:lnSpc>
              <a:spcBef>
                <a:spcPts val="0"/>
              </a:spcBef>
              <a:spcAft>
                <a:spcPts val="0"/>
              </a:spcAft>
              <a:buClr>
                <a:schemeClr val="accent3"/>
              </a:buClr>
              <a:buSzPts val="2800"/>
              <a:buFont typeface="Barlow ExtraLight"/>
              <a:buChar char="●"/>
              <a:defRPr sz="2800">
                <a:solidFill>
                  <a:schemeClr val="accent3"/>
                </a:solidFill>
                <a:latin typeface="Barlow ExtraLight"/>
                <a:ea typeface="Barlow ExtraLight"/>
                <a:cs typeface="Barlow ExtraLight"/>
                <a:sym typeface="Barlow ExtraLight"/>
              </a:defRPr>
            </a:lvl1pPr>
            <a:lvl2pPr marL="914400" lvl="1" indent="-317500">
              <a:lnSpc>
                <a:spcPct val="80000"/>
              </a:lnSpc>
              <a:spcBef>
                <a:spcPts val="0"/>
              </a:spcBef>
              <a:spcAft>
                <a:spcPts val="0"/>
              </a:spcAft>
              <a:buClr>
                <a:schemeClr val="accent3"/>
              </a:buClr>
              <a:buSzPts val="1400"/>
              <a:buFont typeface="Barlow ExtraLight"/>
              <a:buChar char="○"/>
              <a:defRPr>
                <a:solidFill>
                  <a:schemeClr val="accent3"/>
                </a:solidFill>
                <a:latin typeface="Barlow ExtraLight"/>
                <a:ea typeface="Barlow ExtraLight"/>
                <a:cs typeface="Barlow ExtraLight"/>
                <a:sym typeface="Barlow ExtraLight"/>
              </a:defRPr>
            </a:lvl2pPr>
            <a:lvl3pPr marL="1371600" lvl="2" indent="-311150">
              <a:lnSpc>
                <a:spcPct val="80000"/>
              </a:lnSpc>
              <a:spcBef>
                <a:spcPts val="0"/>
              </a:spcBef>
              <a:spcAft>
                <a:spcPts val="0"/>
              </a:spcAft>
              <a:buClr>
                <a:schemeClr val="accent3"/>
              </a:buClr>
              <a:buSzPts val="1300"/>
              <a:buFont typeface="Barlow ExtraLight"/>
              <a:buChar char="■"/>
              <a:defRPr>
                <a:solidFill>
                  <a:schemeClr val="accent3"/>
                </a:solidFill>
                <a:latin typeface="Barlow ExtraLight"/>
                <a:ea typeface="Barlow ExtraLight"/>
                <a:cs typeface="Barlow ExtraLight"/>
                <a:sym typeface="Barlow ExtraLight"/>
              </a:defRPr>
            </a:lvl3pPr>
            <a:lvl4pPr marL="1828800" lvl="3" indent="-304800">
              <a:lnSpc>
                <a:spcPct val="80000"/>
              </a:lnSpc>
              <a:spcBef>
                <a:spcPts val="0"/>
              </a:spcBef>
              <a:spcAft>
                <a:spcPts val="0"/>
              </a:spcAft>
              <a:buClr>
                <a:schemeClr val="accent3"/>
              </a:buClr>
              <a:buSzPts val="1200"/>
              <a:buFont typeface="Barlow ExtraLight"/>
              <a:buChar char="●"/>
              <a:defRPr>
                <a:solidFill>
                  <a:schemeClr val="accent3"/>
                </a:solidFill>
                <a:latin typeface="Barlow ExtraLight"/>
                <a:ea typeface="Barlow ExtraLight"/>
                <a:cs typeface="Barlow ExtraLight"/>
                <a:sym typeface="Barlow ExtraLight"/>
              </a:defRPr>
            </a:lvl4pPr>
            <a:lvl5pPr marL="2286000" lvl="4" indent="-298450">
              <a:lnSpc>
                <a:spcPct val="80000"/>
              </a:lnSpc>
              <a:spcBef>
                <a:spcPts val="0"/>
              </a:spcBef>
              <a:spcAft>
                <a:spcPts val="0"/>
              </a:spcAft>
              <a:buClr>
                <a:schemeClr val="accent3"/>
              </a:buClr>
              <a:buSzPts val="1100"/>
              <a:buFont typeface="Barlow ExtraLight"/>
              <a:buChar char="○"/>
              <a:defRPr>
                <a:solidFill>
                  <a:schemeClr val="accent3"/>
                </a:solidFill>
                <a:latin typeface="Barlow ExtraLight"/>
                <a:ea typeface="Barlow ExtraLight"/>
                <a:cs typeface="Barlow ExtraLight"/>
                <a:sym typeface="Barlow ExtraLight"/>
              </a:defRPr>
            </a:lvl5pPr>
            <a:lvl6pPr marL="2743200" lvl="5" indent="-292100">
              <a:lnSpc>
                <a:spcPct val="80000"/>
              </a:lnSpc>
              <a:spcBef>
                <a:spcPts val="0"/>
              </a:spcBef>
              <a:spcAft>
                <a:spcPts val="0"/>
              </a:spcAft>
              <a:buClr>
                <a:schemeClr val="accent3"/>
              </a:buClr>
              <a:buSzPts val="1000"/>
              <a:buFont typeface="Barlow ExtraLight"/>
              <a:buChar char="■"/>
              <a:defRPr>
                <a:solidFill>
                  <a:schemeClr val="accent3"/>
                </a:solidFill>
                <a:latin typeface="Barlow ExtraLight"/>
                <a:ea typeface="Barlow ExtraLight"/>
                <a:cs typeface="Barlow ExtraLight"/>
                <a:sym typeface="Barlow ExtraLight"/>
              </a:defRPr>
            </a:lvl6pPr>
            <a:lvl7pPr marL="3200400" lvl="6" indent="-285750">
              <a:lnSpc>
                <a:spcPct val="80000"/>
              </a:lnSpc>
              <a:spcBef>
                <a:spcPts val="0"/>
              </a:spcBef>
              <a:spcAft>
                <a:spcPts val="0"/>
              </a:spcAft>
              <a:buClr>
                <a:schemeClr val="accent3"/>
              </a:buClr>
              <a:buSzPts val="900"/>
              <a:buFont typeface="Barlow ExtraLight"/>
              <a:buChar char="●"/>
              <a:defRPr>
                <a:solidFill>
                  <a:schemeClr val="accent3"/>
                </a:solidFill>
                <a:latin typeface="Barlow ExtraLight"/>
                <a:ea typeface="Barlow ExtraLight"/>
                <a:cs typeface="Barlow ExtraLight"/>
                <a:sym typeface="Barlow ExtraLight"/>
              </a:defRPr>
            </a:lvl7pPr>
            <a:lvl8pPr marL="3657600" lvl="7" indent="-279400">
              <a:lnSpc>
                <a:spcPct val="80000"/>
              </a:lnSpc>
              <a:spcBef>
                <a:spcPts val="0"/>
              </a:spcBef>
              <a:spcAft>
                <a:spcPts val="0"/>
              </a:spcAft>
              <a:buClr>
                <a:schemeClr val="accent3"/>
              </a:buClr>
              <a:buSzPts val="800"/>
              <a:buFont typeface="Barlow ExtraLight"/>
              <a:buChar char="○"/>
              <a:defRPr>
                <a:solidFill>
                  <a:schemeClr val="accent3"/>
                </a:solidFill>
                <a:latin typeface="Barlow ExtraLight"/>
                <a:ea typeface="Barlow ExtraLight"/>
                <a:cs typeface="Barlow ExtraLight"/>
                <a:sym typeface="Barlow ExtraLight"/>
              </a:defRPr>
            </a:lvl8pPr>
            <a:lvl9pPr marL="4114800" lvl="8" indent="-273050">
              <a:lnSpc>
                <a:spcPct val="80000"/>
              </a:lnSpc>
              <a:spcBef>
                <a:spcPts val="0"/>
              </a:spcBef>
              <a:spcAft>
                <a:spcPts val="0"/>
              </a:spcAft>
              <a:buClr>
                <a:schemeClr val="accent3"/>
              </a:buClr>
              <a:buSzPts val="700"/>
              <a:buFont typeface="Barlow ExtraLight"/>
              <a:buChar char="■"/>
              <a:defRPr>
                <a:solidFill>
                  <a:schemeClr val="accent3"/>
                </a:solidFill>
                <a:latin typeface="Barlow ExtraLight"/>
                <a:ea typeface="Barlow ExtraLight"/>
                <a:cs typeface="Barlow ExtraLight"/>
                <a:sym typeface="Barlow ExtraLight"/>
              </a:defRPr>
            </a:lvl9pPr>
          </a:lstStyle>
          <a:p>
            <a:endParaRPr/>
          </a:p>
        </p:txBody>
      </p:sp>
      <p:sp>
        <p:nvSpPr>
          <p:cNvPr id="146" name="Google Shape;146;p25"/>
          <p:cNvSpPr txBox="1">
            <a:spLocks noGrp="1"/>
          </p:cNvSpPr>
          <p:nvPr>
            <p:ph type="subTitle" idx="6"/>
          </p:nvPr>
        </p:nvSpPr>
        <p:spPr>
          <a:xfrm>
            <a:off x="1699221" y="2222391"/>
            <a:ext cx="2362200" cy="4740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1400"/>
              <a:buFont typeface="Hepta Slab Medium"/>
              <a:buNone/>
              <a:defRPr>
                <a:solidFill>
                  <a:schemeClr val="lt1"/>
                </a:solidFill>
                <a:latin typeface="Hepta Slab Medium"/>
                <a:ea typeface="Hepta Slab Medium"/>
                <a:cs typeface="Hepta Slab Medium"/>
                <a:sym typeface="Hepta Slab Medium"/>
              </a:defRPr>
            </a:lvl1pPr>
            <a:lvl2pPr lvl="1">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2pPr>
            <a:lvl3pPr lvl="2">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3pPr>
            <a:lvl4pPr lvl="3">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4pPr>
            <a:lvl5pPr lvl="4">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5pPr>
            <a:lvl6pPr lvl="5">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6pPr>
            <a:lvl7pPr lvl="6">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7pPr>
            <a:lvl8pPr lvl="7">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8pPr>
            <a:lvl9pPr lvl="8">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9pPr>
          </a:lstStyle>
          <a:p>
            <a:endParaRPr/>
          </a:p>
        </p:txBody>
      </p:sp>
      <p:sp>
        <p:nvSpPr>
          <p:cNvPr id="147" name="Google Shape;147;p25"/>
          <p:cNvSpPr txBox="1">
            <a:spLocks noGrp="1"/>
          </p:cNvSpPr>
          <p:nvPr>
            <p:ph type="body" idx="7"/>
          </p:nvPr>
        </p:nvSpPr>
        <p:spPr>
          <a:xfrm>
            <a:off x="2285797" y="2468166"/>
            <a:ext cx="1775700" cy="8430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1pPr>
            <a:lvl2pPr marL="914400" lvl="1"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2pPr>
            <a:lvl3pPr marL="1371600" lvl="2"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3pPr>
            <a:lvl4pPr marL="1828800" lvl="3"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4pPr>
            <a:lvl5pPr marL="2286000" lvl="4" indent="-298450">
              <a:spcBef>
                <a:spcPts val="0"/>
              </a:spcBef>
              <a:spcAft>
                <a:spcPts val="0"/>
              </a:spcAft>
              <a:buClr>
                <a:schemeClr val="lt1"/>
              </a:buClr>
              <a:buSzPts val="1100"/>
              <a:buFont typeface="Barlow"/>
              <a:buChar char="○"/>
              <a:defRPr>
                <a:solidFill>
                  <a:schemeClr val="lt1"/>
                </a:solidFill>
                <a:latin typeface="Barlow"/>
                <a:ea typeface="Barlow"/>
                <a:cs typeface="Barlow"/>
                <a:sym typeface="Barlow"/>
              </a:defRPr>
            </a:lvl5pPr>
            <a:lvl6pPr marL="2743200" lvl="5"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6pPr>
            <a:lvl7pPr marL="3200400" lvl="6"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7pPr>
            <a:lvl8pPr marL="3657600" lvl="7"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8pPr>
            <a:lvl9pPr marL="4114800" lvl="8"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9pPr>
          </a:lstStyle>
          <a:p>
            <a:endParaRPr/>
          </a:p>
        </p:txBody>
      </p:sp>
      <p:sp>
        <p:nvSpPr>
          <p:cNvPr id="148" name="Google Shape;148;p25"/>
          <p:cNvSpPr txBox="1">
            <a:spLocks noGrp="1"/>
          </p:cNvSpPr>
          <p:nvPr>
            <p:ph type="body" idx="8"/>
          </p:nvPr>
        </p:nvSpPr>
        <p:spPr>
          <a:xfrm>
            <a:off x="711097" y="3219093"/>
            <a:ext cx="926100" cy="474000"/>
          </a:xfrm>
          <a:prstGeom prst="rect">
            <a:avLst/>
          </a:prstGeom>
        </p:spPr>
        <p:txBody>
          <a:bodyPr spcFirstLastPara="1" wrap="square" lIns="91425" tIns="91425" rIns="91425" bIns="91425" anchor="t" anchorCtr="0">
            <a:noAutofit/>
          </a:bodyPr>
          <a:lstStyle>
            <a:lvl1pPr marL="457200" lvl="0" indent="-406400" algn="r">
              <a:lnSpc>
                <a:spcPct val="80000"/>
              </a:lnSpc>
              <a:spcBef>
                <a:spcPts val="0"/>
              </a:spcBef>
              <a:spcAft>
                <a:spcPts val="0"/>
              </a:spcAft>
              <a:buClr>
                <a:schemeClr val="accent3"/>
              </a:buClr>
              <a:buSzPts val="2800"/>
              <a:buFont typeface="Barlow ExtraLight"/>
              <a:buChar char="●"/>
              <a:defRPr sz="2800">
                <a:solidFill>
                  <a:schemeClr val="accent3"/>
                </a:solidFill>
                <a:latin typeface="Barlow ExtraLight"/>
                <a:ea typeface="Barlow ExtraLight"/>
                <a:cs typeface="Barlow ExtraLight"/>
                <a:sym typeface="Barlow ExtraLight"/>
              </a:defRPr>
            </a:lvl1pPr>
            <a:lvl2pPr marL="914400" lvl="1" indent="-317500">
              <a:lnSpc>
                <a:spcPct val="80000"/>
              </a:lnSpc>
              <a:spcBef>
                <a:spcPts val="0"/>
              </a:spcBef>
              <a:spcAft>
                <a:spcPts val="0"/>
              </a:spcAft>
              <a:buClr>
                <a:schemeClr val="accent3"/>
              </a:buClr>
              <a:buSzPts val="1400"/>
              <a:buFont typeface="Barlow ExtraLight"/>
              <a:buChar char="○"/>
              <a:defRPr>
                <a:solidFill>
                  <a:schemeClr val="accent3"/>
                </a:solidFill>
                <a:latin typeface="Barlow ExtraLight"/>
                <a:ea typeface="Barlow ExtraLight"/>
                <a:cs typeface="Barlow ExtraLight"/>
                <a:sym typeface="Barlow ExtraLight"/>
              </a:defRPr>
            </a:lvl2pPr>
            <a:lvl3pPr marL="1371600" lvl="2" indent="-311150">
              <a:lnSpc>
                <a:spcPct val="80000"/>
              </a:lnSpc>
              <a:spcBef>
                <a:spcPts val="0"/>
              </a:spcBef>
              <a:spcAft>
                <a:spcPts val="0"/>
              </a:spcAft>
              <a:buClr>
                <a:schemeClr val="accent3"/>
              </a:buClr>
              <a:buSzPts val="1300"/>
              <a:buFont typeface="Barlow ExtraLight"/>
              <a:buChar char="■"/>
              <a:defRPr>
                <a:solidFill>
                  <a:schemeClr val="accent3"/>
                </a:solidFill>
                <a:latin typeface="Barlow ExtraLight"/>
                <a:ea typeface="Barlow ExtraLight"/>
                <a:cs typeface="Barlow ExtraLight"/>
                <a:sym typeface="Barlow ExtraLight"/>
              </a:defRPr>
            </a:lvl3pPr>
            <a:lvl4pPr marL="1828800" lvl="3" indent="-304800">
              <a:lnSpc>
                <a:spcPct val="80000"/>
              </a:lnSpc>
              <a:spcBef>
                <a:spcPts val="0"/>
              </a:spcBef>
              <a:spcAft>
                <a:spcPts val="0"/>
              </a:spcAft>
              <a:buClr>
                <a:schemeClr val="accent3"/>
              </a:buClr>
              <a:buSzPts val="1200"/>
              <a:buFont typeface="Barlow ExtraLight"/>
              <a:buChar char="●"/>
              <a:defRPr>
                <a:solidFill>
                  <a:schemeClr val="accent3"/>
                </a:solidFill>
                <a:latin typeface="Barlow ExtraLight"/>
                <a:ea typeface="Barlow ExtraLight"/>
                <a:cs typeface="Barlow ExtraLight"/>
                <a:sym typeface="Barlow ExtraLight"/>
              </a:defRPr>
            </a:lvl4pPr>
            <a:lvl5pPr marL="2286000" lvl="4" indent="-298450">
              <a:lnSpc>
                <a:spcPct val="80000"/>
              </a:lnSpc>
              <a:spcBef>
                <a:spcPts val="0"/>
              </a:spcBef>
              <a:spcAft>
                <a:spcPts val="0"/>
              </a:spcAft>
              <a:buClr>
                <a:schemeClr val="accent3"/>
              </a:buClr>
              <a:buSzPts val="1100"/>
              <a:buFont typeface="Barlow ExtraLight"/>
              <a:buChar char="○"/>
              <a:defRPr>
                <a:solidFill>
                  <a:schemeClr val="accent3"/>
                </a:solidFill>
                <a:latin typeface="Barlow ExtraLight"/>
                <a:ea typeface="Barlow ExtraLight"/>
                <a:cs typeface="Barlow ExtraLight"/>
                <a:sym typeface="Barlow ExtraLight"/>
              </a:defRPr>
            </a:lvl5pPr>
            <a:lvl6pPr marL="2743200" lvl="5" indent="-292100">
              <a:lnSpc>
                <a:spcPct val="80000"/>
              </a:lnSpc>
              <a:spcBef>
                <a:spcPts val="0"/>
              </a:spcBef>
              <a:spcAft>
                <a:spcPts val="0"/>
              </a:spcAft>
              <a:buClr>
                <a:schemeClr val="accent3"/>
              </a:buClr>
              <a:buSzPts val="1000"/>
              <a:buFont typeface="Barlow ExtraLight"/>
              <a:buChar char="■"/>
              <a:defRPr>
                <a:solidFill>
                  <a:schemeClr val="accent3"/>
                </a:solidFill>
                <a:latin typeface="Barlow ExtraLight"/>
                <a:ea typeface="Barlow ExtraLight"/>
                <a:cs typeface="Barlow ExtraLight"/>
                <a:sym typeface="Barlow ExtraLight"/>
              </a:defRPr>
            </a:lvl6pPr>
            <a:lvl7pPr marL="3200400" lvl="6" indent="-285750">
              <a:lnSpc>
                <a:spcPct val="80000"/>
              </a:lnSpc>
              <a:spcBef>
                <a:spcPts val="0"/>
              </a:spcBef>
              <a:spcAft>
                <a:spcPts val="0"/>
              </a:spcAft>
              <a:buClr>
                <a:schemeClr val="accent3"/>
              </a:buClr>
              <a:buSzPts val="900"/>
              <a:buFont typeface="Barlow ExtraLight"/>
              <a:buChar char="●"/>
              <a:defRPr>
                <a:solidFill>
                  <a:schemeClr val="accent3"/>
                </a:solidFill>
                <a:latin typeface="Barlow ExtraLight"/>
                <a:ea typeface="Barlow ExtraLight"/>
                <a:cs typeface="Barlow ExtraLight"/>
                <a:sym typeface="Barlow ExtraLight"/>
              </a:defRPr>
            </a:lvl7pPr>
            <a:lvl8pPr marL="3657600" lvl="7" indent="-279400">
              <a:lnSpc>
                <a:spcPct val="80000"/>
              </a:lnSpc>
              <a:spcBef>
                <a:spcPts val="0"/>
              </a:spcBef>
              <a:spcAft>
                <a:spcPts val="0"/>
              </a:spcAft>
              <a:buClr>
                <a:schemeClr val="accent3"/>
              </a:buClr>
              <a:buSzPts val="800"/>
              <a:buFont typeface="Barlow ExtraLight"/>
              <a:buChar char="○"/>
              <a:defRPr>
                <a:solidFill>
                  <a:schemeClr val="accent3"/>
                </a:solidFill>
                <a:latin typeface="Barlow ExtraLight"/>
                <a:ea typeface="Barlow ExtraLight"/>
                <a:cs typeface="Barlow ExtraLight"/>
                <a:sym typeface="Barlow ExtraLight"/>
              </a:defRPr>
            </a:lvl8pPr>
            <a:lvl9pPr marL="4114800" lvl="8" indent="-273050">
              <a:lnSpc>
                <a:spcPct val="80000"/>
              </a:lnSpc>
              <a:spcBef>
                <a:spcPts val="0"/>
              </a:spcBef>
              <a:spcAft>
                <a:spcPts val="0"/>
              </a:spcAft>
              <a:buClr>
                <a:schemeClr val="accent3"/>
              </a:buClr>
              <a:buSzPts val="700"/>
              <a:buFont typeface="Barlow ExtraLight"/>
              <a:buChar char="■"/>
              <a:defRPr>
                <a:solidFill>
                  <a:schemeClr val="accent3"/>
                </a:solidFill>
                <a:latin typeface="Barlow ExtraLight"/>
                <a:ea typeface="Barlow ExtraLight"/>
                <a:cs typeface="Barlow ExtraLight"/>
                <a:sym typeface="Barlow ExtraLight"/>
              </a:defRPr>
            </a:lvl9pPr>
          </a:lstStyle>
          <a:p>
            <a:endParaRPr/>
          </a:p>
        </p:txBody>
      </p:sp>
      <p:sp>
        <p:nvSpPr>
          <p:cNvPr id="149" name="Google Shape;149;p25"/>
          <p:cNvSpPr txBox="1">
            <a:spLocks noGrp="1"/>
          </p:cNvSpPr>
          <p:nvPr>
            <p:ph type="subTitle" idx="9"/>
          </p:nvPr>
        </p:nvSpPr>
        <p:spPr>
          <a:xfrm>
            <a:off x="1699221" y="3218818"/>
            <a:ext cx="2362200" cy="4740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1400"/>
              <a:buFont typeface="Hepta Slab Medium"/>
              <a:buNone/>
              <a:defRPr>
                <a:solidFill>
                  <a:schemeClr val="lt1"/>
                </a:solidFill>
                <a:latin typeface="Hepta Slab Medium"/>
                <a:ea typeface="Hepta Slab Medium"/>
                <a:cs typeface="Hepta Slab Medium"/>
                <a:sym typeface="Hepta Slab Medium"/>
              </a:defRPr>
            </a:lvl1pPr>
            <a:lvl2pPr lvl="1">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2pPr>
            <a:lvl3pPr lvl="2">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3pPr>
            <a:lvl4pPr lvl="3">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4pPr>
            <a:lvl5pPr lvl="4">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5pPr>
            <a:lvl6pPr lvl="5">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6pPr>
            <a:lvl7pPr lvl="6">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7pPr>
            <a:lvl8pPr lvl="7">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8pPr>
            <a:lvl9pPr lvl="8">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9pPr>
          </a:lstStyle>
          <a:p>
            <a:endParaRPr/>
          </a:p>
        </p:txBody>
      </p:sp>
      <p:sp>
        <p:nvSpPr>
          <p:cNvPr id="150" name="Google Shape;150;p25"/>
          <p:cNvSpPr txBox="1">
            <a:spLocks noGrp="1"/>
          </p:cNvSpPr>
          <p:nvPr>
            <p:ph type="body" idx="13"/>
          </p:nvPr>
        </p:nvSpPr>
        <p:spPr>
          <a:xfrm>
            <a:off x="2285797" y="3464593"/>
            <a:ext cx="1775700" cy="8430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1pPr>
            <a:lvl2pPr marL="914400" lvl="1"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2pPr>
            <a:lvl3pPr marL="1371600" lvl="2"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3pPr>
            <a:lvl4pPr marL="1828800" lvl="3"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4pPr>
            <a:lvl5pPr marL="2286000" lvl="4" indent="-298450">
              <a:spcBef>
                <a:spcPts val="0"/>
              </a:spcBef>
              <a:spcAft>
                <a:spcPts val="0"/>
              </a:spcAft>
              <a:buClr>
                <a:schemeClr val="lt1"/>
              </a:buClr>
              <a:buSzPts val="1100"/>
              <a:buFont typeface="Barlow"/>
              <a:buChar char="○"/>
              <a:defRPr>
                <a:solidFill>
                  <a:schemeClr val="lt1"/>
                </a:solidFill>
                <a:latin typeface="Barlow"/>
                <a:ea typeface="Barlow"/>
                <a:cs typeface="Barlow"/>
                <a:sym typeface="Barlow"/>
              </a:defRPr>
            </a:lvl5pPr>
            <a:lvl6pPr marL="2743200" lvl="5"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6pPr>
            <a:lvl7pPr marL="3200400" lvl="6"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7pPr>
            <a:lvl8pPr marL="3657600" lvl="7"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8pPr>
            <a:lvl9pPr marL="4114800" lvl="8"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9pPr>
          </a:lstStyle>
          <a:p>
            <a:endParaRPr/>
          </a:p>
        </p:txBody>
      </p:sp>
      <p:sp>
        <p:nvSpPr>
          <p:cNvPr id="151" name="Google Shape;151;p25"/>
          <p:cNvSpPr txBox="1">
            <a:spLocks noGrp="1"/>
          </p:cNvSpPr>
          <p:nvPr>
            <p:ph type="body" idx="14"/>
          </p:nvPr>
        </p:nvSpPr>
        <p:spPr>
          <a:xfrm>
            <a:off x="4746581" y="980554"/>
            <a:ext cx="926100" cy="474000"/>
          </a:xfrm>
          <a:prstGeom prst="rect">
            <a:avLst/>
          </a:prstGeom>
        </p:spPr>
        <p:txBody>
          <a:bodyPr spcFirstLastPara="1" wrap="square" lIns="91425" tIns="91425" rIns="91425" bIns="91425" anchor="t" anchorCtr="0">
            <a:noAutofit/>
          </a:bodyPr>
          <a:lstStyle>
            <a:lvl1pPr marL="457200" lvl="0" indent="-406400" algn="r">
              <a:lnSpc>
                <a:spcPct val="80000"/>
              </a:lnSpc>
              <a:spcBef>
                <a:spcPts val="0"/>
              </a:spcBef>
              <a:spcAft>
                <a:spcPts val="0"/>
              </a:spcAft>
              <a:buClr>
                <a:schemeClr val="accent3"/>
              </a:buClr>
              <a:buSzPts val="2800"/>
              <a:buFont typeface="Barlow ExtraLight"/>
              <a:buChar char="●"/>
              <a:defRPr sz="2800">
                <a:solidFill>
                  <a:schemeClr val="accent3"/>
                </a:solidFill>
                <a:latin typeface="Barlow ExtraLight"/>
                <a:ea typeface="Barlow ExtraLight"/>
                <a:cs typeface="Barlow ExtraLight"/>
                <a:sym typeface="Barlow ExtraLight"/>
              </a:defRPr>
            </a:lvl1pPr>
            <a:lvl2pPr marL="914400" lvl="1" indent="-317500">
              <a:lnSpc>
                <a:spcPct val="80000"/>
              </a:lnSpc>
              <a:spcBef>
                <a:spcPts val="0"/>
              </a:spcBef>
              <a:spcAft>
                <a:spcPts val="0"/>
              </a:spcAft>
              <a:buClr>
                <a:schemeClr val="accent3"/>
              </a:buClr>
              <a:buSzPts val="1400"/>
              <a:buFont typeface="Barlow ExtraLight"/>
              <a:buChar char="○"/>
              <a:defRPr>
                <a:solidFill>
                  <a:schemeClr val="accent3"/>
                </a:solidFill>
                <a:latin typeface="Barlow ExtraLight"/>
                <a:ea typeface="Barlow ExtraLight"/>
                <a:cs typeface="Barlow ExtraLight"/>
                <a:sym typeface="Barlow ExtraLight"/>
              </a:defRPr>
            </a:lvl2pPr>
            <a:lvl3pPr marL="1371600" lvl="2" indent="-311150">
              <a:lnSpc>
                <a:spcPct val="80000"/>
              </a:lnSpc>
              <a:spcBef>
                <a:spcPts val="0"/>
              </a:spcBef>
              <a:spcAft>
                <a:spcPts val="0"/>
              </a:spcAft>
              <a:buClr>
                <a:schemeClr val="accent3"/>
              </a:buClr>
              <a:buSzPts val="1300"/>
              <a:buFont typeface="Barlow ExtraLight"/>
              <a:buChar char="■"/>
              <a:defRPr>
                <a:solidFill>
                  <a:schemeClr val="accent3"/>
                </a:solidFill>
                <a:latin typeface="Barlow ExtraLight"/>
                <a:ea typeface="Barlow ExtraLight"/>
                <a:cs typeface="Barlow ExtraLight"/>
                <a:sym typeface="Barlow ExtraLight"/>
              </a:defRPr>
            </a:lvl3pPr>
            <a:lvl4pPr marL="1828800" lvl="3" indent="-304800">
              <a:lnSpc>
                <a:spcPct val="80000"/>
              </a:lnSpc>
              <a:spcBef>
                <a:spcPts val="0"/>
              </a:spcBef>
              <a:spcAft>
                <a:spcPts val="0"/>
              </a:spcAft>
              <a:buClr>
                <a:schemeClr val="accent3"/>
              </a:buClr>
              <a:buSzPts val="1200"/>
              <a:buFont typeface="Barlow ExtraLight"/>
              <a:buChar char="●"/>
              <a:defRPr>
                <a:solidFill>
                  <a:schemeClr val="accent3"/>
                </a:solidFill>
                <a:latin typeface="Barlow ExtraLight"/>
                <a:ea typeface="Barlow ExtraLight"/>
                <a:cs typeface="Barlow ExtraLight"/>
                <a:sym typeface="Barlow ExtraLight"/>
              </a:defRPr>
            </a:lvl4pPr>
            <a:lvl5pPr marL="2286000" lvl="4" indent="-298450">
              <a:lnSpc>
                <a:spcPct val="80000"/>
              </a:lnSpc>
              <a:spcBef>
                <a:spcPts val="0"/>
              </a:spcBef>
              <a:spcAft>
                <a:spcPts val="0"/>
              </a:spcAft>
              <a:buClr>
                <a:schemeClr val="accent3"/>
              </a:buClr>
              <a:buSzPts val="1100"/>
              <a:buFont typeface="Barlow ExtraLight"/>
              <a:buChar char="○"/>
              <a:defRPr>
                <a:solidFill>
                  <a:schemeClr val="accent3"/>
                </a:solidFill>
                <a:latin typeface="Barlow ExtraLight"/>
                <a:ea typeface="Barlow ExtraLight"/>
                <a:cs typeface="Barlow ExtraLight"/>
                <a:sym typeface="Barlow ExtraLight"/>
              </a:defRPr>
            </a:lvl5pPr>
            <a:lvl6pPr marL="2743200" lvl="5" indent="-292100">
              <a:lnSpc>
                <a:spcPct val="80000"/>
              </a:lnSpc>
              <a:spcBef>
                <a:spcPts val="0"/>
              </a:spcBef>
              <a:spcAft>
                <a:spcPts val="0"/>
              </a:spcAft>
              <a:buClr>
                <a:schemeClr val="accent3"/>
              </a:buClr>
              <a:buSzPts val="1000"/>
              <a:buFont typeface="Barlow ExtraLight"/>
              <a:buChar char="■"/>
              <a:defRPr>
                <a:solidFill>
                  <a:schemeClr val="accent3"/>
                </a:solidFill>
                <a:latin typeface="Barlow ExtraLight"/>
                <a:ea typeface="Barlow ExtraLight"/>
                <a:cs typeface="Barlow ExtraLight"/>
                <a:sym typeface="Barlow ExtraLight"/>
              </a:defRPr>
            </a:lvl6pPr>
            <a:lvl7pPr marL="3200400" lvl="6" indent="-285750">
              <a:lnSpc>
                <a:spcPct val="80000"/>
              </a:lnSpc>
              <a:spcBef>
                <a:spcPts val="0"/>
              </a:spcBef>
              <a:spcAft>
                <a:spcPts val="0"/>
              </a:spcAft>
              <a:buClr>
                <a:schemeClr val="accent3"/>
              </a:buClr>
              <a:buSzPts val="900"/>
              <a:buFont typeface="Barlow ExtraLight"/>
              <a:buChar char="●"/>
              <a:defRPr>
                <a:solidFill>
                  <a:schemeClr val="accent3"/>
                </a:solidFill>
                <a:latin typeface="Barlow ExtraLight"/>
                <a:ea typeface="Barlow ExtraLight"/>
                <a:cs typeface="Barlow ExtraLight"/>
                <a:sym typeface="Barlow ExtraLight"/>
              </a:defRPr>
            </a:lvl7pPr>
            <a:lvl8pPr marL="3657600" lvl="7" indent="-279400">
              <a:lnSpc>
                <a:spcPct val="80000"/>
              </a:lnSpc>
              <a:spcBef>
                <a:spcPts val="0"/>
              </a:spcBef>
              <a:spcAft>
                <a:spcPts val="0"/>
              </a:spcAft>
              <a:buClr>
                <a:schemeClr val="accent3"/>
              </a:buClr>
              <a:buSzPts val="800"/>
              <a:buFont typeface="Barlow ExtraLight"/>
              <a:buChar char="○"/>
              <a:defRPr>
                <a:solidFill>
                  <a:schemeClr val="accent3"/>
                </a:solidFill>
                <a:latin typeface="Barlow ExtraLight"/>
                <a:ea typeface="Barlow ExtraLight"/>
                <a:cs typeface="Barlow ExtraLight"/>
                <a:sym typeface="Barlow ExtraLight"/>
              </a:defRPr>
            </a:lvl8pPr>
            <a:lvl9pPr marL="4114800" lvl="8" indent="-273050">
              <a:lnSpc>
                <a:spcPct val="80000"/>
              </a:lnSpc>
              <a:spcBef>
                <a:spcPts val="0"/>
              </a:spcBef>
              <a:spcAft>
                <a:spcPts val="0"/>
              </a:spcAft>
              <a:buClr>
                <a:schemeClr val="accent3"/>
              </a:buClr>
              <a:buSzPts val="700"/>
              <a:buFont typeface="Barlow ExtraLight"/>
              <a:buChar char="■"/>
              <a:defRPr>
                <a:solidFill>
                  <a:schemeClr val="accent3"/>
                </a:solidFill>
                <a:latin typeface="Barlow ExtraLight"/>
                <a:ea typeface="Barlow ExtraLight"/>
                <a:cs typeface="Barlow ExtraLight"/>
                <a:sym typeface="Barlow ExtraLight"/>
              </a:defRPr>
            </a:lvl9pPr>
          </a:lstStyle>
          <a:p>
            <a:endParaRPr/>
          </a:p>
        </p:txBody>
      </p:sp>
      <p:sp>
        <p:nvSpPr>
          <p:cNvPr id="152" name="Google Shape;152;p25"/>
          <p:cNvSpPr txBox="1">
            <a:spLocks noGrp="1"/>
          </p:cNvSpPr>
          <p:nvPr>
            <p:ph type="subTitle" idx="15"/>
          </p:nvPr>
        </p:nvSpPr>
        <p:spPr>
          <a:xfrm>
            <a:off x="5734705" y="980279"/>
            <a:ext cx="2362200" cy="4740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1400"/>
              <a:buFont typeface="Hepta Slab Medium"/>
              <a:buNone/>
              <a:defRPr>
                <a:solidFill>
                  <a:schemeClr val="lt1"/>
                </a:solidFill>
                <a:latin typeface="Hepta Slab Medium"/>
                <a:ea typeface="Hepta Slab Medium"/>
                <a:cs typeface="Hepta Slab Medium"/>
                <a:sym typeface="Hepta Slab Medium"/>
              </a:defRPr>
            </a:lvl1pPr>
            <a:lvl2pPr lvl="1">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2pPr>
            <a:lvl3pPr lvl="2">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3pPr>
            <a:lvl4pPr lvl="3">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4pPr>
            <a:lvl5pPr lvl="4">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5pPr>
            <a:lvl6pPr lvl="5">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6pPr>
            <a:lvl7pPr lvl="6">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7pPr>
            <a:lvl8pPr lvl="7">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8pPr>
            <a:lvl9pPr lvl="8">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9pPr>
          </a:lstStyle>
          <a:p>
            <a:endParaRPr/>
          </a:p>
        </p:txBody>
      </p:sp>
      <p:sp>
        <p:nvSpPr>
          <p:cNvPr id="153" name="Google Shape;153;p25"/>
          <p:cNvSpPr txBox="1">
            <a:spLocks noGrp="1"/>
          </p:cNvSpPr>
          <p:nvPr>
            <p:ph type="body" idx="16"/>
          </p:nvPr>
        </p:nvSpPr>
        <p:spPr>
          <a:xfrm>
            <a:off x="6321281" y="1226054"/>
            <a:ext cx="1775700" cy="11085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1pPr>
            <a:lvl2pPr marL="914400" lvl="1"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2pPr>
            <a:lvl3pPr marL="1371600" lvl="2"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3pPr>
            <a:lvl4pPr marL="1828800" lvl="3"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4pPr>
            <a:lvl5pPr marL="2286000" lvl="4" indent="-298450">
              <a:spcBef>
                <a:spcPts val="0"/>
              </a:spcBef>
              <a:spcAft>
                <a:spcPts val="0"/>
              </a:spcAft>
              <a:buClr>
                <a:schemeClr val="lt1"/>
              </a:buClr>
              <a:buSzPts val="1100"/>
              <a:buFont typeface="Barlow"/>
              <a:buChar char="○"/>
              <a:defRPr>
                <a:solidFill>
                  <a:schemeClr val="lt1"/>
                </a:solidFill>
                <a:latin typeface="Barlow"/>
                <a:ea typeface="Barlow"/>
                <a:cs typeface="Barlow"/>
                <a:sym typeface="Barlow"/>
              </a:defRPr>
            </a:lvl5pPr>
            <a:lvl6pPr marL="2743200" lvl="5"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6pPr>
            <a:lvl7pPr marL="3200400" lvl="6"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7pPr>
            <a:lvl8pPr marL="3657600" lvl="7"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8pPr>
            <a:lvl9pPr marL="4114800" lvl="8"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9pPr>
          </a:lstStyle>
          <a:p>
            <a:endParaRPr/>
          </a:p>
        </p:txBody>
      </p:sp>
      <p:sp>
        <p:nvSpPr>
          <p:cNvPr id="154" name="Google Shape;154;p25"/>
          <p:cNvSpPr txBox="1">
            <a:spLocks noGrp="1"/>
          </p:cNvSpPr>
          <p:nvPr>
            <p:ph type="body" idx="17"/>
          </p:nvPr>
        </p:nvSpPr>
        <p:spPr>
          <a:xfrm>
            <a:off x="4746581" y="2222666"/>
            <a:ext cx="926100" cy="474000"/>
          </a:xfrm>
          <a:prstGeom prst="rect">
            <a:avLst/>
          </a:prstGeom>
        </p:spPr>
        <p:txBody>
          <a:bodyPr spcFirstLastPara="1" wrap="square" lIns="91425" tIns="91425" rIns="91425" bIns="91425" anchor="t" anchorCtr="0">
            <a:noAutofit/>
          </a:bodyPr>
          <a:lstStyle>
            <a:lvl1pPr marL="457200" lvl="0" indent="-406400" algn="r">
              <a:lnSpc>
                <a:spcPct val="80000"/>
              </a:lnSpc>
              <a:spcBef>
                <a:spcPts val="0"/>
              </a:spcBef>
              <a:spcAft>
                <a:spcPts val="0"/>
              </a:spcAft>
              <a:buClr>
                <a:schemeClr val="accent3"/>
              </a:buClr>
              <a:buSzPts val="2800"/>
              <a:buFont typeface="Barlow ExtraLight"/>
              <a:buChar char="●"/>
              <a:defRPr sz="2800">
                <a:solidFill>
                  <a:schemeClr val="accent3"/>
                </a:solidFill>
                <a:latin typeface="Barlow ExtraLight"/>
                <a:ea typeface="Barlow ExtraLight"/>
                <a:cs typeface="Barlow ExtraLight"/>
                <a:sym typeface="Barlow ExtraLight"/>
              </a:defRPr>
            </a:lvl1pPr>
            <a:lvl2pPr marL="914400" lvl="1" indent="-317500">
              <a:lnSpc>
                <a:spcPct val="80000"/>
              </a:lnSpc>
              <a:spcBef>
                <a:spcPts val="0"/>
              </a:spcBef>
              <a:spcAft>
                <a:spcPts val="0"/>
              </a:spcAft>
              <a:buClr>
                <a:schemeClr val="accent3"/>
              </a:buClr>
              <a:buSzPts val="1400"/>
              <a:buFont typeface="Barlow ExtraLight"/>
              <a:buChar char="○"/>
              <a:defRPr>
                <a:solidFill>
                  <a:schemeClr val="accent3"/>
                </a:solidFill>
                <a:latin typeface="Barlow ExtraLight"/>
                <a:ea typeface="Barlow ExtraLight"/>
                <a:cs typeface="Barlow ExtraLight"/>
                <a:sym typeface="Barlow ExtraLight"/>
              </a:defRPr>
            </a:lvl2pPr>
            <a:lvl3pPr marL="1371600" lvl="2" indent="-311150">
              <a:lnSpc>
                <a:spcPct val="80000"/>
              </a:lnSpc>
              <a:spcBef>
                <a:spcPts val="0"/>
              </a:spcBef>
              <a:spcAft>
                <a:spcPts val="0"/>
              </a:spcAft>
              <a:buClr>
                <a:schemeClr val="accent3"/>
              </a:buClr>
              <a:buSzPts val="1300"/>
              <a:buFont typeface="Barlow ExtraLight"/>
              <a:buChar char="■"/>
              <a:defRPr>
                <a:solidFill>
                  <a:schemeClr val="accent3"/>
                </a:solidFill>
                <a:latin typeface="Barlow ExtraLight"/>
                <a:ea typeface="Barlow ExtraLight"/>
                <a:cs typeface="Barlow ExtraLight"/>
                <a:sym typeface="Barlow ExtraLight"/>
              </a:defRPr>
            </a:lvl3pPr>
            <a:lvl4pPr marL="1828800" lvl="3" indent="-304800">
              <a:lnSpc>
                <a:spcPct val="80000"/>
              </a:lnSpc>
              <a:spcBef>
                <a:spcPts val="0"/>
              </a:spcBef>
              <a:spcAft>
                <a:spcPts val="0"/>
              </a:spcAft>
              <a:buClr>
                <a:schemeClr val="accent3"/>
              </a:buClr>
              <a:buSzPts val="1200"/>
              <a:buFont typeface="Barlow ExtraLight"/>
              <a:buChar char="●"/>
              <a:defRPr>
                <a:solidFill>
                  <a:schemeClr val="accent3"/>
                </a:solidFill>
                <a:latin typeface="Barlow ExtraLight"/>
                <a:ea typeface="Barlow ExtraLight"/>
                <a:cs typeface="Barlow ExtraLight"/>
                <a:sym typeface="Barlow ExtraLight"/>
              </a:defRPr>
            </a:lvl4pPr>
            <a:lvl5pPr marL="2286000" lvl="4" indent="-298450">
              <a:lnSpc>
                <a:spcPct val="80000"/>
              </a:lnSpc>
              <a:spcBef>
                <a:spcPts val="0"/>
              </a:spcBef>
              <a:spcAft>
                <a:spcPts val="0"/>
              </a:spcAft>
              <a:buClr>
                <a:schemeClr val="accent3"/>
              </a:buClr>
              <a:buSzPts val="1100"/>
              <a:buFont typeface="Barlow ExtraLight"/>
              <a:buChar char="○"/>
              <a:defRPr>
                <a:solidFill>
                  <a:schemeClr val="accent3"/>
                </a:solidFill>
                <a:latin typeface="Barlow ExtraLight"/>
                <a:ea typeface="Barlow ExtraLight"/>
                <a:cs typeface="Barlow ExtraLight"/>
                <a:sym typeface="Barlow ExtraLight"/>
              </a:defRPr>
            </a:lvl5pPr>
            <a:lvl6pPr marL="2743200" lvl="5" indent="-292100">
              <a:lnSpc>
                <a:spcPct val="80000"/>
              </a:lnSpc>
              <a:spcBef>
                <a:spcPts val="0"/>
              </a:spcBef>
              <a:spcAft>
                <a:spcPts val="0"/>
              </a:spcAft>
              <a:buClr>
                <a:schemeClr val="accent3"/>
              </a:buClr>
              <a:buSzPts val="1000"/>
              <a:buFont typeface="Barlow ExtraLight"/>
              <a:buChar char="■"/>
              <a:defRPr>
                <a:solidFill>
                  <a:schemeClr val="accent3"/>
                </a:solidFill>
                <a:latin typeface="Barlow ExtraLight"/>
                <a:ea typeface="Barlow ExtraLight"/>
                <a:cs typeface="Barlow ExtraLight"/>
                <a:sym typeface="Barlow ExtraLight"/>
              </a:defRPr>
            </a:lvl6pPr>
            <a:lvl7pPr marL="3200400" lvl="6" indent="-285750">
              <a:lnSpc>
                <a:spcPct val="80000"/>
              </a:lnSpc>
              <a:spcBef>
                <a:spcPts val="0"/>
              </a:spcBef>
              <a:spcAft>
                <a:spcPts val="0"/>
              </a:spcAft>
              <a:buClr>
                <a:schemeClr val="accent3"/>
              </a:buClr>
              <a:buSzPts val="900"/>
              <a:buFont typeface="Barlow ExtraLight"/>
              <a:buChar char="●"/>
              <a:defRPr>
                <a:solidFill>
                  <a:schemeClr val="accent3"/>
                </a:solidFill>
                <a:latin typeface="Barlow ExtraLight"/>
                <a:ea typeface="Barlow ExtraLight"/>
                <a:cs typeface="Barlow ExtraLight"/>
                <a:sym typeface="Barlow ExtraLight"/>
              </a:defRPr>
            </a:lvl7pPr>
            <a:lvl8pPr marL="3657600" lvl="7" indent="-279400">
              <a:lnSpc>
                <a:spcPct val="80000"/>
              </a:lnSpc>
              <a:spcBef>
                <a:spcPts val="0"/>
              </a:spcBef>
              <a:spcAft>
                <a:spcPts val="0"/>
              </a:spcAft>
              <a:buClr>
                <a:schemeClr val="accent3"/>
              </a:buClr>
              <a:buSzPts val="800"/>
              <a:buFont typeface="Barlow ExtraLight"/>
              <a:buChar char="○"/>
              <a:defRPr>
                <a:solidFill>
                  <a:schemeClr val="accent3"/>
                </a:solidFill>
                <a:latin typeface="Barlow ExtraLight"/>
                <a:ea typeface="Barlow ExtraLight"/>
                <a:cs typeface="Barlow ExtraLight"/>
                <a:sym typeface="Barlow ExtraLight"/>
              </a:defRPr>
            </a:lvl8pPr>
            <a:lvl9pPr marL="4114800" lvl="8" indent="-273050">
              <a:lnSpc>
                <a:spcPct val="80000"/>
              </a:lnSpc>
              <a:spcBef>
                <a:spcPts val="0"/>
              </a:spcBef>
              <a:spcAft>
                <a:spcPts val="0"/>
              </a:spcAft>
              <a:buClr>
                <a:schemeClr val="accent3"/>
              </a:buClr>
              <a:buSzPts val="700"/>
              <a:buFont typeface="Barlow ExtraLight"/>
              <a:buChar char="■"/>
              <a:defRPr>
                <a:solidFill>
                  <a:schemeClr val="accent3"/>
                </a:solidFill>
                <a:latin typeface="Barlow ExtraLight"/>
                <a:ea typeface="Barlow ExtraLight"/>
                <a:cs typeface="Barlow ExtraLight"/>
                <a:sym typeface="Barlow ExtraLight"/>
              </a:defRPr>
            </a:lvl9pPr>
          </a:lstStyle>
          <a:p>
            <a:endParaRPr/>
          </a:p>
        </p:txBody>
      </p:sp>
      <p:sp>
        <p:nvSpPr>
          <p:cNvPr id="155" name="Google Shape;155;p25"/>
          <p:cNvSpPr txBox="1">
            <a:spLocks noGrp="1"/>
          </p:cNvSpPr>
          <p:nvPr>
            <p:ph type="subTitle" idx="18"/>
          </p:nvPr>
        </p:nvSpPr>
        <p:spPr>
          <a:xfrm>
            <a:off x="5734705" y="2222391"/>
            <a:ext cx="2362200" cy="4740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1400"/>
              <a:buFont typeface="Hepta Slab Medium"/>
              <a:buNone/>
              <a:defRPr>
                <a:solidFill>
                  <a:schemeClr val="lt1"/>
                </a:solidFill>
                <a:latin typeface="Hepta Slab Medium"/>
                <a:ea typeface="Hepta Slab Medium"/>
                <a:cs typeface="Hepta Slab Medium"/>
                <a:sym typeface="Hepta Slab Medium"/>
              </a:defRPr>
            </a:lvl1pPr>
            <a:lvl2pPr lvl="1">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2pPr>
            <a:lvl3pPr lvl="2">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3pPr>
            <a:lvl4pPr lvl="3">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4pPr>
            <a:lvl5pPr lvl="4">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5pPr>
            <a:lvl6pPr lvl="5">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6pPr>
            <a:lvl7pPr lvl="6">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7pPr>
            <a:lvl8pPr lvl="7">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8pPr>
            <a:lvl9pPr lvl="8">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9pPr>
          </a:lstStyle>
          <a:p>
            <a:endParaRPr/>
          </a:p>
        </p:txBody>
      </p:sp>
      <p:sp>
        <p:nvSpPr>
          <p:cNvPr id="156" name="Google Shape;156;p25"/>
          <p:cNvSpPr txBox="1">
            <a:spLocks noGrp="1"/>
          </p:cNvSpPr>
          <p:nvPr>
            <p:ph type="body" idx="19"/>
          </p:nvPr>
        </p:nvSpPr>
        <p:spPr>
          <a:xfrm>
            <a:off x="6321281" y="2468166"/>
            <a:ext cx="1775700" cy="8430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1pPr>
            <a:lvl2pPr marL="914400" lvl="1"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2pPr>
            <a:lvl3pPr marL="1371600" lvl="2"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3pPr>
            <a:lvl4pPr marL="1828800" lvl="3"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4pPr>
            <a:lvl5pPr marL="2286000" lvl="4" indent="-298450">
              <a:spcBef>
                <a:spcPts val="0"/>
              </a:spcBef>
              <a:spcAft>
                <a:spcPts val="0"/>
              </a:spcAft>
              <a:buClr>
                <a:schemeClr val="lt1"/>
              </a:buClr>
              <a:buSzPts val="1100"/>
              <a:buFont typeface="Barlow"/>
              <a:buChar char="○"/>
              <a:defRPr>
                <a:solidFill>
                  <a:schemeClr val="lt1"/>
                </a:solidFill>
                <a:latin typeface="Barlow"/>
                <a:ea typeface="Barlow"/>
                <a:cs typeface="Barlow"/>
                <a:sym typeface="Barlow"/>
              </a:defRPr>
            </a:lvl5pPr>
            <a:lvl6pPr marL="2743200" lvl="5"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6pPr>
            <a:lvl7pPr marL="3200400" lvl="6"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7pPr>
            <a:lvl8pPr marL="3657600" lvl="7"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8pPr>
            <a:lvl9pPr marL="4114800" lvl="8"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9pPr>
          </a:lstStyle>
          <a:p>
            <a:endParaRPr/>
          </a:p>
        </p:txBody>
      </p:sp>
      <p:sp>
        <p:nvSpPr>
          <p:cNvPr id="157" name="Google Shape;157;p25"/>
          <p:cNvSpPr txBox="1">
            <a:spLocks noGrp="1"/>
          </p:cNvSpPr>
          <p:nvPr>
            <p:ph type="body" idx="20"/>
          </p:nvPr>
        </p:nvSpPr>
        <p:spPr>
          <a:xfrm>
            <a:off x="4746581" y="3219093"/>
            <a:ext cx="926100" cy="474000"/>
          </a:xfrm>
          <a:prstGeom prst="rect">
            <a:avLst/>
          </a:prstGeom>
        </p:spPr>
        <p:txBody>
          <a:bodyPr spcFirstLastPara="1" wrap="square" lIns="91425" tIns="91425" rIns="91425" bIns="91425" anchor="t" anchorCtr="0">
            <a:noAutofit/>
          </a:bodyPr>
          <a:lstStyle>
            <a:lvl1pPr marL="457200" lvl="0" indent="-406400" algn="r">
              <a:lnSpc>
                <a:spcPct val="80000"/>
              </a:lnSpc>
              <a:spcBef>
                <a:spcPts val="0"/>
              </a:spcBef>
              <a:spcAft>
                <a:spcPts val="0"/>
              </a:spcAft>
              <a:buClr>
                <a:schemeClr val="accent3"/>
              </a:buClr>
              <a:buSzPts val="2800"/>
              <a:buFont typeface="Barlow ExtraLight"/>
              <a:buChar char="●"/>
              <a:defRPr sz="2800">
                <a:solidFill>
                  <a:schemeClr val="accent3"/>
                </a:solidFill>
                <a:latin typeface="Barlow ExtraLight"/>
                <a:ea typeface="Barlow ExtraLight"/>
                <a:cs typeface="Barlow ExtraLight"/>
                <a:sym typeface="Barlow ExtraLight"/>
              </a:defRPr>
            </a:lvl1pPr>
            <a:lvl2pPr marL="914400" lvl="1" indent="-317500">
              <a:lnSpc>
                <a:spcPct val="80000"/>
              </a:lnSpc>
              <a:spcBef>
                <a:spcPts val="0"/>
              </a:spcBef>
              <a:spcAft>
                <a:spcPts val="0"/>
              </a:spcAft>
              <a:buClr>
                <a:schemeClr val="accent3"/>
              </a:buClr>
              <a:buSzPts val="1400"/>
              <a:buFont typeface="Barlow ExtraLight"/>
              <a:buChar char="○"/>
              <a:defRPr>
                <a:solidFill>
                  <a:schemeClr val="accent3"/>
                </a:solidFill>
                <a:latin typeface="Barlow ExtraLight"/>
                <a:ea typeface="Barlow ExtraLight"/>
                <a:cs typeface="Barlow ExtraLight"/>
                <a:sym typeface="Barlow ExtraLight"/>
              </a:defRPr>
            </a:lvl2pPr>
            <a:lvl3pPr marL="1371600" lvl="2" indent="-311150">
              <a:lnSpc>
                <a:spcPct val="80000"/>
              </a:lnSpc>
              <a:spcBef>
                <a:spcPts val="0"/>
              </a:spcBef>
              <a:spcAft>
                <a:spcPts val="0"/>
              </a:spcAft>
              <a:buClr>
                <a:schemeClr val="accent3"/>
              </a:buClr>
              <a:buSzPts val="1300"/>
              <a:buFont typeface="Barlow ExtraLight"/>
              <a:buChar char="■"/>
              <a:defRPr>
                <a:solidFill>
                  <a:schemeClr val="accent3"/>
                </a:solidFill>
                <a:latin typeface="Barlow ExtraLight"/>
                <a:ea typeface="Barlow ExtraLight"/>
                <a:cs typeface="Barlow ExtraLight"/>
                <a:sym typeface="Barlow ExtraLight"/>
              </a:defRPr>
            </a:lvl3pPr>
            <a:lvl4pPr marL="1828800" lvl="3" indent="-304800">
              <a:lnSpc>
                <a:spcPct val="80000"/>
              </a:lnSpc>
              <a:spcBef>
                <a:spcPts val="0"/>
              </a:spcBef>
              <a:spcAft>
                <a:spcPts val="0"/>
              </a:spcAft>
              <a:buClr>
                <a:schemeClr val="accent3"/>
              </a:buClr>
              <a:buSzPts val="1200"/>
              <a:buFont typeface="Barlow ExtraLight"/>
              <a:buChar char="●"/>
              <a:defRPr>
                <a:solidFill>
                  <a:schemeClr val="accent3"/>
                </a:solidFill>
                <a:latin typeface="Barlow ExtraLight"/>
                <a:ea typeface="Barlow ExtraLight"/>
                <a:cs typeface="Barlow ExtraLight"/>
                <a:sym typeface="Barlow ExtraLight"/>
              </a:defRPr>
            </a:lvl4pPr>
            <a:lvl5pPr marL="2286000" lvl="4" indent="-298450">
              <a:lnSpc>
                <a:spcPct val="80000"/>
              </a:lnSpc>
              <a:spcBef>
                <a:spcPts val="0"/>
              </a:spcBef>
              <a:spcAft>
                <a:spcPts val="0"/>
              </a:spcAft>
              <a:buClr>
                <a:schemeClr val="accent3"/>
              </a:buClr>
              <a:buSzPts val="1100"/>
              <a:buFont typeface="Barlow ExtraLight"/>
              <a:buChar char="○"/>
              <a:defRPr>
                <a:solidFill>
                  <a:schemeClr val="accent3"/>
                </a:solidFill>
                <a:latin typeface="Barlow ExtraLight"/>
                <a:ea typeface="Barlow ExtraLight"/>
                <a:cs typeface="Barlow ExtraLight"/>
                <a:sym typeface="Barlow ExtraLight"/>
              </a:defRPr>
            </a:lvl5pPr>
            <a:lvl6pPr marL="2743200" lvl="5" indent="-292100">
              <a:lnSpc>
                <a:spcPct val="80000"/>
              </a:lnSpc>
              <a:spcBef>
                <a:spcPts val="0"/>
              </a:spcBef>
              <a:spcAft>
                <a:spcPts val="0"/>
              </a:spcAft>
              <a:buClr>
                <a:schemeClr val="accent3"/>
              </a:buClr>
              <a:buSzPts val="1000"/>
              <a:buFont typeface="Barlow ExtraLight"/>
              <a:buChar char="■"/>
              <a:defRPr>
                <a:solidFill>
                  <a:schemeClr val="accent3"/>
                </a:solidFill>
                <a:latin typeface="Barlow ExtraLight"/>
                <a:ea typeface="Barlow ExtraLight"/>
                <a:cs typeface="Barlow ExtraLight"/>
                <a:sym typeface="Barlow ExtraLight"/>
              </a:defRPr>
            </a:lvl6pPr>
            <a:lvl7pPr marL="3200400" lvl="6" indent="-285750">
              <a:lnSpc>
                <a:spcPct val="80000"/>
              </a:lnSpc>
              <a:spcBef>
                <a:spcPts val="0"/>
              </a:spcBef>
              <a:spcAft>
                <a:spcPts val="0"/>
              </a:spcAft>
              <a:buClr>
                <a:schemeClr val="accent3"/>
              </a:buClr>
              <a:buSzPts val="900"/>
              <a:buFont typeface="Barlow ExtraLight"/>
              <a:buChar char="●"/>
              <a:defRPr>
                <a:solidFill>
                  <a:schemeClr val="accent3"/>
                </a:solidFill>
                <a:latin typeface="Barlow ExtraLight"/>
                <a:ea typeface="Barlow ExtraLight"/>
                <a:cs typeface="Barlow ExtraLight"/>
                <a:sym typeface="Barlow ExtraLight"/>
              </a:defRPr>
            </a:lvl7pPr>
            <a:lvl8pPr marL="3657600" lvl="7" indent="-279400">
              <a:lnSpc>
                <a:spcPct val="80000"/>
              </a:lnSpc>
              <a:spcBef>
                <a:spcPts val="0"/>
              </a:spcBef>
              <a:spcAft>
                <a:spcPts val="0"/>
              </a:spcAft>
              <a:buClr>
                <a:schemeClr val="accent3"/>
              </a:buClr>
              <a:buSzPts val="800"/>
              <a:buFont typeface="Barlow ExtraLight"/>
              <a:buChar char="○"/>
              <a:defRPr>
                <a:solidFill>
                  <a:schemeClr val="accent3"/>
                </a:solidFill>
                <a:latin typeface="Barlow ExtraLight"/>
                <a:ea typeface="Barlow ExtraLight"/>
                <a:cs typeface="Barlow ExtraLight"/>
                <a:sym typeface="Barlow ExtraLight"/>
              </a:defRPr>
            </a:lvl8pPr>
            <a:lvl9pPr marL="4114800" lvl="8" indent="-273050">
              <a:lnSpc>
                <a:spcPct val="80000"/>
              </a:lnSpc>
              <a:spcBef>
                <a:spcPts val="0"/>
              </a:spcBef>
              <a:spcAft>
                <a:spcPts val="0"/>
              </a:spcAft>
              <a:buClr>
                <a:schemeClr val="accent3"/>
              </a:buClr>
              <a:buSzPts val="700"/>
              <a:buFont typeface="Barlow ExtraLight"/>
              <a:buChar char="■"/>
              <a:defRPr>
                <a:solidFill>
                  <a:schemeClr val="accent3"/>
                </a:solidFill>
                <a:latin typeface="Barlow ExtraLight"/>
                <a:ea typeface="Barlow ExtraLight"/>
                <a:cs typeface="Barlow ExtraLight"/>
                <a:sym typeface="Barlow ExtraLight"/>
              </a:defRPr>
            </a:lvl9pPr>
          </a:lstStyle>
          <a:p>
            <a:endParaRPr/>
          </a:p>
        </p:txBody>
      </p:sp>
      <p:sp>
        <p:nvSpPr>
          <p:cNvPr id="158" name="Google Shape;158;p25"/>
          <p:cNvSpPr txBox="1">
            <a:spLocks noGrp="1"/>
          </p:cNvSpPr>
          <p:nvPr>
            <p:ph type="subTitle" idx="21"/>
          </p:nvPr>
        </p:nvSpPr>
        <p:spPr>
          <a:xfrm>
            <a:off x="5734705" y="3218818"/>
            <a:ext cx="2362200" cy="4740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1400"/>
              <a:buFont typeface="Hepta Slab Medium"/>
              <a:buNone/>
              <a:defRPr>
                <a:solidFill>
                  <a:schemeClr val="lt1"/>
                </a:solidFill>
                <a:latin typeface="Hepta Slab Medium"/>
                <a:ea typeface="Hepta Slab Medium"/>
                <a:cs typeface="Hepta Slab Medium"/>
                <a:sym typeface="Hepta Slab Medium"/>
              </a:defRPr>
            </a:lvl1pPr>
            <a:lvl2pPr lvl="1">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2pPr>
            <a:lvl3pPr lvl="2">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3pPr>
            <a:lvl4pPr lvl="3">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4pPr>
            <a:lvl5pPr lvl="4">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5pPr>
            <a:lvl6pPr lvl="5">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6pPr>
            <a:lvl7pPr lvl="6">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7pPr>
            <a:lvl8pPr lvl="7">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8pPr>
            <a:lvl9pPr lvl="8">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9pPr>
          </a:lstStyle>
          <a:p>
            <a:endParaRPr/>
          </a:p>
        </p:txBody>
      </p:sp>
      <p:sp>
        <p:nvSpPr>
          <p:cNvPr id="159" name="Google Shape;159;p25"/>
          <p:cNvSpPr txBox="1">
            <a:spLocks noGrp="1"/>
          </p:cNvSpPr>
          <p:nvPr>
            <p:ph type="body" idx="22"/>
          </p:nvPr>
        </p:nvSpPr>
        <p:spPr>
          <a:xfrm>
            <a:off x="6321281" y="3464593"/>
            <a:ext cx="1775700" cy="8430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1pPr>
            <a:lvl2pPr marL="914400" lvl="1"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2pPr>
            <a:lvl3pPr marL="1371600" lvl="2"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3pPr>
            <a:lvl4pPr marL="1828800" lvl="3"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4pPr>
            <a:lvl5pPr marL="2286000" lvl="4" indent="-298450">
              <a:spcBef>
                <a:spcPts val="0"/>
              </a:spcBef>
              <a:spcAft>
                <a:spcPts val="0"/>
              </a:spcAft>
              <a:buClr>
                <a:schemeClr val="lt1"/>
              </a:buClr>
              <a:buSzPts val="1100"/>
              <a:buFont typeface="Barlow"/>
              <a:buChar char="○"/>
              <a:defRPr>
                <a:solidFill>
                  <a:schemeClr val="lt1"/>
                </a:solidFill>
                <a:latin typeface="Barlow"/>
                <a:ea typeface="Barlow"/>
                <a:cs typeface="Barlow"/>
                <a:sym typeface="Barlow"/>
              </a:defRPr>
            </a:lvl5pPr>
            <a:lvl6pPr marL="2743200" lvl="5"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6pPr>
            <a:lvl7pPr marL="3200400" lvl="6"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7pPr>
            <a:lvl8pPr marL="3657600" lvl="7"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8pPr>
            <a:lvl9pPr marL="4114800" lvl="8"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9pPr>
          </a:lstStyle>
          <a:p>
            <a:endParaRPr/>
          </a:p>
        </p:txBody>
      </p:sp>
      <p:sp>
        <p:nvSpPr>
          <p:cNvPr id="160" name="Google Shape;160;p25"/>
          <p:cNvSpPr txBox="1">
            <a:spLocks noGrp="1"/>
          </p:cNvSpPr>
          <p:nvPr>
            <p:ph type="sldNum" idx="12"/>
          </p:nvPr>
        </p:nvSpPr>
        <p:spPr>
          <a:xfrm>
            <a:off x="8490529" y="250829"/>
            <a:ext cx="348900" cy="178200"/>
          </a:xfrm>
          <a:prstGeom prst="rect">
            <a:avLst/>
          </a:prstGeom>
        </p:spPr>
        <p:txBody>
          <a:bodyPr spcFirstLastPara="1" wrap="square" lIns="91425" tIns="91425" rIns="91425" bIns="91425" anchor="t" anchorCtr="0">
            <a:noAutofit/>
          </a:bodyPr>
          <a:lstStyle>
            <a:lvl1pPr lvl="0" rtl="0">
              <a:buNone/>
              <a:defRPr sz="1100">
                <a:solidFill>
                  <a:schemeClr val="accent3"/>
                </a:solidFill>
              </a:defRPr>
            </a:lvl1pPr>
            <a:lvl2pPr lvl="1" rtl="0">
              <a:buNone/>
              <a:defRPr sz="1100">
                <a:solidFill>
                  <a:schemeClr val="accent3"/>
                </a:solidFill>
              </a:defRPr>
            </a:lvl2pPr>
            <a:lvl3pPr lvl="2" rtl="0">
              <a:buNone/>
              <a:defRPr sz="1100">
                <a:solidFill>
                  <a:schemeClr val="accent3"/>
                </a:solidFill>
              </a:defRPr>
            </a:lvl3pPr>
            <a:lvl4pPr lvl="3" rtl="0">
              <a:buNone/>
              <a:defRPr sz="1100">
                <a:solidFill>
                  <a:schemeClr val="accent3"/>
                </a:solidFill>
              </a:defRPr>
            </a:lvl4pPr>
            <a:lvl5pPr lvl="4" rtl="0">
              <a:buNone/>
              <a:defRPr sz="1100">
                <a:solidFill>
                  <a:schemeClr val="accent3"/>
                </a:solidFill>
              </a:defRPr>
            </a:lvl5pPr>
            <a:lvl6pPr lvl="5" rtl="0">
              <a:buNone/>
              <a:defRPr sz="1100">
                <a:solidFill>
                  <a:schemeClr val="accent3"/>
                </a:solidFill>
              </a:defRPr>
            </a:lvl6pPr>
            <a:lvl7pPr lvl="6" rtl="0">
              <a:buNone/>
              <a:defRPr sz="1100">
                <a:solidFill>
                  <a:schemeClr val="accent3"/>
                </a:solidFill>
              </a:defRPr>
            </a:lvl7pPr>
            <a:lvl8pPr lvl="7" rtl="0">
              <a:buNone/>
              <a:defRPr sz="1100">
                <a:solidFill>
                  <a:schemeClr val="accent3"/>
                </a:solidFill>
              </a:defRPr>
            </a:lvl8pPr>
            <a:lvl9pPr lvl="8" rtl="0">
              <a:buNone/>
              <a:defRPr sz="1100">
                <a:solidFill>
                  <a:schemeClr val="accent3"/>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pos="360">
          <p15:clr>
            <a:srgbClr val="E46962"/>
          </p15:clr>
        </p15:guide>
        <p15:guide id="2" orient="horz" pos="360">
          <p15:clr>
            <a:srgbClr val="E46962"/>
          </p15:clr>
        </p15:guide>
        <p15:guide id="3" orient="horz" pos="1048">
          <p15:clr>
            <a:srgbClr val="E46962"/>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ext + Image" type="twoColTx">
  <p:cSld name="TITLE_AND_TWO_COLUMNS">
    <p:bg>
      <p:bgPr>
        <a:solidFill>
          <a:schemeClr val="dk1"/>
        </a:solidFill>
        <a:effectLst/>
      </p:bgPr>
    </p:bg>
    <p:spTree>
      <p:nvGrpSpPr>
        <p:cNvPr id="1" name="Shape 161"/>
        <p:cNvGrpSpPr/>
        <p:nvPr/>
      </p:nvGrpSpPr>
      <p:grpSpPr>
        <a:xfrm>
          <a:off x="0" y="0"/>
          <a:ext cx="0" cy="0"/>
          <a:chOff x="0" y="0"/>
          <a:chExt cx="0" cy="0"/>
        </a:xfrm>
      </p:grpSpPr>
      <p:sp>
        <p:nvSpPr>
          <p:cNvPr id="162" name="Google Shape;162;p26"/>
          <p:cNvSpPr/>
          <p:nvPr/>
        </p:nvSpPr>
        <p:spPr>
          <a:xfrm>
            <a:off x="0" y="0"/>
            <a:ext cx="9144000" cy="1631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6"/>
          <p:cNvSpPr txBox="1"/>
          <p:nvPr/>
        </p:nvSpPr>
        <p:spPr>
          <a:xfrm>
            <a:off x="6262625" y="1205946"/>
            <a:ext cx="2155500" cy="3231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 sz="700" i="1">
                <a:solidFill>
                  <a:schemeClr val="lt1"/>
                </a:solidFill>
                <a:latin typeface="Barlow Medium"/>
                <a:ea typeface="Barlow Medium"/>
                <a:cs typeface="Barlow Medium"/>
                <a:sym typeface="Barlow Medium"/>
              </a:rPr>
              <a:t>Lorem ipsum dolor sit amet, consectetur adipiscing elit.</a:t>
            </a:r>
            <a:endParaRPr sz="700" i="1">
              <a:solidFill>
                <a:schemeClr val="lt1"/>
              </a:solidFill>
              <a:latin typeface="Barlow Medium"/>
              <a:ea typeface="Barlow Medium"/>
              <a:cs typeface="Barlow Medium"/>
              <a:sym typeface="Barlow Medium"/>
            </a:endParaRPr>
          </a:p>
        </p:txBody>
      </p:sp>
      <p:sp>
        <p:nvSpPr>
          <p:cNvPr id="164" name="Google Shape;164;p26"/>
          <p:cNvSpPr>
            <a:spLocks noGrp="1"/>
          </p:cNvSpPr>
          <p:nvPr>
            <p:ph type="pic" idx="2"/>
          </p:nvPr>
        </p:nvSpPr>
        <p:spPr>
          <a:xfrm>
            <a:off x="3915225" y="1631250"/>
            <a:ext cx="4441200" cy="3009900"/>
          </a:xfrm>
          <a:prstGeom prst="roundRect">
            <a:avLst>
              <a:gd name="adj" fmla="val 16667"/>
            </a:avLst>
          </a:prstGeom>
          <a:noFill/>
          <a:ln>
            <a:noFill/>
          </a:ln>
        </p:spPr>
      </p:sp>
      <p:sp>
        <p:nvSpPr>
          <p:cNvPr id="165" name="Google Shape;165;p26"/>
          <p:cNvSpPr txBox="1">
            <a:spLocks noGrp="1"/>
          </p:cNvSpPr>
          <p:nvPr>
            <p:ph type="body" idx="1"/>
          </p:nvPr>
        </p:nvSpPr>
        <p:spPr>
          <a:xfrm>
            <a:off x="791150" y="1835400"/>
            <a:ext cx="2094000" cy="846600"/>
          </a:xfrm>
          <a:prstGeom prst="rect">
            <a:avLst/>
          </a:prstGeom>
        </p:spPr>
        <p:txBody>
          <a:bodyPr spcFirstLastPara="1" wrap="square" lIns="0" tIns="0" rIns="0" bIns="0" anchor="t" anchorCtr="0">
            <a:noAutofit/>
          </a:bodyPr>
          <a:lstStyle>
            <a:lvl1pPr marL="457200" lvl="0"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1pPr>
            <a:lvl2pPr marL="914400" lvl="1"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2pPr>
            <a:lvl3pPr marL="1371600" lvl="2"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3pPr>
            <a:lvl4pPr marL="1828800" lvl="3"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4pPr>
            <a:lvl5pPr marL="2286000" lvl="4" indent="-298450">
              <a:spcBef>
                <a:spcPts val="0"/>
              </a:spcBef>
              <a:spcAft>
                <a:spcPts val="0"/>
              </a:spcAft>
              <a:buClr>
                <a:schemeClr val="lt1"/>
              </a:buClr>
              <a:buSzPts val="1100"/>
              <a:buFont typeface="Barlow"/>
              <a:buChar char="○"/>
              <a:defRPr>
                <a:solidFill>
                  <a:schemeClr val="lt1"/>
                </a:solidFill>
                <a:latin typeface="Barlow"/>
                <a:ea typeface="Barlow"/>
                <a:cs typeface="Barlow"/>
                <a:sym typeface="Barlow"/>
              </a:defRPr>
            </a:lvl5pPr>
            <a:lvl6pPr marL="2743200" lvl="5"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6pPr>
            <a:lvl7pPr marL="3200400" lvl="6"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7pPr>
            <a:lvl8pPr marL="3657600" lvl="7"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8pPr>
            <a:lvl9pPr marL="4114800" lvl="8"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9pPr>
          </a:lstStyle>
          <a:p>
            <a:endParaRPr/>
          </a:p>
        </p:txBody>
      </p:sp>
      <p:sp>
        <p:nvSpPr>
          <p:cNvPr id="166" name="Google Shape;166;p26"/>
          <p:cNvSpPr txBox="1">
            <a:spLocks noGrp="1"/>
          </p:cNvSpPr>
          <p:nvPr>
            <p:ph type="subTitle" idx="3"/>
          </p:nvPr>
        </p:nvSpPr>
        <p:spPr>
          <a:xfrm>
            <a:off x="791150" y="522625"/>
            <a:ext cx="3918300" cy="1006500"/>
          </a:xfrm>
          <a:prstGeom prst="rect">
            <a:avLst/>
          </a:prstGeom>
        </p:spPr>
        <p:txBody>
          <a:bodyPr spcFirstLastPara="1" wrap="square" lIns="0" tIns="0" rIns="0" bIns="0" anchor="t" anchorCtr="0">
            <a:noAutofit/>
          </a:bodyPr>
          <a:lstStyle>
            <a:lvl1pPr lvl="0">
              <a:spcBef>
                <a:spcPts val="0"/>
              </a:spcBef>
              <a:spcAft>
                <a:spcPts val="0"/>
              </a:spcAft>
              <a:buClr>
                <a:schemeClr val="accent3"/>
              </a:buClr>
              <a:buSzPts val="3600"/>
              <a:buFont typeface="Hepta Slab Medium"/>
              <a:buNone/>
              <a:defRPr sz="3600">
                <a:solidFill>
                  <a:schemeClr val="accent3"/>
                </a:solidFill>
                <a:latin typeface="Hepta Slab Medium"/>
                <a:ea typeface="Hepta Slab Medium"/>
                <a:cs typeface="Hepta Slab Medium"/>
                <a:sym typeface="Hepta Slab Medium"/>
              </a:defRPr>
            </a:lvl1pPr>
            <a:lvl2pPr lvl="1">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2pPr>
            <a:lvl3pPr lvl="2">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3pPr>
            <a:lvl4pPr lvl="3">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4pPr>
            <a:lvl5pPr lvl="4">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5pPr>
            <a:lvl6pPr lvl="5">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6pPr>
            <a:lvl7pPr lvl="6">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7pPr>
            <a:lvl8pPr lvl="7">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8pPr>
            <a:lvl9pPr lvl="8">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9pPr>
          </a:lstStyle>
          <a:p>
            <a:endParaRPr/>
          </a:p>
        </p:txBody>
      </p:sp>
      <p:sp>
        <p:nvSpPr>
          <p:cNvPr id="167" name="Google Shape;167;p26"/>
          <p:cNvSpPr txBox="1">
            <a:spLocks noGrp="1"/>
          </p:cNvSpPr>
          <p:nvPr>
            <p:ph type="sldNum" idx="12"/>
          </p:nvPr>
        </p:nvSpPr>
        <p:spPr>
          <a:xfrm>
            <a:off x="8490529" y="250829"/>
            <a:ext cx="348900" cy="178200"/>
          </a:xfrm>
          <a:prstGeom prst="rect">
            <a:avLst/>
          </a:prstGeom>
        </p:spPr>
        <p:txBody>
          <a:bodyPr spcFirstLastPara="1" wrap="square" lIns="91425" tIns="91425" rIns="91425" bIns="91425" anchor="t" anchorCtr="0">
            <a:noAutofit/>
          </a:bodyPr>
          <a:lstStyle>
            <a:lvl1pPr lvl="0" rtl="0">
              <a:buNone/>
              <a:defRPr sz="1100">
                <a:solidFill>
                  <a:schemeClr val="accent3"/>
                </a:solidFill>
              </a:defRPr>
            </a:lvl1pPr>
            <a:lvl2pPr lvl="1" rtl="0">
              <a:buNone/>
              <a:defRPr sz="1100">
                <a:solidFill>
                  <a:schemeClr val="accent3"/>
                </a:solidFill>
              </a:defRPr>
            </a:lvl2pPr>
            <a:lvl3pPr lvl="2" rtl="0">
              <a:buNone/>
              <a:defRPr sz="1100">
                <a:solidFill>
                  <a:schemeClr val="accent3"/>
                </a:solidFill>
              </a:defRPr>
            </a:lvl3pPr>
            <a:lvl4pPr lvl="3" rtl="0">
              <a:buNone/>
              <a:defRPr sz="1100">
                <a:solidFill>
                  <a:schemeClr val="accent3"/>
                </a:solidFill>
              </a:defRPr>
            </a:lvl4pPr>
            <a:lvl5pPr lvl="4" rtl="0">
              <a:buNone/>
              <a:defRPr sz="1100">
                <a:solidFill>
                  <a:schemeClr val="accent3"/>
                </a:solidFill>
              </a:defRPr>
            </a:lvl5pPr>
            <a:lvl6pPr lvl="5" rtl="0">
              <a:buNone/>
              <a:defRPr sz="1100">
                <a:solidFill>
                  <a:schemeClr val="accent3"/>
                </a:solidFill>
              </a:defRPr>
            </a:lvl6pPr>
            <a:lvl7pPr lvl="6" rtl="0">
              <a:buNone/>
              <a:defRPr sz="1100">
                <a:solidFill>
                  <a:schemeClr val="accent3"/>
                </a:solidFill>
              </a:defRPr>
            </a:lvl7pPr>
            <a:lvl8pPr lvl="7" rtl="0">
              <a:buNone/>
              <a:defRPr sz="1100">
                <a:solidFill>
                  <a:schemeClr val="accent3"/>
                </a:solidFill>
              </a:defRPr>
            </a:lvl8pPr>
            <a:lvl9pPr lvl="8" rtl="0">
              <a:buNone/>
              <a:defRPr sz="1100">
                <a:solidFill>
                  <a:schemeClr val="accent3"/>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 1 column text">
  <p:cSld name="TITLE_AND_TWO_COLUMNS_1">
    <p:bg>
      <p:bgPr>
        <a:solidFill>
          <a:schemeClr val="dk1"/>
        </a:solidFill>
        <a:effectLst/>
      </p:bgPr>
    </p:bg>
    <p:spTree>
      <p:nvGrpSpPr>
        <p:cNvPr id="1" name="Shape 168"/>
        <p:cNvGrpSpPr/>
        <p:nvPr/>
      </p:nvGrpSpPr>
      <p:grpSpPr>
        <a:xfrm>
          <a:off x="0" y="0"/>
          <a:ext cx="0" cy="0"/>
          <a:chOff x="0" y="0"/>
          <a:chExt cx="0" cy="0"/>
        </a:xfrm>
      </p:grpSpPr>
      <p:sp>
        <p:nvSpPr>
          <p:cNvPr id="169" name="Google Shape;169;p27"/>
          <p:cNvSpPr/>
          <p:nvPr/>
        </p:nvSpPr>
        <p:spPr>
          <a:xfrm>
            <a:off x="0" y="0"/>
            <a:ext cx="9144000" cy="1631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7"/>
          <p:cNvSpPr txBox="1">
            <a:spLocks noGrp="1"/>
          </p:cNvSpPr>
          <p:nvPr>
            <p:ph type="subTitle" idx="1"/>
          </p:nvPr>
        </p:nvSpPr>
        <p:spPr>
          <a:xfrm>
            <a:off x="791150" y="522625"/>
            <a:ext cx="5173200" cy="976500"/>
          </a:xfrm>
          <a:prstGeom prst="rect">
            <a:avLst/>
          </a:prstGeom>
        </p:spPr>
        <p:txBody>
          <a:bodyPr spcFirstLastPara="1" wrap="square" lIns="0" tIns="0" rIns="0" bIns="0" anchor="t" anchorCtr="0">
            <a:noAutofit/>
          </a:bodyPr>
          <a:lstStyle>
            <a:lvl1pPr lvl="0">
              <a:spcBef>
                <a:spcPts val="0"/>
              </a:spcBef>
              <a:spcAft>
                <a:spcPts val="0"/>
              </a:spcAft>
              <a:buClr>
                <a:schemeClr val="accent3"/>
              </a:buClr>
              <a:buSzPts val="3600"/>
              <a:buFont typeface="Hepta Slab Medium"/>
              <a:buNone/>
              <a:defRPr sz="3600">
                <a:solidFill>
                  <a:schemeClr val="accent3"/>
                </a:solidFill>
                <a:latin typeface="Hepta Slab Medium"/>
                <a:ea typeface="Hepta Slab Medium"/>
                <a:cs typeface="Hepta Slab Medium"/>
                <a:sym typeface="Hepta Slab Medium"/>
              </a:defRPr>
            </a:lvl1pPr>
            <a:lvl2pPr lvl="1">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2pPr>
            <a:lvl3pPr lvl="2">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3pPr>
            <a:lvl4pPr lvl="3">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4pPr>
            <a:lvl5pPr lvl="4">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5pPr>
            <a:lvl6pPr lvl="5">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6pPr>
            <a:lvl7pPr lvl="6">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7pPr>
            <a:lvl8pPr lvl="7">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8pPr>
            <a:lvl9pPr lvl="8">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9pPr>
          </a:lstStyle>
          <a:p>
            <a:endParaRPr/>
          </a:p>
        </p:txBody>
      </p:sp>
      <p:sp>
        <p:nvSpPr>
          <p:cNvPr id="171" name="Google Shape;171;p27"/>
          <p:cNvSpPr txBox="1">
            <a:spLocks noGrp="1"/>
          </p:cNvSpPr>
          <p:nvPr>
            <p:ph type="body" idx="2"/>
          </p:nvPr>
        </p:nvSpPr>
        <p:spPr>
          <a:xfrm>
            <a:off x="685450" y="2180950"/>
            <a:ext cx="3579600" cy="23856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Clr>
                <a:schemeClr val="lt1"/>
              </a:buClr>
              <a:buSzPts val="1100"/>
              <a:buChar char="●"/>
              <a:defRPr sz="1100">
                <a:solidFill>
                  <a:schemeClr val="lt1"/>
                </a:solidFill>
              </a:defRPr>
            </a:lvl1pPr>
            <a:lvl2pPr marL="914400" lvl="1" indent="-298450">
              <a:spcBef>
                <a:spcPts val="0"/>
              </a:spcBef>
              <a:spcAft>
                <a:spcPts val="0"/>
              </a:spcAft>
              <a:buClr>
                <a:schemeClr val="lt1"/>
              </a:buClr>
              <a:buSzPts val="1100"/>
              <a:buChar char="○"/>
              <a:defRPr sz="1100">
                <a:solidFill>
                  <a:schemeClr val="lt1"/>
                </a:solidFill>
              </a:defRPr>
            </a:lvl2pPr>
            <a:lvl3pPr marL="1371600" lvl="2" indent="-298450">
              <a:spcBef>
                <a:spcPts val="0"/>
              </a:spcBef>
              <a:spcAft>
                <a:spcPts val="0"/>
              </a:spcAft>
              <a:buClr>
                <a:schemeClr val="lt1"/>
              </a:buClr>
              <a:buSzPts val="1100"/>
              <a:buChar char="■"/>
              <a:defRPr sz="1100">
                <a:solidFill>
                  <a:schemeClr val="lt1"/>
                </a:solidFill>
              </a:defRPr>
            </a:lvl3pPr>
            <a:lvl4pPr marL="1828800" lvl="3" indent="-298450">
              <a:spcBef>
                <a:spcPts val="0"/>
              </a:spcBef>
              <a:spcAft>
                <a:spcPts val="0"/>
              </a:spcAft>
              <a:buClr>
                <a:schemeClr val="lt1"/>
              </a:buClr>
              <a:buSzPts val="1100"/>
              <a:buChar char="●"/>
              <a:defRPr sz="1100">
                <a:solidFill>
                  <a:schemeClr val="lt1"/>
                </a:solidFill>
              </a:defRPr>
            </a:lvl4pPr>
            <a:lvl5pPr marL="2286000" lvl="4" indent="-298450">
              <a:spcBef>
                <a:spcPts val="0"/>
              </a:spcBef>
              <a:spcAft>
                <a:spcPts val="0"/>
              </a:spcAft>
              <a:buClr>
                <a:schemeClr val="lt1"/>
              </a:buClr>
              <a:buSzPts val="1100"/>
              <a:buChar char="○"/>
              <a:defRPr>
                <a:solidFill>
                  <a:schemeClr val="lt1"/>
                </a:solidFill>
              </a:defRPr>
            </a:lvl5pPr>
            <a:lvl6pPr marL="2743200" lvl="5" indent="-298450">
              <a:spcBef>
                <a:spcPts val="0"/>
              </a:spcBef>
              <a:spcAft>
                <a:spcPts val="0"/>
              </a:spcAft>
              <a:buClr>
                <a:schemeClr val="lt1"/>
              </a:buClr>
              <a:buSzPts val="1100"/>
              <a:buChar char="■"/>
              <a:defRPr sz="1100">
                <a:solidFill>
                  <a:schemeClr val="lt1"/>
                </a:solidFill>
              </a:defRPr>
            </a:lvl6pPr>
            <a:lvl7pPr marL="3200400" lvl="6" indent="-298450">
              <a:spcBef>
                <a:spcPts val="0"/>
              </a:spcBef>
              <a:spcAft>
                <a:spcPts val="0"/>
              </a:spcAft>
              <a:buClr>
                <a:schemeClr val="lt1"/>
              </a:buClr>
              <a:buSzPts val="1100"/>
              <a:buChar char="●"/>
              <a:defRPr sz="1100">
                <a:solidFill>
                  <a:schemeClr val="lt1"/>
                </a:solidFill>
              </a:defRPr>
            </a:lvl7pPr>
            <a:lvl8pPr marL="3657600" lvl="7" indent="-298450">
              <a:spcBef>
                <a:spcPts val="0"/>
              </a:spcBef>
              <a:spcAft>
                <a:spcPts val="0"/>
              </a:spcAft>
              <a:buClr>
                <a:schemeClr val="lt1"/>
              </a:buClr>
              <a:buSzPts val="1100"/>
              <a:buChar char="○"/>
              <a:defRPr sz="1100">
                <a:solidFill>
                  <a:schemeClr val="lt1"/>
                </a:solidFill>
              </a:defRPr>
            </a:lvl8pPr>
            <a:lvl9pPr marL="4114800" lvl="8" indent="-298450">
              <a:spcBef>
                <a:spcPts val="0"/>
              </a:spcBef>
              <a:spcAft>
                <a:spcPts val="0"/>
              </a:spcAft>
              <a:buClr>
                <a:schemeClr val="lt1"/>
              </a:buClr>
              <a:buSzPts val="1100"/>
              <a:buChar char="■"/>
              <a:defRPr sz="1100">
                <a:solidFill>
                  <a:schemeClr val="lt1"/>
                </a:solidFill>
              </a:defRPr>
            </a:lvl9pPr>
          </a:lstStyle>
          <a:p>
            <a:endParaRPr/>
          </a:p>
        </p:txBody>
      </p:sp>
      <p:sp>
        <p:nvSpPr>
          <p:cNvPr id="172" name="Google Shape;172;p27"/>
          <p:cNvSpPr txBox="1">
            <a:spLocks noGrp="1"/>
          </p:cNvSpPr>
          <p:nvPr>
            <p:ph type="body" idx="3"/>
          </p:nvPr>
        </p:nvSpPr>
        <p:spPr>
          <a:xfrm>
            <a:off x="4601077" y="2180950"/>
            <a:ext cx="3579600" cy="23856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Clr>
                <a:schemeClr val="lt1"/>
              </a:buClr>
              <a:buSzPts val="1100"/>
              <a:buChar char="●"/>
              <a:defRPr sz="1100">
                <a:solidFill>
                  <a:schemeClr val="lt1"/>
                </a:solidFill>
              </a:defRPr>
            </a:lvl1pPr>
            <a:lvl2pPr marL="914400" lvl="1" indent="-298450">
              <a:spcBef>
                <a:spcPts val="0"/>
              </a:spcBef>
              <a:spcAft>
                <a:spcPts val="0"/>
              </a:spcAft>
              <a:buClr>
                <a:schemeClr val="lt1"/>
              </a:buClr>
              <a:buSzPts val="1100"/>
              <a:buChar char="○"/>
              <a:defRPr sz="1100">
                <a:solidFill>
                  <a:schemeClr val="lt1"/>
                </a:solidFill>
              </a:defRPr>
            </a:lvl2pPr>
            <a:lvl3pPr marL="1371600" lvl="2" indent="-298450">
              <a:spcBef>
                <a:spcPts val="0"/>
              </a:spcBef>
              <a:spcAft>
                <a:spcPts val="0"/>
              </a:spcAft>
              <a:buClr>
                <a:schemeClr val="lt1"/>
              </a:buClr>
              <a:buSzPts val="1100"/>
              <a:buChar char="■"/>
              <a:defRPr sz="1100">
                <a:solidFill>
                  <a:schemeClr val="lt1"/>
                </a:solidFill>
              </a:defRPr>
            </a:lvl3pPr>
            <a:lvl4pPr marL="1828800" lvl="3" indent="-298450">
              <a:spcBef>
                <a:spcPts val="0"/>
              </a:spcBef>
              <a:spcAft>
                <a:spcPts val="0"/>
              </a:spcAft>
              <a:buClr>
                <a:schemeClr val="lt1"/>
              </a:buClr>
              <a:buSzPts val="1100"/>
              <a:buChar char="●"/>
              <a:defRPr sz="1100">
                <a:solidFill>
                  <a:schemeClr val="lt1"/>
                </a:solidFill>
              </a:defRPr>
            </a:lvl4pPr>
            <a:lvl5pPr marL="2286000" lvl="4" indent="-298450">
              <a:spcBef>
                <a:spcPts val="0"/>
              </a:spcBef>
              <a:spcAft>
                <a:spcPts val="0"/>
              </a:spcAft>
              <a:buClr>
                <a:schemeClr val="lt1"/>
              </a:buClr>
              <a:buSzPts val="1100"/>
              <a:buChar char="○"/>
              <a:defRPr>
                <a:solidFill>
                  <a:schemeClr val="lt1"/>
                </a:solidFill>
              </a:defRPr>
            </a:lvl5pPr>
            <a:lvl6pPr marL="2743200" lvl="5" indent="-298450">
              <a:spcBef>
                <a:spcPts val="0"/>
              </a:spcBef>
              <a:spcAft>
                <a:spcPts val="0"/>
              </a:spcAft>
              <a:buClr>
                <a:schemeClr val="lt1"/>
              </a:buClr>
              <a:buSzPts val="1100"/>
              <a:buChar char="■"/>
              <a:defRPr sz="1100">
                <a:solidFill>
                  <a:schemeClr val="lt1"/>
                </a:solidFill>
              </a:defRPr>
            </a:lvl6pPr>
            <a:lvl7pPr marL="3200400" lvl="6" indent="-298450">
              <a:spcBef>
                <a:spcPts val="0"/>
              </a:spcBef>
              <a:spcAft>
                <a:spcPts val="0"/>
              </a:spcAft>
              <a:buClr>
                <a:schemeClr val="lt1"/>
              </a:buClr>
              <a:buSzPts val="1100"/>
              <a:buChar char="●"/>
              <a:defRPr sz="1100">
                <a:solidFill>
                  <a:schemeClr val="lt1"/>
                </a:solidFill>
              </a:defRPr>
            </a:lvl7pPr>
            <a:lvl8pPr marL="3657600" lvl="7" indent="-298450">
              <a:spcBef>
                <a:spcPts val="0"/>
              </a:spcBef>
              <a:spcAft>
                <a:spcPts val="0"/>
              </a:spcAft>
              <a:buClr>
                <a:schemeClr val="lt1"/>
              </a:buClr>
              <a:buSzPts val="1100"/>
              <a:buChar char="○"/>
              <a:defRPr sz="1100">
                <a:solidFill>
                  <a:schemeClr val="lt1"/>
                </a:solidFill>
              </a:defRPr>
            </a:lvl8pPr>
            <a:lvl9pPr marL="4114800" lvl="8" indent="-298450">
              <a:spcBef>
                <a:spcPts val="0"/>
              </a:spcBef>
              <a:spcAft>
                <a:spcPts val="0"/>
              </a:spcAft>
              <a:buClr>
                <a:schemeClr val="lt1"/>
              </a:buClr>
              <a:buSzPts val="1100"/>
              <a:buChar char="■"/>
              <a:defRPr sz="1100">
                <a:solidFill>
                  <a:schemeClr val="lt1"/>
                </a:solidFill>
              </a:defRPr>
            </a:lvl9pPr>
          </a:lstStyle>
          <a:p>
            <a:endParaRPr/>
          </a:p>
        </p:txBody>
      </p:sp>
      <p:sp>
        <p:nvSpPr>
          <p:cNvPr id="173" name="Google Shape;173;p27"/>
          <p:cNvSpPr txBox="1">
            <a:spLocks noGrp="1"/>
          </p:cNvSpPr>
          <p:nvPr>
            <p:ph type="sldNum" idx="12"/>
          </p:nvPr>
        </p:nvSpPr>
        <p:spPr>
          <a:xfrm>
            <a:off x="8490529" y="250829"/>
            <a:ext cx="348900" cy="178200"/>
          </a:xfrm>
          <a:prstGeom prst="rect">
            <a:avLst/>
          </a:prstGeom>
        </p:spPr>
        <p:txBody>
          <a:bodyPr spcFirstLastPara="1" wrap="square" lIns="91425" tIns="91425" rIns="91425" bIns="91425" anchor="t" anchorCtr="0">
            <a:noAutofit/>
          </a:bodyPr>
          <a:lstStyle>
            <a:lvl1pPr lvl="0" rtl="0">
              <a:buNone/>
              <a:defRPr sz="1100">
                <a:solidFill>
                  <a:schemeClr val="accent3"/>
                </a:solidFill>
              </a:defRPr>
            </a:lvl1pPr>
            <a:lvl2pPr lvl="1" rtl="0">
              <a:buNone/>
              <a:defRPr sz="1100">
                <a:solidFill>
                  <a:schemeClr val="accent3"/>
                </a:solidFill>
              </a:defRPr>
            </a:lvl2pPr>
            <a:lvl3pPr lvl="2" rtl="0">
              <a:buNone/>
              <a:defRPr sz="1100">
                <a:solidFill>
                  <a:schemeClr val="accent3"/>
                </a:solidFill>
              </a:defRPr>
            </a:lvl3pPr>
            <a:lvl4pPr lvl="3" rtl="0">
              <a:buNone/>
              <a:defRPr sz="1100">
                <a:solidFill>
                  <a:schemeClr val="accent3"/>
                </a:solidFill>
              </a:defRPr>
            </a:lvl4pPr>
            <a:lvl5pPr lvl="4" rtl="0">
              <a:buNone/>
              <a:defRPr sz="1100">
                <a:solidFill>
                  <a:schemeClr val="accent3"/>
                </a:solidFill>
              </a:defRPr>
            </a:lvl5pPr>
            <a:lvl6pPr lvl="5" rtl="0">
              <a:buNone/>
              <a:defRPr sz="1100">
                <a:solidFill>
                  <a:schemeClr val="accent3"/>
                </a:solidFill>
              </a:defRPr>
            </a:lvl6pPr>
            <a:lvl7pPr lvl="6" rtl="0">
              <a:buNone/>
              <a:defRPr sz="1100">
                <a:solidFill>
                  <a:schemeClr val="accent3"/>
                </a:solidFill>
              </a:defRPr>
            </a:lvl7pPr>
            <a:lvl8pPr lvl="7" rtl="0">
              <a:buNone/>
              <a:defRPr sz="1100">
                <a:solidFill>
                  <a:schemeClr val="accent3"/>
                </a:solidFill>
              </a:defRPr>
            </a:lvl8pPr>
            <a:lvl9pPr lvl="8" rtl="0">
              <a:buNone/>
              <a:defRPr sz="1100">
                <a:solidFill>
                  <a:schemeClr val="accent3"/>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eam / Company Overview" type="titleOnly">
  <p:cSld name="TITLE_ONLY">
    <p:bg>
      <p:bgPr>
        <a:solidFill>
          <a:schemeClr val="accent4"/>
        </a:solidFill>
        <a:effectLst/>
      </p:bgPr>
    </p:bg>
    <p:spTree>
      <p:nvGrpSpPr>
        <p:cNvPr id="1" name="Shape 174"/>
        <p:cNvGrpSpPr/>
        <p:nvPr/>
      </p:nvGrpSpPr>
      <p:grpSpPr>
        <a:xfrm>
          <a:off x="0" y="0"/>
          <a:ext cx="0" cy="0"/>
          <a:chOff x="0" y="0"/>
          <a:chExt cx="0" cy="0"/>
        </a:xfrm>
      </p:grpSpPr>
      <p:sp>
        <p:nvSpPr>
          <p:cNvPr id="175" name="Google Shape;175;p28"/>
          <p:cNvSpPr>
            <a:spLocks noGrp="1"/>
          </p:cNvSpPr>
          <p:nvPr>
            <p:ph type="pic" idx="2"/>
          </p:nvPr>
        </p:nvSpPr>
        <p:spPr>
          <a:xfrm>
            <a:off x="791150" y="522900"/>
            <a:ext cx="1294800" cy="1918500"/>
          </a:xfrm>
          <a:prstGeom prst="rect">
            <a:avLst/>
          </a:prstGeom>
          <a:noFill/>
          <a:ln>
            <a:noFill/>
          </a:ln>
        </p:spPr>
      </p:sp>
      <p:sp>
        <p:nvSpPr>
          <p:cNvPr id="176" name="Google Shape;176;p28"/>
          <p:cNvSpPr>
            <a:spLocks noGrp="1"/>
          </p:cNvSpPr>
          <p:nvPr>
            <p:ph type="pic" idx="3"/>
          </p:nvPr>
        </p:nvSpPr>
        <p:spPr>
          <a:xfrm>
            <a:off x="2355375" y="522900"/>
            <a:ext cx="1294800" cy="1918500"/>
          </a:xfrm>
          <a:prstGeom prst="rect">
            <a:avLst/>
          </a:prstGeom>
          <a:noFill/>
          <a:ln>
            <a:noFill/>
          </a:ln>
        </p:spPr>
      </p:sp>
      <p:sp>
        <p:nvSpPr>
          <p:cNvPr id="177" name="Google Shape;177;p28"/>
          <p:cNvSpPr>
            <a:spLocks noGrp="1"/>
          </p:cNvSpPr>
          <p:nvPr>
            <p:ph type="pic" idx="4"/>
          </p:nvPr>
        </p:nvSpPr>
        <p:spPr>
          <a:xfrm>
            <a:off x="3921313" y="522900"/>
            <a:ext cx="1294800" cy="1918500"/>
          </a:xfrm>
          <a:prstGeom prst="rect">
            <a:avLst/>
          </a:prstGeom>
          <a:noFill/>
          <a:ln>
            <a:noFill/>
          </a:ln>
        </p:spPr>
      </p:sp>
      <p:sp>
        <p:nvSpPr>
          <p:cNvPr id="178" name="Google Shape;178;p28"/>
          <p:cNvSpPr>
            <a:spLocks noGrp="1"/>
          </p:cNvSpPr>
          <p:nvPr>
            <p:ph type="pic" idx="5"/>
          </p:nvPr>
        </p:nvSpPr>
        <p:spPr>
          <a:xfrm>
            <a:off x="5491588" y="522900"/>
            <a:ext cx="1294800" cy="1918500"/>
          </a:xfrm>
          <a:prstGeom prst="rect">
            <a:avLst/>
          </a:prstGeom>
          <a:noFill/>
          <a:ln>
            <a:noFill/>
          </a:ln>
        </p:spPr>
      </p:sp>
      <p:sp>
        <p:nvSpPr>
          <p:cNvPr id="179" name="Google Shape;179;p28"/>
          <p:cNvSpPr txBox="1">
            <a:spLocks noGrp="1"/>
          </p:cNvSpPr>
          <p:nvPr>
            <p:ph type="body" idx="1"/>
          </p:nvPr>
        </p:nvSpPr>
        <p:spPr>
          <a:xfrm>
            <a:off x="680850" y="3443850"/>
            <a:ext cx="3074700" cy="1031700"/>
          </a:xfrm>
          <a:prstGeom prst="rect">
            <a:avLst/>
          </a:prstGeom>
        </p:spPr>
        <p:txBody>
          <a:bodyPr spcFirstLastPara="1" wrap="square" lIns="91425" tIns="91425" rIns="91425" bIns="91425" anchor="t" anchorCtr="0">
            <a:noAutofit/>
          </a:bodyPr>
          <a:lstStyle>
            <a:lvl1pPr marL="457200" lvl="0" indent="-406400">
              <a:spcBef>
                <a:spcPts val="0"/>
              </a:spcBef>
              <a:spcAft>
                <a:spcPts val="0"/>
              </a:spcAft>
              <a:buClr>
                <a:schemeClr val="accent3"/>
              </a:buClr>
              <a:buSzPts val="2800"/>
              <a:buFont typeface="Barlow ExtraLight"/>
              <a:buChar char="●"/>
              <a:defRPr sz="2800">
                <a:solidFill>
                  <a:schemeClr val="accent3"/>
                </a:solidFill>
                <a:latin typeface="Barlow ExtraLight"/>
                <a:ea typeface="Barlow ExtraLight"/>
                <a:cs typeface="Barlow ExtraLight"/>
                <a:sym typeface="Barlow ExtraLight"/>
              </a:defRPr>
            </a:lvl1pPr>
            <a:lvl2pPr marL="914400" lvl="1" indent="-406400">
              <a:spcBef>
                <a:spcPts val="0"/>
              </a:spcBef>
              <a:spcAft>
                <a:spcPts val="0"/>
              </a:spcAft>
              <a:buClr>
                <a:schemeClr val="accent3"/>
              </a:buClr>
              <a:buSzPts val="2800"/>
              <a:buFont typeface="Barlow ExtraLight"/>
              <a:buChar char="○"/>
              <a:defRPr sz="2800">
                <a:solidFill>
                  <a:schemeClr val="accent3"/>
                </a:solidFill>
                <a:latin typeface="Barlow ExtraLight"/>
                <a:ea typeface="Barlow ExtraLight"/>
                <a:cs typeface="Barlow ExtraLight"/>
                <a:sym typeface="Barlow ExtraLight"/>
              </a:defRPr>
            </a:lvl2pPr>
            <a:lvl3pPr marL="1371600" lvl="2" indent="-406400">
              <a:spcBef>
                <a:spcPts val="0"/>
              </a:spcBef>
              <a:spcAft>
                <a:spcPts val="0"/>
              </a:spcAft>
              <a:buClr>
                <a:schemeClr val="accent3"/>
              </a:buClr>
              <a:buSzPts val="2800"/>
              <a:buFont typeface="Barlow ExtraLight"/>
              <a:buChar char="■"/>
              <a:defRPr sz="2800">
                <a:solidFill>
                  <a:schemeClr val="accent3"/>
                </a:solidFill>
                <a:latin typeface="Barlow ExtraLight"/>
                <a:ea typeface="Barlow ExtraLight"/>
                <a:cs typeface="Barlow ExtraLight"/>
                <a:sym typeface="Barlow ExtraLight"/>
              </a:defRPr>
            </a:lvl3pPr>
            <a:lvl4pPr marL="1828800" lvl="3" indent="-406400">
              <a:spcBef>
                <a:spcPts val="0"/>
              </a:spcBef>
              <a:spcAft>
                <a:spcPts val="0"/>
              </a:spcAft>
              <a:buClr>
                <a:schemeClr val="accent3"/>
              </a:buClr>
              <a:buSzPts val="2800"/>
              <a:buFont typeface="Barlow ExtraLight"/>
              <a:buChar char="●"/>
              <a:defRPr sz="2800">
                <a:solidFill>
                  <a:schemeClr val="accent3"/>
                </a:solidFill>
                <a:latin typeface="Barlow ExtraLight"/>
                <a:ea typeface="Barlow ExtraLight"/>
                <a:cs typeface="Barlow ExtraLight"/>
                <a:sym typeface="Barlow ExtraLight"/>
              </a:defRPr>
            </a:lvl4pPr>
            <a:lvl5pPr marL="2286000" lvl="4" indent="-406400">
              <a:spcBef>
                <a:spcPts val="0"/>
              </a:spcBef>
              <a:spcAft>
                <a:spcPts val="0"/>
              </a:spcAft>
              <a:buClr>
                <a:schemeClr val="accent3"/>
              </a:buClr>
              <a:buSzPts val="2800"/>
              <a:buFont typeface="Barlow ExtraLight"/>
              <a:buChar char="○"/>
              <a:defRPr sz="2800">
                <a:solidFill>
                  <a:schemeClr val="accent3"/>
                </a:solidFill>
                <a:latin typeface="Barlow ExtraLight"/>
                <a:ea typeface="Barlow ExtraLight"/>
                <a:cs typeface="Barlow ExtraLight"/>
                <a:sym typeface="Barlow ExtraLight"/>
              </a:defRPr>
            </a:lvl5pPr>
            <a:lvl6pPr marL="2743200" lvl="5" indent="-406400">
              <a:spcBef>
                <a:spcPts val="0"/>
              </a:spcBef>
              <a:spcAft>
                <a:spcPts val="0"/>
              </a:spcAft>
              <a:buClr>
                <a:schemeClr val="accent3"/>
              </a:buClr>
              <a:buSzPts val="2800"/>
              <a:buFont typeface="Barlow ExtraLight"/>
              <a:buChar char="■"/>
              <a:defRPr sz="2800">
                <a:solidFill>
                  <a:schemeClr val="accent3"/>
                </a:solidFill>
                <a:latin typeface="Barlow ExtraLight"/>
                <a:ea typeface="Barlow ExtraLight"/>
                <a:cs typeface="Barlow ExtraLight"/>
                <a:sym typeface="Barlow ExtraLight"/>
              </a:defRPr>
            </a:lvl6pPr>
            <a:lvl7pPr marL="3200400" lvl="6" indent="-406400">
              <a:spcBef>
                <a:spcPts val="0"/>
              </a:spcBef>
              <a:spcAft>
                <a:spcPts val="0"/>
              </a:spcAft>
              <a:buClr>
                <a:schemeClr val="accent3"/>
              </a:buClr>
              <a:buSzPts val="2800"/>
              <a:buFont typeface="Barlow ExtraLight"/>
              <a:buChar char="●"/>
              <a:defRPr sz="2800">
                <a:solidFill>
                  <a:schemeClr val="accent3"/>
                </a:solidFill>
                <a:latin typeface="Barlow ExtraLight"/>
                <a:ea typeface="Barlow ExtraLight"/>
                <a:cs typeface="Barlow ExtraLight"/>
                <a:sym typeface="Barlow ExtraLight"/>
              </a:defRPr>
            </a:lvl7pPr>
            <a:lvl8pPr marL="3657600" lvl="7" indent="-406400">
              <a:spcBef>
                <a:spcPts val="0"/>
              </a:spcBef>
              <a:spcAft>
                <a:spcPts val="0"/>
              </a:spcAft>
              <a:buClr>
                <a:schemeClr val="accent3"/>
              </a:buClr>
              <a:buSzPts val="2800"/>
              <a:buFont typeface="Barlow ExtraLight"/>
              <a:buChar char="○"/>
              <a:defRPr sz="2800">
                <a:solidFill>
                  <a:schemeClr val="accent3"/>
                </a:solidFill>
                <a:latin typeface="Barlow ExtraLight"/>
                <a:ea typeface="Barlow ExtraLight"/>
                <a:cs typeface="Barlow ExtraLight"/>
                <a:sym typeface="Barlow ExtraLight"/>
              </a:defRPr>
            </a:lvl8pPr>
            <a:lvl9pPr marL="4114800" lvl="8" indent="-406400">
              <a:spcBef>
                <a:spcPts val="0"/>
              </a:spcBef>
              <a:spcAft>
                <a:spcPts val="0"/>
              </a:spcAft>
              <a:buClr>
                <a:schemeClr val="accent3"/>
              </a:buClr>
              <a:buSzPts val="2800"/>
              <a:buFont typeface="Barlow ExtraLight"/>
              <a:buChar char="■"/>
              <a:defRPr sz="2800">
                <a:solidFill>
                  <a:schemeClr val="accent3"/>
                </a:solidFill>
                <a:latin typeface="Barlow ExtraLight"/>
                <a:ea typeface="Barlow ExtraLight"/>
                <a:cs typeface="Barlow ExtraLight"/>
                <a:sym typeface="Barlow ExtraLight"/>
              </a:defRPr>
            </a:lvl9pPr>
          </a:lstStyle>
          <a:p>
            <a:endParaRPr/>
          </a:p>
        </p:txBody>
      </p:sp>
      <p:sp>
        <p:nvSpPr>
          <p:cNvPr id="180" name="Google Shape;180;p28"/>
          <p:cNvSpPr txBox="1">
            <a:spLocks noGrp="1"/>
          </p:cNvSpPr>
          <p:nvPr>
            <p:ph type="body" idx="6"/>
          </p:nvPr>
        </p:nvSpPr>
        <p:spPr>
          <a:xfrm>
            <a:off x="4123900" y="3443850"/>
            <a:ext cx="4030200" cy="11652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1pPr>
            <a:lvl2pPr marL="914400" lvl="1"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2pPr>
            <a:lvl3pPr marL="1371600" lvl="2"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3pPr>
            <a:lvl4pPr marL="1828800" lvl="3"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4pPr>
            <a:lvl5pPr marL="2286000" lvl="4" indent="-298450">
              <a:spcBef>
                <a:spcPts val="0"/>
              </a:spcBef>
              <a:spcAft>
                <a:spcPts val="0"/>
              </a:spcAft>
              <a:buClr>
                <a:schemeClr val="lt1"/>
              </a:buClr>
              <a:buSzPts val="1100"/>
              <a:buFont typeface="Barlow"/>
              <a:buChar char="○"/>
              <a:defRPr>
                <a:solidFill>
                  <a:schemeClr val="lt1"/>
                </a:solidFill>
                <a:latin typeface="Barlow"/>
                <a:ea typeface="Barlow"/>
                <a:cs typeface="Barlow"/>
                <a:sym typeface="Barlow"/>
              </a:defRPr>
            </a:lvl5pPr>
            <a:lvl6pPr marL="2743200" lvl="5"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6pPr>
            <a:lvl7pPr marL="3200400" lvl="6"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7pPr>
            <a:lvl8pPr marL="3657600" lvl="7"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8pPr>
            <a:lvl9pPr marL="4114800" lvl="8"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9pPr>
          </a:lstStyle>
          <a:p>
            <a:endParaRPr/>
          </a:p>
        </p:txBody>
      </p:sp>
      <p:sp>
        <p:nvSpPr>
          <p:cNvPr id="181" name="Google Shape;181;p28"/>
          <p:cNvSpPr txBox="1">
            <a:spLocks noGrp="1"/>
          </p:cNvSpPr>
          <p:nvPr>
            <p:ph type="body" idx="7"/>
          </p:nvPr>
        </p:nvSpPr>
        <p:spPr>
          <a:xfrm>
            <a:off x="705088" y="2737270"/>
            <a:ext cx="1294800" cy="259800"/>
          </a:xfrm>
          <a:prstGeom prst="rect">
            <a:avLst/>
          </a:prstGeom>
        </p:spPr>
        <p:txBody>
          <a:bodyPr spcFirstLastPara="1" wrap="square" lIns="91425" tIns="91425" rIns="91425" bIns="91425" anchor="ctr" anchorCtr="0">
            <a:noAutofit/>
          </a:bodyPr>
          <a:lstStyle>
            <a:lvl1pPr marL="457200" lvl="0"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1pPr>
            <a:lvl2pPr marL="914400" lvl="1"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2pPr>
            <a:lvl3pPr marL="1371600" lvl="2"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3pPr>
            <a:lvl4pPr marL="1828800" lvl="3"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4pPr>
            <a:lvl5pPr marL="2286000" lvl="4"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5pPr>
            <a:lvl6pPr marL="2743200" lvl="5"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6pPr>
            <a:lvl7pPr marL="3200400" lvl="6"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7pPr>
            <a:lvl8pPr marL="3657600" lvl="7"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8pPr>
            <a:lvl9pPr marL="4114800" lvl="8"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9pPr>
          </a:lstStyle>
          <a:p>
            <a:endParaRPr/>
          </a:p>
        </p:txBody>
      </p:sp>
      <p:sp>
        <p:nvSpPr>
          <p:cNvPr id="182" name="Google Shape;182;p28"/>
          <p:cNvSpPr txBox="1">
            <a:spLocks noGrp="1"/>
          </p:cNvSpPr>
          <p:nvPr>
            <p:ph type="body" idx="8"/>
          </p:nvPr>
        </p:nvSpPr>
        <p:spPr>
          <a:xfrm>
            <a:off x="2258888" y="2737270"/>
            <a:ext cx="1294800" cy="259800"/>
          </a:xfrm>
          <a:prstGeom prst="rect">
            <a:avLst/>
          </a:prstGeom>
        </p:spPr>
        <p:txBody>
          <a:bodyPr spcFirstLastPara="1" wrap="square" lIns="91425" tIns="91425" rIns="91425" bIns="91425" anchor="ctr" anchorCtr="0">
            <a:noAutofit/>
          </a:bodyPr>
          <a:lstStyle>
            <a:lvl1pPr marL="457200" lvl="0"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1pPr>
            <a:lvl2pPr marL="914400" lvl="1"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2pPr>
            <a:lvl3pPr marL="1371600" lvl="2"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3pPr>
            <a:lvl4pPr marL="1828800" lvl="3"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4pPr>
            <a:lvl5pPr marL="2286000" lvl="4"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5pPr>
            <a:lvl6pPr marL="2743200" lvl="5"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6pPr>
            <a:lvl7pPr marL="3200400" lvl="6"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7pPr>
            <a:lvl8pPr marL="3657600" lvl="7"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8pPr>
            <a:lvl9pPr marL="4114800" lvl="8"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9pPr>
          </a:lstStyle>
          <a:p>
            <a:endParaRPr/>
          </a:p>
        </p:txBody>
      </p:sp>
      <p:sp>
        <p:nvSpPr>
          <p:cNvPr id="183" name="Google Shape;183;p28"/>
          <p:cNvSpPr txBox="1">
            <a:spLocks noGrp="1"/>
          </p:cNvSpPr>
          <p:nvPr>
            <p:ph type="body" idx="9"/>
          </p:nvPr>
        </p:nvSpPr>
        <p:spPr>
          <a:xfrm>
            <a:off x="3827513" y="2737270"/>
            <a:ext cx="1294800" cy="259800"/>
          </a:xfrm>
          <a:prstGeom prst="rect">
            <a:avLst/>
          </a:prstGeom>
        </p:spPr>
        <p:txBody>
          <a:bodyPr spcFirstLastPara="1" wrap="square" lIns="91425" tIns="91425" rIns="91425" bIns="91425" anchor="ctr" anchorCtr="0">
            <a:noAutofit/>
          </a:bodyPr>
          <a:lstStyle>
            <a:lvl1pPr marL="457200" lvl="0"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1pPr>
            <a:lvl2pPr marL="914400" lvl="1"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2pPr>
            <a:lvl3pPr marL="1371600" lvl="2"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3pPr>
            <a:lvl4pPr marL="1828800" lvl="3"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4pPr>
            <a:lvl5pPr marL="2286000" lvl="4"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5pPr>
            <a:lvl6pPr marL="2743200" lvl="5"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6pPr>
            <a:lvl7pPr marL="3200400" lvl="6"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7pPr>
            <a:lvl8pPr marL="3657600" lvl="7"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8pPr>
            <a:lvl9pPr marL="4114800" lvl="8"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9pPr>
          </a:lstStyle>
          <a:p>
            <a:endParaRPr/>
          </a:p>
        </p:txBody>
      </p:sp>
      <p:sp>
        <p:nvSpPr>
          <p:cNvPr id="184" name="Google Shape;184;p28"/>
          <p:cNvSpPr txBox="1">
            <a:spLocks noGrp="1"/>
          </p:cNvSpPr>
          <p:nvPr>
            <p:ph type="body" idx="13"/>
          </p:nvPr>
        </p:nvSpPr>
        <p:spPr>
          <a:xfrm>
            <a:off x="5395113" y="2737270"/>
            <a:ext cx="1294800" cy="259800"/>
          </a:xfrm>
          <a:prstGeom prst="rect">
            <a:avLst/>
          </a:prstGeom>
        </p:spPr>
        <p:txBody>
          <a:bodyPr spcFirstLastPara="1" wrap="square" lIns="91425" tIns="91425" rIns="91425" bIns="91425" anchor="ctr" anchorCtr="0">
            <a:noAutofit/>
          </a:bodyPr>
          <a:lstStyle>
            <a:lvl1pPr marL="457200" lvl="0"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1pPr>
            <a:lvl2pPr marL="914400" lvl="1"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2pPr>
            <a:lvl3pPr marL="1371600" lvl="2"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3pPr>
            <a:lvl4pPr marL="1828800" lvl="3"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4pPr>
            <a:lvl5pPr marL="2286000" lvl="4"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5pPr>
            <a:lvl6pPr marL="2743200" lvl="5"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6pPr>
            <a:lvl7pPr marL="3200400" lvl="6"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7pPr>
            <a:lvl8pPr marL="3657600" lvl="7"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8pPr>
            <a:lvl9pPr marL="4114800" lvl="8"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9pPr>
          </a:lstStyle>
          <a:p>
            <a:endParaRPr/>
          </a:p>
        </p:txBody>
      </p:sp>
      <p:sp>
        <p:nvSpPr>
          <p:cNvPr id="185" name="Google Shape;185;p28"/>
          <p:cNvSpPr txBox="1">
            <a:spLocks noGrp="1"/>
          </p:cNvSpPr>
          <p:nvPr>
            <p:ph type="body" idx="14"/>
          </p:nvPr>
        </p:nvSpPr>
        <p:spPr>
          <a:xfrm>
            <a:off x="705091" y="2464123"/>
            <a:ext cx="1294800" cy="259800"/>
          </a:xfrm>
          <a:prstGeom prst="rect">
            <a:avLst/>
          </a:prstGeom>
        </p:spPr>
        <p:txBody>
          <a:bodyPr spcFirstLastPara="1" wrap="square" lIns="91425" tIns="91425" rIns="91425" bIns="91425" anchor="t" anchorCtr="0">
            <a:noAutofit/>
          </a:bodyPr>
          <a:lstStyle>
            <a:lvl1pPr marL="457200" lvl="0" indent="-27305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1pPr>
            <a:lvl2pPr marL="914400" lvl="1" indent="-27305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2pPr>
            <a:lvl3pPr marL="1371600" lvl="2" indent="-27305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3pPr>
            <a:lvl4pPr marL="1828800" lvl="3" indent="-27305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4pPr>
            <a:lvl5pPr marL="2286000" lvl="4" indent="-27305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5pPr>
            <a:lvl6pPr marL="2743200" lvl="5" indent="-27305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6pPr>
            <a:lvl7pPr marL="3200400" lvl="6" indent="-27305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7pPr>
            <a:lvl8pPr marL="3657600" lvl="7" indent="-27305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8pPr>
            <a:lvl9pPr marL="4114800" lvl="8" indent="-27305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9pPr>
          </a:lstStyle>
          <a:p>
            <a:endParaRPr/>
          </a:p>
        </p:txBody>
      </p:sp>
      <p:sp>
        <p:nvSpPr>
          <p:cNvPr id="186" name="Google Shape;186;p28"/>
          <p:cNvSpPr txBox="1">
            <a:spLocks noGrp="1"/>
          </p:cNvSpPr>
          <p:nvPr>
            <p:ph type="body" idx="15"/>
          </p:nvPr>
        </p:nvSpPr>
        <p:spPr>
          <a:xfrm>
            <a:off x="2258891" y="2464123"/>
            <a:ext cx="1294800" cy="259800"/>
          </a:xfrm>
          <a:prstGeom prst="rect">
            <a:avLst/>
          </a:prstGeom>
        </p:spPr>
        <p:txBody>
          <a:bodyPr spcFirstLastPara="1" wrap="square" lIns="91425" tIns="91425" rIns="91425" bIns="91425" anchor="t" anchorCtr="0">
            <a:noAutofit/>
          </a:bodyPr>
          <a:lstStyle>
            <a:lvl1pPr marL="457200" lvl="0" indent="-27305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1pPr>
            <a:lvl2pPr marL="914400" lvl="1" indent="-27305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2pPr>
            <a:lvl3pPr marL="1371600" lvl="2" indent="-27305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3pPr>
            <a:lvl4pPr marL="1828800" lvl="3" indent="-27305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4pPr>
            <a:lvl5pPr marL="2286000" lvl="4" indent="-27305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5pPr>
            <a:lvl6pPr marL="2743200" lvl="5" indent="-27305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6pPr>
            <a:lvl7pPr marL="3200400" lvl="6" indent="-27305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7pPr>
            <a:lvl8pPr marL="3657600" lvl="7" indent="-27305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8pPr>
            <a:lvl9pPr marL="4114800" lvl="8" indent="-27305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9pPr>
          </a:lstStyle>
          <a:p>
            <a:endParaRPr/>
          </a:p>
        </p:txBody>
      </p:sp>
      <p:sp>
        <p:nvSpPr>
          <p:cNvPr id="187" name="Google Shape;187;p28"/>
          <p:cNvSpPr txBox="1">
            <a:spLocks noGrp="1"/>
          </p:cNvSpPr>
          <p:nvPr>
            <p:ph type="body" idx="16"/>
          </p:nvPr>
        </p:nvSpPr>
        <p:spPr>
          <a:xfrm>
            <a:off x="3827003" y="2464123"/>
            <a:ext cx="1294800" cy="259800"/>
          </a:xfrm>
          <a:prstGeom prst="rect">
            <a:avLst/>
          </a:prstGeom>
        </p:spPr>
        <p:txBody>
          <a:bodyPr spcFirstLastPara="1" wrap="square" lIns="91425" tIns="91425" rIns="91425" bIns="91425" anchor="t" anchorCtr="0">
            <a:noAutofit/>
          </a:bodyPr>
          <a:lstStyle>
            <a:lvl1pPr marL="457200" lvl="0" indent="-27305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1pPr>
            <a:lvl2pPr marL="914400" lvl="1" indent="-27305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2pPr>
            <a:lvl3pPr marL="1371600" lvl="2" indent="-27305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3pPr>
            <a:lvl4pPr marL="1828800" lvl="3" indent="-27305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4pPr>
            <a:lvl5pPr marL="2286000" lvl="4" indent="-27305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5pPr>
            <a:lvl6pPr marL="2743200" lvl="5" indent="-27305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6pPr>
            <a:lvl7pPr marL="3200400" lvl="6" indent="-27305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7pPr>
            <a:lvl8pPr marL="3657600" lvl="7" indent="-27305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8pPr>
            <a:lvl9pPr marL="4114800" lvl="8" indent="-27305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9pPr>
          </a:lstStyle>
          <a:p>
            <a:endParaRPr/>
          </a:p>
        </p:txBody>
      </p:sp>
      <p:sp>
        <p:nvSpPr>
          <p:cNvPr id="188" name="Google Shape;188;p28"/>
          <p:cNvSpPr txBox="1">
            <a:spLocks noGrp="1"/>
          </p:cNvSpPr>
          <p:nvPr>
            <p:ph type="body" idx="17"/>
          </p:nvPr>
        </p:nvSpPr>
        <p:spPr>
          <a:xfrm>
            <a:off x="5396128" y="2464123"/>
            <a:ext cx="1294800" cy="259800"/>
          </a:xfrm>
          <a:prstGeom prst="rect">
            <a:avLst/>
          </a:prstGeom>
        </p:spPr>
        <p:txBody>
          <a:bodyPr spcFirstLastPara="1" wrap="square" lIns="91425" tIns="91425" rIns="91425" bIns="91425" anchor="t" anchorCtr="0">
            <a:noAutofit/>
          </a:bodyPr>
          <a:lstStyle>
            <a:lvl1pPr marL="457200" lvl="0" indent="-27305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1pPr>
            <a:lvl2pPr marL="914400" lvl="1" indent="-27305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2pPr>
            <a:lvl3pPr marL="1371600" lvl="2" indent="-27305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3pPr>
            <a:lvl4pPr marL="1828800" lvl="3" indent="-27305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4pPr>
            <a:lvl5pPr marL="2286000" lvl="4" indent="-27305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5pPr>
            <a:lvl6pPr marL="2743200" lvl="5" indent="-27305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6pPr>
            <a:lvl7pPr marL="3200400" lvl="6" indent="-27305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7pPr>
            <a:lvl8pPr marL="3657600" lvl="7" indent="-27305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8pPr>
            <a:lvl9pPr marL="4114800" lvl="8" indent="-27305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9pPr>
          </a:lstStyle>
          <a:p>
            <a:endParaRPr/>
          </a:p>
        </p:txBody>
      </p:sp>
      <p:sp>
        <p:nvSpPr>
          <p:cNvPr id="189" name="Google Shape;189;p28"/>
          <p:cNvSpPr txBox="1">
            <a:spLocks noGrp="1"/>
          </p:cNvSpPr>
          <p:nvPr>
            <p:ph type="sldNum" idx="12"/>
          </p:nvPr>
        </p:nvSpPr>
        <p:spPr>
          <a:xfrm>
            <a:off x="8490529" y="250829"/>
            <a:ext cx="348900" cy="178200"/>
          </a:xfrm>
          <a:prstGeom prst="rect">
            <a:avLst/>
          </a:prstGeom>
        </p:spPr>
        <p:txBody>
          <a:bodyPr spcFirstLastPara="1" wrap="square" lIns="91425" tIns="91425" rIns="91425" bIns="91425" anchor="t" anchorCtr="0">
            <a:noAutofit/>
          </a:bodyPr>
          <a:lstStyle>
            <a:lvl1pPr lvl="0" rtl="0">
              <a:buNone/>
              <a:defRPr sz="1100">
                <a:solidFill>
                  <a:schemeClr val="accent3"/>
                </a:solidFill>
              </a:defRPr>
            </a:lvl1pPr>
            <a:lvl2pPr lvl="1" rtl="0">
              <a:buNone/>
              <a:defRPr sz="1100">
                <a:solidFill>
                  <a:schemeClr val="accent3"/>
                </a:solidFill>
              </a:defRPr>
            </a:lvl2pPr>
            <a:lvl3pPr lvl="2" rtl="0">
              <a:buNone/>
              <a:defRPr sz="1100">
                <a:solidFill>
                  <a:schemeClr val="accent3"/>
                </a:solidFill>
              </a:defRPr>
            </a:lvl3pPr>
            <a:lvl4pPr lvl="3" rtl="0">
              <a:buNone/>
              <a:defRPr sz="1100">
                <a:solidFill>
                  <a:schemeClr val="accent3"/>
                </a:solidFill>
              </a:defRPr>
            </a:lvl4pPr>
            <a:lvl5pPr lvl="4" rtl="0">
              <a:buNone/>
              <a:defRPr sz="1100">
                <a:solidFill>
                  <a:schemeClr val="accent3"/>
                </a:solidFill>
              </a:defRPr>
            </a:lvl5pPr>
            <a:lvl6pPr lvl="5" rtl="0">
              <a:buNone/>
              <a:defRPr sz="1100">
                <a:solidFill>
                  <a:schemeClr val="accent3"/>
                </a:solidFill>
              </a:defRPr>
            </a:lvl6pPr>
            <a:lvl7pPr lvl="6" rtl="0">
              <a:buNone/>
              <a:defRPr sz="1100">
                <a:solidFill>
                  <a:schemeClr val="accent3"/>
                </a:solidFill>
              </a:defRPr>
            </a:lvl7pPr>
            <a:lvl8pPr lvl="7" rtl="0">
              <a:buNone/>
              <a:defRPr sz="1100">
                <a:solidFill>
                  <a:schemeClr val="accent3"/>
                </a:solidFill>
              </a:defRPr>
            </a:lvl8pPr>
            <a:lvl9pPr lvl="8" rtl="0">
              <a:buNone/>
              <a:defRPr sz="1100">
                <a:solidFill>
                  <a:schemeClr val="accent3"/>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mpetitive Landscape">
  <p:cSld name="ONE_COLUMN_TEXT">
    <p:bg>
      <p:bgPr>
        <a:solidFill>
          <a:schemeClr val="dk1"/>
        </a:solidFill>
        <a:effectLst/>
      </p:bgPr>
    </p:bg>
    <p:spTree>
      <p:nvGrpSpPr>
        <p:cNvPr id="1" name="Shape 190"/>
        <p:cNvGrpSpPr/>
        <p:nvPr/>
      </p:nvGrpSpPr>
      <p:grpSpPr>
        <a:xfrm>
          <a:off x="0" y="0"/>
          <a:ext cx="0" cy="0"/>
          <a:chOff x="0" y="0"/>
          <a:chExt cx="0" cy="0"/>
        </a:xfrm>
      </p:grpSpPr>
      <p:sp>
        <p:nvSpPr>
          <p:cNvPr id="191" name="Google Shape;191;p29"/>
          <p:cNvSpPr txBox="1">
            <a:spLocks noGrp="1"/>
          </p:cNvSpPr>
          <p:nvPr>
            <p:ph type="body" idx="1"/>
          </p:nvPr>
        </p:nvSpPr>
        <p:spPr>
          <a:xfrm>
            <a:off x="791150" y="738025"/>
            <a:ext cx="3918300" cy="223200"/>
          </a:xfrm>
          <a:prstGeom prst="rect">
            <a:avLst/>
          </a:prstGeom>
        </p:spPr>
        <p:txBody>
          <a:bodyPr spcFirstLastPara="1" wrap="square" lIns="0" tIns="0" rIns="0" bIns="0" anchor="t" anchorCtr="0">
            <a:noAutofit/>
          </a:bodyPr>
          <a:lstStyle>
            <a:lvl1pPr marL="457200" lvl="0" indent="-298450">
              <a:spcBef>
                <a:spcPts val="0"/>
              </a:spcBef>
              <a:spcAft>
                <a:spcPts val="0"/>
              </a:spcAft>
              <a:buSzPts val="1100"/>
              <a:buFont typeface="Barlow"/>
              <a:buChar char="●"/>
              <a:defRPr sz="1100">
                <a:latin typeface="Barlow"/>
                <a:ea typeface="Barlow"/>
                <a:cs typeface="Barlow"/>
                <a:sym typeface="Barlow"/>
              </a:defRPr>
            </a:lvl1pPr>
            <a:lvl2pPr marL="914400" lvl="1" indent="-298450">
              <a:spcBef>
                <a:spcPts val="0"/>
              </a:spcBef>
              <a:spcAft>
                <a:spcPts val="0"/>
              </a:spcAft>
              <a:buSzPts val="1100"/>
              <a:buFont typeface="Barlow"/>
              <a:buChar char="○"/>
              <a:defRPr sz="1100">
                <a:latin typeface="Barlow"/>
                <a:ea typeface="Barlow"/>
                <a:cs typeface="Barlow"/>
                <a:sym typeface="Barlow"/>
              </a:defRPr>
            </a:lvl2pPr>
            <a:lvl3pPr marL="1371600" lvl="2" indent="-298450">
              <a:spcBef>
                <a:spcPts val="0"/>
              </a:spcBef>
              <a:spcAft>
                <a:spcPts val="0"/>
              </a:spcAft>
              <a:buSzPts val="1100"/>
              <a:buFont typeface="Barlow"/>
              <a:buChar char="■"/>
              <a:defRPr sz="1100">
                <a:latin typeface="Barlow"/>
                <a:ea typeface="Barlow"/>
                <a:cs typeface="Barlow"/>
                <a:sym typeface="Barlow"/>
              </a:defRPr>
            </a:lvl3pPr>
            <a:lvl4pPr marL="1828800" lvl="3" indent="-298450">
              <a:spcBef>
                <a:spcPts val="0"/>
              </a:spcBef>
              <a:spcAft>
                <a:spcPts val="0"/>
              </a:spcAft>
              <a:buSzPts val="1100"/>
              <a:buFont typeface="Barlow"/>
              <a:buChar char="●"/>
              <a:defRPr sz="1100">
                <a:latin typeface="Barlow"/>
                <a:ea typeface="Barlow"/>
                <a:cs typeface="Barlow"/>
                <a:sym typeface="Barlow"/>
              </a:defRPr>
            </a:lvl4pPr>
            <a:lvl5pPr marL="2286000" lvl="4" indent="-298450">
              <a:spcBef>
                <a:spcPts val="0"/>
              </a:spcBef>
              <a:spcAft>
                <a:spcPts val="0"/>
              </a:spcAft>
              <a:buSzPts val="1100"/>
              <a:buFont typeface="Barlow"/>
              <a:buChar char="○"/>
              <a:defRPr>
                <a:latin typeface="Barlow"/>
                <a:ea typeface="Barlow"/>
                <a:cs typeface="Barlow"/>
                <a:sym typeface="Barlow"/>
              </a:defRPr>
            </a:lvl5pPr>
            <a:lvl6pPr marL="2743200" lvl="5" indent="-298450">
              <a:spcBef>
                <a:spcPts val="0"/>
              </a:spcBef>
              <a:spcAft>
                <a:spcPts val="0"/>
              </a:spcAft>
              <a:buSzPts val="1100"/>
              <a:buFont typeface="Barlow"/>
              <a:buChar char="■"/>
              <a:defRPr sz="1100">
                <a:latin typeface="Barlow"/>
                <a:ea typeface="Barlow"/>
                <a:cs typeface="Barlow"/>
                <a:sym typeface="Barlow"/>
              </a:defRPr>
            </a:lvl6pPr>
            <a:lvl7pPr marL="3200400" lvl="6" indent="-298450">
              <a:spcBef>
                <a:spcPts val="0"/>
              </a:spcBef>
              <a:spcAft>
                <a:spcPts val="0"/>
              </a:spcAft>
              <a:buSzPts val="1100"/>
              <a:buFont typeface="Barlow"/>
              <a:buChar char="●"/>
              <a:defRPr sz="1100">
                <a:latin typeface="Barlow"/>
                <a:ea typeface="Barlow"/>
                <a:cs typeface="Barlow"/>
                <a:sym typeface="Barlow"/>
              </a:defRPr>
            </a:lvl7pPr>
            <a:lvl8pPr marL="3657600" lvl="7" indent="-298450">
              <a:spcBef>
                <a:spcPts val="0"/>
              </a:spcBef>
              <a:spcAft>
                <a:spcPts val="0"/>
              </a:spcAft>
              <a:buSzPts val="1100"/>
              <a:buFont typeface="Barlow"/>
              <a:buChar char="○"/>
              <a:defRPr sz="1100">
                <a:latin typeface="Barlow"/>
                <a:ea typeface="Barlow"/>
                <a:cs typeface="Barlow"/>
                <a:sym typeface="Barlow"/>
              </a:defRPr>
            </a:lvl8pPr>
            <a:lvl9pPr marL="4114800" lvl="8" indent="-298450">
              <a:spcBef>
                <a:spcPts val="0"/>
              </a:spcBef>
              <a:spcAft>
                <a:spcPts val="0"/>
              </a:spcAft>
              <a:buSzPts val="1100"/>
              <a:buFont typeface="Barlow"/>
              <a:buChar char="■"/>
              <a:defRPr sz="1100">
                <a:latin typeface="Barlow"/>
                <a:ea typeface="Barlow"/>
                <a:cs typeface="Barlow"/>
                <a:sym typeface="Barlow"/>
              </a:defRPr>
            </a:lvl9pPr>
          </a:lstStyle>
          <a:p>
            <a:endParaRPr/>
          </a:p>
        </p:txBody>
      </p:sp>
      <p:sp>
        <p:nvSpPr>
          <p:cNvPr id="192" name="Google Shape;192;p29"/>
          <p:cNvSpPr txBox="1">
            <a:spLocks noGrp="1"/>
          </p:cNvSpPr>
          <p:nvPr>
            <p:ph type="subTitle" idx="2"/>
          </p:nvPr>
        </p:nvSpPr>
        <p:spPr>
          <a:xfrm>
            <a:off x="791150" y="522625"/>
            <a:ext cx="3918300" cy="215400"/>
          </a:xfrm>
          <a:prstGeom prst="rect">
            <a:avLst/>
          </a:prstGeom>
        </p:spPr>
        <p:txBody>
          <a:bodyPr spcFirstLastPara="1" wrap="square" lIns="0" tIns="0" rIns="0" bIns="0" anchor="t" anchorCtr="0">
            <a:noAutofit/>
          </a:bodyPr>
          <a:lstStyle>
            <a:lvl1pPr lvl="0">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1pPr>
            <a:lvl2pPr lvl="1">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2pPr>
            <a:lvl3pPr lvl="2">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3pPr>
            <a:lvl4pPr lvl="3">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4pPr>
            <a:lvl5pPr lvl="4">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5pPr>
            <a:lvl6pPr lvl="5">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6pPr>
            <a:lvl7pPr lvl="6">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7pPr>
            <a:lvl8pPr lvl="7">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8pPr>
            <a:lvl9pPr lvl="8">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9pPr>
          </a:lstStyle>
          <a:p>
            <a:endParaRPr/>
          </a:p>
        </p:txBody>
      </p:sp>
      <p:sp>
        <p:nvSpPr>
          <p:cNvPr id="193" name="Google Shape;193;p29"/>
          <p:cNvSpPr txBox="1">
            <a:spLocks noGrp="1"/>
          </p:cNvSpPr>
          <p:nvPr>
            <p:ph type="sldNum" idx="12"/>
          </p:nvPr>
        </p:nvSpPr>
        <p:spPr>
          <a:xfrm>
            <a:off x="8490529" y="250829"/>
            <a:ext cx="348900" cy="178200"/>
          </a:xfrm>
          <a:prstGeom prst="rect">
            <a:avLst/>
          </a:prstGeom>
        </p:spPr>
        <p:txBody>
          <a:bodyPr spcFirstLastPara="1" wrap="square" lIns="91425" tIns="91425" rIns="91425" bIns="91425" anchor="t" anchorCtr="0">
            <a:noAutofit/>
          </a:bodyPr>
          <a:lstStyle>
            <a:lvl1pPr lvl="0" rtl="0">
              <a:buNone/>
              <a:defRPr sz="1100">
                <a:solidFill>
                  <a:schemeClr val="accent3"/>
                </a:solidFill>
              </a:defRPr>
            </a:lvl1pPr>
            <a:lvl2pPr lvl="1" rtl="0">
              <a:buNone/>
              <a:defRPr sz="1100">
                <a:solidFill>
                  <a:schemeClr val="accent3"/>
                </a:solidFill>
              </a:defRPr>
            </a:lvl2pPr>
            <a:lvl3pPr lvl="2" rtl="0">
              <a:buNone/>
              <a:defRPr sz="1100">
                <a:solidFill>
                  <a:schemeClr val="accent3"/>
                </a:solidFill>
              </a:defRPr>
            </a:lvl3pPr>
            <a:lvl4pPr lvl="3" rtl="0">
              <a:buNone/>
              <a:defRPr sz="1100">
                <a:solidFill>
                  <a:schemeClr val="accent3"/>
                </a:solidFill>
              </a:defRPr>
            </a:lvl4pPr>
            <a:lvl5pPr lvl="4" rtl="0">
              <a:buNone/>
              <a:defRPr sz="1100">
                <a:solidFill>
                  <a:schemeClr val="accent3"/>
                </a:solidFill>
              </a:defRPr>
            </a:lvl5pPr>
            <a:lvl6pPr lvl="5" rtl="0">
              <a:buNone/>
              <a:defRPr sz="1100">
                <a:solidFill>
                  <a:schemeClr val="accent3"/>
                </a:solidFill>
              </a:defRPr>
            </a:lvl6pPr>
            <a:lvl7pPr lvl="6" rtl="0">
              <a:buNone/>
              <a:defRPr sz="1100">
                <a:solidFill>
                  <a:schemeClr val="accent3"/>
                </a:solidFill>
              </a:defRPr>
            </a:lvl7pPr>
            <a:lvl8pPr lvl="7" rtl="0">
              <a:buNone/>
              <a:defRPr sz="1100">
                <a:solidFill>
                  <a:schemeClr val="accent3"/>
                </a:solidFill>
              </a:defRPr>
            </a:lvl8pPr>
            <a:lvl9pPr lvl="8" rtl="0">
              <a:buNone/>
              <a:defRPr sz="1100">
                <a:solidFill>
                  <a:schemeClr val="accent3"/>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Market Trends + Data">
  <p:cSld name="MAIN_POINT">
    <p:bg>
      <p:bgPr>
        <a:solidFill>
          <a:schemeClr val="dk1"/>
        </a:solidFill>
        <a:effectLst/>
      </p:bgPr>
    </p:bg>
    <p:spTree>
      <p:nvGrpSpPr>
        <p:cNvPr id="1" name="Shape 194"/>
        <p:cNvGrpSpPr/>
        <p:nvPr/>
      </p:nvGrpSpPr>
      <p:grpSpPr>
        <a:xfrm>
          <a:off x="0" y="0"/>
          <a:ext cx="0" cy="0"/>
          <a:chOff x="0" y="0"/>
          <a:chExt cx="0" cy="0"/>
        </a:xfrm>
      </p:grpSpPr>
      <p:sp>
        <p:nvSpPr>
          <p:cNvPr id="195" name="Google Shape;195;p30"/>
          <p:cNvSpPr txBox="1">
            <a:spLocks noGrp="1"/>
          </p:cNvSpPr>
          <p:nvPr>
            <p:ph type="subTitle" idx="1"/>
          </p:nvPr>
        </p:nvSpPr>
        <p:spPr>
          <a:xfrm>
            <a:off x="690250" y="415625"/>
            <a:ext cx="1261800" cy="2703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a:latin typeface="Barlow Light"/>
                <a:ea typeface="Barlow Light"/>
                <a:cs typeface="Barlow Light"/>
                <a:sym typeface="Barlow Light"/>
              </a:defRPr>
            </a:lvl1pPr>
            <a:lvl2pPr lvl="1">
              <a:spcBef>
                <a:spcPts val="0"/>
              </a:spcBef>
              <a:spcAft>
                <a:spcPts val="0"/>
              </a:spcAft>
              <a:buSzPts val="1400"/>
              <a:buNone/>
              <a:defRPr>
                <a:latin typeface="Barlow Light"/>
                <a:ea typeface="Barlow Light"/>
                <a:cs typeface="Barlow Light"/>
                <a:sym typeface="Barlow Light"/>
              </a:defRPr>
            </a:lvl2pPr>
            <a:lvl3pPr lvl="2">
              <a:spcBef>
                <a:spcPts val="0"/>
              </a:spcBef>
              <a:spcAft>
                <a:spcPts val="0"/>
              </a:spcAft>
              <a:buSzPts val="1400"/>
              <a:buNone/>
              <a:defRPr>
                <a:latin typeface="Barlow Light"/>
                <a:ea typeface="Barlow Light"/>
                <a:cs typeface="Barlow Light"/>
                <a:sym typeface="Barlow Light"/>
              </a:defRPr>
            </a:lvl3pPr>
            <a:lvl4pPr lvl="3">
              <a:spcBef>
                <a:spcPts val="0"/>
              </a:spcBef>
              <a:spcAft>
                <a:spcPts val="0"/>
              </a:spcAft>
              <a:buSzPts val="1400"/>
              <a:buNone/>
              <a:defRPr>
                <a:latin typeface="Barlow Light"/>
                <a:ea typeface="Barlow Light"/>
                <a:cs typeface="Barlow Light"/>
                <a:sym typeface="Barlow Light"/>
              </a:defRPr>
            </a:lvl4pPr>
            <a:lvl5pPr lvl="4">
              <a:spcBef>
                <a:spcPts val="0"/>
              </a:spcBef>
              <a:spcAft>
                <a:spcPts val="0"/>
              </a:spcAft>
              <a:buSzPts val="1400"/>
              <a:buNone/>
              <a:defRPr>
                <a:latin typeface="Barlow Light"/>
                <a:ea typeface="Barlow Light"/>
                <a:cs typeface="Barlow Light"/>
                <a:sym typeface="Barlow Light"/>
              </a:defRPr>
            </a:lvl5pPr>
            <a:lvl6pPr lvl="5">
              <a:spcBef>
                <a:spcPts val="0"/>
              </a:spcBef>
              <a:spcAft>
                <a:spcPts val="0"/>
              </a:spcAft>
              <a:buSzPts val="1400"/>
              <a:buNone/>
              <a:defRPr>
                <a:latin typeface="Barlow Light"/>
                <a:ea typeface="Barlow Light"/>
                <a:cs typeface="Barlow Light"/>
                <a:sym typeface="Barlow Light"/>
              </a:defRPr>
            </a:lvl6pPr>
            <a:lvl7pPr lvl="6">
              <a:spcBef>
                <a:spcPts val="0"/>
              </a:spcBef>
              <a:spcAft>
                <a:spcPts val="0"/>
              </a:spcAft>
              <a:buSzPts val="1400"/>
              <a:buNone/>
              <a:defRPr>
                <a:latin typeface="Barlow Light"/>
                <a:ea typeface="Barlow Light"/>
                <a:cs typeface="Barlow Light"/>
                <a:sym typeface="Barlow Light"/>
              </a:defRPr>
            </a:lvl7pPr>
            <a:lvl8pPr lvl="7">
              <a:spcBef>
                <a:spcPts val="0"/>
              </a:spcBef>
              <a:spcAft>
                <a:spcPts val="0"/>
              </a:spcAft>
              <a:buSzPts val="1400"/>
              <a:buNone/>
              <a:defRPr>
                <a:latin typeface="Barlow Light"/>
                <a:ea typeface="Barlow Light"/>
                <a:cs typeface="Barlow Light"/>
                <a:sym typeface="Barlow Light"/>
              </a:defRPr>
            </a:lvl8pPr>
            <a:lvl9pPr lvl="8">
              <a:spcBef>
                <a:spcPts val="0"/>
              </a:spcBef>
              <a:spcAft>
                <a:spcPts val="0"/>
              </a:spcAft>
              <a:buSzPts val="1400"/>
              <a:buNone/>
              <a:defRPr>
                <a:latin typeface="Barlow Light"/>
                <a:ea typeface="Barlow Light"/>
                <a:cs typeface="Barlow Light"/>
                <a:sym typeface="Barlow Light"/>
              </a:defRPr>
            </a:lvl9pPr>
          </a:lstStyle>
          <a:p>
            <a:endParaRPr/>
          </a:p>
        </p:txBody>
      </p:sp>
      <p:sp>
        <p:nvSpPr>
          <p:cNvPr id="196" name="Google Shape;196;p30"/>
          <p:cNvSpPr txBox="1">
            <a:spLocks noGrp="1"/>
          </p:cNvSpPr>
          <p:nvPr>
            <p:ph type="subTitle" idx="2"/>
          </p:nvPr>
        </p:nvSpPr>
        <p:spPr>
          <a:xfrm>
            <a:off x="480420" y="290626"/>
            <a:ext cx="3592200" cy="3372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1pPr>
            <a:lvl2pPr lvl="1">
              <a:spcBef>
                <a:spcPts val="0"/>
              </a:spcBef>
              <a:spcAft>
                <a:spcPts val="0"/>
              </a:spcAft>
              <a:buSzPts val="1400"/>
              <a:buNone/>
              <a:defRPr>
                <a:latin typeface="Hepta Slab Light"/>
                <a:ea typeface="Hepta Slab Light"/>
                <a:cs typeface="Hepta Slab Light"/>
                <a:sym typeface="Hepta Slab Light"/>
              </a:defRPr>
            </a:lvl2pPr>
            <a:lvl3pPr lvl="2">
              <a:spcBef>
                <a:spcPts val="0"/>
              </a:spcBef>
              <a:spcAft>
                <a:spcPts val="0"/>
              </a:spcAft>
              <a:buSzPts val="1400"/>
              <a:buNone/>
              <a:defRPr>
                <a:latin typeface="Hepta Slab Light"/>
                <a:ea typeface="Hepta Slab Light"/>
                <a:cs typeface="Hepta Slab Light"/>
                <a:sym typeface="Hepta Slab Light"/>
              </a:defRPr>
            </a:lvl3pPr>
            <a:lvl4pPr lvl="3">
              <a:spcBef>
                <a:spcPts val="0"/>
              </a:spcBef>
              <a:spcAft>
                <a:spcPts val="0"/>
              </a:spcAft>
              <a:buSzPts val="1400"/>
              <a:buNone/>
              <a:defRPr>
                <a:latin typeface="Hepta Slab Light"/>
                <a:ea typeface="Hepta Slab Light"/>
                <a:cs typeface="Hepta Slab Light"/>
                <a:sym typeface="Hepta Slab Light"/>
              </a:defRPr>
            </a:lvl4pPr>
            <a:lvl5pPr lvl="4">
              <a:spcBef>
                <a:spcPts val="0"/>
              </a:spcBef>
              <a:spcAft>
                <a:spcPts val="0"/>
              </a:spcAft>
              <a:buSzPts val="1400"/>
              <a:buNone/>
              <a:defRPr>
                <a:latin typeface="Hepta Slab Light"/>
                <a:ea typeface="Hepta Slab Light"/>
                <a:cs typeface="Hepta Slab Light"/>
                <a:sym typeface="Hepta Slab Light"/>
              </a:defRPr>
            </a:lvl5pPr>
            <a:lvl6pPr lvl="5">
              <a:spcBef>
                <a:spcPts val="0"/>
              </a:spcBef>
              <a:spcAft>
                <a:spcPts val="0"/>
              </a:spcAft>
              <a:buSzPts val="1400"/>
              <a:buNone/>
              <a:defRPr>
                <a:latin typeface="Hepta Slab Light"/>
                <a:ea typeface="Hepta Slab Light"/>
                <a:cs typeface="Hepta Slab Light"/>
                <a:sym typeface="Hepta Slab Light"/>
              </a:defRPr>
            </a:lvl6pPr>
            <a:lvl7pPr lvl="6">
              <a:spcBef>
                <a:spcPts val="0"/>
              </a:spcBef>
              <a:spcAft>
                <a:spcPts val="0"/>
              </a:spcAft>
              <a:buSzPts val="1400"/>
              <a:buNone/>
              <a:defRPr>
                <a:latin typeface="Hepta Slab Light"/>
                <a:ea typeface="Hepta Slab Light"/>
                <a:cs typeface="Hepta Slab Light"/>
                <a:sym typeface="Hepta Slab Light"/>
              </a:defRPr>
            </a:lvl7pPr>
            <a:lvl8pPr lvl="7">
              <a:spcBef>
                <a:spcPts val="0"/>
              </a:spcBef>
              <a:spcAft>
                <a:spcPts val="0"/>
              </a:spcAft>
              <a:buSzPts val="1400"/>
              <a:buNone/>
              <a:defRPr>
                <a:latin typeface="Hepta Slab Light"/>
                <a:ea typeface="Hepta Slab Light"/>
                <a:cs typeface="Hepta Slab Light"/>
                <a:sym typeface="Hepta Slab Light"/>
              </a:defRPr>
            </a:lvl8pPr>
            <a:lvl9pPr lvl="8">
              <a:spcBef>
                <a:spcPts val="0"/>
              </a:spcBef>
              <a:spcAft>
                <a:spcPts val="0"/>
              </a:spcAft>
              <a:buSzPts val="1400"/>
              <a:buNone/>
              <a:defRPr>
                <a:latin typeface="Hepta Slab Light"/>
                <a:ea typeface="Hepta Slab Light"/>
                <a:cs typeface="Hepta Slab Light"/>
                <a:sym typeface="Hepta Slab Light"/>
              </a:defRPr>
            </a:lvl9pPr>
          </a:lstStyle>
          <a:p>
            <a:endParaRPr/>
          </a:p>
        </p:txBody>
      </p:sp>
      <p:sp>
        <p:nvSpPr>
          <p:cNvPr id="197" name="Google Shape;197;p30"/>
          <p:cNvSpPr txBox="1">
            <a:spLocks noGrp="1"/>
          </p:cNvSpPr>
          <p:nvPr>
            <p:ph type="body" idx="3"/>
          </p:nvPr>
        </p:nvSpPr>
        <p:spPr>
          <a:xfrm>
            <a:off x="480425" y="534275"/>
            <a:ext cx="4878300" cy="19176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1pPr>
            <a:lvl2pPr marL="914400" lvl="1"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2pPr>
            <a:lvl3pPr marL="1371600" lvl="2"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3pPr>
            <a:lvl4pPr marL="1828800" lvl="3"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4pPr>
            <a:lvl5pPr marL="2286000" lvl="4" indent="-298450">
              <a:spcBef>
                <a:spcPts val="0"/>
              </a:spcBef>
              <a:spcAft>
                <a:spcPts val="0"/>
              </a:spcAft>
              <a:buClr>
                <a:schemeClr val="lt1"/>
              </a:buClr>
              <a:buSzPts val="1100"/>
              <a:buFont typeface="Barlow"/>
              <a:buChar char="○"/>
              <a:defRPr>
                <a:solidFill>
                  <a:schemeClr val="lt1"/>
                </a:solidFill>
                <a:latin typeface="Barlow"/>
                <a:ea typeface="Barlow"/>
                <a:cs typeface="Barlow"/>
                <a:sym typeface="Barlow"/>
              </a:defRPr>
            </a:lvl5pPr>
            <a:lvl6pPr marL="2743200" lvl="5"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6pPr>
            <a:lvl7pPr marL="3200400" lvl="6"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7pPr>
            <a:lvl8pPr marL="3657600" lvl="7"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8pPr>
            <a:lvl9pPr marL="4114800" lvl="8"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9pPr>
          </a:lstStyle>
          <a:p>
            <a:endParaRPr/>
          </a:p>
        </p:txBody>
      </p:sp>
      <p:sp>
        <p:nvSpPr>
          <p:cNvPr id="198" name="Google Shape;198;p30"/>
          <p:cNvSpPr txBox="1">
            <a:spLocks noGrp="1"/>
          </p:cNvSpPr>
          <p:nvPr>
            <p:ph type="sldNum" idx="12"/>
          </p:nvPr>
        </p:nvSpPr>
        <p:spPr>
          <a:xfrm>
            <a:off x="8490529" y="250829"/>
            <a:ext cx="348900" cy="178200"/>
          </a:xfrm>
          <a:prstGeom prst="rect">
            <a:avLst/>
          </a:prstGeom>
        </p:spPr>
        <p:txBody>
          <a:bodyPr spcFirstLastPara="1" wrap="square" lIns="91425" tIns="91425" rIns="91425" bIns="91425" anchor="t" anchorCtr="0">
            <a:noAutofit/>
          </a:bodyPr>
          <a:lstStyle>
            <a:lvl1pPr lvl="0" rtl="0">
              <a:buNone/>
              <a:defRPr sz="1100">
                <a:solidFill>
                  <a:schemeClr val="accent3"/>
                </a:solidFill>
                <a:latin typeface="Barlow"/>
                <a:ea typeface="Barlow"/>
                <a:cs typeface="Barlow"/>
                <a:sym typeface="Barlow"/>
              </a:defRPr>
            </a:lvl1pPr>
            <a:lvl2pPr lvl="1" rtl="0">
              <a:buNone/>
              <a:defRPr sz="1100">
                <a:solidFill>
                  <a:schemeClr val="accent3"/>
                </a:solidFill>
                <a:latin typeface="Barlow"/>
                <a:ea typeface="Barlow"/>
                <a:cs typeface="Barlow"/>
                <a:sym typeface="Barlow"/>
              </a:defRPr>
            </a:lvl2pPr>
            <a:lvl3pPr lvl="2" rtl="0">
              <a:buNone/>
              <a:defRPr sz="1100">
                <a:solidFill>
                  <a:schemeClr val="accent3"/>
                </a:solidFill>
                <a:latin typeface="Barlow"/>
                <a:ea typeface="Barlow"/>
                <a:cs typeface="Barlow"/>
                <a:sym typeface="Barlow"/>
              </a:defRPr>
            </a:lvl3pPr>
            <a:lvl4pPr lvl="3" rtl="0">
              <a:buNone/>
              <a:defRPr sz="1100">
                <a:solidFill>
                  <a:schemeClr val="accent3"/>
                </a:solidFill>
                <a:latin typeface="Barlow"/>
                <a:ea typeface="Barlow"/>
                <a:cs typeface="Barlow"/>
                <a:sym typeface="Barlow"/>
              </a:defRPr>
            </a:lvl4pPr>
            <a:lvl5pPr lvl="4" rtl="0">
              <a:buNone/>
              <a:defRPr sz="1100">
                <a:solidFill>
                  <a:schemeClr val="accent3"/>
                </a:solidFill>
                <a:latin typeface="Barlow"/>
                <a:ea typeface="Barlow"/>
                <a:cs typeface="Barlow"/>
                <a:sym typeface="Barlow"/>
              </a:defRPr>
            </a:lvl5pPr>
            <a:lvl6pPr lvl="5" rtl="0">
              <a:buNone/>
              <a:defRPr sz="1100">
                <a:solidFill>
                  <a:schemeClr val="accent3"/>
                </a:solidFill>
                <a:latin typeface="Barlow"/>
                <a:ea typeface="Barlow"/>
                <a:cs typeface="Barlow"/>
                <a:sym typeface="Barlow"/>
              </a:defRPr>
            </a:lvl6pPr>
            <a:lvl7pPr lvl="6" rtl="0">
              <a:buNone/>
              <a:defRPr sz="1100">
                <a:solidFill>
                  <a:schemeClr val="accent3"/>
                </a:solidFill>
                <a:latin typeface="Barlow"/>
                <a:ea typeface="Barlow"/>
                <a:cs typeface="Barlow"/>
                <a:sym typeface="Barlow"/>
              </a:defRPr>
            </a:lvl7pPr>
            <a:lvl8pPr lvl="7" rtl="0">
              <a:buNone/>
              <a:defRPr sz="1100">
                <a:solidFill>
                  <a:schemeClr val="accent3"/>
                </a:solidFill>
                <a:latin typeface="Barlow"/>
                <a:ea typeface="Barlow"/>
                <a:cs typeface="Barlow"/>
                <a:sym typeface="Barlow"/>
              </a:defRPr>
            </a:lvl8pPr>
            <a:lvl9pPr lvl="8" rtl="0">
              <a:buNone/>
              <a:defRPr sz="1100">
                <a:solidFill>
                  <a:schemeClr val="accent3"/>
                </a:solidFill>
                <a:latin typeface="Barlow"/>
                <a:ea typeface="Barlow"/>
                <a:cs typeface="Barlow"/>
                <a:sym typeface="Barlow"/>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pos="360">
          <p15:clr>
            <a:srgbClr val="E46962"/>
          </p15:clr>
        </p15:guide>
        <p15:guide id="2" orient="horz" pos="347">
          <p15:clr>
            <a:srgbClr val="E46962"/>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p:cSld name="TITLE_AND_BODY_1">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23850">
              <a:spcBef>
                <a:spcPts val="0"/>
              </a:spcBef>
              <a:spcAft>
                <a:spcPts val="0"/>
              </a:spcAft>
              <a:buSzPts val="1500"/>
              <a:buChar char="●"/>
              <a:defRPr/>
            </a:lvl1pPr>
            <a:lvl2pPr marL="914400" lvl="1" indent="-317500">
              <a:spcBef>
                <a:spcPts val="0"/>
              </a:spcBef>
              <a:spcAft>
                <a:spcPts val="0"/>
              </a:spcAft>
              <a:buSzPts val="1400"/>
              <a:buChar char="○"/>
              <a:defRPr/>
            </a:lvl2pPr>
            <a:lvl3pPr marL="1371600" lvl="2" indent="-311150">
              <a:spcBef>
                <a:spcPts val="0"/>
              </a:spcBef>
              <a:spcAft>
                <a:spcPts val="0"/>
              </a:spcAft>
              <a:buSzPts val="1300"/>
              <a:buChar char="■"/>
              <a:defRPr/>
            </a:lvl3pPr>
            <a:lvl4pPr marL="1828800" lvl="3" indent="-304800">
              <a:spcBef>
                <a:spcPts val="0"/>
              </a:spcBef>
              <a:spcAft>
                <a:spcPts val="0"/>
              </a:spcAft>
              <a:buSzPts val="1200"/>
              <a:buChar char="●"/>
              <a:defRPr/>
            </a:lvl4pPr>
            <a:lvl5pPr marL="2286000" lvl="4" indent="-298450">
              <a:spcBef>
                <a:spcPts val="0"/>
              </a:spcBef>
              <a:spcAft>
                <a:spcPts val="0"/>
              </a:spcAft>
              <a:buSzPts val="1100"/>
              <a:buChar char="○"/>
              <a:defRPr/>
            </a:lvl5pPr>
            <a:lvl6pPr marL="2743200" lvl="5" indent="-292100">
              <a:spcBef>
                <a:spcPts val="0"/>
              </a:spcBef>
              <a:spcAft>
                <a:spcPts val="0"/>
              </a:spcAft>
              <a:buSzPts val="1000"/>
              <a:buChar char="■"/>
              <a:defRPr/>
            </a:lvl6pPr>
            <a:lvl7pPr marL="3200400" lvl="6" indent="-285750">
              <a:spcBef>
                <a:spcPts val="0"/>
              </a:spcBef>
              <a:spcAft>
                <a:spcPts val="0"/>
              </a:spcAft>
              <a:buSzPts val="900"/>
              <a:buChar char="●"/>
              <a:defRPr/>
            </a:lvl7pPr>
            <a:lvl8pPr marL="3657600" lvl="7" indent="-279400">
              <a:spcBef>
                <a:spcPts val="0"/>
              </a:spcBef>
              <a:spcAft>
                <a:spcPts val="0"/>
              </a:spcAft>
              <a:buSzPts val="800"/>
              <a:buChar char="○"/>
              <a:defRPr/>
            </a:lvl8pPr>
            <a:lvl9pPr marL="4114800" lvl="8" indent="-273050">
              <a:spcBef>
                <a:spcPts val="0"/>
              </a:spcBef>
              <a:spcAft>
                <a:spcPts val="0"/>
              </a:spcAft>
              <a:buSzPts val="7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WOT Analysis">
  <p:cSld name="CUSTOM_14">
    <p:bg>
      <p:bgPr>
        <a:solidFill>
          <a:schemeClr val="dk1"/>
        </a:solidFill>
        <a:effectLst/>
      </p:bgPr>
    </p:bg>
    <p:spTree>
      <p:nvGrpSpPr>
        <p:cNvPr id="1" name="Shape 199"/>
        <p:cNvGrpSpPr/>
        <p:nvPr/>
      </p:nvGrpSpPr>
      <p:grpSpPr>
        <a:xfrm>
          <a:off x="0" y="0"/>
          <a:ext cx="0" cy="0"/>
          <a:chOff x="0" y="0"/>
          <a:chExt cx="0" cy="0"/>
        </a:xfrm>
      </p:grpSpPr>
      <p:sp>
        <p:nvSpPr>
          <p:cNvPr id="200" name="Google Shape;200;p31"/>
          <p:cNvSpPr txBox="1">
            <a:spLocks noGrp="1"/>
          </p:cNvSpPr>
          <p:nvPr>
            <p:ph type="title"/>
          </p:nvPr>
        </p:nvSpPr>
        <p:spPr>
          <a:xfrm>
            <a:off x="723861" y="1584738"/>
            <a:ext cx="2670600" cy="3153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1pPr>
            <a:lvl2pPr lvl="1">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2pPr>
            <a:lvl3pPr lvl="2">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3pPr>
            <a:lvl4pPr lvl="3">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4pPr>
            <a:lvl5pPr lvl="4">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5pPr>
            <a:lvl6pPr lvl="5">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6pPr>
            <a:lvl7pPr lvl="6">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7pPr>
            <a:lvl8pPr lvl="7">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8pPr>
            <a:lvl9pPr lvl="8">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9pPr>
          </a:lstStyle>
          <a:p>
            <a:endParaRPr/>
          </a:p>
        </p:txBody>
      </p:sp>
      <p:sp>
        <p:nvSpPr>
          <p:cNvPr id="201" name="Google Shape;201;p31"/>
          <p:cNvSpPr txBox="1">
            <a:spLocks noGrp="1"/>
          </p:cNvSpPr>
          <p:nvPr>
            <p:ph type="title" idx="2"/>
          </p:nvPr>
        </p:nvSpPr>
        <p:spPr>
          <a:xfrm>
            <a:off x="723861" y="2390981"/>
            <a:ext cx="2670600" cy="3153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1pPr>
            <a:lvl2pPr lvl="1">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2pPr>
            <a:lvl3pPr lvl="2">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3pPr>
            <a:lvl4pPr lvl="3">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4pPr>
            <a:lvl5pPr lvl="4">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5pPr>
            <a:lvl6pPr lvl="5">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6pPr>
            <a:lvl7pPr lvl="6">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7pPr>
            <a:lvl8pPr lvl="7">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8pPr>
            <a:lvl9pPr lvl="8">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9pPr>
          </a:lstStyle>
          <a:p>
            <a:endParaRPr/>
          </a:p>
        </p:txBody>
      </p:sp>
      <p:sp>
        <p:nvSpPr>
          <p:cNvPr id="202" name="Google Shape;202;p31"/>
          <p:cNvSpPr txBox="1">
            <a:spLocks noGrp="1"/>
          </p:cNvSpPr>
          <p:nvPr>
            <p:ph type="title" idx="3"/>
          </p:nvPr>
        </p:nvSpPr>
        <p:spPr>
          <a:xfrm>
            <a:off x="723861" y="3157931"/>
            <a:ext cx="2670600" cy="3153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1pPr>
            <a:lvl2pPr lvl="1">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2pPr>
            <a:lvl3pPr lvl="2">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3pPr>
            <a:lvl4pPr lvl="3">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4pPr>
            <a:lvl5pPr lvl="4">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5pPr>
            <a:lvl6pPr lvl="5">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6pPr>
            <a:lvl7pPr lvl="6">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7pPr>
            <a:lvl8pPr lvl="7">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8pPr>
            <a:lvl9pPr lvl="8">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9pPr>
          </a:lstStyle>
          <a:p>
            <a:endParaRPr/>
          </a:p>
        </p:txBody>
      </p:sp>
      <p:sp>
        <p:nvSpPr>
          <p:cNvPr id="203" name="Google Shape;203;p31"/>
          <p:cNvSpPr txBox="1">
            <a:spLocks noGrp="1"/>
          </p:cNvSpPr>
          <p:nvPr>
            <p:ph type="title" idx="4"/>
          </p:nvPr>
        </p:nvSpPr>
        <p:spPr>
          <a:xfrm>
            <a:off x="723861" y="3954905"/>
            <a:ext cx="2670600" cy="3153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1pPr>
            <a:lvl2pPr lvl="1">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2pPr>
            <a:lvl3pPr lvl="2">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3pPr>
            <a:lvl4pPr lvl="3">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4pPr>
            <a:lvl5pPr lvl="4">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5pPr>
            <a:lvl6pPr lvl="5">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6pPr>
            <a:lvl7pPr lvl="6">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7pPr>
            <a:lvl8pPr lvl="7">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8pPr>
            <a:lvl9pPr lvl="8">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9pPr>
          </a:lstStyle>
          <a:p>
            <a:endParaRPr/>
          </a:p>
        </p:txBody>
      </p:sp>
      <p:sp>
        <p:nvSpPr>
          <p:cNvPr id="204" name="Google Shape;204;p31"/>
          <p:cNvSpPr txBox="1">
            <a:spLocks noGrp="1"/>
          </p:cNvSpPr>
          <p:nvPr>
            <p:ph type="subTitle" idx="1"/>
          </p:nvPr>
        </p:nvSpPr>
        <p:spPr>
          <a:xfrm>
            <a:off x="480420" y="290626"/>
            <a:ext cx="3592200" cy="3372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1pPr>
            <a:lvl2pPr lvl="1">
              <a:spcBef>
                <a:spcPts val="0"/>
              </a:spcBef>
              <a:spcAft>
                <a:spcPts val="0"/>
              </a:spcAft>
              <a:buSzPts val="1400"/>
              <a:buNone/>
              <a:defRPr>
                <a:latin typeface="Barlow Light"/>
                <a:ea typeface="Barlow Light"/>
                <a:cs typeface="Barlow Light"/>
                <a:sym typeface="Barlow Light"/>
              </a:defRPr>
            </a:lvl2pPr>
            <a:lvl3pPr lvl="2">
              <a:spcBef>
                <a:spcPts val="0"/>
              </a:spcBef>
              <a:spcAft>
                <a:spcPts val="0"/>
              </a:spcAft>
              <a:buSzPts val="1400"/>
              <a:buNone/>
              <a:defRPr>
                <a:latin typeface="Barlow Light"/>
                <a:ea typeface="Barlow Light"/>
                <a:cs typeface="Barlow Light"/>
                <a:sym typeface="Barlow Light"/>
              </a:defRPr>
            </a:lvl3pPr>
            <a:lvl4pPr lvl="3">
              <a:spcBef>
                <a:spcPts val="0"/>
              </a:spcBef>
              <a:spcAft>
                <a:spcPts val="0"/>
              </a:spcAft>
              <a:buSzPts val="1400"/>
              <a:buNone/>
              <a:defRPr>
                <a:latin typeface="Barlow Light"/>
                <a:ea typeface="Barlow Light"/>
                <a:cs typeface="Barlow Light"/>
                <a:sym typeface="Barlow Light"/>
              </a:defRPr>
            </a:lvl4pPr>
            <a:lvl5pPr lvl="4">
              <a:spcBef>
                <a:spcPts val="0"/>
              </a:spcBef>
              <a:spcAft>
                <a:spcPts val="0"/>
              </a:spcAft>
              <a:buSzPts val="1400"/>
              <a:buNone/>
              <a:defRPr>
                <a:latin typeface="Barlow Light"/>
                <a:ea typeface="Barlow Light"/>
                <a:cs typeface="Barlow Light"/>
                <a:sym typeface="Barlow Light"/>
              </a:defRPr>
            </a:lvl5pPr>
            <a:lvl6pPr lvl="5">
              <a:spcBef>
                <a:spcPts val="0"/>
              </a:spcBef>
              <a:spcAft>
                <a:spcPts val="0"/>
              </a:spcAft>
              <a:buSzPts val="1400"/>
              <a:buNone/>
              <a:defRPr>
                <a:latin typeface="Barlow Light"/>
                <a:ea typeface="Barlow Light"/>
                <a:cs typeface="Barlow Light"/>
                <a:sym typeface="Barlow Light"/>
              </a:defRPr>
            </a:lvl6pPr>
            <a:lvl7pPr lvl="6">
              <a:spcBef>
                <a:spcPts val="0"/>
              </a:spcBef>
              <a:spcAft>
                <a:spcPts val="0"/>
              </a:spcAft>
              <a:buSzPts val="1400"/>
              <a:buNone/>
              <a:defRPr>
                <a:latin typeface="Barlow Light"/>
                <a:ea typeface="Barlow Light"/>
                <a:cs typeface="Barlow Light"/>
                <a:sym typeface="Barlow Light"/>
              </a:defRPr>
            </a:lvl7pPr>
            <a:lvl8pPr lvl="7">
              <a:spcBef>
                <a:spcPts val="0"/>
              </a:spcBef>
              <a:spcAft>
                <a:spcPts val="0"/>
              </a:spcAft>
              <a:buSzPts val="1400"/>
              <a:buNone/>
              <a:defRPr>
                <a:latin typeface="Barlow Light"/>
                <a:ea typeface="Barlow Light"/>
                <a:cs typeface="Barlow Light"/>
                <a:sym typeface="Barlow Light"/>
              </a:defRPr>
            </a:lvl8pPr>
            <a:lvl9pPr lvl="8">
              <a:spcBef>
                <a:spcPts val="0"/>
              </a:spcBef>
              <a:spcAft>
                <a:spcPts val="0"/>
              </a:spcAft>
              <a:buSzPts val="1400"/>
              <a:buNone/>
              <a:defRPr>
                <a:latin typeface="Barlow Light"/>
                <a:ea typeface="Barlow Light"/>
                <a:cs typeface="Barlow Light"/>
                <a:sym typeface="Barlow Light"/>
              </a:defRPr>
            </a:lvl9pPr>
          </a:lstStyle>
          <a:p>
            <a:endParaRPr/>
          </a:p>
        </p:txBody>
      </p:sp>
      <p:sp>
        <p:nvSpPr>
          <p:cNvPr id="205" name="Google Shape;205;p31"/>
          <p:cNvSpPr txBox="1">
            <a:spLocks noGrp="1"/>
          </p:cNvSpPr>
          <p:nvPr>
            <p:ph type="body" idx="5"/>
          </p:nvPr>
        </p:nvSpPr>
        <p:spPr>
          <a:xfrm>
            <a:off x="480425" y="610475"/>
            <a:ext cx="4878300" cy="3768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1pPr>
            <a:lvl2pPr marL="914400" lvl="1" indent="-317500">
              <a:spcBef>
                <a:spcPts val="0"/>
              </a:spcBef>
              <a:spcAft>
                <a:spcPts val="0"/>
              </a:spcAft>
              <a:buClr>
                <a:schemeClr val="lt1"/>
              </a:buClr>
              <a:buSzPts val="1400"/>
              <a:buFont typeface="Barlow"/>
              <a:buChar char="○"/>
              <a:defRPr>
                <a:solidFill>
                  <a:schemeClr val="lt1"/>
                </a:solidFill>
                <a:latin typeface="Barlow"/>
                <a:ea typeface="Barlow"/>
                <a:cs typeface="Barlow"/>
                <a:sym typeface="Barlow"/>
              </a:defRPr>
            </a:lvl2pPr>
            <a:lvl3pPr marL="1371600" lvl="2" indent="-311150">
              <a:spcBef>
                <a:spcPts val="0"/>
              </a:spcBef>
              <a:spcAft>
                <a:spcPts val="0"/>
              </a:spcAft>
              <a:buClr>
                <a:schemeClr val="lt1"/>
              </a:buClr>
              <a:buSzPts val="1300"/>
              <a:buFont typeface="Barlow"/>
              <a:buChar char="■"/>
              <a:defRPr>
                <a:solidFill>
                  <a:schemeClr val="lt1"/>
                </a:solidFill>
                <a:latin typeface="Barlow"/>
                <a:ea typeface="Barlow"/>
                <a:cs typeface="Barlow"/>
                <a:sym typeface="Barlow"/>
              </a:defRPr>
            </a:lvl3pPr>
            <a:lvl4pPr marL="1828800" lvl="3" indent="-304800">
              <a:spcBef>
                <a:spcPts val="0"/>
              </a:spcBef>
              <a:spcAft>
                <a:spcPts val="0"/>
              </a:spcAft>
              <a:buClr>
                <a:schemeClr val="lt1"/>
              </a:buClr>
              <a:buSzPts val="1200"/>
              <a:buFont typeface="Barlow"/>
              <a:buChar char="●"/>
              <a:defRPr>
                <a:solidFill>
                  <a:schemeClr val="lt1"/>
                </a:solidFill>
                <a:latin typeface="Barlow"/>
                <a:ea typeface="Barlow"/>
                <a:cs typeface="Barlow"/>
                <a:sym typeface="Barlow"/>
              </a:defRPr>
            </a:lvl4pPr>
            <a:lvl5pPr marL="2286000" lvl="4" indent="-298450">
              <a:spcBef>
                <a:spcPts val="0"/>
              </a:spcBef>
              <a:spcAft>
                <a:spcPts val="0"/>
              </a:spcAft>
              <a:buClr>
                <a:schemeClr val="lt1"/>
              </a:buClr>
              <a:buSzPts val="1100"/>
              <a:buFont typeface="Barlow"/>
              <a:buChar char="○"/>
              <a:defRPr>
                <a:solidFill>
                  <a:schemeClr val="lt1"/>
                </a:solidFill>
                <a:latin typeface="Barlow"/>
                <a:ea typeface="Barlow"/>
                <a:cs typeface="Barlow"/>
                <a:sym typeface="Barlow"/>
              </a:defRPr>
            </a:lvl5pPr>
            <a:lvl6pPr marL="2743200" lvl="5" indent="-292100">
              <a:spcBef>
                <a:spcPts val="0"/>
              </a:spcBef>
              <a:spcAft>
                <a:spcPts val="0"/>
              </a:spcAft>
              <a:buClr>
                <a:schemeClr val="lt1"/>
              </a:buClr>
              <a:buSzPts val="1000"/>
              <a:buFont typeface="Barlow"/>
              <a:buChar char="■"/>
              <a:defRPr>
                <a:solidFill>
                  <a:schemeClr val="lt1"/>
                </a:solidFill>
                <a:latin typeface="Barlow"/>
                <a:ea typeface="Barlow"/>
                <a:cs typeface="Barlow"/>
                <a:sym typeface="Barlow"/>
              </a:defRPr>
            </a:lvl6pPr>
            <a:lvl7pPr marL="3200400" lvl="6" indent="-285750">
              <a:spcBef>
                <a:spcPts val="0"/>
              </a:spcBef>
              <a:spcAft>
                <a:spcPts val="0"/>
              </a:spcAft>
              <a:buClr>
                <a:schemeClr val="lt1"/>
              </a:buClr>
              <a:buSzPts val="900"/>
              <a:buFont typeface="Barlow"/>
              <a:buChar char="●"/>
              <a:defRPr>
                <a:solidFill>
                  <a:schemeClr val="lt1"/>
                </a:solidFill>
                <a:latin typeface="Barlow"/>
                <a:ea typeface="Barlow"/>
                <a:cs typeface="Barlow"/>
                <a:sym typeface="Barlow"/>
              </a:defRPr>
            </a:lvl7pPr>
            <a:lvl8pPr marL="3657600" lvl="7" indent="-279400">
              <a:spcBef>
                <a:spcPts val="0"/>
              </a:spcBef>
              <a:spcAft>
                <a:spcPts val="0"/>
              </a:spcAft>
              <a:buClr>
                <a:schemeClr val="lt1"/>
              </a:buClr>
              <a:buSzPts val="800"/>
              <a:buFont typeface="Barlow"/>
              <a:buChar char="○"/>
              <a:defRPr>
                <a:solidFill>
                  <a:schemeClr val="lt1"/>
                </a:solidFill>
                <a:latin typeface="Barlow"/>
                <a:ea typeface="Barlow"/>
                <a:cs typeface="Barlow"/>
                <a:sym typeface="Barlow"/>
              </a:defRPr>
            </a:lvl8pPr>
            <a:lvl9pPr marL="4114800" lvl="8" indent="-273050">
              <a:spcBef>
                <a:spcPts val="0"/>
              </a:spcBef>
              <a:spcAft>
                <a:spcPts val="0"/>
              </a:spcAft>
              <a:buClr>
                <a:schemeClr val="lt1"/>
              </a:buClr>
              <a:buSzPts val="700"/>
              <a:buFont typeface="Barlow"/>
              <a:buChar char="■"/>
              <a:defRPr>
                <a:solidFill>
                  <a:schemeClr val="lt1"/>
                </a:solidFill>
                <a:latin typeface="Barlow"/>
                <a:ea typeface="Barlow"/>
                <a:cs typeface="Barlow"/>
                <a:sym typeface="Barlow"/>
              </a:defRPr>
            </a:lvl9pPr>
          </a:lstStyle>
          <a:p>
            <a:endParaRPr/>
          </a:p>
        </p:txBody>
      </p:sp>
      <p:sp>
        <p:nvSpPr>
          <p:cNvPr id="206" name="Google Shape;206;p31"/>
          <p:cNvSpPr txBox="1">
            <a:spLocks noGrp="1"/>
          </p:cNvSpPr>
          <p:nvPr>
            <p:ph type="sldNum" idx="12"/>
          </p:nvPr>
        </p:nvSpPr>
        <p:spPr>
          <a:xfrm>
            <a:off x="8490529" y="250829"/>
            <a:ext cx="348900" cy="178200"/>
          </a:xfrm>
          <a:prstGeom prst="rect">
            <a:avLst/>
          </a:prstGeom>
        </p:spPr>
        <p:txBody>
          <a:bodyPr spcFirstLastPara="1" wrap="square" lIns="91425" tIns="91425" rIns="91425" bIns="91425" anchor="t" anchorCtr="0">
            <a:noAutofit/>
          </a:bodyPr>
          <a:lstStyle>
            <a:lvl1pPr lvl="0" rtl="0">
              <a:buNone/>
              <a:defRPr sz="1100">
                <a:solidFill>
                  <a:schemeClr val="accent3"/>
                </a:solidFill>
              </a:defRPr>
            </a:lvl1pPr>
            <a:lvl2pPr lvl="1" rtl="0">
              <a:buNone/>
              <a:defRPr sz="1100">
                <a:solidFill>
                  <a:schemeClr val="accent3"/>
                </a:solidFill>
              </a:defRPr>
            </a:lvl2pPr>
            <a:lvl3pPr lvl="2" rtl="0">
              <a:buNone/>
              <a:defRPr sz="1100">
                <a:solidFill>
                  <a:schemeClr val="accent3"/>
                </a:solidFill>
              </a:defRPr>
            </a:lvl3pPr>
            <a:lvl4pPr lvl="3" rtl="0">
              <a:buNone/>
              <a:defRPr sz="1100">
                <a:solidFill>
                  <a:schemeClr val="accent3"/>
                </a:solidFill>
              </a:defRPr>
            </a:lvl4pPr>
            <a:lvl5pPr lvl="4" rtl="0">
              <a:buNone/>
              <a:defRPr sz="1100">
                <a:solidFill>
                  <a:schemeClr val="accent3"/>
                </a:solidFill>
              </a:defRPr>
            </a:lvl5pPr>
            <a:lvl6pPr lvl="5" rtl="0">
              <a:buNone/>
              <a:defRPr sz="1100">
                <a:solidFill>
                  <a:schemeClr val="accent3"/>
                </a:solidFill>
              </a:defRPr>
            </a:lvl6pPr>
            <a:lvl7pPr lvl="6" rtl="0">
              <a:buNone/>
              <a:defRPr sz="1100">
                <a:solidFill>
                  <a:schemeClr val="accent3"/>
                </a:solidFill>
              </a:defRPr>
            </a:lvl7pPr>
            <a:lvl8pPr lvl="7" rtl="0">
              <a:buNone/>
              <a:defRPr sz="1100">
                <a:solidFill>
                  <a:schemeClr val="accent3"/>
                </a:solidFill>
              </a:defRPr>
            </a:lvl8pPr>
            <a:lvl9pPr lvl="8" rtl="0">
              <a:buNone/>
              <a:defRPr sz="1100">
                <a:solidFill>
                  <a:schemeClr val="accent3"/>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losing / Thank You">
  <p:cSld name="CUSTOM_13">
    <p:bg>
      <p:bgPr>
        <a:solidFill>
          <a:schemeClr val="lt1"/>
        </a:solidFill>
        <a:effectLst/>
      </p:bgPr>
    </p:bg>
    <p:spTree>
      <p:nvGrpSpPr>
        <p:cNvPr id="1" name="Shape 207"/>
        <p:cNvGrpSpPr/>
        <p:nvPr/>
      </p:nvGrpSpPr>
      <p:grpSpPr>
        <a:xfrm>
          <a:off x="0" y="0"/>
          <a:ext cx="0" cy="0"/>
          <a:chOff x="0" y="0"/>
          <a:chExt cx="0" cy="0"/>
        </a:xfrm>
      </p:grpSpPr>
      <p:sp>
        <p:nvSpPr>
          <p:cNvPr id="208" name="Google Shape;208;p32"/>
          <p:cNvSpPr txBox="1">
            <a:spLocks noGrp="1"/>
          </p:cNvSpPr>
          <p:nvPr>
            <p:ph type="title"/>
          </p:nvPr>
        </p:nvSpPr>
        <p:spPr>
          <a:xfrm>
            <a:off x="455221" y="1321125"/>
            <a:ext cx="5094600" cy="1749900"/>
          </a:xfrm>
          <a:prstGeom prst="rect">
            <a:avLst/>
          </a:prstGeom>
          <a:noFill/>
        </p:spPr>
        <p:txBody>
          <a:bodyPr spcFirstLastPara="1" wrap="square" lIns="91425" tIns="91425" rIns="91425" bIns="91425" anchor="t" anchorCtr="0">
            <a:noAutofit/>
          </a:bodyPr>
          <a:lstStyle>
            <a:lvl1pPr lvl="0">
              <a:spcBef>
                <a:spcPts val="0"/>
              </a:spcBef>
              <a:spcAft>
                <a:spcPts val="0"/>
              </a:spcAft>
              <a:buSzPts val="5400"/>
              <a:buNone/>
              <a:defRPr sz="5400"/>
            </a:lvl1pPr>
            <a:lvl2pPr lvl="1">
              <a:spcBef>
                <a:spcPts val="0"/>
              </a:spcBef>
              <a:spcAft>
                <a:spcPts val="0"/>
              </a:spcAft>
              <a:buClr>
                <a:schemeClr val="dk1"/>
              </a:buClr>
              <a:buSzPts val="1400"/>
              <a:buNone/>
              <a:defRPr>
                <a:solidFill>
                  <a:schemeClr val="dk1"/>
                </a:solidFill>
                <a:latin typeface="Barlow Light"/>
                <a:ea typeface="Barlow Light"/>
                <a:cs typeface="Barlow Light"/>
                <a:sym typeface="Barlow Light"/>
              </a:defRPr>
            </a:lvl2pPr>
            <a:lvl3pPr lvl="2">
              <a:spcBef>
                <a:spcPts val="0"/>
              </a:spcBef>
              <a:spcAft>
                <a:spcPts val="0"/>
              </a:spcAft>
              <a:buClr>
                <a:schemeClr val="dk1"/>
              </a:buClr>
              <a:buSzPts val="1400"/>
              <a:buNone/>
              <a:defRPr>
                <a:solidFill>
                  <a:schemeClr val="dk1"/>
                </a:solidFill>
                <a:latin typeface="Barlow Light"/>
                <a:ea typeface="Barlow Light"/>
                <a:cs typeface="Barlow Light"/>
                <a:sym typeface="Barlow Light"/>
              </a:defRPr>
            </a:lvl3pPr>
            <a:lvl4pPr lvl="3">
              <a:spcBef>
                <a:spcPts val="0"/>
              </a:spcBef>
              <a:spcAft>
                <a:spcPts val="0"/>
              </a:spcAft>
              <a:buClr>
                <a:schemeClr val="dk1"/>
              </a:buClr>
              <a:buSzPts val="1400"/>
              <a:buNone/>
              <a:defRPr>
                <a:solidFill>
                  <a:schemeClr val="dk1"/>
                </a:solidFill>
                <a:latin typeface="Barlow Light"/>
                <a:ea typeface="Barlow Light"/>
                <a:cs typeface="Barlow Light"/>
                <a:sym typeface="Barlow Light"/>
              </a:defRPr>
            </a:lvl4pPr>
            <a:lvl5pPr lvl="4">
              <a:spcBef>
                <a:spcPts val="0"/>
              </a:spcBef>
              <a:spcAft>
                <a:spcPts val="0"/>
              </a:spcAft>
              <a:buClr>
                <a:schemeClr val="dk1"/>
              </a:buClr>
              <a:buSzPts val="1400"/>
              <a:buNone/>
              <a:defRPr>
                <a:solidFill>
                  <a:schemeClr val="dk1"/>
                </a:solidFill>
                <a:latin typeface="Barlow Light"/>
                <a:ea typeface="Barlow Light"/>
                <a:cs typeface="Barlow Light"/>
                <a:sym typeface="Barlow Light"/>
              </a:defRPr>
            </a:lvl5pPr>
            <a:lvl6pPr lvl="5">
              <a:spcBef>
                <a:spcPts val="0"/>
              </a:spcBef>
              <a:spcAft>
                <a:spcPts val="0"/>
              </a:spcAft>
              <a:buClr>
                <a:schemeClr val="dk1"/>
              </a:buClr>
              <a:buSzPts val="1400"/>
              <a:buNone/>
              <a:defRPr>
                <a:solidFill>
                  <a:schemeClr val="dk1"/>
                </a:solidFill>
                <a:latin typeface="Barlow Light"/>
                <a:ea typeface="Barlow Light"/>
                <a:cs typeface="Barlow Light"/>
                <a:sym typeface="Barlow Light"/>
              </a:defRPr>
            </a:lvl6pPr>
            <a:lvl7pPr lvl="6">
              <a:spcBef>
                <a:spcPts val="0"/>
              </a:spcBef>
              <a:spcAft>
                <a:spcPts val="0"/>
              </a:spcAft>
              <a:buClr>
                <a:schemeClr val="dk1"/>
              </a:buClr>
              <a:buSzPts val="1400"/>
              <a:buNone/>
              <a:defRPr>
                <a:solidFill>
                  <a:schemeClr val="dk1"/>
                </a:solidFill>
                <a:latin typeface="Barlow Light"/>
                <a:ea typeface="Barlow Light"/>
                <a:cs typeface="Barlow Light"/>
                <a:sym typeface="Barlow Light"/>
              </a:defRPr>
            </a:lvl7pPr>
            <a:lvl8pPr lvl="7">
              <a:spcBef>
                <a:spcPts val="0"/>
              </a:spcBef>
              <a:spcAft>
                <a:spcPts val="0"/>
              </a:spcAft>
              <a:buClr>
                <a:schemeClr val="dk1"/>
              </a:buClr>
              <a:buSzPts val="1400"/>
              <a:buNone/>
              <a:defRPr>
                <a:solidFill>
                  <a:schemeClr val="dk1"/>
                </a:solidFill>
                <a:latin typeface="Barlow Light"/>
                <a:ea typeface="Barlow Light"/>
                <a:cs typeface="Barlow Light"/>
                <a:sym typeface="Barlow Light"/>
              </a:defRPr>
            </a:lvl8pPr>
            <a:lvl9pPr lvl="8">
              <a:spcBef>
                <a:spcPts val="0"/>
              </a:spcBef>
              <a:spcAft>
                <a:spcPts val="0"/>
              </a:spcAft>
              <a:buClr>
                <a:schemeClr val="dk1"/>
              </a:buClr>
              <a:buSzPts val="1400"/>
              <a:buNone/>
              <a:defRPr>
                <a:solidFill>
                  <a:schemeClr val="dk1"/>
                </a:solidFill>
                <a:latin typeface="Barlow Light"/>
                <a:ea typeface="Barlow Light"/>
                <a:cs typeface="Barlow Light"/>
                <a:sym typeface="Barlow Light"/>
              </a:defRPr>
            </a:lvl9pPr>
          </a:lstStyle>
          <a:p>
            <a:endParaRPr/>
          </a:p>
        </p:txBody>
      </p:sp>
      <p:sp>
        <p:nvSpPr>
          <p:cNvPr id="209" name="Google Shape;209;p32"/>
          <p:cNvSpPr txBox="1">
            <a:spLocks noGrp="1"/>
          </p:cNvSpPr>
          <p:nvPr>
            <p:ph type="body" idx="1"/>
          </p:nvPr>
        </p:nvSpPr>
        <p:spPr>
          <a:xfrm>
            <a:off x="567029" y="4500404"/>
            <a:ext cx="1015800" cy="266100"/>
          </a:xfrm>
          <a:prstGeom prst="rect">
            <a:avLst/>
          </a:prstGeom>
          <a:ln w="9525" cap="flat" cmpd="sng">
            <a:solidFill>
              <a:schemeClr val="dk1"/>
            </a:solidFill>
            <a:prstDash val="solid"/>
            <a:round/>
            <a:headEnd type="none" w="sm" len="sm"/>
            <a:tailEnd type="none" w="sm" len="sm"/>
          </a:ln>
        </p:spPr>
        <p:txBody>
          <a:bodyPr spcFirstLastPara="1" wrap="square" lIns="0" tIns="0" rIns="0" bIns="0" anchor="t" anchorCtr="0">
            <a:spAutoFit/>
          </a:bodyPr>
          <a:lstStyle>
            <a:lvl1pPr marL="457200" lvl="0" indent="-298450">
              <a:spcBef>
                <a:spcPts val="0"/>
              </a:spcBef>
              <a:spcAft>
                <a:spcPts val="0"/>
              </a:spcAft>
              <a:buSzPts val="1100"/>
              <a:buFont typeface="Barlow Medium"/>
              <a:buChar char="●"/>
              <a:defRPr sz="1100">
                <a:latin typeface="Barlow Medium"/>
                <a:ea typeface="Barlow Medium"/>
                <a:cs typeface="Barlow Medium"/>
                <a:sym typeface="Barlow Medium"/>
              </a:defRPr>
            </a:lvl1pPr>
            <a:lvl2pPr marL="914400" lvl="1" indent="-298450">
              <a:spcBef>
                <a:spcPts val="0"/>
              </a:spcBef>
              <a:spcAft>
                <a:spcPts val="0"/>
              </a:spcAft>
              <a:buSzPts val="1100"/>
              <a:buFont typeface="Barlow Medium"/>
              <a:buChar char="○"/>
              <a:defRPr sz="1100">
                <a:latin typeface="Barlow Medium"/>
                <a:ea typeface="Barlow Medium"/>
                <a:cs typeface="Barlow Medium"/>
                <a:sym typeface="Barlow Medium"/>
              </a:defRPr>
            </a:lvl2pPr>
            <a:lvl3pPr marL="1371600" lvl="2" indent="-298450">
              <a:spcBef>
                <a:spcPts val="0"/>
              </a:spcBef>
              <a:spcAft>
                <a:spcPts val="0"/>
              </a:spcAft>
              <a:buSzPts val="1100"/>
              <a:buFont typeface="Barlow Medium"/>
              <a:buChar char="■"/>
              <a:defRPr sz="1100">
                <a:latin typeface="Barlow Medium"/>
                <a:ea typeface="Barlow Medium"/>
                <a:cs typeface="Barlow Medium"/>
                <a:sym typeface="Barlow Medium"/>
              </a:defRPr>
            </a:lvl3pPr>
            <a:lvl4pPr marL="1828800" lvl="3" indent="-298450">
              <a:spcBef>
                <a:spcPts val="0"/>
              </a:spcBef>
              <a:spcAft>
                <a:spcPts val="0"/>
              </a:spcAft>
              <a:buSzPts val="1100"/>
              <a:buFont typeface="Barlow Medium"/>
              <a:buChar char="●"/>
              <a:defRPr sz="1100">
                <a:latin typeface="Barlow Medium"/>
                <a:ea typeface="Barlow Medium"/>
                <a:cs typeface="Barlow Medium"/>
                <a:sym typeface="Barlow Medium"/>
              </a:defRPr>
            </a:lvl4pPr>
            <a:lvl5pPr marL="2286000" lvl="4" indent="-298450">
              <a:spcBef>
                <a:spcPts val="0"/>
              </a:spcBef>
              <a:spcAft>
                <a:spcPts val="0"/>
              </a:spcAft>
              <a:buSzPts val="1100"/>
              <a:buFont typeface="Barlow Medium"/>
              <a:buChar char="○"/>
              <a:defRPr>
                <a:latin typeface="Barlow Medium"/>
                <a:ea typeface="Barlow Medium"/>
                <a:cs typeface="Barlow Medium"/>
                <a:sym typeface="Barlow Medium"/>
              </a:defRPr>
            </a:lvl5pPr>
            <a:lvl6pPr marL="2743200" lvl="5" indent="-298450">
              <a:spcBef>
                <a:spcPts val="0"/>
              </a:spcBef>
              <a:spcAft>
                <a:spcPts val="0"/>
              </a:spcAft>
              <a:buSzPts val="1100"/>
              <a:buFont typeface="Barlow Medium"/>
              <a:buChar char="■"/>
              <a:defRPr sz="1100">
                <a:latin typeface="Barlow Medium"/>
                <a:ea typeface="Barlow Medium"/>
                <a:cs typeface="Barlow Medium"/>
                <a:sym typeface="Barlow Medium"/>
              </a:defRPr>
            </a:lvl6pPr>
            <a:lvl7pPr marL="3200400" lvl="6" indent="-298450">
              <a:spcBef>
                <a:spcPts val="0"/>
              </a:spcBef>
              <a:spcAft>
                <a:spcPts val="0"/>
              </a:spcAft>
              <a:buSzPts val="1100"/>
              <a:buFont typeface="Barlow Medium"/>
              <a:buChar char="●"/>
              <a:defRPr sz="1100">
                <a:latin typeface="Barlow Medium"/>
                <a:ea typeface="Barlow Medium"/>
                <a:cs typeface="Barlow Medium"/>
                <a:sym typeface="Barlow Medium"/>
              </a:defRPr>
            </a:lvl7pPr>
            <a:lvl8pPr marL="3657600" lvl="7" indent="-298450">
              <a:spcBef>
                <a:spcPts val="0"/>
              </a:spcBef>
              <a:spcAft>
                <a:spcPts val="0"/>
              </a:spcAft>
              <a:buSzPts val="1100"/>
              <a:buFont typeface="Barlow Medium"/>
              <a:buChar char="○"/>
              <a:defRPr sz="1100">
                <a:latin typeface="Barlow Medium"/>
                <a:ea typeface="Barlow Medium"/>
                <a:cs typeface="Barlow Medium"/>
                <a:sym typeface="Barlow Medium"/>
              </a:defRPr>
            </a:lvl8pPr>
            <a:lvl9pPr marL="4114800" lvl="8" indent="-298450">
              <a:spcBef>
                <a:spcPts val="0"/>
              </a:spcBef>
              <a:spcAft>
                <a:spcPts val="0"/>
              </a:spcAft>
              <a:buSzPts val="1100"/>
              <a:buFont typeface="Barlow Medium"/>
              <a:buChar char="■"/>
              <a:defRPr sz="1100">
                <a:latin typeface="Barlow Medium"/>
                <a:ea typeface="Barlow Medium"/>
                <a:cs typeface="Barlow Medium"/>
                <a:sym typeface="Barlow Medium"/>
              </a:defRPr>
            </a:lvl9pPr>
          </a:lstStyle>
          <a:p>
            <a:endParaRPr/>
          </a:p>
        </p:txBody>
      </p:sp>
      <p:sp>
        <p:nvSpPr>
          <p:cNvPr id="210" name="Google Shape;210;p3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atin typeface="Barlow Medium"/>
                <a:ea typeface="Barlow Medium"/>
                <a:cs typeface="Barlow Medium"/>
                <a:sym typeface="Barlow Medium"/>
              </a:defRPr>
            </a:lvl1pPr>
            <a:lvl2pPr lvl="1">
              <a:buNone/>
              <a:defRPr>
                <a:latin typeface="Barlow Medium"/>
                <a:ea typeface="Barlow Medium"/>
                <a:cs typeface="Barlow Medium"/>
                <a:sym typeface="Barlow Medium"/>
              </a:defRPr>
            </a:lvl2pPr>
            <a:lvl3pPr lvl="2">
              <a:buNone/>
              <a:defRPr>
                <a:latin typeface="Barlow Medium"/>
                <a:ea typeface="Barlow Medium"/>
                <a:cs typeface="Barlow Medium"/>
                <a:sym typeface="Barlow Medium"/>
              </a:defRPr>
            </a:lvl3pPr>
            <a:lvl4pPr lvl="3">
              <a:buNone/>
              <a:defRPr>
                <a:latin typeface="Barlow Medium"/>
                <a:ea typeface="Barlow Medium"/>
                <a:cs typeface="Barlow Medium"/>
                <a:sym typeface="Barlow Medium"/>
              </a:defRPr>
            </a:lvl4pPr>
            <a:lvl5pPr lvl="4">
              <a:buNone/>
              <a:defRPr>
                <a:latin typeface="Barlow Medium"/>
                <a:ea typeface="Barlow Medium"/>
                <a:cs typeface="Barlow Medium"/>
                <a:sym typeface="Barlow Medium"/>
              </a:defRPr>
            </a:lvl5pPr>
            <a:lvl6pPr lvl="5">
              <a:buNone/>
              <a:defRPr>
                <a:latin typeface="Barlow Medium"/>
                <a:ea typeface="Barlow Medium"/>
                <a:cs typeface="Barlow Medium"/>
                <a:sym typeface="Barlow Medium"/>
              </a:defRPr>
            </a:lvl6pPr>
            <a:lvl7pPr lvl="6">
              <a:buNone/>
              <a:defRPr>
                <a:latin typeface="Barlow Medium"/>
                <a:ea typeface="Barlow Medium"/>
                <a:cs typeface="Barlow Medium"/>
                <a:sym typeface="Barlow Medium"/>
              </a:defRPr>
            </a:lvl7pPr>
            <a:lvl8pPr lvl="7">
              <a:buNone/>
              <a:defRPr>
                <a:latin typeface="Barlow Medium"/>
                <a:ea typeface="Barlow Medium"/>
                <a:cs typeface="Barlow Medium"/>
                <a:sym typeface="Barlow Medium"/>
              </a:defRPr>
            </a:lvl8pPr>
            <a:lvl9pPr lvl="8">
              <a:buNone/>
              <a:defRPr>
                <a:latin typeface="Barlow Medium"/>
                <a:ea typeface="Barlow Medium"/>
                <a:cs typeface="Barlow Medium"/>
                <a:sym typeface="Barlow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Header">
  <p:cSld name="SECTION_TITLE_AND_DESCRIPTION">
    <p:spTree>
      <p:nvGrpSpPr>
        <p:cNvPr id="1" name="Shape 211"/>
        <p:cNvGrpSpPr/>
        <p:nvPr/>
      </p:nvGrpSpPr>
      <p:grpSpPr>
        <a:xfrm>
          <a:off x="0" y="0"/>
          <a:ext cx="0" cy="0"/>
          <a:chOff x="0" y="0"/>
          <a:chExt cx="0" cy="0"/>
        </a:xfrm>
      </p:grpSpPr>
      <p:sp>
        <p:nvSpPr>
          <p:cNvPr id="212" name="Google Shape;212;p33"/>
          <p:cNvSpPr txBox="1">
            <a:spLocks noGrp="1"/>
          </p:cNvSpPr>
          <p:nvPr>
            <p:ph type="title"/>
          </p:nvPr>
        </p:nvSpPr>
        <p:spPr>
          <a:xfrm>
            <a:off x="697350" y="2932550"/>
            <a:ext cx="7749300" cy="10158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5"/>
              </a:buClr>
              <a:buSzPts val="3600"/>
              <a:buFont typeface="Hepta Slab Medium"/>
              <a:buNone/>
              <a:defRPr>
                <a:solidFill>
                  <a:schemeClr val="accent5"/>
                </a:solidFill>
                <a:latin typeface="Hepta Slab Medium"/>
                <a:ea typeface="Hepta Slab Medium"/>
                <a:cs typeface="Hepta Slab Medium"/>
                <a:sym typeface="Hepta Slab Medium"/>
              </a:defRPr>
            </a:lvl1pPr>
            <a:lvl2pPr lvl="1" algn="ctr">
              <a:spcBef>
                <a:spcPts val="0"/>
              </a:spcBef>
              <a:spcAft>
                <a:spcPts val="0"/>
              </a:spcAft>
              <a:buClr>
                <a:schemeClr val="accent5"/>
              </a:buClr>
              <a:buSzPts val="12800"/>
              <a:buFont typeface="Hepta Slab Medium"/>
              <a:buNone/>
              <a:defRPr sz="12800">
                <a:solidFill>
                  <a:schemeClr val="accent5"/>
                </a:solidFill>
                <a:latin typeface="Hepta Slab Medium"/>
                <a:ea typeface="Hepta Slab Medium"/>
                <a:cs typeface="Hepta Slab Medium"/>
                <a:sym typeface="Hepta Slab Medium"/>
              </a:defRPr>
            </a:lvl2pPr>
            <a:lvl3pPr lvl="2" algn="ctr">
              <a:spcBef>
                <a:spcPts val="0"/>
              </a:spcBef>
              <a:spcAft>
                <a:spcPts val="0"/>
              </a:spcAft>
              <a:buClr>
                <a:schemeClr val="accent5"/>
              </a:buClr>
              <a:buSzPts val="12800"/>
              <a:buFont typeface="Hepta Slab Medium"/>
              <a:buNone/>
              <a:defRPr sz="12800">
                <a:solidFill>
                  <a:schemeClr val="accent5"/>
                </a:solidFill>
                <a:latin typeface="Hepta Slab Medium"/>
                <a:ea typeface="Hepta Slab Medium"/>
                <a:cs typeface="Hepta Slab Medium"/>
                <a:sym typeface="Hepta Slab Medium"/>
              </a:defRPr>
            </a:lvl3pPr>
            <a:lvl4pPr lvl="3" algn="ctr">
              <a:spcBef>
                <a:spcPts val="0"/>
              </a:spcBef>
              <a:spcAft>
                <a:spcPts val="0"/>
              </a:spcAft>
              <a:buClr>
                <a:schemeClr val="accent5"/>
              </a:buClr>
              <a:buSzPts val="12800"/>
              <a:buFont typeface="Hepta Slab Medium"/>
              <a:buNone/>
              <a:defRPr sz="12800">
                <a:solidFill>
                  <a:schemeClr val="accent5"/>
                </a:solidFill>
                <a:latin typeface="Hepta Slab Medium"/>
                <a:ea typeface="Hepta Slab Medium"/>
                <a:cs typeface="Hepta Slab Medium"/>
                <a:sym typeface="Hepta Slab Medium"/>
              </a:defRPr>
            </a:lvl4pPr>
            <a:lvl5pPr lvl="4" algn="ctr">
              <a:spcBef>
                <a:spcPts val="0"/>
              </a:spcBef>
              <a:spcAft>
                <a:spcPts val="0"/>
              </a:spcAft>
              <a:buClr>
                <a:schemeClr val="accent5"/>
              </a:buClr>
              <a:buSzPts val="12800"/>
              <a:buFont typeface="Hepta Slab Medium"/>
              <a:buNone/>
              <a:defRPr sz="12800">
                <a:solidFill>
                  <a:schemeClr val="accent5"/>
                </a:solidFill>
                <a:latin typeface="Hepta Slab Medium"/>
                <a:ea typeface="Hepta Slab Medium"/>
                <a:cs typeface="Hepta Slab Medium"/>
                <a:sym typeface="Hepta Slab Medium"/>
              </a:defRPr>
            </a:lvl5pPr>
            <a:lvl6pPr lvl="5" algn="ctr">
              <a:spcBef>
                <a:spcPts val="0"/>
              </a:spcBef>
              <a:spcAft>
                <a:spcPts val="0"/>
              </a:spcAft>
              <a:buClr>
                <a:schemeClr val="accent5"/>
              </a:buClr>
              <a:buSzPts val="12800"/>
              <a:buFont typeface="Hepta Slab Medium"/>
              <a:buNone/>
              <a:defRPr sz="12800">
                <a:solidFill>
                  <a:schemeClr val="accent5"/>
                </a:solidFill>
                <a:latin typeface="Hepta Slab Medium"/>
                <a:ea typeface="Hepta Slab Medium"/>
                <a:cs typeface="Hepta Slab Medium"/>
                <a:sym typeface="Hepta Slab Medium"/>
              </a:defRPr>
            </a:lvl6pPr>
            <a:lvl7pPr lvl="6" algn="ctr">
              <a:spcBef>
                <a:spcPts val="0"/>
              </a:spcBef>
              <a:spcAft>
                <a:spcPts val="0"/>
              </a:spcAft>
              <a:buClr>
                <a:schemeClr val="accent5"/>
              </a:buClr>
              <a:buSzPts val="12800"/>
              <a:buFont typeface="Hepta Slab Medium"/>
              <a:buNone/>
              <a:defRPr sz="12800">
                <a:solidFill>
                  <a:schemeClr val="accent5"/>
                </a:solidFill>
                <a:latin typeface="Hepta Slab Medium"/>
                <a:ea typeface="Hepta Slab Medium"/>
                <a:cs typeface="Hepta Slab Medium"/>
                <a:sym typeface="Hepta Slab Medium"/>
              </a:defRPr>
            </a:lvl7pPr>
            <a:lvl8pPr lvl="7" algn="ctr">
              <a:spcBef>
                <a:spcPts val="0"/>
              </a:spcBef>
              <a:spcAft>
                <a:spcPts val="0"/>
              </a:spcAft>
              <a:buClr>
                <a:schemeClr val="accent5"/>
              </a:buClr>
              <a:buSzPts val="12800"/>
              <a:buFont typeface="Hepta Slab Medium"/>
              <a:buNone/>
              <a:defRPr sz="12800">
                <a:solidFill>
                  <a:schemeClr val="accent5"/>
                </a:solidFill>
                <a:latin typeface="Hepta Slab Medium"/>
                <a:ea typeface="Hepta Slab Medium"/>
                <a:cs typeface="Hepta Slab Medium"/>
                <a:sym typeface="Hepta Slab Medium"/>
              </a:defRPr>
            </a:lvl8pPr>
            <a:lvl9pPr lvl="8" algn="ctr">
              <a:spcBef>
                <a:spcPts val="0"/>
              </a:spcBef>
              <a:spcAft>
                <a:spcPts val="0"/>
              </a:spcAft>
              <a:buClr>
                <a:schemeClr val="accent5"/>
              </a:buClr>
              <a:buSzPts val="12800"/>
              <a:buFont typeface="Hepta Slab Medium"/>
              <a:buNone/>
              <a:defRPr sz="12800">
                <a:solidFill>
                  <a:schemeClr val="accent5"/>
                </a:solidFill>
                <a:latin typeface="Hepta Slab Medium"/>
                <a:ea typeface="Hepta Slab Medium"/>
                <a:cs typeface="Hepta Slab Medium"/>
                <a:sym typeface="Hepta Slab Medium"/>
              </a:defRPr>
            </a:lvl9pPr>
          </a:lstStyle>
          <a:p>
            <a:endParaRPr/>
          </a:p>
        </p:txBody>
      </p:sp>
      <p:sp>
        <p:nvSpPr>
          <p:cNvPr id="213" name="Google Shape;213;p33"/>
          <p:cNvSpPr txBox="1">
            <a:spLocks noGrp="1"/>
          </p:cNvSpPr>
          <p:nvPr>
            <p:ph type="title" idx="2"/>
          </p:nvPr>
        </p:nvSpPr>
        <p:spPr>
          <a:xfrm>
            <a:off x="3278250" y="1194450"/>
            <a:ext cx="2587500" cy="19926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dk2"/>
              </a:buClr>
              <a:buSzPts val="12800"/>
              <a:buNone/>
              <a:defRPr sz="12800">
                <a:solidFill>
                  <a:schemeClr val="dk2"/>
                </a:solidFill>
              </a:defRPr>
            </a:lvl1pPr>
            <a:lvl2pPr lvl="1" algn="ctr">
              <a:spcBef>
                <a:spcPts val="0"/>
              </a:spcBef>
              <a:spcAft>
                <a:spcPts val="0"/>
              </a:spcAft>
              <a:buClr>
                <a:schemeClr val="dk2"/>
              </a:buClr>
              <a:buSzPts val="12800"/>
              <a:buNone/>
              <a:defRPr sz="12800">
                <a:solidFill>
                  <a:schemeClr val="dk2"/>
                </a:solidFill>
                <a:latin typeface="Barlow Light"/>
                <a:ea typeface="Barlow Light"/>
                <a:cs typeface="Barlow Light"/>
                <a:sym typeface="Barlow Light"/>
              </a:defRPr>
            </a:lvl2pPr>
            <a:lvl3pPr lvl="2" algn="ctr">
              <a:spcBef>
                <a:spcPts val="0"/>
              </a:spcBef>
              <a:spcAft>
                <a:spcPts val="0"/>
              </a:spcAft>
              <a:buClr>
                <a:schemeClr val="dk2"/>
              </a:buClr>
              <a:buSzPts val="12800"/>
              <a:buNone/>
              <a:defRPr sz="12800">
                <a:solidFill>
                  <a:schemeClr val="dk2"/>
                </a:solidFill>
                <a:latin typeface="Barlow Light"/>
                <a:ea typeface="Barlow Light"/>
                <a:cs typeface="Barlow Light"/>
                <a:sym typeface="Barlow Light"/>
              </a:defRPr>
            </a:lvl3pPr>
            <a:lvl4pPr lvl="3" algn="ctr">
              <a:spcBef>
                <a:spcPts val="0"/>
              </a:spcBef>
              <a:spcAft>
                <a:spcPts val="0"/>
              </a:spcAft>
              <a:buClr>
                <a:schemeClr val="dk2"/>
              </a:buClr>
              <a:buSzPts val="12800"/>
              <a:buNone/>
              <a:defRPr sz="12800">
                <a:solidFill>
                  <a:schemeClr val="dk2"/>
                </a:solidFill>
                <a:latin typeface="Barlow Light"/>
                <a:ea typeface="Barlow Light"/>
                <a:cs typeface="Barlow Light"/>
                <a:sym typeface="Barlow Light"/>
              </a:defRPr>
            </a:lvl4pPr>
            <a:lvl5pPr lvl="4" algn="ctr">
              <a:spcBef>
                <a:spcPts val="0"/>
              </a:spcBef>
              <a:spcAft>
                <a:spcPts val="0"/>
              </a:spcAft>
              <a:buClr>
                <a:schemeClr val="dk2"/>
              </a:buClr>
              <a:buSzPts val="12800"/>
              <a:buNone/>
              <a:defRPr sz="12800">
                <a:solidFill>
                  <a:schemeClr val="dk2"/>
                </a:solidFill>
                <a:latin typeface="Barlow Light"/>
                <a:ea typeface="Barlow Light"/>
                <a:cs typeface="Barlow Light"/>
                <a:sym typeface="Barlow Light"/>
              </a:defRPr>
            </a:lvl5pPr>
            <a:lvl6pPr lvl="5" algn="ctr">
              <a:spcBef>
                <a:spcPts val="0"/>
              </a:spcBef>
              <a:spcAft>
                <a:spcPts val="0"/>
              </a:spcAft>
              <a:buClr>
                <a:schemeClr val="dk2"/>
              </a:buClr>
              <a:buSzPts val="12800"/>
              <a:buNone/>
              <a:defRPr sz="12800">
                <a:solidFill>
                  <a:schemeClr val="dk2"/>
                </a:solidFill>
                <a:latin typeface="Barlow Light"/>
                <a:ea typeface="Barlow Light"/>
                <a:cs typeface="Barlow Light"/>
                <a:sym typeface="Barlow Light"/>
              </a:defRPr>
            </a:lvl6pPr>
            <a:lvl7pPr lvl="6" algn="ctr">
              <a:spcBef>
                <a:spcPts val="0"/>
              </a:spcBef>
              <a:spcAft>
                <a:spcPts val="0"/>
              </a:spcAft>
              <a:buClr>
                <a:schemeClr val="dk2"/>
              </a:buClr>
              <a:buSzPts val="12800"/>
              <a:buNone/>
              <a:defRPr sz="12800">
                <a:solidFill>
                  <a:schemeClr val="dk2"/>
                </a:solidFill>
                <a:latin typeface="Barlow Light"/>
                <a:ea typeface="Barlow Light"/>
                <a:cs typeface="Barlow Light"/>
                <a:sym typeface="Barlow Light"/>
              </a:defRPr>
            </a:lvl7pPr>
            <a:lvl8pPr lvl="7" algn="ctr">
              <a:spcBef>
                <a:spcPts val="0"/>
              </a:spcBef>
              <a:spcAft>
                <a:spcPts val="0"/>
              </a:spcAft>
              <a:buClr>
                <a:schemeClr val="dk2"/>
              </a:buClr>
              <a:buSzPts val="12800"/>
              <a:buNone/>
              <a:defRPr sz="12800">
                <a:solidFill>
                  <a:schemeClr val="dk2"/>
                </a:solidFill>
                <a:latin typeface="Barlow Light"/>
                <a:ea typeface="Barlow Light"/>
                <a:cs typeface="Barlow Light"/>
                <a:sym typeface="Barlow Light"/>
              </a:defRPr>
            </a:lvl8pPr>
            <a:lvl9pPr lvl="8" algn="ctr">
              <a:spcBef>
                <a:spcPts val="0"/>
              </a:spcBef>
              <a:spcAft>
                <a:spcPts val="0"/>
              </a:spcAft>
              <a:buClr>
                <a:schemeClr val="dk2"/>
              </a:buClr>
              <a:buSzPts val="12800"/>
              <a:buNone/>
              <a:defRPr sz="12800">
                <a:solidFill>
                  <a:schemeClr val="dk2"/>
                </a:solidFill>
                <a:latin typeface="Barlow Light"/>
                <a:ea typeface="Barlow Light"/>
                <a:cs typeface="Barlow Light"/>
                <a:sym typeface="Barlow Light"/>
              </a:defRPr>
            </a:lvl9pPr>
          </a:lstStyle>
          <a:p>
            <a:endParaRPr/>
          </a:p>
        </p:txBody>
      </p:sp>
      <p:sp>
        <p:nvSpPr>
          <p:cNvPr id="214" name="Google Shape;214;p3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Market Size / Pie Graph">
  <p:cSld name="CAPTION_ONLY">
    <p:bg>
      <p:bgPr>
        <a:solidFill>
          <a:schemeClr val="dk1"/>
        </a:solidFill>
        <a:effectLst/>
      </p:bgPr>
    </p:bg>
    <p:spTree>
      <p:nvGrpSpPr>
        <p:cNvPr id="1" name="Shape 215"/>
        <p:cNvGrpSpPr/>
        <p:nvPr/>
      </p:nvGrpSpPr>
      <p:grpSpPr>
        <a:xfrm>
          <a:off x="0" y="0"/>
          <a:ext cx="0" cy="0"/>
          <a:chOff x="0" y="0"/>
          <a:chExt cx="0" cy="0"/>
        </a:xfrm>
      </p:grpSpPr>
      <p:sp>
        <p:nvSpPr>
          <p:cNvPr id="216" name="Google Shape;216;p34"/>
          <p:cNvSpPr/>
          <p:nvPr/>
        </p:nvSpPr>
        <p:spPr>
          <a:xfrm>
            <a:off x="0" y="0"/>
            <a:ext cx="9144000" cy="16311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4"/>
          <p:cNvSpPr txBox="1">
            <a:spLocks noGrp="1"/>
          </p:cNvSpPr>
          <p:nvPr>
            <p:ph type="subTitle" idx="1"/>
          </p:nvPr>
        </p:nvSpPr>
        <p:spPr>
          <a:xfrm>
            <a:off x="791150" y="522625"/>
            <a:ext cx="4977300" cy="1108200"/>
          </a:xfrm>
          <a:prstGeom prst="rect">
            <a:avLst/>
          </a:prstGeom>
        </p:spPr>
        <p:txBody>
          <a:bodyPr spcFirstLastPara="1" wrap="square" lIns="0" tIns="0" rIns="0" bIns="0" anchor="t" anchorCtr="0">
            <a:noAutofit/>
          </a:bodyPr>
          <a:lstStyle>
            <a:lvl1pPr lvl="0">
              <a:spcBef>
                <a:spcPts val="0"/>
              </a:spcBef>
              <a:spcAft>
                <a:spcPts val="0"/>
              </a:spcAft>
              <a:buClr>
                <a:schemeClr val="lt1"/>
              </a:buClr>
              <a:buSzPts val="3600"/>
              <a:buFont typeface="Hepta Slab Medium"/>
              <a:buNone/>
              <a:defRPr sz="3600">
                <a:solidFill>
                  <a:schemeClr val="lt1"/>
                </a:solidFill>
                <a:latin typeface="Hepta Slab Medium"/>
                <a:ea typeface="Hepta Slab Medium"/>
                <a:cs typeface="Hepta Slab Medium"/>
                <a:sym typeface="Hepta Slab Medium"/>
              </a:defRPr>
            </a:lvl1pPr>
            <a:lvl2pPr lvl="1">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2pPr>
            <a:lvl3pPr lvl="2">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3pPr>
            <a:lvl4pPr lvl="3">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4pPr>
            <a:lvl5pPr lvl="4">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5pPr>
            <a:lvl6pPr lvl="5">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6pPr>
            <a:lvl7pPr lvl="6">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7pPr>
            <a:lvl8pPr lvl="7">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8pPr>
            <a:lvl9pPr lvl="8">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9pPr>
          </a:lstStyle>
          <a:p>
            <a:endParaRPr/>
          </a:p>
        </p:txBody>
      </p:sp>
      <p:sp>
        <p:nvSpPr>
          <p:cNvPr id="218" name="Google Shape;218;p34"/>
          <p:cNvSpPr txBox="1">
            <a:spLocks noGrp="1"/>
          </p:cNvSpPr>
          <p:nvPr>
            <p:ph type="body" idx="2"/>
          </p:nvPr>
        </p:nvSpPr>
        <p:spPr>
          <a:xfrm>
            <a:off x="714950" y="1989025"/>
            <a:ext cx="2792400" cy="2804100"/>
          </a:xfrm>
          <a:prstGeom prst="rect">
            <a:avLst/>
          </a:prstGeom>
        </p:spPr>
        <p:txBody>
          <a:bodyPr spcFirstLastPara="1" wrap="square" lIns="91425" tIns="91425" rIns="91425" bIns="91425" anchor="t" anchorCtr="0">
            <a:noAutofit/>
          </a:bodyPr>
          <a:lstStyle>
            <a:lvl1pPr marL="457200" lvl="0" indent="-323850">
              <a:spcBef>
                <a:spcPts val="0"/>
              </a:spcBef>
              <a:spcAft>
                <a:spcPts val="0"/>
              </a:spcAft>
              <a:buClr>
                <a:schemeClr val="lt1"/>
              </a:buClr>
              <a:buSzPts val="1500"/>
              <a:buChar char="●"/>
              <a:defRPr>
                <a:solidFill>
                  <a:schemeClr val="lt1"/>
                </a:solidFill>
              </a:defRPr>
            </a:lvl1pPr>
            <a:lvl2pPr marL="914400" lvl="1" indent="-323850">
              <a:spcBef>
                <a:spcPts val="0"/>
              </a:spcBef>
              <a:spcAft>
                <a:spcPts val="0"/>
              </a:spcAft>
              <a:buClr>
                <a:schemeClr val="lt1"/>
              </a:buClr>
              <a:buSzPts val="1500"/>
              <a:buChar char="○"/>
              <a:defRPr sz="1500">
                <a:solidFill>
                  <a:schemeClr val="lt1"/>
                </a:solidFill>
              </a:defRPr>
            </a:lvl2pPr>
            <a:lvl3pPr marL="1371600" lvl="2" indent="-323850">
              <a:spcBef>
                <a:spcPts val="0"/>
              </a:spcBef>
              <a:spcAft>
                <a:spcPts val="0"/>
              </a:spcAft>
              <a:buClr>
                <a:schemeClr val="lt1"/>
              </a:buClr>
              <a:buSzPts val="1500"/>
              <a:buChar char="■"/>
              <a:defRPr sz="1500">
                <a:solidFill>
                  <a:schemeClr val="lt1"/>
                </a:solidFill>
              </a:defRPr>
            </a:lvl3pPr>
            <a:lvl4pPr marL="1828800" lvl="3" indent="-323850">
              <a:spcBef>
                <a:spcPts val="0"/>
              </a:spcBef>
              <a:spcAft>
                <a:spcPts val="0"/>
              </a:spcAft>
              <a:buClr>
                <a:schemeClr val="lt1"/>
              </a:buClr>
              <a:buSzPts val="1500"/>
              <a:buChar char="●"/>
              <a:defRPr sz="1500">
                <a:solidFill>
                  <a:schemeClr val="lt1"/>
                </a:solidFill>
              </a:defRPr>
            </a:lvl4pPr>
            <a:lvl5pPr marL="2286000" lvl="4" indent="-323850">
              <a:spcBef>
                <a:spcPts val="0"/>
              </a:spcBef>
              <a:spcAft>
                <a:spcPts val="0"/>
              </a:spcAft>
              <a:buClr>
                <a:schemeClr val="lt1"/>
              </a:buClr>
              <a:buSzPts val="1500"/>
              <a:buChar char="○"/>
              <a:defRPr sz="1500">
                <a:solidFill>
                  <a:schemeClr val="lt1"/>
                </a:solidFill>
              </a:defRPr>
            </a:lvl5pPr>
            <a:lvl6pPr marL="2743200" lvl="5" indent="-323850">
              <a:spcBef>
                <a:spcPts val="0"/>
              </a:spcBef>
              <a:spcAft>
                <a:spcPts val="0"/>
              </a:spcAft>
              <a:buClr>
                <a:schemeClr val="lt1"/>
              </a:buClr>
              <a:buSzPts val="1500"/>
              <a:buChar char="■"/>
              <a:defRPr sz="1500">
                <a:solidFill>
                  <a:schemeClr val="lt1"/>
                </a:solidFill>
              </a:defRPr>
            </a:lvl6pPr>
            <a:lvl7pPr marL="3200400" lvl="6" indent="-323850">
              <a:spcBef>
                <a:spcPts val="0"/>
              </a:spcBef>
              <a:spcAft>
                <a:spcPts val="0"/>
              </a:spcAft>
              <a:buClr>
                <a:schemeClr val="lt1"/>
              </a:buClr>
              <a:buSzPts val="1500"/>
              <a:buChar char="●"/>
              <a:defRPr sz="1500">
                <a:solidFill>
                  <a:schemeClr val="lt1"/>
                </a:solidFill>
              </a:defRPr>
            </a:lvl7pPr>
            <a:lvl8pPr marL="3657600" lvl="7" indent="-323850">
              <a:spcBef>
                <a:spcPts val="0"/>
              </a:spcBef>
              <a:spcAft>
                <a:spcPts val="0"/>
              </a:spcAft>
              <a:buClr>
                <a:schemeClr val="lt1"/>
              </a:buClr>
              <a:buSzPts val="1500"/>
              <a:buChar char="○"/>
              <a:defRPr sz="1500">
                <a:solidFill>
                  <a:schemeClr val="lt1"/>
                </a:solidFill>
              </a:defRPr>
            </a:lvl8pPr>
            <a:lvl9pPr marL="4114800" lvl="8" indent="-323850">
              <a:spcBef>
                <a:spcPts val="0"/>
              </a:spcBef>
              <a:spcAft>
                <a:spcPts val="0"/>
              </a:spcAft>
              <a:buClr>
                <a:schemeClr val="lt1"/>
              </a:buClr>
              <a:buSzPts val="1500"/>
              <a:buChar char="■"/>
              <a:defRPr sz="1500">
                <a:solidFill>
                  <a:schemeClr val="lt1"/>
                </a:solidFill>
              </a:defRPr>
            </a:lvl9pPr>
          </a:lstStyle>
          <a:p>
            <a:endParaRPr/>
          </a:p>
        </p:txBody>
      </p:sp>
      <p:sp>
        <p:nvSpPr>
          <p:cNvPr id="219" name="Google Shape;219;p34"/>
          <p:cNvSpPr txBox="1">
            <a:spLocks noGrp="1"/>
          </p:cNvSpPr>
          <p:nvPr>
            <p:ph type="sldNum" idx="12"/>
          </p:nvPr>
        </p:nvSpPr>
        <p:spPr>
          <a:xfrm>
            <a:off x="8490529" y="250829"/>
            <a:ext cx="348900" cy="178200"/>
          </a:xfrm>
          <a:prstGeom prst="rect">
            <a:avLst/>
          </a:prstGeom>
        </p:spPr>
        <p:txBody>
          <a:bodyPr spcFirstLastPara="1" wrap="square" lIns="91425" tIns="91425" rIns="91425" bIns="91425" anchor="t" anchorCtr="0">
            <a:noAutofit/>
          </a:bodyPr>
          <a:lstStyle>
            <a:lvl1pPr lvl="0" rtl="0">
              <a:buNone/>
              <a:defRPr sz="1100">
                <a:solidFill>
                  <a:schemeClr val="dk2"/>
                </a:solidFill>
              </a:defRPr>
            </a:lvl1pPr>
            <a:lvl2pPr lvl="1" rtl="0">
              <a:buNone/>
              <a:defRPr sz="1100">
                <a:solidFill>
                  <a:schemeClr val="dk2"/>
                </a:solidFill>
              </a:defRPr>
            </a:lvl2pPr>
            <a:lvl3pPr lvl="2" rtl="0">
              <a:buNone/>
              <a:defRPr sz="1100">
                <a:solidFill>
                  <a:schemeClr val="dk2"/>
                </a:solidFill>
              </a:defRPr>
            </a:lvl3pPr>
            <a:lvl4pPr lvl="3" rtl="0">
              <a:buNone/>
              <a:defRPr sz="1100">
                <a:solidFill>
                  <a:schemeClr val="dk2"/>
                </a:solidFill>
              </a:defRPr>
            </a:lvl4pPr>
            <a:lvl5pPr lvl="4" rtl="0">
              <a:buNone/>
              <a:defRPr sz="1100">
                <a:solidFill>
                  <a:schemeClr val="dk2"/>
                </a:solidFill>
              </a:defRPr>
            </a:lvl5pPr>
            <a:lvl6pPr lvl="5" rtl="0">
              <a:buNone/>
              <a:defRPr sz="1100">
                <a:solidFill>
                  <a:schemeClr val="dk2"/>
                </a:solidFill>
              </a:defRPr>
            </a:lvl6pPr>
            <a:lvl7pPr lvl="6" rtl="0">
              <a:buNone/>
              <a:defRPr sz="1100">
                <a:solidFill>
                  <a:schemeClr val="dk2"/>
                </a:solidFill>
              </a:defRPr>
            </a:lvl7pPr>
            <a:lvl8pPr lvl="7" rtl="0">
              <a:buNone/>
              <a:defRPr sz="1100">
                <a:solidFill>
                  <a:schemeClr val="dk2"/>
                </a:solidFill>
              </a:defRPr>
            </a:lvl8pPr>
            <a:lvl9pPr lvl="8" rtl="0">
              <a:buNone/>
              <a:defRPr sz="11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220" name="Google Shape;220;p34"/>
          <p:cNvSpPr/>
          <p:nvPr/>
        </p:nvSpPr>
        <p:spPr>
          <a:xfrm>
            <a:off x="4416275" y="1976923"/>
            <a:ext cx="4045200" cy="28713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4"/>
          <p:cNvSpPr/>
          <p:nvPr/>
        </p:nvSpPr>
        <p:spPr>
          <a:xfrm rot="444408">
            <a:off x="5636457" y="2500588"/>
            <a:ext cx="1505663" cy="1505327"/>
          </a:xfrm>
          <a:prstGeom prst="pie">
            <a:avLst>
              <a:gd name="adj1" fmla="val 8241844"/>
              <a:gd name="adj2" fmla="val 12554936"/>
            </a:avLst>
          </a:prstGeom>
          <a:solidFill>
            <a:schemeClr val="lt1"/>
          </a:solidFill>
          <a:ln>
            <a:noFill/>
          </a:ln>
        </p:spPr>
        <p:txBody>
          <a:bodyPr spcFirstLastPara="1" wrap="square" lIns="68575" tIns="68575" rIns="68575" bIns="68575" anchor="ctr" anchorCtr="0">
            <a:noAutofit/>
          </a:bodyPr>
          <a:lstStyle/>
          <a:p>
            <a:pPr marL="0" lvl="0" indent="0" algn="l" rtl="0">
              <a:spcBef>
                <a:spcPts val="0"/>
              </a:spcBef>
              <a:spcAft>
                <a:spcPts val="0"/>
              </a:spcAft>
              <a:buSzPts val="1100"/>
              <a:buNone/>
            </a:pPr>
            <a:endParaRPr sz="110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Differentiators / 4 column text">
  <p:cSld name="BIG_NUMBER">
    <p:bg>
      <p:bgPr>
        <a:solidFill>
          <a:schemeClr val="dk1"/>
        </a:solidFill>
        <a:effectLst/>
      </p:bgPr>
    </p:bg>
    <p:spTree>
      <p:nvGrpSpPr>
        <p:cNvPr id="1" name="Shape 222"/>
        <p:cNvGrpSpPr/>
        <p:nvPr/>
      </p:nvGrpSpPr>
      <p:grpSpPr>
        <a:xfrm>
          <a:off x="0" y="0"/>
          <a:ext cx="0" cy="0"/>
          <a:chOff x="0" y="0"/>
          <a:chExt cx="0" cy="0"/>
        </a:xfrm>
      </p:grpSpPr>
      <p:sp>
        <p:nvSpPr>
          <p:cNvPr id="223" name="Google Shape;223;p35"/>
          <p:cNvSpPr/>
          <p:nvPr/>
        </p:nvSpPr>
        <p:spPr>
          <a:xfrm>
            <a:off x="0" y="1324925"/>
            <a:ext cx="4572000" cy="19104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
          </a:p>
        </p:txBody>
      </p:sp>
      <p:sp>
        <p:nvSpPr>
          <p:cNvPr id="224" name="Google Shape;224;p35"/>
          <p:cNvSpPr/>
          <p:nvPr/>
        </p:nvSpPr>
        <p:spPr>
          <a:xfrm>
            <a:off x="0" y="3235076"/>
            <a:ext cx="4572000" cy="1914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
              <a:solidFill>
                <a:schemeClr val="dk2"/>
              </a:solidFill>
            </a:endParaRPr>
          </a:p>
        </p:txBody>
      </p:sp>
      <p:sp>
        <p:nvSpPr>
          <p:cNvPr id="225" name="Google Shape;225;p35"/>
          <p:cNvSpPr/>
          <p:nvPr/>
        </p:nvSpPr>
        <p:spPr>
          <a:xfrm>
            <a:off x="4571892" y="3235076"/>
            <a:ext cx="4572000" cy="19149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
              <a:solidFill>
                <a:schemeClr val="lt1"/>
              </a:solidFill>
            </a:endParaRPr>
          </a:p>
        </p:txBody>
      </p:sp>
      <p:sp>
        <p:nvSpPr>
          <p:cNvPr id="226" name="Google Shape;226;p35"/>
          <p:cNvSpPr/>
          <p:nvPr/>
        </p:nvSpPr>
        <p:spPr>
          <a:xfrm>
            <a:off x="4571892" y="1324925"/>
            <a:ext cx="4572000" cy="1910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
              <a:solidFill>
                <a:schemeClr val="accent5"/>
              </a:solidFill>
            </a:endParaRPr>
          </a:p>
        </p:txBody>
      </p:sp>
      <p:sp>
        <p:nvSpPr>
          <p:cNvPr id="227" name="Google Shape;227;p35"/>
          <p:cNvSpPr txBox="1">
            <a:spLocks noGrp="1"/>
          </p:cNvSpPr>
          <p:nvPr>
            <p:ph type="subTitle" idx="1"/>
          </p:nvPr>
        </p:nvSpPr>
        <p:spPr>
          <a:xfrm>
            <a:off x="480420" y="290626"/>
            <a:ext cx="3592200" cy="3372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1400"/>
              <a:buFont typeface="Hepta Slab Medium"/>
              <a:buNone/>
              <a:defRPr>
                <a:solidFill>
                  <a:schemeClr val="lt1"/>
                </a:solidFill>
                <a:latin typeface="Hepta Slab Medium"/>
                <a:ea typeface="Hepta Slab Medium"/>
                <a:cs typeface="Hepta Slab Medium"/>
                <a:sym typeface="Hepta Slab Medium"/>
              </a:defRPr>
            </a:lvl1pPr>
            <a:lvl2pPr lvl="1">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2pPr>
            <a:lvl3pPr lvl="2">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3pPr>
            <a:lvl4pPr lvl="3">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4pPr>
            <a:lvl5pPr lvl="4">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5pPr>
            <a:lvl6pPr lvl="5">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6pPr>
            <a:lvl7pPr lvl="6">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7pPr>
            <a:lvl8pPr lvl="7">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8pPr>
            <a:lvl9pPr lvl="8">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9pPr>
          </a:lstStyle>
          <a:p>
            <a:endParaRPr/>
          </a:p>
        </p:txBody>
      </p:sp>
      <p:sp>
        <p:nvSpPr>
          <p:cNvPr id="228" name="Google Shape;228;p35"/>
          <p:cNvSpPr txBox="1">
            <a:spLocks noGrp="1"/>
          </p:cNvSpPr>
          <p:nvPr>
            <p:ph type="body" idx="2"/>
          </p:nvPr>
        </p:nvSpPr>
        <p:spPr>
          <a:xfrm>
            <a:off x="480425" y="610475"/>
            <a:ext cx="4878300" cy="6003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1pPr>
            <a:lvl2pPr marL="914400" lvl="1"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2pPr>
            <a:lvl3pPr marL="1371600" lvl="2"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3pPr>
            <a:lvl4pPr marL="1828800" lvl="3"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4pPr>
            <a:lvl5pPr marL="2286000" lvl="4" indent="-298450">
              <a:spcBef>
                <a:spcPts val="0"/>
              </a:spcBef>
              <a:spcAft>
                <a:spcPts val="0"/>
              </a:spcAft>
              <a:buClr>
                <a:schemeClr val="lt1"/>
              </a:buClr>
              <a:buSzPts val="1100"/>
              <a:buFont typeface="Barlow"/>
              <a:buChar char="○"/>
              <a:defRPr>
                <a:solidFill>
                  <a:schemeClr val="lt1"/>
                </a:solidFill>
                <a:latin typeface="Barlow"/>
                <a:ea typeface="Barlow"/>
                <a:cs typeface="Barlow"/>
                <a:sym typeface="Barlow"/>
              </a:defRPr>
            </a:lvl5pPr>
            <a:lvl6pPr marL="2743200" lvl="5"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6pPr>
            <a:lvl7pPr marL="3200400" lvl="6"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7pPr>
            <a:lvl8pPr marL="3657600" lvl="7"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8pPr>
            <a:lvl9pPr marL="4114800" lvl="8"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9pPr>
          </a:lstStyle>
          <a:p>
            <a:endParaRPr/>
          </a:p>
        </p:txBody>
      </p:sp>
      <p:sp>
        <p:nvSpPr>
          <p:cNvPr id="229" name="Google Shape;229;p35"/>
          <p:cNvSpPr txBox="1">
            <a:spLocks noGrp="1"/>
          </p:cNvSpPr>
          <p:nvPr>
            <p:ph type="sldNum" idx="12"/>
          </p:nvPr>
        </p:nvSpPr>
        <p:spPr>
          <a:xfrm>
            <a:off x="8490529" y="250829"/>
            <a:ext cx="348900" cy="178200"/>
          </a:xfrm>
          <a:prstGeom prst="rect">
            <a:avLst/>
          </a:prstGeom>
        </p:spPr>
        <p:txBody>
          <a:bodyPr spcFirstLastPara="1" wrap="square" lIns="91425" tIns="91425" rIns="91425" bIns="91425" anchor="t" anchorCtr="0">
            <a:noAutofit/>
          </a:bodyPr>
          <a:lstStyle>
            <a:lvl1pPr lvl="0" rtl="0">
              <a:buNone/>
              <a:defRPr sz="1100">
                <a:solidFill>
                  <a:schemeClr val="dk2"/>
                </a:solidFill>
              </a:defRPr>
            </a:lvl1pPr>
            <a:lvl2pPr lvl="1" rtl="0">
              <a:buNone/>
              <a:defRPr sz="1100">
                <a:solidFill>
                  <a:schemeClr val="dk2"/>
                </a:solidFill>
              </a:defRPr>
            </a:lvl2pPr>
            <a:lvl3pPr lvl="2" rtl="0">
              <a:buNone/>
              <a:defRPr sz="1100">
                <a:solidFill>
                  <a:schemeClr val="dk2"/>
                </a:solidFill>
              </a:defRPr>
            </a:lvl3pPr>
            <a:lvl4pPr lvl="3" rtl="0">
              <a:buNone/>
              <a:defRPr sz="1100">
                <a:solidFill>
                  <a:schemeClr val="dk2"/>
                </a:solidFill>
              </a:defRPr>
            </a:lvl4pPr>
            <a:lvl5pPr lvl="4" rtl="0">
              <a:buNone/>
              <a:defRPr sz="1100">
                <a:solidFill>
                  <a:schemeClr val="dk2"/>
                </a:solidFill>
              </a:defRPr>
            </a:lvl5pPr>
            <a:lvl6pPr lvl="5" rtl="0">
              <a:buNone/>
              <a:defRPr sz="1100">
                <a:solidFill>
                  <a:schemeClr val="dk2"/>
                </a:solidFill>
              </a:defRPr>
            </a:lvl6pPr>
            <a:lvl7pPr lvl="6" rtl="0">
              <a:buNone/>
              <a:defRPr sz="1100">
                <a:solidFill>
                  <a:schemeClr val="dk2"/>
                </a:solidFill>
              </a:defRPr>
            </a:lvl7pPr>
            <a:lvl8pPr lvl="7" rtl="0">
              <a:buNone/>
              <a:defRPr sz="1100">
                <a:solidFill>
                  <a:schemeClr val="dk2"/>
                </a:solidFill>
              </a:defRPr>
            </a:lvl8pPr>
            <a:lvl9pPr lvl="8" rtl="0">
              <a:buNone/>
              <a:defRPr sz="11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Header" type="blank">
  <p:cSld name="BLANK">
    <p:spTree>
      <p:nvGrpSpPr>
        <p:cNvPr id="1" name="Shape 230"/>
        <p:cNvGrpSpPr/>
        <p:nvPr/>
      </p:nvGrpSpPr>
      <p:grpSpPr>
        <a:xfrm>
          <a:off x="0" y="0"/>
          <a:ext cx="0" cy="0"/>
          <a:chOff x="0" y="0"/>
          <a:chExt cx="0" cy="0"/>
        </a:xfrm>
      </p:grpSpPr>
      <p:sp>
        <p:nvSpPr>
          <p:cNvPr id="231" name="Google Shape;231;p36"/>
          <p:cNvSpPr txBox="1">
            <a:spLocks noGrp="1"/>
          </p:cNvSpPr>
          <p:nvPr>
            <p:ph type="title"/>
          </p:nvPr>
        </p:nvSpPr>
        <p:spPr>
          <a:xfrm>
            <a:off x="697350" y="2932550"/>
            <a:ext cx="7749300" cy="10158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1"/>
              </a:buClr>
              <a:buSzPts val="3600"/>
              <a:buFont typeface="Hepta Slab Medium"/>
              <a:buNone/>
              <a:defRPr>
                <a:latin typeface="Hepta Slab Medium"/>
                <a:ea typeface="Hepta Slab Medium"/>
                <a:cs typeface="Hepta Slab Medium"/>
                <a:sym typeface="Hepta Slab Medium"/>
              </a:defRPr>
            </a:lvl1pPr>
            <a:lvl2pPr lvl="1"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2pPr>
            <a:lvl3pPr lvl="2"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3pPr>
            <a:lvl4pPr lvl="3"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4pPr>
            <a:lvl5pPr lvl="4"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5pPr>
            <a:lvl6pPr lvl="5"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6pPr>
            <a:lvl7pPr lvl="6"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7pPr>
            <a:lvl8pPr lvl="7"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8pPr>
            <a:lvl9pPr lvl="8"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9pPr>
          </a:lstStyle>
          <a:p>
            <a:endParaRPr/>
          </a:p>
        </p:txBody>
      </p:sp>
      <p:sp>
        <p:nvSpPr>
          <p:cNvPr id="232" name="Google Shape;232;p36"/>
          <p:cNvSpPr txBox="1">
            <a:spLocks noGrp="1"/>
          </p:cNvSpPr>
          <p:nvPr>
            <p:ph type="title" idx="2"/>
          </p:nvPr>
        </p:nvSpPr>
        <p:spPr>
          <a:xfrm>
            <a:off x="3278250" y="1194450"/>
            <a:ext cx="2587500" cy="19926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accent1"/>
              </a:buClr>
              <a:buSzPts val="12800"/>
              <a:buNone/>
              <a:defRPr sz="12800">
                <a:solidFill>
                  <a:schemeClr val="accent1"/>
                </a:solidFill>
              </a:defRPr>
            </a:lvl1pPr>
            <a:lvl2pPr lvl="1" algn="ctr">
              <a:spcBef>
                <a:spcPts val="0"/>
              </a:spcBef>
              <a:spcAft>
                <a:spcPts val="0"/>
              </a:spcAft>
              <a:buClr>
                <a:schemeClr val="accent1"/>
              </a:buClr>
              <a:buSzPts val="12800"/>
              <a:buNone/>
              <a:defRPr sz="12800">
                <a:solidFill>
                  <a:schemeClr val="accent1"/>
                </a:solidFill>
                <a:latin typeface="Barlow Light"/>
                <a:ea typeface="Barlow Light"/>
                <a:cs typeface="Barlow Light"/>
                <a:sym typeface="Barlow Light"/>
              </a:defRPr>
            </a:lvl2pPr>
            <a:lvl3pPr lvl="2" algn="ctr">
              <a:spcBef>
                <a:spcPts val="0"/>
              </a:spcBef>
              <a:spcAft>
                <a:spcPts val="0"/>
              </a:spcAft>
              <a:buClr>
                <a:schemeClr val="accent1"/>
              </a:buClr>
              <a:buSzPts val="12800"/>
              <a:buNone/>
              <a:defRPr sz="12800">
                <a:solidFill>
                  <a:schemeClr val="accent1"/>
                </a:solidFill>
                <a:latin typeface="Barlow Light"/>
                <a:ea typeface="Barlow Light"/>
                <a:cs typeface="Barlow Light"/>
                <a:sym typeface="Barlow Light"/>
              </a:defRPr>
            </a:lvl3pPr>
            <a:lvl4pPr lvl="3" algn="ctr">
              <a:spcBef>
                <a:spcPts val="0"/>
              </a:spcBef>
              <a:spcAft>
                <a:spcPts val="0"/>
              </a:spcAft>
              <a:buClr>
                <a:schemeClr val="accent1"/>
              </a:buClr>
              <a:buSzPts val="12800"/>
              <a:buNone/>
              <a:defRPr sz="12800">
                <a:solidFill>
                  <a:schemeClr val="accent1"/>
                </a:solidFill>
                <a:latin typeface="Barlow Light"/>
                <a:ea typeface="Barlow Light"/>
                <a:cs typeface="Barlow Light"/>
                <a:sym typeface="Barlow Light"/>
              </a:defRPr>
            </a:lvl4pPr>
            <a:lvl5pPr lvl="4" algn="ctr">
              <a:spcBef>
                <a:spcPts val="0"/>
              </a:spcBef>
              <a:spcAft>
                <a:spcPts val="0"/>
              </a:spcAft>
              <a:buClr>
                <a:schemeClr val="accent1"/>
              </a:buClr>
              <a:buSzPts val="12800"/>
              <a:buNone/>
              <a:defRPr sz="12800">
                <a:solidFill>
                  <a:schemeClr val="accent1"/>
                </a:solidFill>
                <a:latin typeface="Barlow Light"/>
                <a:ea typeface="Barlow Light"/>
                <a:cs typeface="Barlow Light"/>
                <a:sym typeface="Barlow Light"/>
              </a:defRPr>
            </a:lvl5pPr>
            <a:lvl6pPr lvl="5" algn="ctr">
              <a:spcBef>
                <a:spcPts val="0"/>
              </a:spcBef>
              <a:spcAft>
                <a:spcPts val="0"/>
              </a:spcAft>
              <a:buClr>
                <a:schemeClr val="accent1"/>
              </a:buClr>
              <a:buSzPts val="12800"/>
              <a:buNone/>
              <a:defRPr sz="12800">
                <a:solidFill>
                  <a:schemeClr val="accent1"/>
                </a:solidFill>
                <a:latin typeface="Barlow Light"/>
                <a:ea typeface="Barlow Light"/>
                <a:cs typeface="Barlow Light"/>
                <a:sym typeface="Barlow Light"/>
              </a:defRPr>
            </a:lvl6pPr>
            <a:lvl7pPr lvl="6" algn="ctr">
              <a:spcBef>
                <a:spcPts val="0"/>
              </a:spcBef>
              <a:spcAft>
                <a:spcPts val="0"/>
              </a:spcAft>
              <a:buClr>
                <a:schemeClr val="accent1"/>
              </a:buClr>
              <a:buSzPts val="12800"/>
              <a:buNone/>
              <a:defRPr sz="12800">
                <a:solidFill>
                  <a:schemeClr val="accent1"/>
                </a:solidFill>
                <a:latin typeface="Barlow Light"/>
                <a:ea typeface="Barlow Light"/>
                <a:cs typeface="Barlow Light"/>
                <a:sym typeface="Barlow Light"/>
              </a:defRPr>
            </a:lvl7pPr>
            <a:lvl8pPr lvl="7" algn="ctr">
              <a:spcBef>
                <a:spcPts val="0"/>
              </a:spcBef>
              <a:spcAft>
                <a:spcPts val="0"/>
              </a:spcAft>
              <a:buClr>
                <a:schemeClr val="accent1"/>
              </a:buClr>
              <a:buSzPts val="12800"/>
              <a:buNone/>
              <a:defRPr sz="12800">
                <a:solidFill>
                  <a:schemeClr val="accent1"/>
                </a:solidFill>
                <a:latin typeface="Barlow Light"/>
                <a:ea typeface="Barlow Light"/>
                <a:cs typeface="Barlow Light"/>
                <a:sym typeface="Barlow Light"/>
              </a:defRPr>
            </a:lvl8pPr>
            <a:lvl9pPr lvl="8" algn="ctr">
              <a:spcBef>
                <a:spcPts val="0"/>
              </a:spcBef>
              <a:spcAft>
                <a:spcPts val="0"/>
              </a:spcAft>
              <a:buClr>
                <a:schemeClr val="accent1"/>
              </a:buClr>
              <a:buSzPts val="12800"/>
              <a:buNone/>
              <a:defRPr sz="12800">
                <a:solidFill>
                  <a:schemeClr val="accent1"/>
                </a:solidFill>
                <a:latin typeface="Barlow Light"/>
                <a:ea typeface="Barlow Light"/>
                <a:cs typeface="Barlow Light"/>
                <a:sym typeface="Barlow Light"/>
              </a:defRPr>
            </a:lvl9pPr>
          </a:lstStyle>
          <a:p>
            <a:endParaRPr/>
          </a:p>
        </p:txBody>
      </p:sp>
      <p:sp>
        <p:nvSpPr>
          <p:cNvPr id="233" name="Google Shape;233;p3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 1 column text">
  <p:cSld name="TITLE_1">
    <p:bg>
      <p:bgPr>
        <a:solidFill>
          <a:schemeClr val="dk1"/>
        </a:solidFill>
        <a:effectLst/>
      </p:bgPr>
    </p:bg>
    <p:spTree>
      <p:nvGrpSpPr>
        <p:cNvPr id="1" name="Shape 234"/>
        <p:cNvGrpSpPr/>
        <p:nvPr/>
      </p:nvGrpSpPr>
      <p:grpSpPr>
        <a:xfrm>
          <a:off x="0" y="0"/>
          <a:ext cx="0" cy="0"/>
          <a:chOff x="0" y="0"/>
          <a:chExt cx="0" cy="0"/>
        </a:xfrm>
      </p:grpSpPr>
      <p:sp>
        <p:nvSpPr>
          <p:cNvPr id="235" name="Google Shape;235;p37"/>
          <p:cNvSpPr/>
          <p:nvPr/>
        </p:nvSpPr>
        <p:spPr>
          <a:xfrm>
            <a:off x="0" y="0"/>
            <a:ext cx="9144000" cy="163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7"/>
          <p:cNvSpPr txBox="1">
            <a:spLocks noGrp="1"/>
          </p:cNvSpPr>
          <p:nvPr>
            <p:ph type="subTitle" idx="1"/>
          </p:nvPr>
        </p:nvSpPr>
        <p:spPr>
          <a:xfrm>
            <a:off x="791150" y="522625"/>
            <a:ext cx="5938800" cy="1108200"/>
          </a:xfrm>
          <a:prstGeom prst="rect">
            <a:avLst/>
          </a:prstGeom>
        </p:spPr>
        <p:txBody>
          <a:bodyPr spcFirstLastPara="1" wrap="square" lIns="0" tIns="0" rIns="0" bIns="0" anchor="t" anchorCtr="0">
            <a:noAutofit/>
          </a:bodyPr>
          <a:lstStyle>
            <a:lvl1pPr lvl="0">
              <a:spcBef>
                <a:spcPts val="0"/>
              </a:spcBef>
              <a:spcAft>
                <a:spcPts val="0"/>
              </a:spcAft>
              <a:buClr>
                <a:schemeClr val="accent1"/>
              </a:buClr>
              <a:buSzPts val="3600"/>
              <a:buFont typeface="Hepta Slab Medium"/>
              <a:buNone/>
              <a:defRPr sz="3600">
                <a:solidFill>
                  <a:schemeClr val="accent1"/>
                </a:solidFill>
                <a:latin typeface="Hepta Slab Medium"/>
                <a:ea typeface="Hepta Slab Medium"/>
                <a:cs typeface="Hepta Slab Medium"/>
                <a:sym typeface="Hepta Slab Medium"/>
              </a:defRPr>
            </a:lvl1pPr>
            <a:lvl2pPr lvl="1">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2pPr>
            <a:lvl3pPr lvl="2">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3pPr>
            <a:lvl4pPr lvl="3">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4pPr>
            <a:lvl5pPr lvl="4">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5pPr>
            <a:lvl6pPr lvl="5">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6pPr>
            <a:lvl7pPr lvl="6">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7pPr>
            <a:lvl8pPr lvl="7">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8pPr>
            <a:lvl9pPr lvl="8">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9pPr>
          </a:lstStyle>
          <a:p>
            <a:endParaRPr/>
          </a:p>
        </p:txBody>
      </p:sp>
      <p:sp>
        <p:nvSpPr>
          <p:cNvPr id="237" name="Google Shape;237;p37"/>
          <p:cNvSpPr txBox="1">
            <a:spLocks noGrp="1"/>
          </p:cNvSpPr>
          <p:nvPr>
            <p:ph type="body" idx="2"/>
          </p:nvPr>
        </p:nvSpPr>
        <p:spPr>
          <a:xfrm>
            <a:off x="810075" y="2065225"/>
            <a:ext cx="7539900" cy="2777400"/>
          </a:xfrm>
          <a:prstGeom prst="rect">
            <a:avLst/>
          </a:prstGeom>
        </p:spPr>
        <p:txBody>
          <a:bodyPr spcFirstLastPara="1" wrap="square" lIns="91425" tIns="91425" rIns="91425" bIns="91425" anchor="t" anchorCtr="0">
            <a:noAutofit/>
          </a:bodyPr>
          <a:lstStyle>
            <a:lvl1pPr marL="457200" lvl="0" indent="-406400">
              <a:spcBef>
                <a:spcPts val="0"/>
              </a:spcBef>
              <a:spcAft>
                <a:spcPts val="0"/>
              </a:spcAft>
              <a:buClr>
                <a:schemeClr val="lt1"/>
              </a:buClr>
              <a:buSzPts val="2800"/>
              <a:buChar char="●"/>
              <a:defRPr sz="2800">
                <a:solidFill>
                  <a:schemeClr val="lt1"/>
                </a:solidFill>
              </a:defRPr>
            </a:lvl1pPr>
            <a:lvl2pPr marL="914400" lvl="1" indent="-406400">
              <a:spcBef>
                <a:spcPts val="0"/>
              </a:spcBef>
              <a:spcAft>
                <a:spcPts val="0"/>
              </a:spcAft>
              <a:buClr>
                <a:schemeClr val="lt1"/>
              </a:buClr>
              <a:buSzPts val="2800"/>
              <a:buChar char="○"/>
              <a:defRPr sz="2800">
                <a:solidFill>
                  <a:schemeClr val="lt1"/>
                </a:solidFill>
              </a:defRPr>
            </a:lvl2pPr>
            <a:lvl3pPr marL="1371600" lvl="2" indent="-406400">
              <a:spcBef>
                <a:spcPts val="0"/>
              </a:spcBef>
              <a:spcAft>
                <a:spcPts val="0"/>
              </a:spcAft>
              <a:buClr>
                <a:schemeClr val="lt1"/>
              </a:buClr>
              <a:buSzPts val="2800"/>
              <a:buChar char="■"/>
              <a:defRPr sz="2800">
                <a:solidFill>
                  <a:schemeClr val="lt1"/>
                </a:solidFill>
              </a:defRPr>
            </a:lvl3pPr>
            <a:lvl4pPr marL="1828800" lvl="3" indent="-406400">
              <a:spcBef>
                <a:spcPts val="0"/>
              </a:spcBef>
              <a:spcAft>
                <a:spcPts val="0"/>
              </a:spcAft>
              <a:buClr>
                <a:schemeClr val="lt1"/>
              </a:buClr>
              <a:buSzPts val="2800"/>
              <a:buChar char="●"/>
              <a:defRPr sz="2800">
                <a:solidFill>
                  <a:schemeClr val="lt1"/>
                </a:solidFill>
              </a:defRPr>
            </a:lvl4pPr>
            <a:lvl5pPr marL="2286000" lvl="4" indent="-406400">
              <a:spcBef>
                <a:spcPts val="0"/>
              </a:spcBef>
              <a:spcAft>
                <a:spcPts val="0"/>
              </a:spcAft>
              <a:buClr>
                <a:schemeClr val="lt1"/>
              </a:buClr>
              <a:buSzPts val="2800"/>
              <a:buChar char="○"/>
              <a:defRPr sz="2800">
                <a:solidFill>
                  <a:schemeClr val="lt1"/>
                </a:solidFill>
              </a:defRPr>
            </a:lvl5pPr>
            <a:lvl6pPr marL="2743200" lvl="5" indent="-406400">
              <a:spcBef>
                <a:spcPts val="0"/>
              </a:spcBef>
              <a:spcAft>
                <a:spcPts val="0"/>
              </a:spcAft>
              <a:buClr>
                <a:schemeClr val="lt1"/>
              </a:buClr>
              <a:buSzPts val="2800"/>
              <a:buChar char="■"/>
              <a:defRPr sz="2800">
                <a:solidFill>
                  <a:schemeClr val="lt1"/>
                </a:solidFill>
              </a:defRPr>
            </a:lvl6pPr>
            <a:lvl7pPr marL="3200400" lvl="6" indent="-406400">
              <a:spcBef>
                <a:spcPts val="0"/>
              </a:spcBef>
              <a:spcAft>
                <a:spcPts val="0"/>
              </a:spcAft>
              <a:buClr>
                <a:schemeClr val="lt1"/>
              </a:buClr>
              <a:buSzPts val="2800"/>
              <a:buChar char="●"/>
              <a:defRPr sz="2800">
                <a:solidFill>
                  <a:schemeClr val="lt1"/>
                </a:solidFill>
              </a:defRPr>
            </a:lvl7pPr>
            <a:lvl8pPr marL="3657600" lvl="7" indent="-406400">
              <a:spcBef>
                <a:spcPts val="0"/>
              </a:spcBef>
              <a:spcAft>
                <a:spcPts val="0"/>
              </a:spcAft>
              <a:buClr>
                <a:schemeClr val="lt1"/>
              </a:buClr>
              <a:buSzPts val="2800"/>
              <a:buChar char="○"/>
              <a:defRPr sz="2800">
                <a:solidFill>
                  <a:schemeClr val="lt1"/>
                </a:solidFill>
              </a:defRPr>
            </a:lvl8pPr>
            <a:lvl9pPr marL="4114800" lvl="8" indent="-406400">
              <a:spcBef>
                <a:spcPts val="0"/>
              </a:spcBef>
              <a:spcAft>
                <a:spcPts val="0"/>
              </a:spcAft>
              <a:buClr>
                <a:schemeClr val="lt1"/>
              </a:buClr>
              <a:buSzPts val="2800"/>
              <a:buChar char="■"/>
              <a:defRPr sz="2800">
                <a:solidFill>
                  <a:schemeClr val="lt1"/>
                </a:solidFill>
              </a:defRPr>
            </a:lvl9pPr>
          </a:lstStyle>
          <a:p>
            <a:endParaRPr/>
          </a:p>
        </p:txBody>
      </p:sp>
      <p:sp>
        <p:nvSpPr>
          <p:cNvPr id="238" name="Google Shape;238;p37"/>
          <p:cNvSpPr txBox="1">
            <a:spLocks noGrp="1"/>
          </p:cNvSpPr>
          <p:nvPr>
            <p:ph type="sldNum" idx="12"/>
          </p:nvPr>
        </p:nvSpPr>
        <p:spPr>
          <a:xfrm>
            <a:off x="8490529" y="250829"/>
            <a:ext cx="348900" cy="178200"/>
          </a:xfrm>
          <a:prstGeom prst="rect">
            <a:avLst/>
          </a:prstGeom>
        </p:spPr>
        <p:txBody>
          <a:bodyPr spcFirstLastPara="1" wrap="square" lIns="91425" tIns="91425" rIns="91425" bIns="91425" anchor="t" anchorCtr="0">
            <a:noAutofit/>
          </a:bodyPr>
          <a:lstStyle>
            <a:lvl1pPr lvl="0" rtl="0">
              <a:buNone/>
              <a:defRPr sz="1100">
                <a:solidFill>
                  <a:schemeClr val="accent1"/>
                </a:solidFill>
              </a:defRPr>
            </a:lvl1pPr>
            <a:lvl2pPr lvl="1" rtl="0">
              <a:buNone/>
              <a:defRPr sz="1100">
                <a:solidFill>
                  <a:schemeClr val="accent1"/>
                </a:solidFill>
              </a:defRPr>
            </a:lvl2pPr>
            <a:lvl3pPr lvl="2" rtl="0">
              <a:buNone/>
              <a:defRPr sz="1100">
                <a:solidFill>
                  <a:schemeClr val="accent1"/>
                </a:solidFill>
              </a:defRPr>
            </a:lvl3pPr>
            <a:lvl4pPr lvl="3" rtl="0">
              <a:buNone/>
              <a:defRPr sz="1100">
                <a:solidFill>
                  <a:schemeClr val="accent1"/>
                </a:solidFill>
              </a:defRPr>
            </a:lvl4pPr>
            <a:lvl5pPr lvl="4" rtl="0">
              <a:buNone/>
              <a:defRPr sz="1100">
                <a:solidFill>
                  <a:schemeClr val="accent1"/>
                </a:solidFill>
              </a:defRPr>
            </a:lvl5pPr>
            <a:lvl6pPr lvl="5" rtl="0">
              <a:buNone/>
              <a:defRPr sz="1100">
                <a:solidFill>
                  <a:schemeClr val="accent1"/>
                </a:solidFill>
              </a:defRPr>
            </a:lvl6pPr>
            <a:lvl7pPr lvl="6" rtl="0">
              <a:buNone/>
              <a:defRPr sz="1100">
                <a:solidFill>
                  <a:schemeClr val="accent1"/>
                </a:solidFill>
              </a:defRPr>
            </a:lvl7pPr>
            <a:lvl8pPr lvl="7" rtl="0">
              <a:buNone/>
              <a:defRPr sz="1100">
                <a:solidFill>
                  <a:schemeClr val="accent1"/>
                </a:solidFill>
              </a:defRPr>
            </a:lvl8pPr>
            <a:lvl9pPr lvl="8" rtl="0">
              <a:buNone/>
              <a:defRPr sz="1100">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1 Background Image + Text">
  <p:cSld name="CUSTOM">
    <p:spTree>
      <p:nvGrpSpPr>
        <p:cNvPr id="1" name="Shape 239"/>
        <p:cNvGrpSpPr/>
        <p:nvPr/>
      </p:nvGrpSpPr>
      <p:grpSpPr>
        <a:xfrm>
          <a:off x="0" y="0"/>
          <a:ext cx="0" cy="0"/>
          <a:chOff x="0" y="0"/>
          <a:chExt cx="0" cy="0"/>
        </a:xfrm>
      </p:grpSpPr>
      <p:sp>
        <p:nvSpPr>
          <p:cNvPr id="240" name="Google Shape;240;p38"/>
          <p:cNvSpPr>
            <a:spLocks noGrp="1"/>
          </p:cNvSpPr>
          <p:nvPr>
            <p:ph type="pic" idx="2"/>
          </p:nvPr>
        </p:nvSpPr>
        <p:spPr>
          <a:xfrm>
            <a:off x="0" y="0"/>
            <a:ext cx="9144000" cy="5143500"/>
          </a:xfrm>
          <a:prstGeom prst="rect">
            <a:avLst/>
          </a:prstGeom>
          <a:noFill/>
          <a:ln>
            <a:noFill/>
          </a:ln>
        </p:spPr>
      </p:sp>
      <p:sp>
        <p:nvSpPr>
          <p:cNvPr id="241" name="Google Shape;241;p38"/>
          <p:cNvSpPr txBox="1">
            <a:spLocks noGrp="1"/>
          </p:cNvSpPr>
          <p:nvPr>
            <p:ph type="body" idx="1"/>
          </p:nvPr>
        </p:nvSpPr>
        <p:spPr>
          <a:xfrm>
            <a:off x="4655675" y="956675"/>
            <a:ext cx="3965400" cy="775200"/>
          </a:xfrm>
          <a:prstGeom prst="rect">
            <a:avLst/>
          </a:prstGeom>
          <a:solidFill>
            <a:schemeClr val="lt1"/>
          </a:solidFill>
        </p:spPr>
        <p:txBody>
          <a:bodyPr spcFirstLastPara="1" wrap="square" lIns="274300" tIns="0" rIns="274300" bIns="274300" anchor="t" anchorCtr="0">
            <a:noAutofit/>
          </a:bodyPr>
          <a:lstStyle>
            <a:lvl1pPr marL="457200" lvl="0" indent="-298450">
              <a:spcBef>
                <a:spcPts val="0"/>
              </a:spcBef>
              <a:spcAft>
                <a:spcPts val="0"/>
              </a:spcAft>
              <a:buClr>
                <a:schemeClr val="dk1"/>
              </a:buClr>
              <a:buSzPts val="1100"/>
              <a:buFont typeface="Barlow"/>
              <a:buChar char="●"/>
              <a:defRPr sz="1100">
                <a:latin typeface="Barlow"/>
                <a:ea typeface="Barlow"/>
                <a:cs typeface="Barlow"/>
                <a:sym typeface="Barlow"/>
              </a:defRPr>
            </a:lvl1pPr>
            <a:lvl2pPr marL="914400" lvl="1" indent="-298450">
              <a:spcBef>
                <a:spcPts val="0"/>
              </a:spcBef>
              <a:spcAft>
                <a:spcPts val="0"/>
              </a:spcAft>
              <a:buClr>
                <a:schemeClr val="dk1"/>
              </a:buClr>
              <a:buSzPts val="1100"/>
              <a:buFont typeface="Barlow"/>
              <a:buChar char="○"/>
              <a:defRPr sz="1100">
                <a:latin typeface="Barlow"/>
                <a:ea typeface="Barlow"/>
                <a:cs typeface="Barlow"/>
                <a:sym typeface="Barlow"/>
              </a:defRPr>
            </a:lvl2pPr>
            <a:lvl3pPr marL="1371600" lvl="2" indent="-298450">
              <a:spcBef>
                <a:spcPts val="0"/>
              </a:spcBef>
              <a:spcAft>
                <a:spcPts val="0"/>
              </a:spcAft>
              <a:buClr>
                <a:schemeClr val="dk1"/>
              </a:buClr>
              <a:buSzPts val="1100"/>
              <a:buFont typeface="Barlow"/>
              <a:buChar char="■"/>
              <a:defRPr sz="1100">
                <a:latin typeface="Barlow"/>
                <a:ea typeface="Barlow"/>
                <a:cs typeface="Barlow"/>
                <a:sym typeface="Barlow"/>
              </a:defRPr>
            </a:lvl3pPr>
            <a:lvl4pPr marL="1828800" lvl="3" indent="-298450">
              <a:spcBef>
                <a:spcPts val="0"/>
              </a:spcBef>
              <a:spcAft>
                <a:spcPts val="0"/>
              </a:spcAft>
              <a:buClr>
                <a:schemeClr val="dk1"/>
              </a:buClr>
              <a:buSzPts val="1100"/>
              <a:buFont typeface="Barlow"/>
              <a:buChar char="●"/>
              <a:defRPr sz="1100">
                <a:latin typeface="Barlow"/>
                <a:ea typeface="Barlow"/>
                <a:cs typeface="Barlow"/>
                <a:sym typeface="Barlow"/>
              </a:defRPr>
            </a:lvl4pPr>
            <a:lvl5pPr marL="2286000" lvl="4" indent="-298450">
              <a:spcBef>
                <a:spcPts val="0"/>
              </a:spcBef>
              <a:spcAft>
                <a:spcPts val="0"/>
              </a:spcAft>
              <a:buClr>
                <a:schemeClr val="dk1"/>
              </a:buClr>
              <a:buSzPts val="1100"/>
              <a:buFont typeface="Barlow"/>
              <a:buChar char="○"/>
              <a:defRPr>
                <a:latin typeface="Barlow"/>
                <a:ea typeface="Barlow"/>
                <a:cs typeface="Barlow"/>
                <a:sym typeface="Barlow"/>
              </a:defRPr>
            </a:lvl5pPr>
            <a:lvl6pPr marL="2743200" lvl="5" indent="-298450">
              <a:spcBef>
                <a:spcPts val="0"/>
              </a:spcBef>
              <a:spcAft>
                <a:spcPts val="0"/>
              </a:spcAft>
              <a:buClr>
                <a:schemeClr val="dk1"/>
              </a:buClr>
              <a:buSzPts val="1100"/>
              <a:buFont typeface="Barlow"/>
              <a:buChar char="■"/>
              <a:defRPr sz="1100">
                <a:latin typeface="Barlow"/>
                <a:ea typeface="Barlow"/>
                <a:cs typeface="Barlow"/>
                <a:sym typeface="Barlow"/>
              </a:defRPr>
            </a:lvl6pPr>
            <a:lvl7pPr marL="3200400" lvl="6" indent="-298450">
              <a:spcBef>
                <a:spcPts val="0"/>
              </a:spcBef>
              <a:spcAft>
                <a:spcPts val="0"/>
              </a:spcAft>
              <a:buClr>
                <a:schemeClr val="dk1"/>
              </a:buClr>
              <a:buSzPts val="1100"/>
              <a:buFont typeface="Barlow"/>
              <a:buChar char="●"/>
              <a:defRPr sz="1100">
                <a:latin typeface="Barlow"/>
                <a:ea typeface="Barlow"/>
                <a:cs typeface="Barlow"/>
                <a:sym typeface="Barlow"/>
              </a:defRPr>
            </a:lvl7pPr>
            <a:lvl8pPr marL="3657600" lvl="7" indent="-298450">
              <a:spcBef>
                <a:spcPts val="0"/>
              </a:spcBef>
              <a:spcAft>
                <a:spcPts val="0"/>
              </a:spcAft>
              <a:buClr>
                <a:schemeClr val="dk1"/>
              </a:buClr>
              <a:buSzPts val="1100"/>
              <a:buFont typeface="Barlow"/>
              <a:buChar char="○"/>
              <a:defRPr sz="1100">
                <a:latin typeface="Barlow"/>
                <a:ea typeface="Barlow"/>
                <a:cs typeface="Barlow"/>
                <a:sym typeface="Barlow"/>
              </a:defRPr>
            </a:lvl8pPr>
            <a:lvl9pPr marL="4114800" lvl="8" indent="-298450">
              <a:spcBef>
                <a:spcPts val="0"/>
              </a:spcBef>
              <a:spcAft>
                <a:spcPts val="0"/>
              </a:spcAft>
              <a:buClr>
                <a:schemeClr val="dk1"/>
              </a:buClr>
              <a:buSzPts val="1100"/>
              <a:buFont typeface="Barlow"/>
              <a:buChar char="■"/>
              <a:defRPr sz="1100">
                <a:latin typeface="Barlow"/>
                <a:ea typeface="Barlow"/>
                <a:cs typeface="Barlow"/>
                <a:sym typeface="Barlow"/>
              </a:defRPr>
            </a:lvl9pPr>
          </a:lstStyle>
          <a:p>
            <a:endParaRPr/>
          </a:p>
        </p:txBody>
      </p:sp>
      <p:sp>
        <p:nvSpPr>
          <p:cNvPr id="242" name="Google Shape;242;p38"/>
          <p:cNvSpPr txBox="1">
            <a:spLocks noGrp="1"/>
          </p:cNvSpPr>
          <p:nvPr>
            <p:ph type="subTitle" idx="3"/>
          </p:nvPr>
        </p:nvSpPr>
        <p:spPr>
          <a:xfrm>
            <a:off x="4655675" y="522900"/>
            <a:ext cx="3965400" cy="442800"/>
          </a:xfrm>
          <a:prstGeom prst="rect">
            <a:avLst/>
          </a:prstGeom>
          <a:solidFill>
            <a:schemeClr val="lt1"/>
          </a:solidFill>
        </p:spPr>
        <p:txBody>
          <a:bodyPr spcFirstLastPara="1" wrap="square" lIns="274300" tIns="274300" rIns="274300" bIns="0" anchor="b" anchorCtr="0">
            <a:noAutofit/>
          </a:bodyPr>
          <a:lstStyle>
            <a:lvl1pPr lvl="0">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1pPr>
            <a:lvl2pPr lvl="1">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2pPr>
            <a:lvl3pPr lvl="2">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3pPr>
            <a:lvl4pPr lvl="3">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4pPr>
            <a:lvl5pPr lvl="4">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5pPr>
            <a:lvl6pPr lvl="5">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6pPr>
            <a:lvl7pPr lvl="6">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7pPr>
            <a:lvl8pPr lvl="7">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8pPr>
            <a:lvl9pPr lvl="8">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9pPr>
          </a:lstStyle>
          <a:p>
            <a:endParaRPr/>
          </a:p>
        </p:txBody>
      </p:sp>
      <p:sp>
        <p:nvSpPr>
          <p:cNvPr id="243" name="Google Shape;243;p38"/>
          <p:cNvSpPr txBox="1">
            <a:spLocks noGrp="1"/>
          </p:cNvSpPr>
          <p:nvPr>
            <p:ph type="body" idx="4"/>
          </p:nvPr>
        </p:nvSpPr>
        <p:spPr>
          <a:xfrm>
            <a:off x="524350" y="4144800"/>
            <a:ext cx="1558800" cy="475800"/>
          </a:xfrm>
          <a:prstGeom prst="rect">
            <a:avLst/>
          </a:prstGeom>
          <a:solidFill>
            <a:schemeClr val="lt1"/>
          </a:solidFill>
        </p:spPr>
        <p:txBody>
          <a:bodyPr spcFirstLastPara="1" wrap="square" lIns="137150" tIns="137150" rIns="137150" bIns="137150" anchor="t" anchorCtr="0">
            <a:noAutofit/>
          </a:bodyPr>
          <a:lstStyle>
            <a:lvl1pPr marL="457200" lvl="0" indent="-273050">
              <a:spcBef>
                <a:spcPts val="0"/>
              </a:spcBef>
              <a:spcAft>
                <a:spcPts val="0"/>
              </a:spcAft>
              <a:buClr>
                <a:schemeClr val="dk1"/>
              </a:buClr>
              <a:buSzPts val="700"/>
              <a:buFont typeface="Barlow"/>
              <a:buChar char="●"/>
              <a:defRPr sz="700">
                <a:latin typeface="Barlow"/>
                <a:ea typeface="Barlow"/>
                <a:cs typeface="Barlow"/>
                <a:sym typeface="Barlow"/>
              </a:defRPr>
            </a:lvl1pPr>
            <a:lvl2pPr marL="914400" lvl="1" indent="-273050">
              <a:spcBef>
                <a:spcPts val="0"/>
              </a:spcBef>
              <a:spcAft>
                <a:spcPts val="0"/>
              </a:spcAft>
              <a:buClr>
                <a:schemeClr val="dk1"/>
              </a:buClr>
              <a:buSzPts val="700"/>
              <a:buFont typeface="Barlow"/>
              <a:buChar char="○"/>
              <a:defRPr sz="700">
                <a:latin typeface="Barlow"/>
                <a:ea typeface="Barlow"/>
                <a:cs typeface="Barlow"/>
                <a:sym typeface="Barlow"/>
              </a:defRPr>
            </a:lvl2pPr>
            <a:lvl3pPr marL="1371600" lvl="2" indent="-273050">
              <a:spcBef>
                <a:spcPts val="0"/>
              </a:spcBef>
              <a:spcAft>
                <a:spcPts val="0"/>
              </a:spcAft>
              <a:buClr>
                <a:schemeClr val="dk1"/>
              </a:buClr>
              <a:buSzPts val="700"/>
              <a:buFont typeface="Barlow"/>
              <a:buChar char="■"/>
              <a:defRPr sz="700">
                <a:latin typeface="Barlow"/>
                <a:ea typeface="Barlow"/>
                <a:cs typeface="Barlow"/>
                <a:sym typeface="Barlow"/>
              </a:defRPr>
            </a:lvl3pPr>
            <a:lvl4pPr marL="1828800" lvl="3" indent="-273050">
              <a:spcBef>
                <a:spcPts val="0"/>
              </a:spcBef>
              <a:spcAft>
                <a:spcPts val="0"/>
              </a:spcAft>
              <a:buClr>
                <a:schemeClr val="dk1"/>
              </a:buClr>
              <a:buSzPts val="700"/>
              <a:buFont typeface="Barlow"/>
              <a:buChar char="●"/>
              <a:defRPr sz="700">
                <a:latin typeface="Barlow"/>
                <a:ea typeface="Barlow"/>
                <a:cs typeface="Barlow"/>
                <a:sym typeface="Barlow"/>
              </a:defRPr>
            </a:lvl4pPr>
            <a:lvl5pPr marL="2286000" lvl="4" indent="-273050">
              <a:spcBef>
                <a:spcPts val="0"/>
              </a:spcBef>
              <a:spcAft>
                <a:spcPts val="0"/>
              </a:spcAft>
              <a:buClr>
                <a:schemeClr val="dk1"/>
              </a:buClr>
              <a:buSzPts val="700"/>
              <a:buFont typeface="Barlow"/>
              <a:buChar char="○"/>
              <a:defRPr sz="700">
                <a:latin typeface="Barlow"/>
                <a:ea typeface="Barlow"/>
                <a:cs typeface="Barlow"/>
                <a:sym typeface="Barlow"/>
              </a:defRPr>
            </a:lvl5pPr>
            <a:lvl6pPr marL="2743200" lvl="5" indent="-273050">
              <a:spcBef>
                <a:spcPts val="0"/>
              </a:spcBef>
              <a:spcAft>
                <a:spcPts val="0"/>
              </a:spcAft>
              <a:buClr>
                <a:schemeClr val="dk1"/>
              </a:buClr>
              <a:buSzPts val="700"/>
              <a:buFont typeface="Barlow"/>
              <a:buChar char="■"/>
              <a:defRPr sz="700">
                <a:latin typeface="Barlow"/>
                <a:ea typeface="Barlow"/>
                <a:cs typeface="Barlow"/>
                <a:sym typeface="Barlow"/>
              </a:defRPr>
            </a:lvl6pPr>
            <a:lvl7pPr marL="3200400" lvl="6" indent="-273050">
              <a:spcBef>
                <a:spcPts val="0"/>
              </a:spcBef>
              <a:spcAft>
                <a:spcPts val="0"/>
              </a:spcAft>
              <a:buClr>
                <a:schemeClr val="dk1"/>
              </a:buClr>
              <a:buSzPts val="700"/>
              <a:buFont typeface="Barlow"/>
              <a:buChar char="●"/>
              <a:defRPr sz="700">
                <a:latin typeface="Barlow"/>
                <a:ea typeface="Barlow"/>
                <a:cs typeface="Barlow"/>
                <a:sym typeface="Barlow"/>
              </a:defRPr>
            </a:lvl7pPr>
            <a:lvl8pPr marL="3657600" lvl="7" indent="-273050">
              <a:spcBef>
                <a:spcPts val="0"/>
              </a:spcBef>
              <a:spcAft>
                <a:spcPts val="0"/>
              </a:spcAft>
              <a:buClr>
                <a:schemeClr val="dk1"/>
              </a:buClr>
              <a:buSzPts val="700"/>
              <a:buFont typeface="Barlow"/>
              <a:buChar char="○"/>
              <a:defRPr sz="700">
                <a:latin typeface="Barlow"/>
                <a:ea typeface="Barlow"/>
                <a:cs typeface="Barlow"/>
                <a:sym typeface="Barlow"/>
              </a:defRPr>
            </a:lvl8pPr>
            <a:lvl9pPr marL="4114800" lvl="8" indent="-273050">
              <a:spcBef>
                <a:spcPts val="0"/>
              </a:spcBef>
              <a:spcAft>
                <a:spcPts val="0"/>
              </a:spcAft>
              <a:buClr>
                <a:schemeClr val="dk1"/>
              </a:buClr>
              <a:buSzPts val="700"/>
              <a:buFont typeface="Barlow"/>
              <a:buChar char="■"/>
              <a:defRPr sz="700">
                <a:latin typeface="Barlow"/>
                <a:ea typeface="Barlow"/>
                <a:cs typeface="Barlow"/>
                <a:sym typeface="Barlow"/>
              </a:defRPr>
            </a:lvl9pPr>
          </a:lstStyle>
          <a:p>
            <a:endParaRPr/>
          </a:p>
        </p:txBody>
      </p:sp>
      <p:sp>
        <p:nvSpPr>
          <p:cNvPr id="244" name="Google Shape;244;p3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atin typeface="Barlow"/>
                <a:ea typeface="Barlow"/>
                <a:cs typeface="Barlow"/>
                <a:sym typeface="Barlow"/>
              </a:defRPr>
            </a:lvl1pPr>
            <a:lvl2pPr lvl="1">
              <a:buNone/>
              <a:defRPr>
                <a:latin typeface="Barlow"/>
                <a:ea typeface="Barlow"/>
                <a:cs typeface="Barlow"/>
                <a:sym typeface="Barlow"/>
              </a:defRPr>
            </a:lvl2pPr>
            <a:lvl3pPr lvl="2">
              <a:buNone/>
              <a:defRPr>
                <a:latin typeface="Barlow"/>
                <a:ea typeface="Barlow"/>
                <a:cs typeface="Barlow"/>
                <a:sym typeface="Barlow"/>
              </a:defRPr>
            </a:lvl3pPr>
            <a:lvl4pPr lvl="3">
              <a:buNone/>
              <a:defRPr>
                <a:latin typeface="Barlow"/>
                <a:ea typeface="Barlow"/>
                <a:cs typeface="Barlow"/>
                <a:sym typeface="Barlow"/>
              </a:defRPr>
            </a:lvl4pPr>
            <a:lvl5pPr lvl="4">
              <a:buNone/>
              <a:defRPr>
                <a:latin typeface="Barlow"/>
                <a:ea typeface="Barlow"/>
                <a:cs typeface="Barlow"/>
                <a:sym typeface="Barlow"/>
              </a:defRPr>
            </a:lvl5pPr>
            <a:lvl6pPr lvl="5">
              <a:buNone/>
              <a:defRPr>
                <a:latin typeface="Barlow"/>
                <a:ea typeface="Barlow"/>
                <a:cs typeface="Barlow"/>
                <a:sym typeface="Barlow"/>
              </a:defRPr>
            </a:lvl6pPr>
            <a:lvl7pPr lvl="6">
              <a:buNone/>
              <a:defRPr>
                <a:latin typeface="Barlow"/>
                <a:ea typeface="Barlow"/>
                <a:cs typeface="Barlow"/>
                <a:sym typeface="Barlow"/>
              </a:defRPr>
            </a:lvl7pPr>
            <a:lvl8pPr lvl="7">
              <a:buNone/>
              <a:defRPr>
                <a:latin typeface="Barlow"/>
                <a:ea typeface="Barlow"/>
                <a:cs typeface="Barlow"/>
                <a:sym typeface="Barlow"/>
              </a:defRPr>
            </a:lvl8pPr>
            <a:lvl9pPr lvl="8">
              <a:buNone/>
              <a:defRPr>
                <a:latin typeface="Barlow"/>
                <a:ea typeface="Barlow"/>
                <a:cs typeface="Barlow"/>
                <a:sym typeface="Barlow"/>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Quote + Image">
  <p:cSld name="CUSTOM_1">
    <p:bg>
      <p:bgPr>
        <a:solidFill>
          <a:schemeClr val="lt2"/>
        </a:solidFill>
        <a:effectLst/>
      </p:bgPr>
    </p:bg>
    <p:spTree>
      <p:nvGrpSpPr>
        <p:cNvPr id="1" name="Shape 245"/>
        <p:cNvGrpSpPr/>
        <p:nvPr/>
      </p:nvGrpSpPr>
      <p:grpSpPr>
        <a:xfrm>
          <a:off x="0" y="0"/>
          <a:ext cx="0" cy="0"/>
          <a:chOff x="0" y="0"/>
          <a:chExt cx="0" cy="0"/>
        </a:xfrm>
      </p:grpSpPr>
      <p:sp>
        <p:nvSpPr>
          <p:cNvPr id="246" name="Google Shape;246;p39"/>
          <p:cNvSpPr>
            <a:spLocks noGrp="1"/>
          </p:cNvSpPr>
          <p:nvPr>
            <p:ph type="pic" idx="2"/>
          </p:nvPr>
        </p:nvSpPr>
        <p:spPr>
          <a:xfrm>
            <a:off x="5485725" y="523025"/>
            <a:ext cx="3135300" cy="4097700"/>
          </a:xfrm>
          <a:prstGeom prst="roundRect">
            <a:avLst>
              <a:gd name="adj" fmla="val 16667"/>
            </a:avLst>
          </a:prstGeom>
          <a:noFill/>
          <a:ln>
            <a:noFill/>
          </a:ln>
        </p:spPr>
      </p:sp>
      <p:sp>
        <p:nvSpPr>
          <p:cNvPr id="247" name="Google Shape;247;p39"/>
          <p:cNvSpPr txBox="1">
            <a:spLocks noGrp="1"/>
          </p:cNvSpPr>
          <p:nvPr>
            <p:ph type="title"/>
          </p:nvPr>
        </p:nvSpPr>
        <p:spPr>
          <a:xfrm>
            <a:off x="591441" y="391675"/>
            <a:ext cx="4397400" cy="31782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3600"/>
              <a:buFont typeface="Hepta Slab Medium"/>
              <a:buNone/>
              <a:defRPr>
                <a:solidFill>
                  <a:schemeClr val="lt1"/>
                </a:solidFill>
                <a:latin typeface="Hepta Slab Medium"/>
                <a:ea typeface="Hepta Slab Medium"/>
                <a:cs typeface="Hepta Slab Medium"/>
                <a:sym typeface="Hepta Slab Medium"/>
              </a:defRPr>
            </a:lvl1pPr>
            <a:lvl2pPr lvl="1">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2pPr>
            <a:lvl3pPr lvl="2">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3pPr>
            <a:lvl4pPr lvl="3">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4pPr>
            <a:lvl5pPr lvl="4">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5pPr>
            <a:lvl6pPr lvl="5">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6pPr>
            <a:lvl7pPr lvl="6">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7pPr>
            <a:lvl8pPr lvl="7">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8pPr>
            <a:lvl9pPr lvl="8">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9pPr>
          </a:lstStyle>
          <a:p>
            <a:endParaRPr/>
          </a:p>
        </p:txBody>
      </p:sp>
      <p:sp>
        <p:nvSpPr>
          <p:cNvPr id="248" name="Google Shape;248;p39"/>
          <p:cNvSpPr txBox="1">
            <a:spLocks noGrp="1"/>
          </p:cNvSpPr>
          <p:nvPr>
            <p:ph type="body" idx="1"/>
          </p:nvPr>
        </p:nvSpPr>
        <p:spPr>
          <a:xfrm>
            <a:off x="638750" y="4413181"/>
            <a:ext cx="5537100" cy="310500"/>
          </a:xfrm>
          <a:prstGeom prst="rect">
            <a:avLst/>
          </a:prstGeom>
        </p:spPr>
        <p:txBody>
          <a:bodyPr spcFirstLastPara="1" wrap="square" lIns="91425" tIns="91425" rIns="91425" bIns="91425" anchor="b" anchorCtr="0">
            <a:noAutofit/>
          </a:bodyPr>
          <a:lstStyle>
            <a:lvl1pPr marL="457200" lvl="0" indent="-298450">
              <a:spcBef>
                <a:spcPts val="0"/>
              </a:spcBef>
              <a:spcAft>
                <a:spcPts val="0"/>
              </a:spcAft>
              <a:buClr>
                <a:schemeClr val="lt1"/>
              </a:buClr>
              <a:buSzPts val="1100"/>
              <a:buFont typeface="Barlow Medium"/>
              <a:buChar char="●"/>
              <a:defRPr sz="1100">
                <a:solidFill>
                  <a:schemeClr val="lt1"/>
                </a:solidFill>
                <a:latin typeface="Barlow Medium"/>
                <a:ea typeface="Barlow Medium"/>
                <a:cs typeface="Barlow Medium"/>
                <a:sym typeface="Barlow Medium"/>
              </a:defRPr>
            </a:lvl1pPr>
            <a:lvl2pPr marL="914400" lvl="1" indent="-298450">
              <a:spcBef>
                <a:spcPts val="0"/>
              </a:spcBef>
              <a:spcAft>
                <a:spcPts val="0"/>
              </a:spcAft>
              <a:buClr>
                <a:schemeClr val="lt1"/>
              </a:buClr>
              <a:buSzPts val="1100"/>
              <a:buFont typeface="Barlow Medium"/>
              <a:buChar char="○"/>
              <a:defRPr sz="1100">
                <a:solidFill>
                  <a:schemeClr val="lt1"/>
                </a:solidFill>
                <a:latin typeface="Barlow Medium"/>
                <a:ea typeface="Barlow Medium"/>
                <a:cs typeface="Barlow Medium"/>
                <a:sym typeface="Barlow Medium"/>
              </a:defRPr>
            </a:lvl2pPr>
            <a:lvl3pPr marL="1371600" lvl="2" indent="-298450">
              <a:spcBef>
                <a:spcPts val="0"/>
              </a:spcBef>
              <a:spcAft>
                <a:spcPts val="0"/>
              </a:spcAft>
              <a:buClr>
                <a:schemeClr val="lt1"/>
              </a:buClr>
              <a:buSzPts val="1100"/>
              <a:buFont typeface="Barlow Medium"/>
              <a:buChar char="■"/>
              <a:defRPr sz="1100">
                <a:solidFill>
                  <a:schemeClr val="lt1"/>
                </a:solidFill>
                <a:latin typeface="Barlow Medium"/>
                <a:ea typeface="Barlow Medium"/>
                <a:cs typeface="Barlow Medium"/>
                <a:sym typeface="Barlow Medium"/>
              </a:defRPr>
            </a:lvl3pPr>
            <a:lvl4pPr marL="1828800" lvl="3" indent="-298450">
              <a:spcBef>
                <a:spcPts val="0"/>
              </a:spcBef>
              <a:spcAft>
                <a:spcPts val="0"/>
              </a:spcAft>
              <a:buClr>
                <a:schemeClr val="lt1"/>
              </a:buClr>
              <a:buSzPts val="1100"/>
              <a:buFont typeface="Barlow Medium"/>
              <a:buChar char="●"/>
              <a:defRPr sz="1100">
                <a:solidFill>
                  <a:schemeClr val="lt1"/>
                </a:solidFill>
                <a:latin typeface="Barlow Medium"/>
                <a:ea typeface="Barlow Medium"/>
                <a:cs typeface="Barlow Medium"/>
                <a:sym typeface="Barlow Medium"/>
              </a:defRPr>
            </a:lvl4pPr>
            <a:lvl5pPr marL="2286000" lvl="4" indent="-298450">
              <a:spcBef>
                <a:spcPts val="0"/>
              </a:spcBef>
              <a:spcAft>
                <a:spcPts val="0"/>
              </a:spcAft>
              <a:buClr>
                <a:schemeClr val="lt1"/>
              </a:buClr>
              <a:buSzPts val="1100"/>
              <a:buFont typeface="Barlow Medium"/>
              <a:buChar char="○"/>
              <a:defRPr>
                <a:solidFill>
                  <a:schemeClr val="lt1"/>
                </a:solidFill>
                <a:latin typeface="Barlow Medium"/>
                <a:ea typeface="Barlow Medium"/>
                <a:cs typeface="Barlow Medium"/>
                <a:sym typeface="Barlow Medium"/>
              </a:defRPr>
            </a:lvl5pPr>
            <a:lvl6pPr marL="2743200" lvl="5" indent="-298450">
              <a:spcBef>
                <a:spcPts val="0"/>
              </a:spcBef>
              <a:spcAft>
                <a:spcPts val="0"/>
              </a:spcAft>
              <a:buClr>
                <a:schemeClr val="lt1"/>
              </a:buClr>
              <a:buSzPts val="1100"/>
              <a:buFont typeface="Barlow Medium"/>
              <a:buChar char="■"/>
              <a:defRPr sz="1100">
                <a:solidFill>
                  <a:schemeClr val="lt1"/>
                </a:solidFill>
                <a:latin typeface="Barlow Medium"/>
                <a:ea typeface="Barlow Medium"/>
                <a:cs typeface="Barlow Medium"/>
                <a:sym typeface="Barlow Medium"/>
              </a:defRPr>
            </a:lvl6pPr>
            <a:lvl7pPr marL="3200400" lvl="6" indent="-298450">
              <a:spcBef>
                <a:spcPts val="0"/>
              </a:spcBef>
              <a:spcAft>
                <a:spcPts val="0"/>
              </a:spcAft>
              <a:buClr>
                <a:schemeClr val="lt1"/>
              </a:buClr>
              <a:buSzPts val="1100"/>
              <a:buFont typeface="Barlow Medium"/>
              <a:buChar char="●"/>
              <a:defRPr sz="1100">
                <a:solidFill>
                  <a:schemeClr val="lt1"/>
                </a:solidFill>
                <a:latin typeface="Barlow Medium"/>
                <a:ea typeface="Barlow Medium"/>
                <a:cs typeface="Barlow Medium"/>
                <a:sym typeface="Barlow Medium"/>
              </a:defRPr>
            </a:lvl7pPr>
            <a:lvl8pPr marL="3657600" lvl="7" indent="-298450">
              <a:spcBef>
                <a:spcPts val="0"/>
              </a:spcBef>
              <a:spcAft>
                <a:spcPts val="0"/>
              </a:spcAft>
              <a:buClr>
                <a:schemeClr val="lt1"/>
              </a:buClr>
              <a:buSzPts val="1100"/>
              <a:buFont typeface="Barlow Medium"/>
              <a:buChar char="○"/>
              <a:defRPr sz="1100">
                <a:solidFill>
                  <a:schemeClr val="lt1"/>
                </a:solidFill>
                <a:latin typeface="Barlow Medium"/>
                <a:ea typeface="Barlow Medium"/>
                <a:cs typeface="Barlow Medium"/>
                <a:sym typeface="Barlow Medium"/>
              </a:defRPr>
            </a:lvl8pPr>
            <a:lvl9pPr marL="4114800" lvl="8" indent="-298450">
              <a:spcBef>
                <a:spcPts val="0"/>
              </a:spcBef>
              <a:spcAft>
                <a:spcPts val="0"/>
              </a:spcAft>
              <a:buClr>
                <a:schemeClr val="lt1"/>
              </a:buClr>
              <a:buSzPts val="1100"/>
              <a:buFont typeface="Barlow Medium"/>
              <a:buChar char="■"/>
              <a:defRPr sz="1100">
                <a:solidFill>
                  <a:schemeClr val="lt1"/>
                </a:solidFill>
                <a:latin typeface="Barlow Medium"/>
                <a:ea typeface="Barlow Medium"/>
                <a:cs typeface="Barlow Medium"/>
                <a:sym typeface="Barlow Medium"/>
              </a:defRPr>
            </a:lvl9pPr>
          </a:lstStyle>
          <a:p>
            <a:endParaRPr/>
          </a:p>
        </p:txBody>
      </p:sp>
      <p:sp>
        <p:nvSpPr>
          <p:cNvPr id="249" name="Google Shape;249;p39"/>
          <p:cNvSpPr txBox="1">
            <a:spLocks noGrp="1"/>
          </p:cNvSpPr>
          <p:nvPr>
            <p:ph type="sldNum" idx="12"/>
          </p:nvPr>
        </p:nvSpPr>
        <p:spPr>
          <a:xfrm>
            <a:off x="8490529" y="250829"/>
            <a:ext cx="348900" cy="178200"/>
          </a:xfrm>
          <a:prstGeom prst="rect">
            <a:avLst/>
          </a:prstGeom>
        </p:spPr>
        <p:txBody>
          <a:bodyPr spcFirstLastPara="1" wrap="square" lIns="91425" tIns="91425" rIns="91425" bIns="91425" anchor="t" anchorCtr="0">
            <a:noAutofit/>
          </a:bodyPr>
          <a:lstStyle>
            <a:lvl1pPr lvl="0" rtl="0">
              <a:buNone/>
              <a:defRPr sz="1100">
                <a:solidFill>
                  <a:schemeClr val="accent1"/>
                </a:solidFill>
              </a:defRPr>
            </a:lvl1pPr>
            <a:lvl2pPr lvl="1" rtl="0">
              <a:buNone/>
              <a:defRPr sz="1100">
                <a:solidFill>
                  <a:schemeClr val="accent1"/>
                </a:solidFill>
              </a:defRPr>
            </a:lvl2pPr>
            <a:lvl3pPr lvl="2" rtl="0">
              <a:buNone/>
              <a:defRPr sz="1100">
                <a:solidFill>
                  <a:schemeClr val="accent1"/>
                </a:solidFill>
              </a:defRPr>
            </a:lvl3pPr>
            <a:lvl4pPr lvl="3" rtl="0">
              <a:buNone/>
              <a:defRPr sz="1100">
                <a:solidFill>
                  <a:schemeClr val="accent1"/>
                </a:solidFill>
              </a:defRPr>
            </a:lvl4pPr>
            <a:lvl5pPr lvl="4" rtl="0">
              <a:buNone/>
              <a:defRPr sz="1100">
                <a:solidFill>
                  <a:schemeClr val="accent1"/>
                </a:solidFill>
              </a:defRPr>
            </a:lvl5pPr>
            <a:lvl6pPr lvl="5" rtl="0">
              <a:buNone/>
              <a:defRPr sz="1100">
                <a:solidFill>
                  <a:schemeClr val="accent1"/>
                </a:solidFill>
              </a:defRPr>
            </a:lvl6pPr>
            <a:lvl7pPr lvl="6" rtl="0">
              <a:buNone/>
              <a:defRPr sz="1100">
                <a:solidFill>
                  <a:schemeClr val="accent1"/>
                </a:solidFill>
              </a:defRPr>
            </a:lvl7pPr>
            <a:lvl8pPr lvl="7" rtl="0">
              <a:buNone/>
              <a:defRPr sz="1100">
                <a:solidFill>
                  <a:schemeClr val="accent1"/>
                </a:solidFill>
              </a:defRPr>
            </a:lvl8pPr>
            <a:lvl9pPr lvl="8" rtl="0">
              <a:buNone/>
              <a:defRPr sz="1100">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Goals + 5 Images">
  <p:cSld name="CUSTOM_2">
    <p:bg>
      <p:bgPr>
        <a:solidFill>
          <a:schemeClr val="dk1"/>
        </a:solidFill>
        <a:effectLst/>
      </p:bgPr>
    </p:bg>
    <p:spTree>
      <p:nvGrpSpPr>
        <p:cNvPr id="1" name="Shape 250"/>
        <p:cNvGrpSpPr/>
        <p:nvPr/>
      </p:nvGrpSpPr>
      <p:grpSpPr>
        <a:xfrm>
          <a:off x="0" y="0"/>
          <a:ext cx="0" cy="0"/>
          <a:chOff x="0" y="0"/>
          <a:chExt cx="0" cy="0"/>
        </a:xfrm>
      </p:grpSpPr>
      <p:sp>
        <p:nvSpPr>
          <p:cNvPr id="251" name="Google Shape;251;p40"/>
          <p:cNvSpPr txBox="1">
            <a:spLocks noGrp="1"/>
          </p:cNvSpPr>
          <p:nvPr>
            <p:ph type="body" idx="1"/>
          </p:nvPr>
        </p:nvSpPr>
        <p:spPr>
          <a:xfrm>
            <a:off x="5481425" y="2715575"/>
            <a:ext cx="1294800" cy="223200"/>
          </a:xfrm>
          <a:prstGeom prst="rect">
            <a:avLst/>
          </a:prstGeom>
        </p:spPr>
        <p:txBody>
          <a:bodyPr spcFirstLastPara="1" wrap="square" lIns="0" tIns="0" rIns="0" bIns="0" anchor="t" anchorCtr="0">
            <a:noAutofit/>
          </a:bodyPr>
          <a:lstStyle>
            <a:lvl1pPr marL="457200" lvl="0"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1pPr>
            <a:lvl2pPr marL="914400" lvl="1"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2pPr>
            <a:lvl3pPr marL="1371600" lvl="2"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3pPr>
            <a:lvl4pPr marL="1828800" lvl="3"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4pPr>
            <a:lvl5pPr marL="2286000" lvl="4"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5pPr>
            <a:lvl6pPr marL="2743200" lvl="5"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6pPr>
            <a:lvl7pPr marL="3200400" lvl="6"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7pPr>
            <a:lvl8pPr marL="3657600" lvl="7"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8pPr>
            <a:lvl9pPr marL="4114800" lvl="8"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9pPr>
          </a:lstStyle>
          <a:p>
            <a:endParaRPr/>
          </a:p>
        </p:txBody>
      </p:sp>
      <p:sp>
        <p:nvSpPr>
          <p:cNvPr id="252" name="Google Shape;252;p40"/>
          <p:cNvSpPr txBox="1">
            <a:spLocks noGrp="1"/>
          </p:cNvSpPr>
          <p:nvPr>
            <p:ph type="body" idx="2"/>
          </p:nvPr>
        </p:nvSpPr>
        <p:spPr>
          <a:xfrm>
            <a:off x="3918400" y="2715725"/>
            <a:ext cx="1294800" cy="223200"/>
          </a:xfrm>
          <a:prstGeom prst="rect">
            <a:avLst/>
          </a:prstGeom>
        </p:spPr>
        <p:txBody>
          <a:bodyPr spcFirstLastPara="1" wrap="square" lIns="0" tIns="0" rIns="0" bIns="0" anchor="t" anchorCtr="0">
            <a:noAutofit/>
          </a:bodyPr>
          <a:lstStyle>
            <a:lvl1pPr marL="457200" lvl="0"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1pPr>
            <a:lvl2pPr marL="914400" lvl="1"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2pPr>
            <a:lvl3pPr marL="1371600" lvl="2"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3pPr>
            <a:lvl4pPr marL="1828800" lvl="3"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4pPr>
            <a:lvl5pPr marL="2286000" lvl="4"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5pPr>
            <a:lvl6pPr marL="2743200" lvl="5"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6pPr>
            <a:lvl7pPr marL="3200400" lvl="6"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7pPr>
            <a:lvl8pPr marL="3657600" lvl="7"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8pPr>
            <a:lvl9pPr marL="4114800" lvl="8"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9pPr>
          </a:lstStyle>
          <a:p>
            <a:endParaRPr/>
          </a:p>
        </p:txBody>
      </p:sp>
      <p:sp>
        <p:nvSpPr>
          <p:cNvPr id="253" name="Google Shape;253;p40"/>
          <p:cNvSpPr txBox="1">
            <a:spLocks noGrp="1"/>
          </p:cNvSpPr>
          <p:nvPr>
            <p:ph type="body" idx="3"/>
          </p:nvPr>
        </p:nvSpPr>
        <p:spPr>
          <a:xfrm>
            <a:off x="2349550" y="2715575"/>
            <a:ext cx="1294800" cy="223200"/>
          </a:xfrm>
          <a:prstGeom prst="rect">
            <a:avLst/>
          </a:prstGeom>
        </p:spPr>
        <p:txBody>
          <a:bodyPr spcFirstLastPara="1" wrap="square" lIns="0" tIns="0" rIns="0" bIns="0" anchor="t" anchorCtr="0">
            <a:noAutofit/>
          </a:bodyPr>
          <a:lstStyle>
            <a:lvl1pPr marL="457200" lvl="0"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1pPr>
            <a:lvl2pPr marL="914400" lvl="1"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2pPr>
            <a:lvl3pPr marL="1371600" lvl="2"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3pPr>
            <a:lvl4pPr marL="1828800" lvl="3"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4pPr>
            <a:lvl5pPr marL="2286000" lvl="4"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5pPr>
            <a:lvl6pPr marL="2743200" lvl="5"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6pPr>
            <a:lvl7pPr marL="3200400" lvl="6"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7pPr>
            <a:lvl8pPr marL="3657600" lvl="7"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8pPr>
            <a:lvl9pPr marL="4114800" lvl="8"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9pPr>
          </a:lstStyle>
          <a:p>
            <a:endParaRPr/>
          </a:p>
        </p:txBody>
      </p:sp>
      <p:sp>
        <p:nvSpPr>
          <p:cNvPr id="254" name="Google Shape;254;p40"/>
          <p:cNvSpPr txBox="1">
            <a:spLocks noGrp="1"/>
          </p:cNvSpPr>
          <p:nvPr>
            <p:ph type="body" idx="4"/>
          </p:nvPr>
        </p:nvSpPr>
        <p:spPr>
          <a:xfrm>
            <a:off x="791150" y="2615450"/>
            <a:ext cx="1294800" cy="100200"/>
          </a:xfrm>
          <a:prstGeom prst="rect">
            <a:avLst/>
          </a:prstGeom>
        </p:spPr>
        <p:txBody>
          <a:bodyPr spcFirstLastPara="1" wrap="square" lIns="0" tIns="0" rIns="0" bIns="0" anchor="t" anchorCtr="0">
            <a:noAutofit/>
          </a:bodyPr>
          <a:lstStyle>
            <a:lvl1pPr marL="457200" lvl="0" indent="-27305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1pPr>
            <a:lvl2pPr marL="914400" lvl="1" indent="-27305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2pPr>
            <a:lvl3pPr marL="1371600" lvl="2" indent="-27305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3pPr>
            <a:lvl4pPr marL="1828800" lvl="3" indent="-27305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4pPr>
            <a:lvl5pPr marL="2286000" lvl="4" indent="-27305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5pPr>
            <a:lvl6pPr marL="2743200" lvl="5" indent="-27305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6pPr>
            <a:lvl7pPr marL="3200400" lvl="6" indent="-27305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7pPr>
            <a:lvl8pPr marL="3657600" lvl="7" indent="-27305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8pPr>
            <a:lvl9pPr marL="4114800" lvl="8" indent="-27305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9pPr>
          </a:lstStyle>
          <a:p>
            <a:endParaRPr/>
          </a:p>
        </p:txBody>
      </p:sp>
      <p:sp>
        <p:nvSpPr>
          <p:cNvPr id="255" name="Google Shape;255;p40"/>
          <p:cNvSpPr txBox="1">
            <a:spLocks noGrp="1"/>
          </p:cNvSpPr>
          <p:nvPr>
            <p:ph type="body" idx="5"/>
          </p:nvPr>
        </p:nvSpPr>
        <p:spPr>
          <a:xfrm>
            <a:off x="791150" y="2715500"/>
            <a:ext cx="1294800" cy="223200"/>
          </a:xfrm>
          <a:prstGeom prst="rect">
            <a:avLst/>
          </a:prstGeom>
        </p:spPr>
        <p:txBody>
          <a:bodyPr spcFirstLastPara="1" wrap="square" lIns="0" tIns="0" rIns="0" bIns="0" anchor="t" anchorCtr="0">
            <a:noAutofit/>
          </a:bodyPr>
          <a:lstStyle>
            <a:lvl1pPr marL="457200" lvl="0"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1pPr>
            <a:lvl2pPr marL="914400" lvl="1"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2pPr>
            <a:lvl3pPr marL="1371600" lvl="2"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3pPr>
            <a:lvl4pPr marL="1828800" lvl="3"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4pPr>
            <a:lvl5pPr marL="2286000" lvl="4"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5pPr>
            <a:lvl6pPr marL="2743200" lvl="5"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6pPr>
            <a:lvl7pPr marL="3200400" lvl="6"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7pPr>
            <a:lvl8pPr marL="3657600" lvl="7"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8pPr>
            <a:lvl9pPr marL="4114800" lvl="8"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9pPr>
          </a:lstStyle>
          <a:p>
            <a:endParaRPr/>
          </a:p>
        </p:txBody>
      </p:sp>
      <p:sp>
        <p:nvSpPr>
          <p:cNvPr id="256" name="Google Shape;256;p40"/>
          <p:cNvSpPr txBox="1">
            <a:spLocks noGrp="1"/>
          </p:cNvSpPr>
          <p:nvPr>
            <p:ph type="body" idx="6"/>
          </p:nvPr>
        </p:nvSpPr>
        <p:spPr>
          <a:xfrm>
            <a:off x="7044450" y="2715500"/>
            <a:ext cx="1294800" cy="223200"/>
          </a:xfrm>
          <a:prstGeom prst="rect">
            <a:avLst/>
          </a:prstGeom>
        </p:spPr>
        <p:txBody>
          <a:bodyPr spcFirstLastPara="1" wrap="square" lIns="0" tIns="0" rIns="0" bIns="0" anchor="t" anchorCtr="0">
            <a:noAutofit/>
          </a:bodyPr>
          <a:lstStyle>
            <a:lvl1pPr marL="457200" lvl="0"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1pPr>
            <a:lvl2pPr marL="914400" lvl="1"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2pPr>
            <a:lvl3pPr marL="1371600" lvl="2"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3pPr>
            <a:lvl4pPr marL="1828800" lvl="3"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4pPr>
            <a:lvl5pPr marL="2286000" lvl="4"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5pPr>
            <a:lvl6pPr marL="2743200" lvl="5"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6pPr>
            <a:lvl7pPr marL="3200400" lvl="6"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7pPr>
            <a:lvl8pPr marL="3657600" lvl="7"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8pPr>
            <a:lvl9pPr marL="4114800" lvl="8"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9pPr>
          </a:lstStyle>
          <a:p>
            <a:endParaRPr/>
          </a:p>
        </p:txBody>
      </p:sp>
      <p:cxnSp>
        <p:nvCxnSpPr>
          <p:cNvPr id="257" name="Google Shape;257;p40"/>
          <p:cNvCxnSpPr/>
          <p:nvPr/>
        </p:nvCxnSpPr>
        <p:spPr>
          <a:xfrm rot="10800000">
            <a:off x="827250" y="1481375"/>
            <a:ext cx="7489500" cy="0"/>
          </a:xfrm>
          <a:prstGeom prst="straightConnector1">
            <a:avLst/>
          </a:prstGeom>
          <a:noFill/>
          <a:ln w="19050" cap="flat" cmpd="sng">
            <a:solidFill>
              <a:schemeClr val="accent1"/>
            </a:solidFill>
            <a:prstDash val="solid"/>
            <a:round/>
            <a:headEnd type="none" w="med" len="med"/>
            <a:tailEnd type="none" w="med" len="med"/>
          </a:ln>
        </p:spPr>
      </p:cxnSp>
      <p:sp>
        <p:nvSpPr>
          <p:cNvPr id="258" name="Google Shape;258;p40"/>
          <p:cNvSpPr>
            <a:spLocks noGrp="1"/>
          </p:cNvSpPr>
          <p:nvPr>
            <p:ph type="pic" idx="7"/>
          </p:nvPr>
        </p:nvSpPr>
        <p:spPr>
          <a:xfrm>
            <a:off x="7049625" y="523025"/>
            <a:ext cx="1305900" cy="1918500"/>
          </a:xfrm>
          <a:prstGeom prst="roundRect">
            <a:avLst>
              <a:gd name="adj" fmla="val 16667"/>
            </a:avLst>
          </a:prstGeom>
          <a:noFill/>
          <a:ln>
            <a:noFill/>
          </a:ln>
        </p:spPr>
      </p:sp>
      <p:sp>
        <p:nvSpPr>
          <p:cNvPr id="259" name="Google Shape;259;p40"/>
          <p:cNvSpPr>
            <a:spLocks noGrp="1"/>
          </p:cNvSpPr>
          <p:nvPr>
            <p:ph type="pic" idx="8"/>
          </p:nvPr>
        </p:nvSpPr>
        <p:spPr>
          <a:xfrm>
            <a:off x="784775" y="522100"/>
            <a:ext cx="1305900" cy="1918500"/>
          </a:xfrm>
          <a:prstGeom prst="roundRect">
            <a:avLst>
              <a:gd name="adj" fmla="val 16667"/>
            </a:avLst>
          </a:prstGeom>
          <a:noFill/>
          <a:ln>
            <a:noFill/>
          </a:ln>
        </p:spPr>
      </p:sp>
      <p:sp>
        <p:nvSpPr>
          <p:cNvPr id="260" name="Google Shape;260;p40"/>
          <p:cNvSpPr>
            <a:spLocks noGrp="1"/>
          </p:cNvSpPr>
          <p:nvPr>
            <p:ph type="pic" idx="9"/>
          </p:nvPr>
        </p:nvSpPr>
        <p:spPr>
          <a:xfrm>
            <a:off x="2343950" y="523500"/>
            <a:ext cx="1305900" cy="1918500"/>
          </a:xfrm>
          <a:prstGeom prst="roundRect">
            <a:avLst>
              <a:gd name="adj" fmla="val 16667"/>
            </a:avLst>
          </a:prstGeom>
          <a:noFill/>
          <a:ln>
            <a:noFill/>
          </a:ln>
        </p:spPr>
      </p:sp>
      <p:sp>
        <p:nvSpPr>
          <p:cNvPr id="261" name="Google Shape;261;p40"/>
          <p:cNvSpPr>
            <a:spLocks noGrp="1"/>
          </p:cNvSpPr>
          <p:nvPr>
            <p:ph type="pic" idx="13"/>
          </p:nvPr>
        </p:nvSpPr>
        <p:spPr>
          <a:xfrm>
            <a:off x="3915213" y="523500"/>
            <a:ext cx="1305900" cy="1918500"/>
          </a:xfrm>
          <a:prstGeom prst="roundRect">
            <a:avLst>
              <a:gd name="adj" fmla="val 16667"/>
            </a:avLst>
          </a:prstGeom>
          <a:noFill/>
          <a:ln>
            <a:noFill/>
          </a:ln>
        </p:spPr>
      </p:sp>
      <p:sp>
        <p:nvSpPr>
          <p:cNvPr id="262" name="Google Shape;262;p40"/>
          <p:cNvSpPr>
            <a:spLocks noGrp="1"/>
          </p:cNvSpPr>
          <p:nvPr>
            <p:ph type="pic" idx="14"/>
          </p:nvPr>
        </p:nvSpPr>
        <p:spPr>
          <a:xfrm>
            <a:off x="5490975" y="523500"/>
            <a:ext cx="1305900" cy="1918500"/>
          </a:xfrm>
          <a:prstGeom prst="roundRect">
            <a:avLst>
              <a:gd name="adj" fmla="val 16667"/>
            </a:avLst>
          </a:prstGeom>
          <a:noFill/>
          <a:ln>
            <a:noFill/>
          </a:ln>
        </p:spPr>
      </p:sp>
      <p:sp>
        <p:nvSpPr>
          <p:cNvPr id="263" name="Google Shape;263;p40"/>
          <p:cNvSpPr txBox="1">
            <a:spLocks noGrp="1"/>
          </p:cNvSpPr>
          <p:nvPr>
            <p:ph type="body" idx="15"/>
          </p:nvPr>
        </p:nvSpPr>
        <p:spPr>
          <a:xfrm>
            <a:off x="5481425" y="4112700"/>
            <a:ext cx="2877600" cy="505200"/>
          </a:xfrm>
          <a:prstGeom prst="rect">
            <a:avLst/>
          </a:prstGeom>
        </p:spPr>
        <p:txBody>
          <a:bodyPr spcFirstLastPara="1" wrap="square" lIns="0" tIns="0" rIns="0" bIns="0" anchor="t" anchorCtr="0">
            <a:noAutofit/>
          </a:bodyPr>
          <a:lstStyle>
            <a:lvl1pPr marL="457200" lvl="0"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1pPr>
            <a:lvl2pPr marL="914400" lvl="1"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2pPr>
            <a:lvl3pPr marL="1371600" lvl="2"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3pPr>
            <a:lvl4pPr marL="1828800" lvl="3"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4pPr>
            <a:lvl5pPr marL="2286000" lvl="4" indent="-298450">
              <a:spcBef>
                <a:spcPts val="0"/>
              </a:spcBef>
              <a:spcAft>
                <a:spcPts val="0"/>
              </a:spcAft>
              <a:buClr>
                <a:schemeClr val="lt1"/>
              </a:buClr>
              <a:buSzPts val="1100"/>
              <a:buFont typeface="Barlow"/>
              <a:buChar char="○"/>
              <a:defRPr>
                <a:solidFill>
                  <a:schemeClr val="lt1"/>
                </a:solidFill>
                <a:latin typeface="Barlow"/>
                <a:ea typeface="Barlow"/>
                <a:cs typeface="Barlow"/>
                <a:sym typeface="Barlow"/>
              </a:defRPr>
            </a:lvl5pPr>
            <a:lvl6pPr marL="2743200" lvl="5"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6pPr>
            <a:lvl7pPr marL="3200400" lvl="6"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7pPr>
            <a:lvl8pPr marL="3657600" lvl="7"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8pPr>
            <a:lvl9pPr marL="4114800" lvl="8"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9pPr>
          </a:lstStyle>
          <a:p>
            <a:endParaRPr/>
          </a:p>
        </p:txBody>
      </p:sp>
      <p:sp>
        <p:nvSpPr>
          <p:cNvPr id="264" name="Google Shape;264;p40"/>
          <p:cNvSpPr txBox="1">
            <a:spLocks noGrp="1"/>
          </p:cNvSpPr>
          <p:nvPr>
            <p:ph type="subTitle" idx="16"/>
          </p:nvPr>
        </p:nvSpPr>
        <p:spPr>
          <a:xfrm>
            <a:off x="5481425" y="3897300"/>
            <a:ext cx="2877600" cy="215400"/>
          </a:xfrm>
          <a:prstGeom prst="rect">
            <a:avLst/>
          </a:prstGeom>
        </p:spPr>
        <p:txBody>
          <a:bodyPr spcFirstLastPara="1" wrap="square" lIns="0" tIns="0" rIns="0" bIns="0" anchor="t" anchorCtr="0">
            <a:noAutofit/>
          </a:bodyPr>
          <a:lstStyle>
            <a:lvl1pPr lvl="0">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1pPr>
            <a:lvl2pPr lvl="1">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2pPr>
            <a:lvl3pPr lvl="2">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3pPr>
            <a:lvl4pPr lvl="3">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4pPr>
            <a:lvl5pPr lvl="4">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5pPr>
            <a:lvl6pPr lvl="5">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6pPr>
            <a:lvl7pPr lvl="6">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7pPr>
            <a:lvl8pPr lvl="7">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8pPr>
            <a:lvl9pPr lvl="8">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9pPr>
          </a:lstStyle>
          <a:p>
            <a:endParaRPr/>
          </a:p>
        </p:txBody>
      </p:sp>
      <p:sp>
        <p:nvSpPr>
          <p:cNvPr id="265" name="Google Shape;265;p40"/>
          <p:cNvSpPr txBox="1">
            <a:spLocks noGrp="1"/>
          </p:cNvSpPr>
          <p:nvPr>
            <p:ph type="body" idx="17"/>
          </p:nvPr>
        </p:nvSpPr>
        <p:spPr>
          <a:xfrm>
            <a:off x="2349500" y="2615450"/>
            <a:ext cx="1294800" cy="100200"/>
          </a:xfrm>
          <a:prstGeom prst="rect">
            <a:avLst/>
          </a:prstGeom>
        </p:spPr>
        <p:txBody>
          <a:bodyPr spcFirstLastPara="1" wrap="square" lIns="0" tIns="0" rIns="0" bIns="0" anchor="t" anchorCtr="0">
            <a:noAutofit/>
          </a:bodyPr>
          <a:lstStyle>
            <a:lvl1pPr marL="457200" lvl="0" indent="-27305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1pPr>
            <a:lvl2pPr marL="914400" lvl="1" indent="-27305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2pPr>
            <a:lvl3pPr marL="1371600" lvl="2" indent="-27305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3pPr>
            <a:lvl4pPr marL="1828800" lvl="3" indent="-27305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4pPr>
            <a:lvl5pPr marL="2286000" lvl="4" indent="-27305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5pPr>
            <a:lvl6pPr marL="2743200" lvl="5" indent="-27305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6pPr>
            <a:lvl7pPr marL="3200400" lvl="6" indent="-27305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7pPr>
            <a:lvl8pPr marL="3657600" lvl="7" indent="-27305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8pPr>
            <a:lvl9pPr marL="4114800" lvl="8" indent="-27305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9pPr>
          </a:lstStyle>
          <a:p>
            <a:endParaRPr/>
          </a:p>
        </p:txBody>
      </p:sp>
      <p:sp>
        <p:nvSpPr>
          <p:cNvPr id="266" name="Google Shape;266;p40"/>
          <p:cNvSpPr txBox="1">
            <a:spLocks noGrp="1"/>
          </p:cNvSpPr>
          <p:nvPr>
            <p:ph type="body" idx="18"/>
          </p:nvPr>
        </p:nvSpPr>
        <p:spPr>
          <a:xfrm>
            <a:off x="3915488" y="2615450"/>
            <a:ext cx="1294800" cy="100200"/>
          </a:xfrm>
          <a:prstGeom prst="rect">
            <a:avLst/>
          </a:prstGeom>
        </p:spPr>
        <p:txBody>
          <a:bodyPr spcFirstLastPara="1" wrap="square" lIns="0" tIns="0" rIns="0" bIns="0" anchor="t" anchorCtr="0">
            <a:noAutofit/>
          </a:bodyPr>
          <a:lstStyle>
            <a:lvl1pPr marL="457200" lvl="0" indent="-27305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1pPr>
            <a:lvl2pPr marL="914400" lvl="1" indent="-27305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2pPr>
            <a:lvl3pPr marL="1371600" lvl="2" indent="-27305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3pPr>
            <a:lvl4pPr marL="1828800" lvl="3" indent="-27305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4pPr>
            <a:lvl5pPr marL="2286000" lvl="4" indent="-27305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5pPr>
            <a:lvl6pPr marL="2743200" lvl="5" indent="-27305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6pPr>
            <a:lvl7pPr marL="3200400" lvl="6" indent="-27305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7pPr>
            <a:lvl8pPr marL="3657600" lvl="7" indent="-27305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8pPr>
            <a:lvl9pPr marL="4114800" lvl="8" indent="-27305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9pPr>
          </a:lstStyle>
          <a:p>
            <a:endParaRPr/>
          </a:p>
        </p:txBody>
      </p:sp>
      <p:sp>
        <p:nvSpPr>
          <p:cNvPr id="267" name="Google Shape;267;p40"/>
          <p:cNvSpPr txBox="1">
            <a:spLocks noGrp="1"/>
          </p:cNvSpPr>
          <p:nvPr>
            <p:ph type="body" idx="19"/>
          </p:nvPr>
        </p:nvSpPr>
        <p:spPr>
          <a:xfrm>
            <a:off x="5479963" y="2615450"/>
            <a:ext cx="1294800" cy="100200"/>
          </a:xfrm>
          <a:prstGeom prst="rect">
            <a:avLst/>
          </a:prstGeom>
        </p:spPr>
        <p:txBody>
          <a:bodyPr spcFirstLastPara="1" wrap="square" lIns="0" tIns="0" rIns="0" bIns="0" anchor="t" anchorCtr="0">
            <a:noAutofit/>
          </a:bodyPr>
          <a:lstStyle>
            <a:lvl1pPr marL="457200" lvl="0" indent="-27305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1pPr>
            <a:lvl2pPr marL="914400" lvl="1" indent="-27305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2pPr>
            <a:lvl3pPr marL="1371600" lvl="2" indent="-27305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3pPr>
            <a:lvl4pPr marL="1828800" lvl="3" indent="-27305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4pPr>
            <a:lvl5pPr marL="2286000" lvl="4" indent="-27305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5pPr>
            <a:lvl6pPr marL="2743200" lvl="5" indent="-27305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6pPr>
            <a:lvl7pPr marL="3200400" lvl="6" indent="-27305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7pPr>
            <a:lvl8pPr marL="3657600" lvl="7" indent="-27305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8pPr>
            <a:lvl9pPr marL="4114800" lvl="8" indent="-27305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9pPr>
          </a:lstStyle>
          <a:p>
            <a:endParaRPr/>
          </a:p>
        </p:txBody>
      </p:sp>
      <p:sp>
        <p:nvSpPr>
          <p:cNvPr id="268" name="Google Shape;268;p40"/>
          <p:cNvSpPr txBox="1">
            <a:spLocks noGrp="1"/>
          </p:cNvSpPr>
          <p:nvPr>
            <p:ph type="body" idx="20"/>
          </p:nvPr>
        </p:nvSpPr>
        <p:spPr>
          <a:xfrm>
            <a:off x="7047338" y="2615450"/>
            <a:ext cx="1294800" cy="100200"/>
          </a:xfrm>
          <a:prstGeom prst="rect">
            <a:avLst/>
          </a:prstGeom>
        </p:spPr>
        <p:txBody>
          <a:bodyPr spcFirstLastPara="1" wrap="square" lIns="0" tIns="0" rIns="0" bIns="0" anchor="t" anchorCtr="0">
            <a:noAutofit/>
          </a:bodyPr>
          <a:lstStyle>
            <a:lvl1pPr marL="457200" lvl="0" indent="-27305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1pPr>
            <a:lvl2pPr marL="914400" lvl="1" indent="-27305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2pPr>
            <a:lvl3pPr marL="1371600" lvl="2" indent="-27305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3pPr>
            <a:lvl4pPr marL="1828800" lvl="3" indent="-27305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4pPr>
            <a:lvl5pPr marL="2286000" lvl="4" indent="-27305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5pPr>
            <a:lvl6pPr marL="2743200" lvl="5" indent="-27305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6pPr>
            <a:lvl7pPr marL="3200400" lvl="6" indent="-27305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7pPr>
            <a:lvl8pPr marL="3657600" lvl="7" indent="-27305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8pPr>
            <a:lvl9pPr marL="4114800" lvl="8" indent="-27305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9pPr>
          </a:lstStyle>
          <a:p>
            <a:endParaRPr/>
          </a:p>
        </p:txBody>
      </p:sp>
      <p:sp>
        <p:nvSpPr>
          <p:cNvPr id="269" name="Google Shape;269;p40"/>
          <p:cNvSpPr txBox="1">
            <a:spLocks noGrp="1"/>
          </p:cNvSpPr>
          <p:nvPr>
            <p:ph type="sldNum" idx="12"/>
          </p:nvPr>
        </p:nvSpPr>
        <p:spPr>
          <a:xfrm>
            <a:off x="8490529" y="250829"/>
            <a:ext cx="348900" cy="178200"/>
          </a:xfrm>
          <a:prstGeom prst="rect">
            <a:avLst/>
          </a:prstGeom>
        </p:spPr>
        <p:txBody>
          <a:bodyPr spcFirstLastPara="1" wrap="square" lIns="91425" tIns="91425" rIns="91425" bIns="91425" anchor="t" anchorCtr="0">
            <a:noAutofit/>
          </a:bodyPr>
          <a:lstStyle>
            <a:lvl1pPr lvl="0" rtl="0">
              <a:buNone/>
              <a:defRPr sz="1100">
                <a:solidFill>
                  <a:schemeClr val="accent1"/>
                </a:solidFill>
              </a:defRPr>
            </a:lvl1pPr>
            <a:lvl2pPr lvl="1" rtl="0">
              <a:buNone/>
              <a:defRPr sz="1100">
                <a:solidFill>
                  <a:schemeClr val="accent1"/>
                </a:solidFill>
              </a:defRPr>
            </a:lvl2pPr>
            <a:lvl3pPr lvl="2" rtl="0">
              <a:buNone/>
              <a:defRPr sz="1100">
                <a:solidFill>
                  <a:schemeClr val="accent1"/>
                </a:solidFill>
              </a:defRPr>
            </a:lvl3pPr>
            <a:lvl4pPr lvl="3" rtl="0">
              <a:buNone/>
              <a:defRPr sz="1100">
                <a:solidFill>
                  <a:schemeClr val="accent1"/>
                </a:solidFill>
              </a:defRPr>
            </a:lvl4pPr>
            <a:lvl5pPr lvl="4" rtl="0">
              <a:buNone/>
              <a:defRPr sz="1100">
                <a:solidFill>
                  <a:schemeClr val="accent1"/>
                </a:solidFill>
              </a:defRPr>
            </a:lvl5pPr>
            <a:lvl6pPr lvl="5" rtl="0">
              <a:buNone/>
              <a:defRPr sz="1100">
                <a:solidFill>
                  <a:schemeClr val="accent1"/>
                </a:solidFill>
              </a:defRPr>
            </a:lvl6pPr>
            <a:lvl7pPr lvl="6" rtl="0">
              <a:buNone/>
              <a:defRPr sz="1100">
                <a:solidFill>
                  <a:schemeClr val="accent1"/>
                </a:solidFill>
              </a:defRPr>
            </a:lvl7pPr>
            <a:lvl8pPr lvl="7" rtl="0">
              <a:buNone/>
              <a:defRPr sz="1100">
                <a:solidFill>
                  <a:schemeClr val="accent1"/>
                </a:solidFill>
              </a:defRPr>
            </a:lvl8pPr>
            <a:lvl9pPr lvl="8" rtl="0">
              <a:buNone/>
              <a:defRPr sz="1100">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p:cSld name="TITLE_AND_TWO_COLUMNS_1_1">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trategy Canvas / Line Graph">
  <p:cSld name="CUSTOM_3">
    <p:bg>
      <p:bgPr>
        <a:solidFill>
          <a:schemeClr val="dk1"/>
        </a:solidFill>
        <a:effectLst/>
      </p:bgPr>
    </p:bg>
    <p:spTree>
      <p:nvGrpSpPr>
        <p:cNvPr id="1" name="Shape 270"/>
        <p:cNvGrpSpPr/>
        <p:nvPr/>
      </p:nvGrpSpPr>
      <p:grpSpPr>
        <a:xfrm>
          <a:off x="0" y="0"/>
          <a:ext cx="0" cy="0"/>
          <a:chOff x="0" y="0"/>
          <a:chExt cx="0" cy="0"/>
        </a:xfrm>
      </p:grpSpPr>
      <p:sp>
        <p:nvSpPr>
          <p:cNvPr id="271" name="Google Shape;271;p41"/>
          <p:cNvSpPr txBox="1">
            <a:spLocks noGrp="1"/>
          </p:cNvSpPr>
          <p:nvPr>
            <p:ph type="body" idx="1"/>
          </p:nvPr>
        </p:nvSpPr>
        <p:spPr>
          <a:xfrm>
            <a:off x="3917825" y="4024920"/>
            <a:ext cx="4441200" cy="505200"/>
          </a:xfrm>
          <a:prstGeom prst="rect">
            <a:avLst/>
          </a:prstGeom>
        </p:spPr>
        <p:txBody>
          <a:bodyPr spcFirstLastPara="1" wrap="square" lIns="0" tIns="0" rIns="0" bIns="0" anchor="t" anchorCtr="0">
            <a:noAutofit/>
          </a:bodyPr>
          <a:lstStyle>
            <a:lvl1pPr marL="457200" lvl="0"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1pPr>
            <a:lvl2pPr marL="914400" lvl="1"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2pPr>
            <a:lvl3pPr marL="1371600" lvl="2"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3pPr>
            <a:lvl4pPr marL="1828800" lvl="3"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4pPr>
            <a:lvl5pPr marL="2286000" lvl="4" indent="-298450">
              <a:spcBef>
                <a:spcPts val="0"/>
              </a:spcBef>
              <a:spcAft>
                <a:spcPts val="0"/>
              </a:spcAft>
              <a:buClr>
                <a:schemeClr val="lt1"/>
              </a:buClr>
              <a:buSzPts val="1100"/>
              <a:buFont typeface="Barlow"/>
              <a:buChar char="○"/>
              <a:defRPr>
                <a:solidFill>
                  <a:schemeClr val="lt1"/>
                </a:solidFill>
                <a:latin typeface="Barlow"/>
                <a:ea typeface="Barlow"/>
                <a:cs typeface="Barlow"/>
                <a:sym typeface="Barlow"/>
              </a:defRPr>
            </a:lvl5pPr>
            <a:lvl6pPr marL="2743200" lvl="5"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6pPr>
            <a:lvl7pPr marL="3200400" lvl="6"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7pPr>
            <a:lvl8pPr marL="3657600" lvl="7"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8pPr>
            <a:lvl9pPr marL="4114800" lvl="8"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9pPr>
          </a:lstStyle>
          <a:p>
            <a:endParaRPr/>
          </a:p>
        </p:txBody>
      </p:sp>
      <p:sp>
        <p:nvSpPr>
          <p:cNvPr id="272" name="Google Shape;272;p41"/>
          <p:cNvSpPr txBox="1">
            <a:spLocks noGrp="1"/>
          </p:cNvSpPr>
          <p:nvPr>
            <p:ph type="subTitle" idx="2"/>
          </p:nvPr>
        </p:nvSpPr>
        <p:spPr>
          <a:xfrm>
            <a:off x="783675" y="3967895"/>
            <a:ext cx="2877600" cy="431100"/>
          </a:xfrm>
          <a:prstGeom prst="rect">
            <a:avLst/>
          </a:prstGeom>
        </p:spPr>
        <p:txBody>
          <a:bodyPr spcFirstLastPara="1" wrap="square" lIns="0" tIns="0" rIns="0" bIns="0" anchor="t" anchorCtr="0">
            <a:noAutofit/>
          </a:bodyPr>
          <a:lstStyle>
            <a:lvl1pPr lvl="0">
              <a:spcBef>
                <a:spcPts val="0"/>
              </a:spcBef>
              <a:spcAft>
                <a:spcPts val="0"/>
              </a:spcAft>
              <a:buClr>
                <a:schemeClr val="accent1"/>
              </a:buClr>
              <a:buSzPts val="2800"/>
              <a:buFont typeface="Barlow ExtraLight"/>
              <a:buNone/>
              <a:defRPr sz="2800">
                <a:solidFill>
                  <a:schemeClr val="accent1"/>
                </a:solidFill>
                <a:latin typeface="Barlow ExtraLight"/>
                <a:ea typeface="Barlow ExtraLight"/>
                <a:cs typeface="Barlow ExtraLight"/>
                <a:sym typeface="Barlow ExtraLight"/>
              </a:defRPr>
            </a:lvl1pPr>
            <a:lvl2pPr lvl="1">
              <a:spcBef>
                <a:spcPts val="0"/>
              </a:spcBef>
              <a:spcAft>
                <a:spcPts val="0"/>
              </a:spcAft>
              <a:buClr>
                <a:schemeClr val="accent1"/>
              </a:buClr>
              <a:buSzPts val="2800"/>
              <a:buFont typeface="Barlow ExtraLight"/>
              <a:buNone/>
              <a:defRPr sz="2800">
                <a:solidFill>
                  <a:schemeClr val="accent1"/>
                </a:solidFill>
                <a:latin typeface="Barlow ExtraLight"/>
                <a:ea typeface="Barlow ExtraLight"/>
                <a:cs typeface="Barlow ExtraLight"/>
                <a:sym typeface="Barlow ExtraLight"/>
              </a:defRPr>
            </a:lvl2pPr>
            <a:lvl3pPr lvl="2">
              <a:spcBef>
                <a:spcPts val="0"/>
              </a:spcBef>
              <a:spcAft>
                <a:spcPts val="0"/>
              </a:spcAft>
              <a:buClr>
                <a:schemeClr val="accent1"/>
              </a:buClr>
              <a:buSzPts val="2800"/>
              <a:buFont typeface="Barlow ExtraLight"/>
              <a:buNone/>
              <a:defRPr sz="2800">
                <a:solidFill>
                  <a:schemeClr val="accent1"/>
                </a:solidFill>
                <a:latin typeface="Barlow ExtraLight"/>
                <a:ea typeface="Barlow ExtraLight"/>
                <a:cs typeface="Barlow ExtraLight"/>
                <a:sym typeface="Barlow ExtraLight"/>
              </a:defRPr>
            </a:lvl3pPr>
            <a:lvl4pPr lvl="3">
              <a:spcBef>
                <a:spcPts val="0"/>
              </a:spcBef>
              <a:spcAft>
                <a:spcPts val="0"/>
              </a:spcAft>
              <a:buClr>
                <a:schemeClr val="accent1"/>
              </a:buClr>
              <a:buSzPts val="2800"/>
              <a:buFont typeface="Barlow ExtraLight"/>
              <a:buNone/>
              <a:defRPr sz="2800">
                <a:solidFill>
                  <a:schemeClr val="accent1"/>
                </a:solidFill>
                <a:latin typeface="Barlow ExtraLight"/>
                <a:ea typeface="Barlow ExtraLight"/>
                <a:cs typeface="Barlow ExtraLight"/>
                <a:sym typeface="Barlow ExtraLight"/>
              </a:defRPr>
            </a:lvl4pPr>
            <a:lvl5pPr lvl="4">
              <a:spcBef>
                <a:spcPts val="0"/>
              </a:spcBef>
              <a:spcAft>
                <a:spcPts val="0"/>
              </a:spcAft>
              <a:buClr>
                <a:schemeClr val="accent1"/>
              </a:buClr>
              <a:buSzPts val="2800"/>
              <a:buFont typeface="Barlow ExtraLight"/>
              <a:buNone/>
              <a:defRPr sz="2800">
                <a:solidFill>
                  <a:schemeClr val="accent1"/>
                </a:solidFill>
                <a:latin typeface="Barlow ExtraLight"/>
                <a:ea typeface="Barlow ExtraLight"/>
                <a:cs typeface="Barlow ExtraLight"/>
                <a:sym typeface="Barlow ExtraLight"/>
              </a:defRPr>
            </a:lvl5pPr>
            <a:lvl6pPr lvl="5">
              <a:spcBef>
                <a:spcPts val="0"/>
              </a:spcBef>
              <a:spcAft>
                <a:spcPts val="0"/>
              </a:spcAft>
              <a:buClr>
                <a:schemeClr val="accent1"/>
              </a:buClr>
              <a:buSzPts val="2800"/>
              <a:buFont typeface="Barlow ExtraLight"/>
              <a:buNone/>
              <a:defRPr sz="2800">
                <a:solidFill>
                  <a:schemeClr val="accent1"/>
                </a:solidFill>
                <a:latin typeface="Barlow ExtraLight"/>
                <a:ea typeface="Barlow ExtraLight"/>
                <a:cs typeface="Barlow ExtraLight"/>
                <a:sym typeface="Barlow ExtraLight"/>
              </a:defRPr>
            </a:lvl6pPr>
            <a:lvl7pPr lvl="6">
              <a:spcBef>
                <a:spcPts val="0"/>
              </a:spcBef>
              <a:spcAft>
                <a:spcPts val="0"/>
              </a:spcAft>
              <a:buClr>
                <a:schemeClr val="accent1"/>
              </a:buClr>
              <a:buSzPts val="2800"/>
              <a:buFont typeface="Barlow ExtraLight"/>
              <a:buNone/>
              <a:defRPr sz="2800">
                <a:solidFill>
                  <a:schemeClr val="accent1"/>
                </a:solidFill>
                <a:latin typeface="Barlow ExtraLight"/>
                <a:ea typeface="Barlow ExtraLight"/>
                <a:cs typeface="Barlow ExtraLight"/>
                <a:sym typeface="Barlow ExtraLight"/>
              </a:defRPr>
            </a:lvl7pPr>
            <a:lvl8pPr lvl="7">
              <a:spcBef>
                <a:spcPts val="0"/>
              </a:spcBef>
              <a:spcAft>
                <a:spcPts val="0"/>
              </a:spcAft>
              <a:buClr>
                <a:schemeClr val="accent1"/>
              </a:buClr>
              <a:buSzPts val="2800"/>
              <a:buFont typeface="Barlow ExtraLight"/>
              <a:buNone/>
              <a:defRPr sz="2800">
                <a:solidFill>
                  <a:schemeClr val="accent1"/>
                </a:solidFill>
                <a:latin typeface="Barlow ExtraLight"/>
                <a:ea typeface="Barlow ExtraLight"/>
                <a:cs typeface="Barlow ExtraLight"/>
                <a:sym typeface="Barlow ExtraLight"/>
              </a:defRPr>
            </a:lvl8pPr>
            <a:lvl9pPr lvl="8">
              <a:spcBef>
                <a:spcPts val="0"/>
              </a:spcBef>
              <a:spcAft>
                <a:spcPts val="0"/>
              </a:spcAft>
              <a:buClr>
                <a:schemeClr val="accent1"/>
              </a:buClr>
              <a:buSzPts val="2800"/>
              <a:buFont typeface="Barlow ExtraLight"/>
              <a:buNone/>
              <a:defRPr sz="2800">
                <a:solidFill>
                  <a:schemeClr val="accent1"/>
                </a:solidFill>
                <a:latin typeface="Barlow ExtraLight"/>
                <a:ea typeface="Barlow ExtraLight"/>
                <a:cs typeface="Barlow ExtraLight"/>
                <a:sym typeface="Barlow ExtraLight"/>
              </a:defRPr>
            </a:lvl9pPr>
          </a:lstStyle>
          <a:p>
            <a:endParaRPr/>
          </a:p>
        </p:txBody>
      </p:sp>
      <p:sp>
        <p:nvSpPr>
          <p:cNvPr id="273" name="Google Shape;273;p41"/>
          <p:cNvSpPr txBox="1">
            <a:spLocks noGrp="1"/>
          </p:cNvSpPr>
          <p:nvPr>
            <p:ph type="sldNum" idx="12"/>
          </p:nvPr>
        </p:nvSpPr>
        <p:spPr>
          <a:xfrm>
            <a:off x="8490529" y="250829"/>
            <a:ext cx="348900" cy="178200"/>
          </a:xfrm>
          <a:prstGeom prst="rect">
            <a:avLst/>
          </a:prstGeom>
        </p:spPr>
        <p:txBody>
          <a:bodyPr spcFirstLastPara="1" wrap="square" lIns="91425" tIns="91425" rIns="91425" bIns="91425" anchor="t" anchorCtr="0">
            <a:noAutofit/>
          </a:bodyPr>
          <a:lstStyle>
            <a:lvl1pPr lvl="0" rtl="0">
              <a:buNone/>
              <a:defRPr sz="1100">
                <a:solidFill>
                  <a:schemeClr val="accent1"/>
                </a:solidFill>
              </a:defRPr>
            </a:lvl1pPr>
            <a:lvl2pPr lvl="1" rtl="0">
              <a:buNone/>
              <a:defRPr sz="1100">
                <a:solidFill>
                  <a:schemeClr val="accent1"/>
                </a:solidFill>
              </a:defRPr>
            </a:lvl2pPr>
            <a:lvl3pPr lvl="2" rtl="0">
              <a:buNone/>
              <a:defRPr sz="1100">
                <a:solidFill>
                  <a:schemeClr val="accent1"/>
                </a:solidFill>
              </a:defRPr>
            </a:lvl3pPr>
            <a:lvl4pPr lvl="3" rtl="0">
              <a:buNone/>
              <a:defRPr sz="1100">
                <a:solidFill>
                  <a:schemeClr val="accent1"/>
                </a:solidFill>
              </a:defRPr>
            </a:lvl4pPr>
            <a:lvl5pPr lvl="4" rtl="0">
              <a:buNone/>
              <a:defRPr sz="1100">
                <a:solidFill>
                  <a:schemeClr val="accent1"/>
                </a:solidFill>
              </a:defRPr>
            </a:lvl5pPr>
            <a:lvl6pPr lvl="5" rtl="0">
              <a:buNone/>
              <a:defRPr sz="1100">
                <a:solidFill>
                  <a:schemeClr val="accent1"/>
                </a:solidFill>
              </a:defRPr>
            </a:lvl6pPr>
            <a:lvl7pPr lvl="6" rtl="0">
              <a:buNone/>
              <a:defRPr sz="1100">
                <a:solidFill>
                  <a:schemeClr val="accent1"/>
                </a:solidFill>
              </a:defRPr>
            </a:lvl7pPr>
            <a:lvl8pPr lvl="7" rtl="0">
              <a:buNone/>
              <a:defRPr sz="1100">
                <a:solidFill>
                  <a:schemeClr val="accent1"/>
                </a:solidFill>
              </a:defRPr>
            </a:lvl8pPr>
            <a:lvl9pPr lvl="8" rtl="0">
              <a:buNone/>
              <a:defRPr sz="1100">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ection Header">
  <p:cSld name="CUSTOM_4">
    <p:spTree>
      <p:nvGrpSpPr>
        <p:cNvPr id="1" name="Shape 274"/>
        <p:cNvGrpSpPr/>
        <p:nvPr/>
      </p:nvGrpSpPr>
      <p:grpSpPr>
        <a:xfrm>
          <a:off x="0" y="0"/>
          <a:ext cx="0" cy="0"/>
          <a:chOff x="0" y="0"/>
          <a:chExt cx="0" cy="0"/>
        </a:xfrm>
      </p:grpSpPr>
      <p:sp>
        <p:nvSpPr>
          <p:cNvPr id="275" name="Google Shape;275;p42"/>
          <p:cNvSpPr txBox="1">
            <a:spLocks noGrp="1"/>
          </p:cNvSpPr>
          <p:nvPr>
            <p:ph type="title"/>
          </p:nvPr>
        </p:nvSpPr>
        <p:spPr>
          <a:xfrm>
            <a:off x="697350" y="2932550"/>
            <a:ext cx="7749300" cy="10158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1"/>
              </a:buClr>
              <a:buSzPts val="3600"/>
              <a:buFont typeface="Hepta Slab Medium"/>
              <a:buNone/>
              <a:defRPr>
                <a:latin typeface="Hepta Slab Medium"/>
                <a:ea typeface="Hepta Slab Medium"/>
                <a:cs typeface="Hepta Slab Medium"/>
                <a:sym typeface="Hepta Slab Medium"/>
              </a:defRPr>
            </a:lvl1pPr>
            <a:lvl2pPr lvl="1"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2pPr>
            <a:lvl3pPr lvl="2"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3pPr>
            <a:lvl4pPr lvl="3"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4pPr>
            <a:lvl5pPr lvl="4"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5pPr>
            <a:lvl6pPr lvl="5"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6pPr>
            <a:lvl7pPr lvl="6"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7pPr>
            <a:lvl8pPr lvl="7"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8pPr>
            <a:lvl9pPr lvl="8"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9pPr>
          </a:lstStyle>
          <a:p>
            <a:endParaRPr/>
          </a:p>
        </p:txBody>
      </p:sp>
      <p:sp>
        <p:nvSpPr>
          <p:cNvPr id="276" name="Google Shape;276;p42"/>
          <p:cNvSpPr txBox="1">
            <a:spLocks noGrp="1"/>
          </p:cNvSpPr>
          <p:nvPr>
            <p:ph type="title" idx="2"/>
          </p:nvPr>
        </p:nvSpPr>
        <p:spPr>
          <a:xfrm>
            <a:off x="3278250" y="1194450"/>
            <a:ext cx="2587500" cy="19926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accent2"/>
              </a:buClr>
              <a:buSzPts val="12800"/>
              <a:buNone/>
              <a:defRPr sz="12800">
                <a:solidFill>
                  <a:schemeClr val="accent2"/>
                </a:solidFill>
              </a:defRPr>
            </a:lvl1pPr>
            <a:lvl2pPr lvl="1" algn="ctr">
              <a:spcBef>
                <a:spcPts val="0"/>
              </a:spcBef>
              <a:spcAft>
                <a:spcPts val="0"/>
              </a:spcAft>
              <a:buClr>
                <a:schemeClr val="accent2"/>
              </a:buClr>
              <a:buSzPts val="12800"/>
              <a:buNone/>
              <a:defRPr sz="12800">
                <a:solidFill>
                  <a:schemeClr val="accent2"/>
                </a:solidFill>
                <a:latin typeface="Barlow Light"/>
                <a:ea typeface="Barlow Light"/>
                <a:cs typeface="Barlow Light"/>
                <a:sym typeface="Barlow Light"/>
              </a:defRPr>
            </a:lvl2pPr>
            <a:lvl3pPr lvl="2" algn="ctr">
              <a:spcBef>
                <a:spcPts val="0"/>
              </a:spcBef>
              <a:spcAft>
                <a:spcPts val="0"/>
              </a:spcAft>
              <a:buClr>
                <a:schemeClr val="accent2"/>
              </a:buClr>
              <a:buSzPts val="12800"/>
              <a:buNone/>
              <a:defRPr sz="12800">
                <a:solidFill>
                  <a:schemeClr val="accent2"/>
                </a:solidFill>
                <a:latin typeface="Barlow Light"/>
                <a:ea typeface="Barlow Light"/>
                <a:cs typeface="Barlow Light"/>
                <a:sym typeface="Barlow Light"/>
              </a:defRPr>
            </a:lvl3pPr>
            <a:lvl4pPr lvl="3" algn="ctr">
              <a:spcBef>
                <a:spcPts val="0"/>
              </a:spcBef>
              <a:spcAft>
                <a:spcPts val="0"/>
              </a:spcAft>
              <a:buClr>
                <a:schemeClr val="accent2"/>
              </a:buClr>
              <a:buSzPts val="12800"/>
              <a:buNone/>
              <a:defRPr sz="12800">
                <a:solidFill>
                  <a:schemeClr val="accent2"/>
                </a:solidFill>
                <a:latin typeface="Barlow Light"/>
                <a:ea typeface="Barlow Light"/>
                <a:cs typeface="Barlow Light"/>
                <a:sym typeface="Barlow Light"/>
              </a:defRPr>
            </a:lvl4pPr>
            <a:lvl5pPr lvl="4" algn="ctr">
              <a:spcBef>
                <a:spcPts val="0"/>
              </a:spcBef>
              <a:spcAft>
                <a:spcPts val="0"/>
              </a:spcAft>
              <a:buClr>
                <a:schemeClr val="accent2"/>
              </a:buClr>
              <a:buSzPts val="12800"/>
              <a:buNone/>
              <a:defRPr sz="12800">
                <a:solidFill>
                  <a:schemeClr val="accent2"/>
                </a:solidFill>
                <a:latin typeface="Barlow Light"/>
                <a:ea typeface="Barlow Light"/>
                <a:cs typeface="Barlow Light"/>
                <a:sym typeface="Barlow Light"/>
              </a:defRPr>
            </a:lvl5pPr>
            <a:lvl6pPr lvl="5" algn="ctr">
              <a:spcBef>
                <a:spcPts val="0"/>
              </a:spcBef>
              <a:spcAft>
                <a:spcPts val="0"/>
              </a:spcAft>
              <a:buClr>
                <a:schemeClr val="accent2"/>
              </a:buClr>
              <a:buSzPts val="12800"/>
              <a:buNone/>
              <a:defRPr sz="12800">
                <a:solidFill>
                  <a:schemeClr val="accent2"/>
                </a:solidFill>
                <a:latin typeface="Barlow Light"/>
                <a:ea typeface="Barlow Light"/>
                <a:cs typeface="Barlow Light"/>
                <a:sym typeface="Barlow Light"/>
              </a:defRPr>
            </a:lvl6pPr>
            <a:lvl7pPr lvl="6" algn="ctr">
              <a:spcBef>
                <a:spcPts val="0"/>
              </a:spcBef>
              <a:spcAft>
                <a:spcPts val="0"/>
              </a:spcAft>
              <a:buClr>
                <a:schemeClr val="accent2"/>
              </a:buClr>
              <a:buSzPts val="12800"/>
              <a:buNone/>
              <a:defRPr sz="12800">
                <a:solidFill>
                  <a:schemeClr val="accent2"/>
                </a:solidFill>
                <a:latin typeface="Barlow Light"/>
                <a:ea typeface="Barlow Light"/>
                <a:cs typeface="Barlow Light"/>
                <a:sym typeface="Barlow Light"/>
              </a:defRPr>
            </a:lvl7pPr>
            <a:lvl8pPr lvl="7" algn="ctr">
              <a:spcBef>
                <a:spcPts val="0"/>
              </a:spcBef>
              <a:spcAft>
                <a:spcPts val="0"/>
              </a:spcAft>
              <a:buClr>
                <a:schemeClr val="accent2"/>
              </a:buClr>
              <a:buSzPts val="12800"/>
              <a:buNone/>
              <a:defRPr sz="12800">
                <a:solidFill>
                  <a:schemeClr val="accent2"/>
                </a:solidFill>
                <a:latin typeface="Barlow Light"/>
                <a:ea typeface="Barlow Light"/>
                <a:cs typeface="Barlow Light"/>
                <a:sym typeface="Barlow Light"/>
              </a:defRPr>
            </a:lvl8pPr>
            <a:lvl9pPr lvl="8" algn="ctr">
              <a:spcBef>
                <a:spcPts val="0"/>
              </a:spcBef>
              <a:spcAft>
                <a:spcPts val="0"/>
              </a:spcAft>
              <a:buClr>
                <a:schemeClr val="accent2"/>
              </a:buClr>
              <a:buSzPts val="12800"/>
              <a:buNone/>
              <a:defRPr sz="12800">
                <a:solidFill>
                  <a:schemeClr val="accent2"/>
                </a:solidFill>
                <a:latin typeface="Barlow Light"/>
                <a:ea typeface="Barlow Light"/>
                <a:cs typeface="Barlow Light"/>
                <a:sym typeface="Barlow Light"/>
              </a:defRPr>
            </a:lvl9pPr>
          </a:lstStyle>
          <a:p>
            <a:endParaRPr/>
          </a:p>
        </p:txBody>
      </p:sp>
      <p:sp>
        <p:nvSpPr>
          <p:cNvPr id="277" name="Google Shape;277;p4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KPIs / Objectives">
  <p:cSld name="CUSTOM_5">
    <p:bg>
      <p:bgPr>
        <a:solidFill>
          <a:schemeClr val="dk1"/>
        </a:solidFill>
        <a:effectLst/>
      </p:bgPr>
    </p:bg>
    <p:spTree>
      <p:nvGrpSpPr>
        <p:cNvPr id="1" name="Shape 278"/>
        <p:cNvGrpSpPr/>
        <p:nvPr/>
      </p:nvGrpSpPr>
      <p:grpSpPr>
        <a:xfrm>
          <a:off x="0" y="0"/>
          <a:ext cx="0" cy="0"/>
          <a:chOff x="0" y="0"/>
          <a:chExt cx="0" cy="0"/>
        </a:xfrm>
      </p:grpSpPr>
      <p:sp>
        <p:nvSpPr>
          <p:cNvPr id="279" name="Google Shape;279;p43"/>
          <p:cNvSpPr/>
          <p:nvPr/>
        </p:nvSpPr>
        <p:spPr>
          <a:xfrm rot="-5400000">
            <a:off x="4090300" y="-436575"/>
            <a:ext cx="4099200" cy="6015000"/>
          </a:xfrm>
          <a:prstGeom prst="round2SameRect">
            <a:avLst>
              <a:gd name="adj1" fmla="val 16667"/>
              <a:gd name="adj2" fmla="val 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280" name="Google Shape;280;p43"/>
          <p:cNvSpPr txBox="1">
            <a:spLocks noGrp="1"/>
          </p:cNvSpPr>
          <p:nvPr>
            <p:ph type="body" idx="1"/>
          </p:nvPr>
        </p:nvSpPr>
        <p:spPr>
          <a:xfrm>
            <a:off x="3918400" y="3680775"/>
            <a:ext cx="1294800" cy="100200"/>
          </a:xfrm>
          <a:prstGeom prst="rect">
            <a:avLst/>
          </a:prstGeom>
        </p:spPr>
        <p:txBody>
          <a:bodyPr spcFirstLastPara="1" wrap="square" lIns="0" tIns="0" rIns="0" bIns="0" anchor="t" anchorCtr="0">
            <a:noAutofit/>
          </a:bodyPr>
          <a:lstStyle>
            <a:lvl1pPr marL="457200" lvl="0"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1pPr>
            <a:lvl2pPr marL="914400" lvl="1"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2pPr>
            <a:lvl3pPr marL="1371600" lvl="2"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3pPr>
            <a:lvl4pPr marL="1828800" lvl="3"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4pPr>
            <a:lvl5pPr marL="2286000" lvl="4"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5pPr>
            <a:lvl6pPr marL="2743200" lvl="5"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6pPr>
            <a:lvl7pPr marL="3200400" lvl="6"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7pPr>
            <a:lvl8pPr marL="3657600" lvl="7"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8pPr>
            <a:lvl9pPr marL="4114800" lvl="8"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9pPr>
          </a:lstStyle>
          <a:p>
            <a:endParaRPr/>
          </a:p>
        </p:txBody>
      </p:sp>
      <p:sp>
        <p:nvSpPr>
          <p:cNvPr id="281" name="Google Shape;281;p43"/>
          <p:cNvSpPr txBox="1">
            <a:spLocks noGrp="1"/>
          </p:cNvSpPr>
          <p:nvPr>
            <p:ph type="body" idx="2"/>
          </p:nvPr>
        </p:nvSpPr>
        <p:spPr>
          <a:xfrm>
            <a:off x="3918400" y="3780825"/>
            <a:ext cx="1294800" cy="223200"/>
          </a:xfrm>
          <a:prstGeom prst="rect">
            <a:avLst/>
          </a:prstGeom>
        </p:spPr>
        <p:txBody>
          <a:bodyPr spcFirstLastPara="1" wrap="square" lIns="0" tIns="0" rIns="0" bIns="0" anchor="t" anchorCtr="0">
            <a:noAutofit/>
          </a:bodyPr>
          <a:lstStyle>
            <a:lvl1pPr marL="457200" lvl="0"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1pPr>
            <a:lvl2pPr marL="914400" lvl="1"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2pPr>
            <a:lvl3pPr marL="1371600" lvl="2"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3pPr>
            <a:lvl4pPr marL="1828800" lvl="3"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4pPr>
            <a:lvl5pPr marL="2286000" lvl="4"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5pPr>
            <a:lvl6pPr marL="2743200" lvl="5"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6pPr>
            <a:lvl7pPr marL="3200400" lvl="6"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7pPr>
            <a:lvl8pPr marL="3657600" lvl="7"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8pPr>
            <a:lvl9pPr marL="4114800" lvl="8"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9pPr>
          </a:lstStyle>
          <a:p>
            <a:endParaRPr/>
          </a:p>
        </p:txBody>
      </p:sp>
      <p:sp>
        <p:nvSpPr>
          <p:cNvPr id="282" name="Google Shape;282;p43"/>
          <p:cNvSpPr txBox="1">
            <a:spLocks noGrp="1"/>
          </p:cNvSpPr>
          <p:nvPr>
            <p:ph type="body" idx="3"/>
          </p:nvPr>
        </p:nvSpPr>
        <p:spPr>
          <a:xfrm>
            <a:off x="7044450" y="3680550"/>
            <a:ext cx="1294800" cy="100200"/>
          </a:xfrm>
          <a:prstGeom prst="rect">
            <a:avLst/>
          </a:prstGeom>
        </p:spPr>
        <p:txBody>
          <a:bodyPr spcFirstLastPara="1" wrap="square" lIns="0" tIns="0" rIns="0" bIns="0" anchor="t" anchorCtr="0">
            <a:noAutofit/>
          </a:bodyPr>
          <a:lstStyle>
            <a:lvl1pPr marL="457200" lvl="0"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1pPr>
            <a:lvl2pPr marL="914400" lvl="1"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2pPr>
            <a:lvl3pPr marL="1371600" lvl="2"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3pPr>
            <a:lvl4pPr marL="1828800" lvl="3"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4pPr>
            <a:lvl5pPr marL="2286000" lvl="4"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5pPr>
            <a:lvl6pPr marL="2743200" lvl="5"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6pPr>
            <a:lvl7pPr marL="3200400" lvl="6"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7pPr>
            <a:lvl8pPr marL="3657600" lvl="7"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8pPr>
            <a:lvl9pPr marL="4114800" lvl="8"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9pPr>
          </a:lstStyle>
          <a:p>
            <a:endParaRPr/>
          </a:p>
        </p:txBody>
      </p:sp>
      <p:sp>
        <p:nvSpPr>
          <p:cNvPr id="283" name="Google Shape;283;p43"/>
          <p:cNvSpPr txBox="1">
            <a:spLocks noGrp="1"/>
          </p:cNvSpPr>
          <p:nvPr>
            <p:ph type="body" idx="4"/>
          </p:nvPr>
        </p:nvSpPr>
        <p:spPr>
          <a:xfrm>
            <a:off x="7044450" y="3780600"/>
            <a:ext cx="1294800" cy="223200"/>
          </a:xfrm>
          <a:prstGeom prst="rect">
            <a:avLst/>
          </a:prstGeom>
        </p:spPr>
        <p:txBody>
          <a:bodyPr spcFirstLastPara="1" wrap="square" lIns="0" tIns="0" rIns="0" bIns="0" anchor="t" anchorCtr="0">
            <a:noAutofit/>
          </a:bodyPr>
          <a:lstStyle>
            <a:lvl1pPr marL="457200" lvl="0"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1pPr>
            <a:lvl2pPr marL="914400" lvl="1"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2pPr>
            <a:lvl3pPr marL="1371600" lvl="2"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3pPr>
            <a:lvl4pPr marL="1828800" lvl="3"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4pPr>
            <a:lvl5pPr marL="2286000" lvl="4"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5pPr>
            <a:lvl6pPr marL="2743200" lvl="5"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6pPr>
            <a:lvl7pPr marL="3200400" lvl="6"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7pPr>
            <a:lvl8pPr marL="3657600" lvl="7"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8pPr>
            <a:lvl9pPr marL="4114800" lvl="8"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9pPr>
          </a:lstStyle>
          <a:p>
            <a:endParaRPr/>
          </a:p>
        </p:txBody>
      </p:sp>
      <p:sp>
        <p:nvSpPr>
          <p:cNvPr id="284" name="Google Shape;284;p43"/>
          <p:cNvSpPr>
            <a:spLocks noGrp="1"/>
          </p:cNvSpPr>
          <p:nvPr>
            <p:ph type="pic" idx="5"/>
          </p:nvPr>
        </p:nvSpPr>
        <p:spPr>
          <a:xfrm>
            <a:off x="7049625" y="1588125"/>
            <a:ext cx="1305900" cy="1918500"/>
          </a:xfrm>
          <a:prstGeom prst="roundRect">
            <a:avLst>
              <a:gd name="adj" fmla="val 16667"/>
            </a:avLst>
          </a:prstGeom>
          <a:noFill/>
          <a:ln>
            <a:noFill/>
          </a:ln>
        </p:spPr>
      </p:sp>
      <p:sp>
        <p:nvSpPr>
          <p:cNvPr id="285" name="Google Shape;285;p43"/>
          <p:cNvSpPr>
            <a:spLocks noGrp="1"/>
          </p:cNvSpPr>
          <p:nvPr>
            <p:ph type="pic" idx="6"/>
          </p:nvPr>
        </p:nvSpPr>
        <p:spPr>
          <a:xfrm>
            <a:off x="3915213" y="1588600"/>
            <a:ext cx="1305900" cy="1918500"/>
          </a:xfrm>
          <a:prstGeom prst="roundRect">
            <a:avLst>
              <a:gd name="adj" fmla="val 16667"/>
            </a:avLst>
          </a:prstGeom>
          <a:noFill/>
          <a:ln>
            <a:noFill/>
          </a:ln>
        </p:spPr>
      </p:sp>
      <p:sp>
        <p:nvSpPr>
          <p:cNvPr id="286" name="Google Shape;286;p43"/>
          <p:cNvSpPr>
            <a:spLocks noGrp="1"/>
          </p:cNvSpPr>
          <p:nvPr>
            <p:ph type="pic" idx="7"/>
          </p:nvPr>
        </p:nvSpPr>
        <p:spPr>
          <a:xfrm>
            <a:off x="5490975" y="1588600"/>
            <a:ext cx="1305900" cy="1918500"/>
          </a:xfrm>
          <a:prstGeom prst="roundRect">
            <a:avLst>
              <a:gd name="adj" fmla="val 16667"/>
            </a:avLst>
          </a:prstGeom>
          <a:noFill/>
          <a:ln>
            <a:noFill/>
          </a:ln>
        </p:spPr>
      </p:sp>
      <p:sp>
        <p:nvSpPr>
          <p:cNvPr id="287" name="Google Shape;287;p43"/>
          <p:cNvSpPr txBox="1">
            <a:spLocks noGrp="1"/>
          </p:cNvSpPr>
          <p:nvPr>
            <p:ph type="subTitle" idx="8"/>
          </p:nvPr>
        </p:nvSpPr>
        <p:spPr>
          <a:xfrm>
            <a:off x="3918800" y="1034575"/>
            <a:ext cx="1307100" cy="554100"/>
          </a:xfrm>
          <a:prstGeom prst="rect">
            <a:avLst/>
          </a:prstGeom>
        </p:spPr>
        <p:txBody>
          <a:bodyPr spcFirstLastPara="1" wrap="square" lIns="0" tIns="0" rIns="0" bIns="0" anchor="b" anchorCtr="0">
            <a:noAutofit/>
          </a:bodyPr>
          <a:lstStyle>
            <a:lvl1pPr lvl="0">
              <a:spcBef>
                <a:spcPts val="0"/>
              </a:spcBef>
              <a:spcAft>
                <a:spcPts val="0"/>
              </a:spcAft>
              <a:buClr>
                <a:schemeClr val="accent2"/>
              </a:buClr>
              <a:buSzPts val="3600"/>
              <a:buFont typeface="Barlow ExtraLight"/>
              <a:buNone/>
              <a:defRPr sz="3600">
                <a:solidFill>
                  <a:schemeClr val="accent2"/>
                </a:solidFill>
                <a:latin typeface="Barlow ExtraLight"/>
                <a:ea typeface="Barlow ExtraLight"/>
                <a:cs typeface="Barlow ExtraLight"/>
                <a:sym typeface="Barlow ExtraLight"/>
              </a:defRPr>
            </a:lvl1pPr>
            <a:lvl2pPr lvl="1"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2pPr>
            <a:lvl3pPr lvl="2"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3pPr>
            <a:lvl4pPr lvl="3"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4pPr>
            <a:lvl5pPr lvl="4"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5pPr>
            <a:lvl6pPr lvl="5"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6pPr>
            <a:lvl7pPr lvl="6"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7pPr>
            <a:lvl8pPr lvl="7"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8pPr>
            <a:lvl9pPr lvl="8"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9pPr>
          </a:lstStyle>
          <a:p>
            <a:endParaRPr/>
          </a:p>
        </p:txBody>
      </p:sp>
      <p:sp>
        <p:nvSpPr>
          <p:cNvPr id="288" name="Google Shape;288;p43"/>
          <p:cNvSpPr txBox="1">
            <a:spLocks noGrp="1"/>
          </p:cNvSpPr>
          <p:nvPr>
            <p:ph type="subTitle" idx="9"/>
          </p:nvPr>
        </p:nvSpPr>
        <p:spPr>
          <a:xfrm>
            <a:off x="5484775" y="1034575"/>
            <a:ext cx="1307100" cy="554100"/>
          </a:xfrm>
          <a:prstGeom prst="rect">
            <a:avLst/>
          </a:prstGeom>
        </p:spPr>
        <p:txBody>
          <a:bodyPr spcFirstLastPara="1" wrap="square" lIns="0" tIns="0" rIns="0" bIns="0" anchor="b" anchorCtr="0">
            <a:noAutofit/>
          </a:bodyPr>
          <a:lstStyle>
            <a:lvl1pPr lvl="0">
              <a:spcBef>
                <a:spcPts val="0"/>
              </a:spcBef>
              <a:spcAft>
                <a:spcPts val="0"/>
              </a:spcAft>
              <a:buClr>
                <a:schemeClr val="accent2"/>
              </a:buClr>
              <a:buSzPts val="3600"/>
              <a:buFont typeface="Barlow ExtraLight"/>
              <a:buNone/>
              <a:defRPr sz="3600">
                <a:solidFill>
                  <a:schemeClr val="accent2"/>
                </a:solidFill>
                <a:latin typeface="Barlow ExtraLight"/>
                <a:ea typeface="Barlow ExtraLight"/>
                <a:cs typeface="Barlow ExtraLight"/>
                <a:sym typeface="Barlow ExtraLight"/>
              </a:defRPr>
            </a:lvl1pPr>
            <a:lvl2pPr lvl="1"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2pPr>
            <a:lvl3pPr lvl="2"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3pPr>
            <a:lvl4pPr lvl="3"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4pPr>
            <a:lvl5pPr lvl="4"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5pPr>
            <a:lvl6pPr lvl="5"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6pPr>
            <a:lvl7pPr lvl="6"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7pPr>
            <a:lvl8pPr lvl="7"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8pPr>
            <a:lvl9pPr lvl="8"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9pPr>
          </a:lstStyle>
          <a:p>
            <a:endParaRPr/>
          </a:p>
        </p:txBody>
      </p:sp>
      <p:sp>
        <p:nvSpPr>
          <p:cNvPr id="289" name="Google Shape;289;p43"/>
          <p:cNvSpPr txBox="1">
            <a:spLocks noGrp="1"/>
          </p:cNvSpPr>
          <p:nvPr>
            <p:ph type="subTitle" idx="13"/>
          </p:nvPr>
        </p:nvSpPr>
        <p:spPr>
          <a:xfrm>
            <a:off x="7050750" y="1032775"/>
            <a:ext cx="1307100" cy="554100"/>
          </a:xfrm>
          <a:prstGeom prst="rect">
            <a:avLst/>
          </a:prstGeom>
        </p:spPr>
        <p:txBody>
          <a:bodyPr spcFirstLastPara="1" wrap="square" lIns="0" tIns="0" rIns="0" bIns="0" anchor="b" anchorCtr="0">
            <a:noAutofit/>
          </a:bodyPr>
          <a:lstStyle>
            <a:lvl1pPr lvl="0">
              <a:spcBef>
                <a:spcPts val="0"/>
              </a:spcBef>
              <a:spcAft>
                <a:spcPts val="0"/>
              </a:spcAft>
              <a:buClr>
                <a:schemeClr val="accent2"/>
              </a:buClr>
              <a:buSzPts val="3600"/>
              <a:buFont typeface="Barlow ExtraLight"/>
              <a:buNone/>
              <a:defRPr sz="3600">
                <a:solidFill>
                  <a:schemeClr val="accent2"/>
                </a:solidFill>
                <a:latin typeface="Barlow ExtraLight"/>
                <a:ea typeface="Barlow ExtraLight"/>
                <a:cs typeface="Barlow ExtraLight"/>
                <a:sym typeface="Barlow ExtraLight"/>
              </a:defRPr>
            </a:lvl1pPr>
            <a:lvl2pPr lvl="1"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2pPr>
            <a:lvl3pPr lvl="2"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3pPr>
            <a:lvl4pPr lvl="3"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4pPr>
            <a:lvl5pPr lvl="4"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5pPr>
            <a:lvl6pPr lvl="5"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6pPr>
            <a:lvl7pPr lvl="6"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7pPr>
            <a:lvl8pPr lvl="7"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8pPr>
            <a:lvl9pPr lvl="8"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9pPr>
          </a:lstStyle>
          <a:p>
            <a:endParaRPr/>
          </a:p>
        </p:txBody>
      </p:sp>
      <p:sp>
        <p:nvSpPr>
          <p:cNvPr id="290" name="Google Shape;290;p43"/>
          <p:cNvSpPr txBox="1">
            <a:spLocks noGrp="1"/>
          </p:cNvSpPr>
          <p:nvPr>
            <p:ph type="body" idx="14"/>
          </p:nvPr>
        </p:nvSpPr>
        <p:spPr>
          <a:xfrm>
            <a:off x="507400" y="1828050"/>
            <a:ext cx="2136300" cy="2973300"/>
          </a:xfrm>
          <a:prstGeom prst="rect">
            <a:avLst/>
          </a:prstGeom>
        </p:spPr>
        <p:txBody>
          <a:bodyPr spcFirstLastPara="1" wrap="square" lIns="91425" tIns="91425" rIns="91425" bIns="91425" anchor="t" anchorCtr="0">
            <a:noAutofit/>
          </a:bodyPr>
          <a:lstStyle>
            <a:lvl1pPr marL="457200" lvl="0" indent="-406400">
              <a:spcBef>
                <a:spcPts val="0"/>
              </a:spcBef>
              <a:spcAft>
                <a:spcPts val="0"/>
              </a:spcAft>
              <a:buClr>
                <a:schemeClr val="accent2"/>
              </a:buClr>
              <a:buSzPts val="2800"/>
              <a:buChar char="●"/>
              <a:defRPr sz="2800">
                <a:solidFill>
                  <a:schemeClr val="accent2"/>
                </a:solidFill>
              </a:defRPr>
            </a:lvl1pPr>
            <a:lvl2pPr marL="914400" lvl="1" indent="-406400">
              <a:spcBef>
                <a:spcPts val="0"/>
              </a:spcBef>
              <a:spcAft>
                <a:spcPts val="0"/>
              </a:spcAft>
              <a:buClr>
                <a:schemeClr val="accent2"/>
              </a:buClr>
              <a:buSzPts val="2800"/>
              <a:buChar char="○"/>
              <a:defRPr sz="2800">
                <a:solidFill>
                  <a:schemeClr val="accent2"/>
                </a:solidFill>
              </a:defRPr>
            </a:lvl2pPr>
            <a:lvl3pPr marL="1371600" lvl="2" indent="-406400">
              <a:spcBef>
                <a:spcPts val="0"/>
              </a:spcBef>
              <a:spcAft>
                <a:spcPts val="0"/>
              </a:spcAft>
              <a:buClr>
                <a:schemeClr val="accent2"/>
              </a:buClr>
              <a:buSzPts val="2800"/>
              <a:buChar char="■"/>
              <a:defRPr sz="2800">
                <a:solidFill>
                  <a:schemeClr val="accent2"/>
                </a:solidFill>
              </a:defRPr>
            </a:lvl3pPr>
            <a:lvl4pPr marL="1828800" lvl="3" indent="-406400">
              <a:spcBef>
                <a:spcPts val="0"/>
              </a:spcBef>
              <a:spcAft>
                <a:spcPts val="0"/>
              </a:spcAft>
              <a:buClr>
                <a:schemeClr val="accent2"/>
              </a:buClr>
              <a:buSzPts val="2800"/>
              <a:buChar char="●"/>
              <a:defRPr sz="2800">
                <a:solidFill>
                  <a:schemeClr val="accent2"/>
                </a:solidFill>
              </a:defRPr>
            </a:lvl4pPr>
            <a:lvl5pPr marL="2286000" lvl="4" indent="-406400">
              <a:spcBef>
                <a:spcPts val="0"/>
              </a:spcBef>
              <a:spcAft>
                <a:spcPts val="0"/>
              </a:spcAft>
              <a:buClr>
                <a:schemeClr val="accent2"/>
              </a:buClr>
              <a:buSzPts val="2800"/>
              <a:buChar char="○"/>
              <a:defRPr sz="2800">
                <a:solidFill>
                  <a:schemeClr val="accent2"/>
                </a:solidFill>
              </a:defRPr>
            </a:lvl5pPr>
            <a:lvl6pPr marL="2743200" lvl="5" indent="-406400">
              <a:spcBef>
                <a:spcPts val="0"/>
              </a:spcBef>
              <a:spcAft>
                <a:spcPts val="0"/>
              </a:spcAft>
              <a:buClr>
                <a:schemeClr val="accent2"/>
              </a:buClr>
              <a:buSzPts val="2800"/>
              <a:buChar char="■"/>
              <a:defRPr sz="2800">
                <a:solidFill>
                  <a:schemeClr val="accent2"/>
                </a:solidFill>
              </a:defRPr>
            </a:lvl6pPr>
            <a:lvl7pPr marL="3200400" lvl="6" indent="-406400">
              <a:spcBef>
                <a:spcPts val="0"/>
              </a:spcBef>
              <a:spcAft>
                <a:spcPts val="0"/>
              </a:spcAft>
              <a:buClr>
                <a:schemeClr val="accent2"/>
              </a:buClr>
              <a:buSzPts val="2800"/>
              <a:buChar char="●"/>
              <a:defRPr sz="2800">
                <a:solidFill>
                  <a:schemeClr val="accent2"/>
                </a:solidFill>
              </a:defRPr>
            </a:lvl7pPr>
            <a:lvl8pPr marL="3657600" lvl="7" indent="-406400">
              <a:spcBef>
                <a:spcPts val="0"/>
              </a:spcBef>
              <a:spcAft>
                <a:spcPts val="0"/>
              </a:spcAft>
              <a:buClr>
                <a:schemeClr val="accent2"/>
              </a:buClr>
              <a:buSzPts val="2800"/>
              <a:buChar char="○"/>
              <a:defRPr sz="2800">
                <a:solidFill>
                  <a:schemeClr val="accent2"/>
                </a:solidFill>
              </a:defRPr>
            </a:lvl8pPr>
            <a:lvl9pPr marL="4114800" lvl="8" indent="-406400">
              <a:spcBef>
                <a:spcPts val="0"/>
              </a:spcBef>
              <a:spcAft>
                <a:spcPts val="0"/>
              </a:spcAft>
              <a:buClr>
                <a:schemeClr val="accent2"/>
              </a:buClr>
              <a:buSzPts val="2800"/>
              <a:buChar char="■"/>
              <a:defRPr sz="2800">
                <a:solidFill>
                  <a:schemeClr val="accent2"/>
                </a:solidFill>
              </a:defRPr>
            </a:lvl9pPr>
          </a:lstStyle>
          <a:p>
            <a:endParaRPr/>
          </a:p>
        </p:txBody>
      </p:sp>
      <p:sp>
        <p:nvSpPr>
          <p:cNvPr id="291" name="Google Shape;291;p43"/>
          <p:cNvSpPr txBox="1">
            <a:spLocks noGrp="1"/>
          </p:cNvSpPr>
          <p:nvPr>
            <p:ph type="body" idx="15"/>
          </p:nvPr>
        </p:nvSpPr>
        <p:spPr>
          <a:xfrm>
            <a:off x="5481425" y="3680775"/>
            <a:ext cx="1294800" cy="100200"/>
          </a:xfrm>
          <a:prstGeom prst="rect">
            <a:avLst/>
          </a:prstGeom>
        </p:spPr>
        <p:txBody>
          <a:bodyPr spcFirstLastPara="1" wrap="square" lIns="0" tIns="0" rIns="0" bIns="0" anchor="t" anchorCtr="0">
            <a:noAutofit/>
          </a:bodyPr>
          <a:lstStyle>
            <a:lvl1pPr marL="457200" lvl="0"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1pPr>
            <a:lvl2pPr marL="914400" lvl="1"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2pPr>
            <a:lvl3pPr marL="1371600" lvl="2"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3pPr>
            <a:lvl4pPr marL="1828800" lvl="3"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4pPr>
            <a:lvl5pPr marL="2286000" lvl="4"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5pPr>
            <a:lvl6pPr marL="2743200" lvl="5"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6pPr>
            <a:lvl7pPr marL="3200400" lvl="6"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7pPr>
            <a:lvl8pPr marL="3657600" lvl="7"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8pPr>
            <a:lvl9pPr marL="4114800" lvl="8"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9pPr>
          </a:lstStyle>
          <a:p>
            <a:endParaRPr/>
          </a:p>
        </p:txBody>
      </p:sp>
      <p:sp>
        <p:nvSpPr>
          <p:cNvPr id="292" name="Google Shape;292;p43"/>
          <p:cNvSpPr txBox="1">
            <a:spLocks noGrp="1"/>
          </p:cNvSpPr>
          <p:nvPr>
            <p:ph type="body" idx="16"/>
          </p:nvPr>
        </p:nvSpPr>
        <p:spPr>
          <a:xfrm>
            <a:off x="5481425" y="3780825"/>
            <a:ext cx="1294800" cy="223200"/>
          </a:xfrm>
          <a:prstGeom prst="rect">
            <a:avLst/>
          </a:prstGeom>
        </p:spPr>
        <p:txBody>
          <a:bodyPr spcFirstLastPara="1" wrap="square" lIns="0" tIns="0" rIns="0" bIns="0" anchor="t" anchorCtr="0">
            <a:noAutofit/>
          </a:bodyPr>
          <a:lstStyle>
            <a:lvl1pPr marL="457200" lvl="0"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1pPr>
            <a:lvl2pPr marL="914400" lvl="1"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2pPr>
            <a:lvl3pPr marL="1371600" lvl="2"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3pPr>
            <a:lvl4pPr marL="1828800" lvl="3"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4pPr>
            <a:lvl5pPr marL="2286000" lvl="4"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5pPr>
            <a:lvl6pPr marL="2743200" lvl="5"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6pPr>
            <a:lvl7pPr marL="3200400" lvl="6"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7pPr>
            <a:lvl8pPr marL="3657600" lvl="7"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8pPr>
            <a:lvl9pPr marL="4114800" lvl="8"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9pPr>
          </a:lstStyle>
          <a:p>
            <a:endParaRPr/>
          </a:p>
        </p:txBody>
      </p:sp>
      <p:sp>
        <p:nvSpPr>
          <p:cNvPr id="293" name="Google Shape;293;p43"/>
          <p:cNvSpPr txBox="1">
            <a:spLocks noGrp="1"/>
          </p:cNvSpPr>
          <p:nvPr>
            <p:ph type="sldNum" idx="12"/>
          </p:nvPr>
        </p:nvSpPr>
        <p:spPr>
          <a:xfrm>
            <a:off x="8490529" y="250829"/>
            <a:ext cx="348900" cy="178200"/>
          </a:xfrm>
          <a:prstGeom prst="rect">
            <a:avLst/>
          </a:prstGeom>
        </p:spPr>
        <p:txBody>
          <a:bodyPr spcFirstLastPara="1" wrap="square" lIns="91425" tIns="91425" rIns="91425" bIns="91425" anchor="t" anchorCtr="0">
            <a:noAutofit/>
          </a:bodyPr>
          <a:lstStyle>
            <a:lvl1pPr lvl="0" rtl="0">
              <a:buNone/>
              <a:defRPr sz="1100">
                <a:solidFill>
                  <a:schemeClr val="accent2"/>
                </a:solidFill>
              </a:defRPr>
            </a:lvl1pPr>
            <a:lvl2pPr lvl="1" rtl="0">
              <a:buNone/>
              <a:defRPr sz="1100">
                <a:solidFill>
                  <a:schemeClr val="accent2"/>
                </a:solidFill>
              </a:defRPr>
            </a:lvl2pPr>
            <a:lvl3pPr lvl="2" rtl="0">
              <a:buNone/>
              <a:defRPr sz="1100">
                <a:solidFill>
                  <a:schemeClr val="accent2"/>
                </a:solidFill>
              </a:defRPr>
            </a:lvl3pPr>
            <a:lvl4pPr lvl="3" rtl="0">
              <a:buNone/>
              <a:defRPr sz="1100">
                <a:solidFill>
                  <a:schemeClr val="accent2"/>
                </a:solidFill>
              </a:defRPr>
            </a:lvl4pPr>
            <a:lvl5pPr lvl="4" rtl="0">
              <a:buNone/>
              <a:defRPr sz="1100">
                <a:solidFill>
                  <a:schemeClr val="accent2"/>
                </a:solidFill>
              </a:defRPr>
            </a:lvl5pPr>
            <a:lvl6pPr lvl="5" rtl="0">
              <a:buNone/>
              <a:defRPr sz="1100">
                <a:solidFill>
                  <a:schemeClr val="accent2"/>
                </a:solidFill>
              </a:defRPr>
            </a:lvl6pPr>
            <a:lvl7pPr lvl="6" rtl="0">
              <a:buNone/>
              <a:defRPr sz="1100">
                <a:solidFill>
                  <a:schemeClr val="accent2"/>
                </a:solidFill>
              </a:defRPr>
            </a:lvl7pPr>
            <a:lvl8pPr lvl="7" rtl="0">
              <a:buNone/>
              <a:defRPr sz="1100">
                <a:solidFill>
                  <a:schemeClr val="accent2"/>
                </a:solidFill>
              </a:defRPr>
            </a:lvl8pPr>
            <a:lvl9pPr lvl="8" rtl="0">
              <a:buNone/>
              <a:defRPr sz="1100">
                <a:solidFill>
                  <a:schemeClr val="accent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pos="432">
          <p15:clr>
            <a:srgbClr val="E46962"/>
          </p15:clr>
        </p15:guide>
        <p15:guide id="2" orient="horz" pos="2088">
          <p15:clr>
            <a:srgbClr val="E46962"/>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Action Plan + 5 Images">
  <p:cSld name="CUSTOM_6">
    <p:bg>
      <p:bgPr>
        <a:solidFill>
          <a:schemeClr val="accent6"/>
        </a:solidFill>
        <a:effectLst/>
      </p:bgPr>
    </p:bg>
    <p:spTree>
      <p:nvGrpSpPr>
        <p:cNvPr id="1" name="Shape 294"/>
        <p:cNvGrpSpPr/>
        <p:nvPr/>
      </p:nvGrpSpPr>
      <p:grpSpPr>
        <a:xfrm>
          <a:off x="0" y="0"/>
          <a:ext cx="0" cy="0"/>
          <a:chOff x="0" y="0"/>
          <a:chExt cx="0" cy="0"/>
        </a:xfrm>
      </p:grpSpPr>
      <p:sp>
        <p:nvSpPr>
          <p:cNvPr id="295" name="Google Shape;295;p44"/>
          <p:cNvSpPr txBox="1">
            <a:spLocks noGrp="1"/>
          </p:cNvSpPr>
          <p:nvPr>
            <p:ph type="body" idx="1"/>
          </p:nvPr>
        </p:nvSpPr>
        <p:spPr>
          <a:xfrm>
            <a:off x="791150" y="2615450"/>
            <a:ext cx="1294800" cy="100200"/>
          </a:xfrm>
          <a:prstGeom prst="rect">
            <a:avLst/>
          </a:prstGeom>
        </p:spPr>
        <p:txBody>
          <a:bodyPr spcFirstLastPara="1" wrap="square" lIns="0" tIns="0" rIns="0" bIns="0" anchor="t" anchorCtr="0">
            <a:noAutofit/>
          </a:bodyPr>
          <a:lstStyle>
            <a:lvl1pPr marL="457200" lvl="0"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1pPr>
            <a:lvl2pPr marL="914400" lvl="1"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2pPr>
            <a:lvl3pPr marL="1371600" lvl="2"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3pPr>
            <a:lvl4pPr marL="1828800" lvl="3"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4pPr>
            <a:lvl5pPr marL="2286000" lvl="4"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5pPr>
            <a:lvl6pPr marL="2743200" lvl="5"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6pPr>
            <a:lvl7pPr marL="3200400" lvl="6"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7pPr>
            <a:lvl8pPr marL="3657600" lvl="7"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8pPr>
            <a:lvl9pPr marL="4114800" lvl="8"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9pPr>
          </a:lstStyle>
          <a:p>
            <a:endParaRPr/>
          </a:p>
        </p:txBody>
      </p:sp>
      <p:sp>
        <p:nvSpPr>
          <p:cNvPr id="296" name="Google Shape;296;p44"/>
          <p:cNvSpPr txBox="1">
            <a:spLocks noGrp="1"/>
          </p:cNvSpPr>
          <p:nvPr>
            <p:ph type="body" idx="2"/>
          </p:nvPr>
        </p:nvSpPr>
        <p:spPr>
          <a:xfrm>
            <a:off x="791150" y="2715500"/>
            <a:ext cx="1294800" cy="223200"/>
          </a:xfrm>
          <a:prstGeom prst="rect">
            <a:avLst/>
          </a:prstGeom>
        </p:spPr>
        <p:txBody>
          <a:bodyPr spcFirstLastPara="1" wrap="square" lIns="0" tIns="0" rIns="0" bIns="0" anchor="t" anchorCtr="0">
            <a:noAutofit/>
          </a:bodyPr>
          <a:lstStyle>
            <a:lvl1pPr marL="457200" lvl="0"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1pPr>
            <a:lvl2pPr marL="914400" lvl="1"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2pPr>
            <a:lvl3pPr marL="1371600" lvl="2"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3pPr>
            <a:lvl4pPr marL="1828800" lvl="3"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4pPr>
            <a:lvl5pPr marL="2286000" lvl="4"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5pPr>
            <a:lvl6pPr marL="2743200" lvl="5"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6pPr>
            <a:lvl7pPr marL="3200400" lvl="6"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7pPr>
            <a:lvl8pPr marL="3657600" lvl="7"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8pPr>
            <a:lvl9pPr marL="4114800" lvl="8"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9pPr>
          </a:lstStyle>
          <a:p>
            <a:endParaRPr/>
          </a:p>
        </p:txBody>
      </p:sp>
      <p:cxnSp>
        <p:nvCxnSpPr>
          <p:cNvPr id="297" name="Google Shape;297;p44"/>
          <p:cNvCxnSpPr/>
          <p:nvPr/>
        </p:nvCxnSpPr>
        <p:spPr>
          <a:xfrm rot="10800000">
            <a:off x="827250" y="1481375"/>
            <a:ext cx="7489500" cy="0"/>
          </a:xfrm>
          <a:prstGeom prst="straightConnector1">
            <a:avLst/>
          </a:prstGeom>
          <a:noFill/>
          <a:ln w="19050" cap="flat" cmpd="sng">
            <a:solidFill>
              <a:schemeClr val="accent2"/>
            </a:solidFill>
            <a:prstDash val="solid"/>
            <a:round/>
            <a:headEnd type="none" w="med" len="med"/>
            <a:tailEnd type="none" w="med" len="med"/>
          </a:ln>
        </p:spPr>
      </p:cxnSp>
      <p:sp>
        <p:nvSpPr>
          <p:cNvPr id="298" name="Google Shape;298;p44"/>
          <p:cNvSpPr>
            <a:spLocks noGrp="1"/>
          </p:cNvSpPr>
          <p:nvPr>
            <p:ph type="pic" idx="3"/>
          </p:nvPr>
        </p:nvSpPr>
        <p:spPr>
          <a:xfrm>
            <a:off x="7049625" y="523025"/>
            <a:ext cx="1305900" cy="1918500"/>
          </a:xfrm>
          <a:prstGeom prst="roundRect">
            <a:avLst>
              <a:gd name="adj" fmla="val 16667"/>
            </a:avLst>
          </a:prstGeom>
          <a:noFill/>
          <a:ln>
            <a:noFill/>
          </a:ln>
        </p:spPr>
      </p:sp>
      <p:sp>
        <p:nvSpPr>
          <p:cNvPr id="299" name="Google Shape;299;p44"/>
          <p:cNvSpPr>
            <a:spLocks noGrp="1"/>
          </p:cNvSpPr>
          <p:nvPr>
            <p:ph type="pic" idx="4"/>
          </p:nvPr>
        </p:nvSpPr>
        <p:spPr>
          <a:xfrm>
            <a:off x="784775" y="522100"/>
            <a:ext cx="1305900" cy="1918500"/>
          </a:xfrm>
          <a:prstGeom prst="roundRect">
            <a:avLst>
              <a:gd name="adj" fmla="val 16667"/>
            </a:avLst>
          </a:prstGeom>
          <a:noFill/>
          <a:ln>
            <a:noFill/>
          </a:ln>
        </p:spPr>
      </p:sp>
      <p:sp>
        <p:nvSpPr>
          <p:cNvPr id="300" name="Google Shape;300;p44"/>
          <p:cNvSpPr>
            <a:spLocks noGrp="1"/>
          </p:cNvSpPr>
          <p:nvPr>
            <p:ph type="pic" idx="5"/>
          </p:nvPr>
        </p:nvSpPr>
        <p:spPr>
          <a:xfrm>
            <a:off x="2343950" y="523500"/>
            <a:ext cx="1305900" cy="1918500"/>
          </a:xfrm>
          <a:prstGeom prst="roundRect">
            <a:avLst>
              <a:gd name="adj" fmla="val 16667"/>
            </a:avLst>
          </a:prstGeom>
          <a:noFill/>
          <a:ln>
            <a:noFill/>
          </a:ln>
        </p:spPr>
      </p:sp>
      <p:sp>
        <p:nvSpPr>
          <p:cNvPr id="301" name="Google Shape;301;p44"/>
          <p:cNvSpPr>
            <a:spLocks noGrp="1"/>
          </p:cNvSpPr>
          <p:nvPr>
            <p:ph type="pic" idx="6"/>
          </p:nvPr>
        </p:nvSpPr>
        <p:spPr>
          <a:xfrm>
            <a:off x="3915213" y="523500"/>
            <a:ext cx="1305900" cy="1918500"/>
          </a:xfrm>
          <a:prstGeom prst="roundRect">
            <a:avLst>
              <a:gd name="adj" fmla="val 16667"/>
            </a:avLst>
          </a:prstGeom>
          <a:noFill/>
          <a:ln>
            <a:noFill/>
          </a:ln>
        </p:spPr>
      </p:sp>
      <p:sp>
        <p:nvSpPr>
          <p:cNvPr id="302" name="Google Shape;302;p44"/>
          <p:cNvSpPr>
            <a:spLocks noGrp="1"/>
          </p:cNvSpPr>
          <p:nvPr>
            <p:ph type="pic" idx="7"/>
          </p:nvPr>
        </p:nvSpPr>
        <p:spPr>
          <a:xfrm>
            <a:off x="5490975" y="523500"/>
            <a:ext cx="1305900" cy="1918500"/>
          </a:xfrm>
          <a:prstGeom prst="roundRect">
            <a:avLst>
              <a:gd name="adj" fmla="val 16667"/>
            </a:avLst>
          </a:prstGeom>
          <a:noFill/>
          <a:ln>
            <a:noFill/>
          </a:ln>
        </p:spPr>
      </p:sp>
      <p:sp>
        <p:nvSpPr>
          <p:cNvPr id="303" name="Google Shape;303;p44"/>
          <p:cNvSpPr txBox="1">
            <a:spLocks noGrp="1"/>
          </p:cNvSpPr>
          <p:nvPr>
            <p:ph type="body" idx="8"/>
          </p:nvPr>
        </p:nvSpPr>
        <p:spPr>
          <a:xfrm>
            <a:off x="5481425" y="4112700"/>
            <a:ext cx="2877600" cy="505200"/>
          </a:xfrm>
          <a:prstGeom prst="rect">
            <a:avLst/>
          </a:prstGeom>
        </p:spPr>
        <p:txBody>
          <a:bodyPr spcFirstLastPara="1" wrap="square" lIns="0" tIns="0" rIns="0" bIns="0" anchor="t" anchorCtr="0">
            <a:noAutofit/>
          </a:bodyPr>
          <a:lstStyle>
            <a:lvl1pPr marL="457200" lvl="0"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1pPr>
            <a:lvl2pPr marL="914400" lvl="1"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2pPr>
            <a:lvl3pPr marL="1371600" lvl="2"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3pPr>
            <a:lvl4pPr marL="1828800" lvl="3"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4pPr>
            <a:lvl5pPr marL="2286000" lvl="4" indent="-298450">
              <a:spcBef>
                <a:spcPts val="0"/>
              </a:spcBef>
              <a:spcAft>
                <a:spcPts val="0"/>
              </a:spcAft>
              <a:buClr>
                <a:schemeClr val="lt1"/>
              </a:buClr>
              <a:buSzPts val="1100"/>
              <a:buFont typeface="Barlow"/>
              <a:buChar char="○"/>
              <a:defRPr>
                <a:solidFill>
                  <a:schemeClr val="lt1"/>
                </a:solidFill>
                <a:latin typeface="Barlow"/>
                <a:ea typeface="Barlow"/>
                <a:cs typeface="Barlow"/>
                <a:sym typeface="Barlow"/>
              </a:defRPr>
            </a:lvl5pPr>
            <a:lvl6pPr marL="2743200" lvl="5"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6pPr>
            <a:lvl7pPr marL="3200400" lvl="6"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7pPr>
            <a:lvl8pPr marL="3657600" lvl="7"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8pPr>
            <a:lvl9pPr marL="4114800" lvl="8"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9pPr>
          </a:lstStyle>
          <a:p>
            <a:endParaRPr/>
          </a:p>
        </p:txBody>
      </p:sp>
      <p:sp>
        <p:nvSpPr>
          <p:cNvPr id="304" name="Google Shape;304;p44"/>
          <p:cNvSpPr txBox="1">
            <a:spLocks noGrp="1"/>
          </p:cNvSpPr>
          <p:nvPr>
            <p:ph type="subTitle" idx="9"/>
          </p:nvPr>
        </p:nvSpPr>
        <p:spPr>
          <a:xfrm>
            <a:off x="5481425" y="3897300"/>
            <a:ext cx="2877600" cy="215400"/>
          </a:xfrm>
          <a:prstGeom prst="rect">
            <a:avLst/>
          </a:prstGeom>
        </p:spPr>
        <p:txBody>
          <a:bodyPr spcFirstLastPara="1" wrap="square" lIns="0" tIns="0" rIns="0" bIns="0" anchor="t" anchorCtr="0">
            <a:noAutofit/>
          </a:bodyPr>
          <a:lstStyle>
            <a:lvl1pPr lvl="0">
              <a:spcBef>
                <a:spcPts val="0"/>
              </a:spcBef>
              <a:spcAft>
                <a:spcPts val="0"/>
              </a:spcAft>
              <a:buClr>
                <a:schemeClr val="accent2"/>
              </a:buClr>
              <a:buSzPts val="1400"/>
              <a:buFont typeface="Hepta Slab Medium"/>
              <a:buNone/>
              <a:defRPr>
                <a:solidFill>
                  <a:schemeClr val="accent2"/>
                </a:solidFill>
                <a:latin typeface="Hepta Slab Medium"/>
                <a:ea typeface="Hepta Slab Medium"/>
                <a:cs typeface="Hepta Slab Medium"/>
                <a:sym typeface="Hepta Slab Medium"/>
              </a:defRPr>
            </a:lvl1pPr>
            <a:lvl2pPr lvl="1">
              <a:spcBef>
                <a:spcPts val="0"/>
              </a:spcBef>
              <a:spcAft>
                <a:spcPts val="0"/>
              </a:spcAft>
              <a:buClr>
                <a:schemeClr val="accent2"/>
              </a:buClr>
              <a:buSzPts val="1400"/>
              <a:buFont typeface="Hepta Slab Medium"/>
              <a:buNone/>
              <a:defRPr>
                <a:solidFill>
                  <a:schemeClr val="accent2"/>
                </a:solidFill>
                <a:latin typeface="Hepta Slab Medium"/>
                <a:ea typeface="Hepta Slab Medium"/>
                <a:cs typeface="Hepta Slab Medium"/>
                <a:sym typeface="Hepta Slab Medium"/>
              </a:defRPr>
            </a:lvl2pPr>
            <a:lvl3pPr lvl="2">
              <a:spcBef>
                <a:spcPts val="0"/>
              </a:spcBef>
              <a:spcAft>
                <a:spcPts val="0"/>
              </a:spcAft>
              <a:buClr>
                <a:schemeClr val="accent2"/>
              </a:buClr>
              <a:buSzPts val="1400"/>
              <a:buFont typeface="Hepta Slab Medium"/>
              <a:buNone/>
              <a:defRPr>
                <a:solidFill>
                  <a:schemeClr val="accent2"/>
                </a:solidFill>
                <a:latin typeface="Hepta Slab Medium"/>
                <a:ea typeface="Hepta Slab Medium"/>
                <a:cs typeface="Hepta Slab Medium"/>
                <a:sym typeface="Hepta Slab Medium"/>
              </a:defRPr>
            </a:lvl3pPr>
            <a:lvl4pPr lvl="3">
              <a:spcBef>
                <a:spcPts val="0"/>
              </a:spcBef>
              <a:spcAft>
                <a:spcPts val="0"/>
              </a:spcAft>
              <a:buClr>
                <a:schemeClr val="accent2"/>
              </a:buClr>
              <a:buSzPts val="1400"/>
              <a:buFont typeface="Hepta Slab Medium"/>
              <a:buNone/>
              <a:defRPr>
                <a:solidFill>
                  <a:schemeClr val="accent2"/>
                </a:solidFill>
                <a:latin typeface="Hepta Slab Medium"/>
                <a:ea typeface="Hepta Slab Medium"/>
                <a:cs typeface="Hepta Slab Medium"/>
                <a:sym typeface="Hepta Slab Medium"/>
              </a:defRPr>
            </a:lvl4pPr>
            <a:lvl5pPr lvl="4">
              <a:spcBef>
                <a:spcPts val="0"/>
              </a:spcBef>
              <a:spcAft>
                <a:spcPts val="0"/>
              </a:spcAft>
              <a:buClr>
                <a:schemeClr val="accent2"/>
              </a:buClr>
              <a:buSzPts val="1400"/>
              <a:buFont typeface="Hepta Slab Medium"/>
              <a:buNone/>
              <a:defRPr>
                <a:solidFill>
                  <a:schemeClr val="accent2"/>
                </a:solidFill>
                <a:latin typeface="Hepta Slab Medium"/>
                <a:ea typeface="Hepta Slab Medium"/>
                <a:cs typeface="Hepta Slab Medium"/>
                <a:sym typeface="Hepta Slab Medium"/>
              </a:defRPr>
            </a:lvl5pPr>
            <a:lvl6pPr lvl="5">
              <a:spcBef>
                <a:spcPts val="0"/>
              </a:spcBef>
              <a:spcAft>
                <a:spcPts val="0"/>
              </a:spcAft>
              <a:buClr>
                <a:schemeClr val="accent2"/>
              </a:buClr>
              <a:buSzPts val="1400"/>
              <a:buFont typeface="Hepta Slab Medium"/>
              <a:buNone/>
              <a:defRPr>
                <a:solidFill>
                  <a:schemeClr val="accent2"/>
                </a:solidFill>
                <a:latin typeface="Hepta Slab Medium"/>
                <a:ea typeface="Hepta Slab Medium"/>
                <a:cs typeface="Hepta Slab Medium"/>
                <a:sym typeface="Hepta Slab Medium"/>
              </a:defRPr>
            </a:lvl6pPr>
            <a:lvl7pPr lvl="6">
              <a:spcBef>
                <a:spcPts val="0"/>
              </a:spcBef>
              <a:spcAft>
                <a:spcPts val="0"/>
              </a:spcAft>
              <a:buClr>
                <a:schemeClr val="accent2"/>
              </a:buClr>
              <a:buSzPts val="1400"/>
              <a:buFont typeface="Hepta Slab Medium"/>
              <a:buNone/>
              <a:defRPr>
                <a:solidFill>
                  <a:schemeClr val="accent2"/>
                </a:solidFill>
                <a:latin typeface="Hepta Slab Medium"/>
                <a:ea typeface="Hepta Slab Medium"/>
                <a:cs typeface="Hepta Slab Medium"/>
                <a:sym typeface="Hepta Slab Medium"/>
              </a:defRPr>
            </a:lvl7pPr>
            <a:lvl8pPr lvl="7">
              <a:spcBef>
                <a:spcPts val="0"/>
              </a:spcBef>
              <a:spcAft>
                <a:spcPts val="0"/>
              </a:spcAft>
              <a:buClr>
                <a:schemeClr val="accent2"/>
              </a:buClr>
              <a:buSzPts val="1400"/>
              <a:buFont typeface="Hepta Slab Medium"/>
              <a:buNone/>
              <a:defRPr>
                <a:solidFill>
                  <a:schemeClr val="accent2"/>
                </a:solidFill>
                <a:latin typeface="Hepta Slab Medium"/>
                <a:ea typeface="Hepta Slab Medium"/>
                <a:cs typeface="Hepta Slab Medium"/>
                <a:sym typeface="Hepta Slab Medium"/>
              </a:defRPr>
            </a:lvl8pPr>
            <a:lvl9pPr lvl="8">
              <a:spcBef>
                <a:spcPts val="0"/>
              </a:spcBef>
              <a:spcAft>
                <a:spcPts val="0"/>
              </a:spcAft>
              <a:buClr>
                <a:schemeClr val="accent2"/>
              </a:buClr>
              <a:buSzPts val="1400"/>
              <a:buFont typeface="Hepta Slab Medium"/>
              <a:buNone/>
              <a:defRPr>
                <a:solidFill>
                  <a:schemeClr val="accent2"/>
                </a:solidFill>
                <a:latin typeface="Hepta Slab Medium"/>
                <a:ea typeface="Hepta Slab Medium"/>
                <a:cs typeface="Hepta Slab Medium"/>
                <a:sym typeface="Hepta Slab Medium"/>
              </a:defRPr>
            </a:lvl9pPr>
          </a:lstStyle>
          <a:p>
            <a:endParaRPr/>
          </a:p>
        </p:txBody>
      </p:sp>
      <p:sp>
        <p:nvSpPr>
          <p:cNvPr id="305" name="Google Shape;305;p44"/>
          <p:cNvSpPr txBox="1">
            <a:spLocks noGrp="1"/>
          </p:cNvSpPr>
          <p:nvPr>
            <p:ph type="body" idx="13"/>
          </p:nvPr>
        </p:nvSpPr>
        <p:spPr>
          <a:xfrm>
            <a:off x="2349500" y="2615450"/>
            <a:ext cx="1294800" cy="100200"/>
          </a:xfrm>
          <a:prstGeom prst="rect">
            <a:avLst/>
          </a:prstGeom>
        </p:spPr>
        <p:txBody>
          <a:bodyPr spcFirstLastPara="1" wrap="square" lIns="0" tIns="0" rIns="0" bIns="0" anchor="t" anchorCtr="0">
            <a:noAutofit/>
          </a:bodyPr>
          <a:lstStyle>
            <a:lvl1pPr marL="457200" lvl="0"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1pPr>
            <a:lvl2pPr marL="914400" lvl="1"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2pPr>
            <a:lvl3pPr marL="1371600" lvl="2"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3pPr>
            <a:lvl4pPr marL="1828800" lvl="3"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4pPr>
            <a:lvl5pPr marL="2286000" lvl="4"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5pPr>
            <a:lvl6pPr marL="2743200" lvl="5"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6pPr>
            <a:lvl7pPr marL="3200400" lvl="6"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7pPr>
            <a:lvl8pPr marL="3657600" lvl="7"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8pPr>
            <a:lvl9pPr marL="4114800" lvl="8"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9pPr>
          </a:lstStyle>
          <a:p>
            <a:endParaRPr/>
          </a:p>
        </p:txBody>
      </p:sp>
      <p:sp>
        <p:nvSpPr>
          <p:cNvPr id="306" name="Google Shape;306;p44"/>
          <p:cNvSpPr txBox="1">
            <a:spLocks noGrp="1"/>
          </p:cNvSpPr>
          <p:nvPr>
            <p:ph type="body" idx="14"/>
          </p:nvPr>
        </p:nvSpPr>
        <p:spPr>
          <a:xfrm>
            <a:off x="2349500" y="2715500"/>
            <a:ext cx="1294800" cy="223200"/>
          </a:xfrm>
          <a:prstGeom prst="rect">
            <a:avLst/>
          </a:prstGeom>
        </p:spPr>
        <p:txBody>
          <a:bodyPr spcFirstLastPara="1" wrap="square" lIns="0" tIns="0" rIns="0" bIns="0" anchor="t" anchorCtr="0">
            <a:noAutofit/>
          </a:bodyPr>
          <a:lstStyle>
            <a:lvl1pPr marL="457200" lvl="0"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1pPr>
            <a:lvl2pPr marL="914400" lvl="1"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2pPr>
            <a:lvl3pPr marL="1371600" lvl="2"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3pPr>
            <a:lvl4pPr marL="1828800" lvl="3"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4pPr>
            <a:lvl5pPr marL="2286000" lvl="4"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5pPr>
            <a:lvl6pPr marL="2743200" lvl="5"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6pPr>
            <a:lvl7pPr marL="3200400" lvl="6"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7pPr>
            <a:lvl8pPr marL="3657600" lvl="7"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8pPr>
            <a:lvl9pPr marL="4114800" lvl="8"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9pPr>
          </a:lstStyle>
          <a:p>
            <a:endParaRPr/>
          </a:p>
        </p:txBody>
      </p:sp>
      <p:sp>
        <p:nvSpPr>
          <p:cNvPr id="307" name="Google Shape;307;p44"/>
          <p:cNvSpPr txBox="1">
            <a:spLocks noGrp="1"/>
          </p:cNvSpPr>
          <p:nvPr>
            <p:ph type="body" idx="15"/>
          </p:nvPr>
        </p:nvSpPr>
        <p:spPr>
          <a:xfrm>
            <a:off x="3907850" y="2615450"/>
            <a:ext cx="1294800" cy="100200"/>
          </a:xfrm>
          <a:prstGeom prst="rect">
            <a:avLst/>
          </a:prstGeom>
        </p:spPr>
        <p:txBody>
          <a:bodyPr spcFirstLastPara="1" wrap="square" lIns="0" tIns="0" rIns="0" bIns="0" anchor="t" anchorCtr="0">
            <a:noAutofit/>
          </a:bodyPr>
          <a:lstStyle>
            <a:lvl1pPr marL="457200" lvl="0"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1pPr>
            <a:lvl2pPr marL="914400" lvl="1"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2pPr>
            <a:lvl3pPr marL="1371600" lvl="2"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3pPr>
            <a:lvl4pPr marL="1828800" lvl="3"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4pPr>
            <a:lvl5pPr marL="2286000" lvl="4"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5pPr>
            <a:lvl6pPr marL="2743200" lvl="5"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6pPr>
            <a:lvl7pPr marL="3200400" lvl="6"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7pPr>
            <a:lvl8pPr marL="3657600" lvl="7"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8pPr>
            <a:lvl9pPr marL="4114800" lvl="8"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9pPr>
          </a:lstStyle>
          <a:p>
            <a:endParaRPr/>
          </a:p>
        </p:txBody>
      </p:sp>
      <p:sp>
        <p:nvSpPr>
          <p:cNvPr id="308" name="Google Shape;308;p44"/>
          <p:cNvSpPr txBox="1">
            <a:spLocks noGrp="1"/>
          </p:cNvSpPr>
          <p:nvPr>
            <p:ph type="body" idx="16"/>
          </p:nvPr>
        </p:nvSpPr>
        <p:spPr>
          <a:xfrm>
            <a:off x="3907850" y="2715500"/>
            <a:ext cx="1294800" cy="223200"/>
          </a:xfrm>
          <a:prstGeom prst="rect">
            <a:avLst/>
          </a:prstGeom>
        </p:spPr>
        <p:txBody>
          <a:bodyPr spcFirstLastPara="1" wrap="square" lIns="0" tIns="0" rIns="0" bIns="0" anchor="t" anchorCtr="0">
            <a:noAutofit/>
          </a:bodyPr>
          <a:lstStyle>
            <a:lvl1pPr marL="457200" lvl="0"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1pPr>
            <a:lvl2pPr marL="914400" lvl="1"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2pPr>
            <a:lvl3pPr marL="1371600" lvl="2"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3pPr>
            <a:lvl4pPr marL="1828800" lvl="3"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4pPr>
            <a:lvl5pPr marL="2286000" lvl="4"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5pPr>
            <a:lvl6pPr marL="2743200" lvl="5"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6pPr>
            <a:lvl7pPr marL="3200400" lvl="6"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7pPr>
            <a:lvl8pPr marL="3657600" lvl="7"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8pPr>
            <a:lvl9pPr marL="4114800" lvl="8"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9pPr>
          </a:lstStyle>
          <a:p>
            <a:endParaRPr/>
          </a:p>
        </p:txBody>
      </p:sp>
      <p:sp>
        <p:nvSpPr>
          <p:cNvPr id="309" name="Google Shape;309;p44"/>
          <p:cNvSpPr txBox="1">
            <a:spLocks noGrp="1"/>
          </p:cNvSpPr>
          <p:nvPr>
            <p:ph type="body" idx="17"/>
          </p:nvPr>
        </p:nvSpPr>
        <p:spPr>
          <a:xfrm>
            <a:off x="5496525" y="2615450"/>
            <a:ext cx="1294800" cy="100200"/>
          </a:xfrm>
          <a:prstGeom prst="rect">
            <a:avLst/>
          </a:prstGeom>
        </p:spPr>
        <p:txBody>
          <a:bodyPr spcFirstLastPara="1" wrap="square" lIns="0" tIns="0" rIns="0" bIns="0" anchor="t" anchorCtr="0">
            <a:noAutofit/>
          </a:bodyPr>
          <a:lstStyle>
            <a:lvl1pPr marL="457200" lvl="0"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1pPr>
            <a:lvl2pPr marL="914400" lvl="1"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2pPr>
            <a:lvl3pPr marL="1371600" lvl="2"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3pPr>
            <a:lvl4pPr marL="1828800" lvl="3"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4pPr>
            <a:lvl5pPr marL="2286000" lvl="4"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5pPr>
            <a:lvl6pPr marL="2743200" lvl="5"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6pPr>
            <a:lvl7pPr marL="3200400" lvl="6"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7pPr>
            <a:lvl8pPr marL="3657600" lvl="7"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8pPr>
            <a:lvl9pPr marL="4114800" lvl="8"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9pPr>
          </a:lstStyle>
          <a:p>
            <a:endParaRPr/>
          </a:p>
        </p:txBody>
      </p:sp>
      <p:sp>
        <p:nvSpPr>
          <p:cNvPr id="310" name="Google Shape;310;p44"/>
          <p:cNvSpPr txBox="1">
            <a:spLocks noGrp="1"/>
          </p:cNvSpPr>
          <p:nvPr>
            <p:ph type="body" idx="18"/>
          </p:nvPr>
        </p:nvSpPr>
        <p:spPr>
          <a:xfrm>
            <a:off x="5496525" y="2715500"/>
            <a:ext cx="1294800" cy="223200"/>
          </a:xfrm>
          <a:prstGeom prst="rect">
            <a:avLst/>
          </a:prstGeom>
        </p:spPr>
        <p:txBody>
          <a:bodyPr spcFirstLastPara="1" wrap="square" lIns="0" tIns="0" rIns="0" bIns="0" anchor="t" anchorCtr="0">
            <a:noAutofit/>
          </a:bodyPr>
          <a:lstStyle>
            <a:lvl1pPr marL="457200" lvl="0"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1pPr>
            <a:lvl2pPr marL="914400" lvl="1"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2pPr>
            <a:lvl3pPr marL="1371600" lvl="2"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3pPr>
            <a:lvl4pPr marL="1828800" lvl="3"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4pPr>
            <a:lvl5pPr marL="2286000" lvl="4"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5pPr>
            <a:lvl6pPr marL="2743200" lvl="5"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6pPr>
            <a:lvl7pPr marL="3200400" lvl="6"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7pPr>
            <a:lvl8pPr marL="3657600" lvl="7"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8pPr>
            <a:lvl9pPr marL="4114800" lvl="8"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9pPr>
          </a:lstStyle>
          <a:p>
            <a:endParaRPr/>
          </a:p>
        </p:txBody>
      </p:sp>
      <p:sp>
        <p:nvSpPr>
          <p:cNvPr id="311" name="Google Shape;311;p44"/>
          <p:cNvSpPr txBox="1">
            <a:spLocks noGrp="1"/>
          </p:cNvSpPr>
          <p:nvPr>
            <p:ph type="body" idx="19"/>
          </p:nvPr>
        </p:nvSpPr>
        <p:spPr>
          <a:xfrm>
            <a:off x="7085200" y="2615450"/>
            <a:ext cx="1294800" cy="100200"/>
          </a:xfrm>
          <a:prstGeom prst="rect">
            <a:avLst/>
          </a:prstGeom>
        </p:spPr>
        <p:txBody>
          <a:bodyPr spcFirstLastPara="1" wrap="square" lIns="0" tIns="0" rIns="0" bIns="0" anchor="t" anchorCtr="0">
            <a:noAutofit/>
          </a:bodyPr>
          <a:lstStyle>
            <a:lvl1pPr marL="457200" lvl="0"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1pPr>
            <a:lvl2pPr marL="914400" lvl="1"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2pPr>
            <a:lvl3pPr marL="1371600" lvl="2"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3pPr>
            <a:lvl4pPr marL="1828800" lvl="3"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4pPr>
            <a:lvl5pPr marL="2286000" lvl="4"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5pPr>
            <a:lvl6pPr marL="2743200" lvl="5"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6pPr>
            <a:lvl7pPr marL="3200400" lvl="6"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7pPr>
            <a:lvl8pPr marL="3657600" lvl="7"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8pPr>
            <a:lvl9pPr marL="4114800" lvl="8"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9pPr>
          </a:lstStyle>
          <a:p>
            <a:endParaRPr/>
          </a:p>
        </p:txBody>
      </p:sp>
      <p:sp>
        <p:nvSpPr>
          <p:cNvPr id="312" name="Google Shape;312;p44"/>
          <p:cNvSpPr txBox="1">
            <a:spLocks noGrp="1"/>
          </p:cNvSpPr>
          <p:nvPr>
            <p:ph type="body" idx="20"/>
          </p:nvPr>
        </p:nvSpPr>
        <p:spPr>
          <a:xfrm>
            <a:off x="7085200" y="2715500"/>
            <a:ext cx="1294800" cy="223200"/>
          </a:xfrm>
          <a:prstGeom prst="rect">
            <a:avLst/>
          </a:prstGeom>
        </p:spPr>
        <p:txBody>
          <a:bodyPr spcFirstLastPara="1" wrap="square" lIns="0" tIns="0" rIns="0" bIns="0" anchor="t" anchorCtr="0">
            <a:noAutofit/>
          </a:bodyPr>
          <a:lstStyle>
            <a:lvl1pPr marL="457200" lvl="0"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1pPr>
            <a:lvl2pPr marL="914400" lvl="1"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2pPr>
            <a:lvl3pPr marL="1371600" lvl="2"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3pPr>
            <a:lvl4pPr marL="1828800" lvl="3"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4pPr>
            <a:lvl5pPr marL="2286000" lvl="4"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5pPr>
            <a:lvl6pPr marL="2743200" lvl="5"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6pPr>
            <a:lvl7pPr marL="3200400" lvl="6"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7pPr>
            <a:lvl8pPr marL="3657600" lvl="7"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8pPr>
            <a:lvl9pPr marL="4114800" lvl="8"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9pPr>
          </a:lstStyle>
          <a:p>
            <a:endParaRPr/>
          </a:p>
        </p:txBody>
      </p:sp>
      <p:sp>
        <p:nvSpPr>
          <p:cNvPr id="313" name="Google Shape;313;p44"/>
          <p:cNvSpPr txBox="1">
            <a:spLocks noGrp="1"/>
          </p:cNvSpPr>
          <p:nvPr>
            <p:ph type="sldNum" idx="12"/>
          </p:nvPr>
        </p:nvSpPr>
        <p:spPr>
          <a:xfrm>
            <a:off x="8490529" y="250829"/>
            <a:ext cx="348900" cy="178200"/>
          </a:xfrm>
          <a:prstGeom prst="rect">
            <a:avLst/>
          </a:prstGeom>
        </p:spPr>
        <p:txBody>
          <a:bodyPr spcFirstLastPara="1" wrap="square" lIns="91425" tIns="91425" rIns="91425" bIns="91425" anchor="t" anchorCtr="0">
            <a:noAutofit/>
          </a:bodyPr>
          <a:lstStyle>
            <a:lvl1pPr lvl="0" rtl="0">
              <a:buNone/>
              <a:defRPr sz="1100">
                <a:solidFill>
                  <a:schemeClr val="accent2"/>
                </a:solidFill>
              </a:defRPr>
            </a:lvl1pPr>
            <a:lvl2pPr lvl="1" rtl="0">
              <a:buNone/>
              <a:defRPr sz="1100">
                <a:solidFill>
                  <a:schemeClr val="accent2"/>
                </a:solidFill>
              </a:defRPr>
            </a:lvl2pPr>
            <a:lvl3pPr lvl="2" rtl="0">
              <a:buNone/>
              <a:defRPr sz="1100">
                <a:solidFill>
                  <a:schemeClr val="accent2"/>
                </a:solidFill>
              </a:defRPr>
            </a:lvl3pPr>
            <a:lvl4pPr lvl="3" rtl="0">
              <a:buNone/>
              <a:defRPr sz="1100">
                <a:solidFill>
                  <a:schemeClr val="accent2"/>
                </a:solidFill>
              </a:defRPr>
            </a:lvl4pPr>
            <a:lvl5pPr lvl="4" rtl="0">
              <a:buNone/>
              <a:defRPr sz="1100">
                <a:solidFill>
                  <a:schemeClr val="accent2"/>
                </a:solidFill>
              </a:defRPr>
            </a:lvl5pPr>
            <a:lvl6pPr lvl="5" rtl="0">
              <a:buNone/>
              <a:defRPr sz="1100">
                <a:solidFill>
                  <a:schemeClr val="accent2"/>
                </a:solidFill>
              </a:defRPr>
            </a:lvl6pPr>
            <a:lvl7pPr lvl="6" rtl="0">
              <a:buNone/>
              <a:defRPr sz="1100">
                <a:solidFill>
                  <a:schemeClr val="accent2"/>
                </a:solidFill>
              </a:defRPr>
            </a:lvl7pPr>
            <a:lvl8pPr lvl="7" rtl="0">
              <a:buNone/>
              <a:defRPr sz="1100">
                <a:solidFill>
                  <a:schemeClr val="accent2"/>
                </a:solidFill>
              </a:defRPr>
            </a:lvl8pPr>
            <a:lvl9pPr lvl="8" rtl="0">
              <a:buNone/>
              <a:defRPr sz="1100">
                <a:solidFill>
                  <a:schemeClr val="accent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meline Graphic">
  <p:cSld name="CUSTOM_9">
    <p:bg>
      <p:bgPr>
        <a:solidFill>
          <a:schemeClr val="dk1"/>
        </a:solidFill>
        <a:effectLst/>
      </p:bgPr>
    </p:bg>
    <p:spTree>
      <p:nvGrpSpPr>
        <p:cNvPr id="1" name="Shape 314"/>
        <p:cNvGrpSpPr/>
        <p:nvPr/>
      </p:nvGrpSpPr>
      <p:grpSpPr>
        <a:xfrm>
          <a:off x="0" y="0"/>
          <a:ext cx="0" cy="0"/>
          <a:chOff x="0" y="0"/>
          <a:chExt cx="0" cy="0"/>
        </a:xfrm>
      </p:grpSpPr>
      <p:sp>
        <p:nvSpPr>
          <p:cNvPr id="315" name="Google Shape;315;p45"/>
          <p:cNvSpPr txBox="1">
            <a:spLocks noGrp="1"/>
          </p:cNvSpPr>
          <p:nvPr>
            <p:ph type="body" idx="1"/>
          </p:nvPr>
        </p:nvSpPr>
        <p:spPr>
          <a:xfrm>
            <a:off x="3133000" y="514275"/>
            <a:ext cx="3890700" cy="505200"/>
          </a:xfrm>
          <a:prstGeom prst="rect">
            <a:avLst/>
          </a:prstGeom>
        </p:spPr>
        <p:txBody>
          <a:bodyPr spcFirstLastPara="1" wrap="square" lIns="0" tIns="0" rIns="0" bIns="0" anchor="t" anchorCtr="0">
            <a:noAutofit/>
          </a:bodyPr>
          <a:lstStyle>
            <a:lvl1pPr marL="457200" lvl="0"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1pPr>
            <a:lvl2pPr marL="914400" lvl="1"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2pPr>
            <a:lvl3pPr marL="1371600" lvl="2"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3pPr>
            <a:lvl4pPr marL="1828800" lvl="3"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4pPr>
            <a:lvl5pPr marL="2286000" lvl="4" indent="-298450">
              <a:spcBef>
                <a:spcPts val="0"/>
              </a:spcBef>
              <a:spcAft>
                <a:spcPts val="0"/>
              </a:spcAft>
              <a:buClr>
                <a:schemeClr val="lt1"/>
              </a:buClr>
              <a:buSzPts val="1100"/>
              <a:buFont typeface="Barlow"/>
              <a:buChar char="○"/>
              <a:defRPr>
                <a:solidFill>
                  <a:schemeClr val="lt1"/>
                </a:solidFill>
                <a:latin typeface="Barlow"/>
                <a:ea typeface="Barlow"/>
                <a:cs typeface="Barlow"/>
                <a:sym typeface="Barlow"/>
              </a:defRPr>
            </a:lvl5pPr>
            <a:lvl6pPr marL="2743200" lvl="5"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6pPr>
            <a:lvl7pPr marL="3200400" lvl="6"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7pPr>
            <a:lvl8pPr marL="3657600" lvl="7"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8pPr>
            <a:lvl9pPr marL="4114800" lvl="8"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9pPr>
          </a:lstStyle>
          <a:p>
            <a:endParaRPr/>
          </a:p>
        </p:txBody>
      </p:sp>
      <p:sp>
        <p:nvSpPr>
          <p:cNvPr id="316" name="Google Shape;316;p45"/>
          <p:cNvSpPr txBox="1">
            <a:spLocks noGrp="1"/>
          </p:cNvSpPr>
          <p:nvPr>
            <p:ph type="body" idx="2"/>
          </p:nvPr>
        </p:nvSpPr>
        <p:spPr>
          <a:xfrm>
            <a:off x="657679" y="436194"/>
            <a:ext cx="2278800" cy="1985100"/>
          </a:xfrm>
          <a:prstGeom prst="rect">
            <a:avLst/>
          </a:prstGeom>
        </p:spPr>
        <p:txBody>
          <a:bodyPr spcFirstLastPara="1" wrap="square" lIns="91425" tIns="91425" rIns="91425" bIns="91425" anchor="t" anchorCtr="0">
            <a:noAutofit/>
          </a:bodyPr>
          <a:lstStyle>
            <a:lvl1pPr marL="457200" lvl="0" indent="-406400">
              <a:lnSpc>
                <a:spcPct val="80000"/>
              </a:lnSpc>
              <a:spcBef>
                <a:spcPts val="0"/>
              </a:spcBef>
              <a:spcAft>
                <a:spcPts val="0"/>
              </a:spcAft>
              <a:buClr>
                <a:schemeClr val="accent2"/>
              </a:buClr>
              <a:buSzPts val="2800"/>
              <a:buChar char="●"/>
              <a:defRPr sz="2800">
                <a:solidFill>
                  <a:schemeClr val="accent2"/>
                </a:solidFill>
              </a:defRPr>
            </a:lvl1pPr>
            <a:lvl2pPr marL="914400" lvl="1" indent="-406400">
              <a:lnSpc>
                <a:spcPct val="80000"/>
              </a:lnSpc>
              <a:spcBef>
                <a:spcPts val="0"/>
              </a:spcBef>
              <a:spcAft>
                <a:spcPts val="0"/>
              </a:spcAft>
              <a:buClr>
                <a:schemeClr val="accent2"/>
              </a:buClr>
              <a:buSzPts val="2800"/>
              <a:buChar char="○"/>
              <a:defRPr sz="2800">
                <a:solidFill>
                  <a:schemeClr val="accent2"/>
                </a:solidFill>
              </a:defRPr>
            </a:lvl2pPr>
            <a:lvl3pPr marL="1371600" lvl="2" indent="-406400">
              <a:lnSpc>
                <a:spcPct val="80000"/>
              </a:lnSpc>
              <a:spcBef>
                <a:spcPts val="0"/>
              </a:spcBef>
              <a:spcAft>
                <a:spcPts val="0"/>
              </a:spcAft>
              <a:buClr>
                <a:schemeClr val="accent2"/>
              </a:buClr>
              <a:buSzPts val="2800"/>
              <a:buChar char="■"/>
              <a:defRPr sz="2800">
                <a:solidFill>
                  <a:schemeClr val="accent2"/>
                </a:solidFill>
              </a:defRPr>
            </a:lvl3pPr>
            <a:lvl4pPr marL="1828800" lvl="3" indent="-406400">
              <a:lnSpc>
                <a:spcPct val="80000"/>
              </a:lnSpc>
              <a:spcBef>
                <a:spcPts val="0"/>
              </a:spcBef>
              <a:spcAft>
                <a:spcPts val="0"/>
              </a:spcAft>
              <a:buClr>
                <a:schemeClr val="accent2"/>
              </a:buClr>
              <a:buSzPts val="2800"/>
              <a:buChar char="●"/>
              <a:defRPr sz="2800">
                <a:solidFill>
                  <a:schemeClr val="accent2"/>
                </a:solidFill>
              </a:defRPr>
            </a:lvl4pPr>
            <a:lvl5pPr marL="2286000" lvl="4" indent="-406400">
              <a:lnSpc>
                <a:spcPct val="80000"/>
              </a:lnSpc>
              <a:spcBef>
                <a:spcPts val="0"/>
              </a:spcBef>
              <a:spcAft>
                <a:spcPts val="0"/>
              </a:spcAft>
              <a:buClr>
                <a:schemeClr val="accent2"/>
              </a:buClr>
              <a:buSzPts val="2800"/>
              <a:buChar char="○"/>
              <a:defRPr sz="2800">
                <a:solidFill>
                  <a:schemeClr val="accent2"/>
                </a:solidFill>
              </a:defRPr>
            </a:lvl5pPr>
            <a:lvl6pPr marL="2743200" lvl="5" indent="-406400">
              <a:lnSpc>
                <a:spcPct val="80000"/>
              </a:lnSpc>
              <a:spcBef>
                <a:spcPts val="0"/>
              </a:spcBef>
              <a:spcAft>
                <a:spcPts val="0"/>
              </a:spcAft>
              <a:buClr>
                <a:schemeClr val="accent2"/>
              </a:buClr>
              <a:buSzPts val="2800"/>
              <a:buChar char="■"/>
              <a:defRPr sz="2800">
                <a:solidFill>
                  <a:schemeClr val="accent2"/>
                </a:solidFill>
              </a:defRPr>
            </a:lvl6pPr>
            <a:lvl7pPr marL="3200400" lvl="6" indent="-406400">
              <a:lnSpc>
                <a:spcPct val="80000"/>
              </a:lnSpc>
              <a:spcBef>
                <a:spcPts val="0"/>
              </a:spcBef>
              <a:spcAft>
                <a:spcPts val="0"/>
              </a:spcAft>
              <a:buClr>
                <a:schemeClr val="accent2"/>
              </a:buClr>
              <a:buSzPts val="2800"/>
              <a:buChar char="●"/>
              <a:defRPr sz="2800">
                <a:solidFill>
                  <a:schemeClr val="accent2"/>
                </a:solidFill>
              </a:defRPr>
            </a:lvl7pPr>
            <a:lvl8pPr marL="3657600" lvl="7" indent="-406400">
              <a:lnSpc>
                <a:spcPct val="80000"/>
              </a:lnSpc>
              <a:spcBef>
                <a:spcPts val="0"/>
              </a:spcBef>
              <a:spcAft>
                <a:spcPts val="0"/>
              </a:spcAft>
              <a:buClr>
                <a:schemeClr val="accent2"/>
              </a:buClr>
              <a:buSzPts val="2800"/>
              <a:buChar char="○"/>
              <a:defRPr sz="2800">
                <a:solidFill>
                  <a:schemeClr val="accent2"/>
                </a:solidFill>
              </a:defRPr>
            </a:lvl8pPr>
            <a:lvl9pPr marL="4114800" lvl="8" indent="-406400">
              <a:lnSpc>
                <a:spcPct val="80000"/>
              </a:lnSpc>
              <a:spcBef>
                <a:spcPts val="0"/>
              </a:spcBef>
              <a:spcAft>
                <a:spcPts val="0"/>
              </a:spcAft>
              <a:buClr>
                <a:schemeClr val="accent2"/>
              </a:buClr>
              <a:buSzPts val="2800"/>
              <a:buChar char="■"/>
              <a:defRPr sz="2800">
                <a:solidFill>
                  <a:schemeClr val="accent2"/>
                </a:solidFill>
              </a:defRPr>
            </a:lvl9pPr>
          </a:lstStyle>
          <a:p>
            <a:endParaRPr/>
          </a:p>
        </p:txBody>
      </p:sp>
      <p:sp>
        <p:nvSpPr>
          <p:cNvPr id="317" name="Google Shape;317;p45"/>
          <p:cNvSpPr txBox="1">
            <a:spLocks noGrp="1"/>
          </p:cNvSpPr>
          <p:nvPr>
            <p:ph type="sldNum" idx="12"/>
          </p:nvPr>
        </p:nvSpPr>
        <p:spPr>
          <a:xfrm>
            <a:off x="8490529" y="250829"/>
            <a:ext cx="348900" cy="178200"/>
          </a:xfrm>
          <a:prstGeom prst="rect">
            <a:avLst/>
          </a:prstGeom>
        </p:spPr>
        <p:txBody>
          <a:bodyPr spcFirstLastPara="1" wrap="square" lIns="91425" tIns="91425" rIns="91425" bIns="91425" anchor="t" anchorCtr="0">
            <a:noAutofit/>
          </a:bodyPr>
          <a:lstStyle>
            <a:lvl1pPr lvl="0" rtl="0">
              <a:buNone/>
              <a:defRPr sz="1100">
                <a:solidFill>
                  <a:schemeClr val="accent2"/>
                </a:solidFill>
              </a:defRPr>
            </a:lvl1pPr>
            <a:lvl2pPr lvl="1" rtl="0">
              <a:buNone/>
              <a:defRPr sz="1100">
                <a:solidFill>
                  <a:schemeClr val="accent2"/>
                </a:solidFill>
              </a:defRPr>
            </a:lvl2pPr>
            <a:lvl3pPr lvl="2" rtl="0">
              <a:buNone/>
              <a:defRPr sz="1100">
                <a:solidFill>
                  <a:schemeClr val="accent2"/>
                </a:solidFill>
              </a:defRPr>
            </a:lvl3pPr>
            <a:lvl4pPr lvl="3" rtl="0">
              <a:buNone/>
              <a:defRPr sz="1100">
                <a:solidFill>
                  <a:schemeClr val="accent2"/>
                </a:solidFill>
              </a:defRPr>
            </a:lvl4pPr>
            <a:lvl5pPr lvl="4" rtl="0">
              <a:buNone/>
              <a:defRPr sz="1100">
                <a:solidFill>
                  <a:schemeClr val="accent2"/>
                </a:solidFill>
              </a:defRPr>
            </a:lvl5pPr>
            <a:lvl6pPr lvl="5" rtl="0">
              <a:buNone/>
              <a:defRPr sz="1100">
                <a:solidFill>
                  <a:schemeClr val="accent2"/>
                </a:solidFill>
              </a:defRPr>
            </a:lvl6pPr>
            <a:lvl7pPr lvl="6" rtl="0">
              <a:buNone/>
              <a:defRPr sz="1100">
                <a:solidFill>
                  <a:schemeClr val="accent2"/>
                </a:solidFill>
              </a:defRPr>
            </a:lvl7pPr>
            <a:lvl8pPr lvl="7" rtl="0">
              <a:buNone/>
              <a:defRPr sz="1100">
                <a:solidFill>
                  <a:schemeClr val="accent2"/>
                </a:solidFill>
              </a:defRPr>
            </a:lvl8pPr>
            <a:lvl9pPr lvl="8" rtl="0">
              <a:buNone/>
              <a:defRPr sz="1100">
                <a:solidFill>
                  <a:schemeClr val="accent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pos="494">
          <p15:clr>
            <a:srgbClr val="E46962"/>
          </p15:clr>
        </p15:guide>
        <p15:guide id="2" orient="horz" pos="504">
          <p15:clr>
            <a:srgbClr val="E46962"/>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Revenue / Graphic">
  <p:cSld name="CUSTOM_12">
    <p:bg>
      <p:bgPr>
        <a:solidFill>
          <a:schemeClr val="dk1"/>
        </a:solidFill>
        <a:effectLst/>
      </p:bgPr>
    </p:bg>
    <p:spTree>
      <p:nvGrpSpPr>
        <p:cNvPr id="1" name="Shape 318"/>
        <p:cNvGrpSpPr/>
        <p:nvPr/>
      </p:nvGrpSpPr>
      <p:grpSpPr>
        <a:xfrm>
          <a:off x="0" y="0"/>
          <a:ext cx="0" cy="0"/>
          <a:chOff x="0" y="0"/>
          <a:chExt cx="0" cy="0"/>
        </a:xfrm>
      </p:grpSpPr>
      <p:sp>
        <p:nvSpPr>
          <p:cNvPr id="319" name="Google Shape;319;p46"/>
          <p:cNvSpPr txBox="1">
            <a:spLocks noGrp="1"/>
          </p:cNvSpPr>
          <p:nvPr>
            <p:ph type="body" idx="1"/>
          </p:nvPr>
        </p:nvSpPr>
        <p:spPr>
          <a:xfrm>
            <a:off x="569725" y="3435300"/>
            <a:ext cx="2884200" cy="1185300"/>
          </a:xfrm>
          <a:prstGeom prst="rect">
            <a:avLst/>
          </a:prstGeom>
        </p:spPr>
        <p:txBody>
          <a:bodyPr spcFirstLastPara="1" wrap="square" lIns="0" tIns="0" rIns="0" bIns="0" anchor="b" anchorCtr="0">
            <a:noAutofit/>
          </a:bodyPr>
          <a:lstStyle>
            <a:lvl1pPr marL="457200" lvl="0"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1pPr>
            <a:lvl2pPr marL="914400" lvl="1"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2pPr>
            <a:lvl3pPr marL="1371600" lvl="2"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3pPr>
            <a:lvl4pPr marL="1828800" lvl="3"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4pPr>
            <a:lvl5pPr marL="2286000" lvl="4" indent="-298450">
              <a:spcBef>
                <a:spcPts val="0"/>
              </a:spcBef>
              <a:spcAft>
                <a:spcPts val="0"/>
              </a:spcAft>
              <a:buClr>
                <a:schemeClr val="lt1"/>
              </a:buClr>
              <a:buSzPts val="1100"/>
              <a:buFont typeface="Barlow"/>
              <a:buChar char="○"/>
              <a:defRPr>
                <a:solidFill>
                  <a:schemeClr val="lt1"/>
                </a:solidFill>
                <a:latin typeface="Barlow"/>
                <a:ea typeface="Barlow"/>
                <a:cs typeface="Barlow"/>
                <a:sym typeface="Barlow"/>
              </a:defRPr>
            </a:lvl5pPr>
            <a:lvl6pPr marL="2743200" lvl="5"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6pPr>
            <a:lvl7pPr marL="3200400" lvl="6"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7pPr>
            <a:lvl8pPr marL="3657600" lvl="7"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8pPr>
            <a:lvl9pPr marL="4114800" lvl="8"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9pPr>
          </a:lstStyle>
          <a:p>
            <a:endParaRPr/>
          </a:p>
        </p:txBody>
      </p:sp>
      <p:sp>
        <p:nvSpPr>
          <p:cNvPr id="320" name="Google Shape;320;p46"/>
          <p:cNvSpPr txBox="1">
            <a:spLocks noGrp="1"/>
          </p:cNvSpPr>
          <p:nvPr>
            <p:ph type="subTitle" idx="2"/>
          </p:nvPr>
        </p:nvSpPr>
        <p:spPr>
          <a:xfrm>
            <a:off x="466802" y="445100"/>
            <a:ext cx="2403600" cy="5379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2"/>
              </a:buClr>
              <a:buSzPts val="1400"/>
              <a:buFont typeface="Hepta Slab Medium"/>
              <a:buNone/>
              <a:defRPr>
                <a:solidFill>
                  <a:schemeClr val="accent2"/>
                </a:solidFill>
                <a:latin typeface="Hepta Slab Medium"/>
                <a:ea typeface="Hepta Slab Medium"/>
                <a:cs typeface="Hepta Slab Medium"/>
                <a:sym typeface="Hepta Slab Medium"/>
              </a:defRPr>
            </a:lvl1pPr>
            <a:lvl2pPr lvl="1">
              <a:spcBef>
                <a:spcPts val="0"/>
              </a:spcBef>
              <a:spcAft>
                <a:spcPts val="0"/>
              </a:spcAft>
              <a:buSzPts val="1400"/>
              <a:buFont typeface="Hepta Slab Medium"/>
              <a:buNone/>
              <a:defRPr>
                <a:latin typeface="Hepta Slab Medium"/>
                <a:ea typeface="Hepta Slab Medium"/>
                <a:cs typeface="Hepta Slab Medium"/>
                <a:sym typeface="Hepta Slab Medium"/>
              </a:defRPr>
            </a:lvl2pPr>
            <a:lvl3pPr lvl="2">
              <a:spcBef>
                <a:spcPts val="0"/>
              </a:spcBef>
              <a:spcAft>
                <a:spcPts val="0"/>
              </a:spcAft>
              <a:buSzPts val="1400"/>
              <a:buFont typeface="Hepta Slab Medium"/>
              <a:buNone/>
              <a:defRPr>
                <a:latin typeface="Hepta Slab Medium"/>
                <a:ea typeface="Hepta Slab Medium"/>
                <a:cs typeface="Hepta Slab Medium"/>
                <a:sym typeface="Hepta Slab Medium"/>
              </a:defRPr>
            </a:lvl3pPr>
            <a:lvl4pPr lvl="3">
              <a:spcBef>
                <a:spcPts val="0"/>
              </a:spcBef>
              <a:spcAft>
                <a:spcPts val="0"/>
              </a:spcAft>
              <a:buSzPts val="1400"/>
              <a:buFont typeface="Hepta Slab Medium"/>
              <a:buNone/>
              <a:defRPr>
                <a:latin typeface="Hepta Slab Medium"/>
                <a:ea typeface="Hepta Slab Medium"/>
                <a:cs typeface="Hepta Slab Medium"/>
                <a:sym typeface="Hepta Slab Medium"/>
              </a:defRPr>
            </a:lvl4pPr>
            <a:lvl5pPr lvl="4">
              <a:spcBef>
                <a:spcPts val="0"/>
              </a:spcBef>
              <a:spcAft>
                <a:spcPts val="0"/>
              </a:spcAft>
              <a:buSzPts val="1400"/>
              <a:buFont typeface="Hepta Slab Medium"/>
              <a:buNone/>
              <a:defRPr>
                <a:latin typeface="Hepta Slab Medium"/>
                <a:ea typeface="Hepta Slab Medium"/>
                <a:cs typeface="Hepta Slab Medium"/>
                <a:sym typeface="Hepta Slab Medium"/>
              </a:defRPr>
            </a:lvl5pPr>
            <a:lvl6pPr lvl="5">
              <a:spcBef>
                <a:spcPts val="0"/>
              </a:spcBef>
              <a:spcAft>
                <a:spcPts val="0"/>
              </a:spcAft>
              <a:buSzPts val="1400"/>
              <a:buFont typeface="Hepta Slab Medium"/>
              <a:buNone/>
              <a:defRPr>
                <a:latin typeface="Hepta Slab Medium"/>
                <a:ea typeface="Hepta Slab Medium"/>
                <a:cs typeface="Hepta Slab Medium"/>
                <a:sym typeface="Hepta Slab Medium"/>
              </a:defRPr>
            </a:lvl6pPr>
            <a:lvl7pPr lvl="6">
              <a:spcBef>
                <a:spcPts val="0"/>
              </a:spcBef>
              <a:spcAft>
                <a:spcPts val="0"/>
              </a:spcAft>
              <a:buSzPts val="1400"/>
              <a:buFont typeface="Hepta Slab Medium"/>
              <a:buNone/>
              <a:defRPr>
                <a:latin typeface="Hepta Slab Medium"/>
                <a:ea typeface="Hepta Slab Medium"/>
                <a:cs typeface="Hepta Slab Medium"/>
                <a:sym typeface="Hepta Slab Medium"/>
              </a:defRPr>
            </a:lvl7pPr>
            <a:lvl8pPr lvl="7">
              <a:spcBef>
                <a:spcPts val="0"/>
              </a:spcBef>
              <a:spcAft>
                <a:spcPts val="0"/>
              </a:spcAft>
              <a:buSzPts val="1400"/>
              <a:buFont typeface="Hepta Slab Medium"/>
              <a:buNone/>
              <a:defRPr>
                <a:latin typeface="Hepta Slab Medium"/>
                <a:ea typeface="Hepta Slab Medium"/>
                <a:cs typeface="Hepta Slab Medium"/>
                <a:sym typeface="Hepta Slab Medium"/>
              </a:defRPr>
            </a:lvl8pPr>
            <a:lvl9pPr lvl="8">
              <a:spcBef>
                <a:spcPts val="0"/>
              </a:spcBef>
              <a:spcAft>
                <a:spcPts val="0"/>
              </a:spcAft>
              <a:buSzPts val="1400"/>
              <a:buFont typeface="Hepta Slab Medium"/>
              <a:buNone/>
              <a:defRPr>
                <a:latin typeface="Hepta Slab Medium"/>
                <a:ea typeface="Hepta Slab Medium"/>
                <a:cs typeface="Hepta Slab Medium"/>
                <a:sym typeface="Hepta Slab Medium"/>
              </a:defRPr>
            </a:lvl9pPr>
          </a:lstStyle>
          <a:p>
            <a:endParaRPr/>
          </a:p>
        </p:txBody>
      </p:sp>
      <p:sp>
        <p:nvSpPr>
          <p:cNvPr id="321" name="Google Shape;321;p46"/>
          <p:cNvSpPr txBox="1">
            <a:spLocks noGrp="1"/>
          </p:cNvSpPr>
          <p:nvPr>
            <p:ph type="sldNum" idx="12"/>
          </p:nvPr>
        </p:nvSpPr>
        <p:spPr>
          <a:xfrm>
            <a:off x="8490529" y="250829"/>
            <a:ext cx="348900" cy="178200"/>
          </a:xfrm>
          <a:prstGeom prst="rect">
            <a:avLst/>
          </a:prstGeom>
        </p:spPr>
        <p:txBody>
          <a:bodyPr spcFirstLastPara="1" wrap="square" lIns="91425" tIns="91425" rIns="91425" bIns="91425" anchor="t" anchorCtr="0">
            <a:noAutofit/>
          </a:bodyPr>
          <a:lstStyle>
            <a:lvl1pPr lvl="0" rtl="0">
              <a:buNone/>
              <a:defRPr sz="1100">
                <a:solidFill>
                  <a:schemeClr val="accent2"/>
                </a:solidFill>
              </a:defRPr>
            </a:lvl1pPr>
            <a:lvl2pPr lvl="1" rtl="0">
              <a:buNone/>
              <a:defRPr sz="1100">
                <a:solidFill>
                  <a:schemeClr val="accent2"/>
                </a:solidFill>
              </a:defRPr>
            </a:lvl2pPr>
            <a:lvl3pPr lvl="2" rtl="0">
              <a:buNone/>
              <a:defRPr sz="1100">
                <a:solidFill>
                  <a:schemeClr val="accent2"/>
                </a:solidFill>
              </a:defRPr>
            </a:lvl3pPr>
            <a:lvl4pPr lvl="3" rtl="0">
              <a:buNone/>
              <a:defRPr sz="1100">
                <a:solidFill>
                  <a:schemeClr val="accent2"/>
                </a:solidFill>
              </a:defRPr>
            </a:lvl4pPr>
            <a:lvl5pPr lvl="4" rtl="0">
              <a:buNone/>
              <a:defRPr sz="1100">
                <a:solidFill>
                  <a:schemeClr val="accent2"/>
                </a:solidFill>
              </a:defRPr>
            </a:lvl5pPr>
            <a:lvl6pPr lvl="5" rtl="0">
              <a:buNone/>
              <a:defRPr sz="1100">
                <a:solidFill>
                  <a:schemeClr val="accent2"/>
                </a:solidFill>
              </a:defRPr>
            </a:lvl6pPr>
            <a:lvl7pPr lvl="6" rtl="0">
              <a:buNone/>
              <a:defRPr sz="1100">
                <a:solidFill>
                  <a:schemeClr val="accent2"/>
                </a:solidFill>
              </a:defRPr>
            </a:lvl7pPr>
            <a:lvl8pPr lvl="7" rtl="0">
              <a:buNone/>
              <a:defRPr sz="1100">
                <a:solidFill>
                  <a:schemeClr val="accent2"/>
                </a:solidFill>
              </a:defRPr>
            </a:lvl8pPr>
            <a:lvl9pPr lvl="8" rtl="0">
              <a:buNone/>
              <a:defRPr sz="1100">
                <a:solidFill>
                  <a:schemeClr val="accent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pos="331">
          <p15:clr>
            <a:srgbClr val="E46962"/>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cSld name="TITLE_ONLY_1">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_1">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_1">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_1">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spcBef>
                <a:spcPts val="0"/>
              </a:spcBef>
              <a:spcAft>
                <a:spcPts val="0"/>
              </a:spcAft>
              <a:buSzPts val="2100"/>
              <a:buNone/>
              <a:defRPr sz="2100"/>
            </a:lvl1pPr>
            <a:lvl2pPr lvl="1" algn="ctr">
              <a:spcBef>
                <a:spcPts val="0"/>
              </a:spcBef>
              <a:spcAft>
                <a:spcPts val="0"/>
              </a:spcAft>
              <a:buSzPts val="2100"/>
              <a:buNone/>
              <a:defRPr sz="2100"/>
            </a:lvl2pPr>
            <a:lvl3pPr lvl="2" algn="ctr">
              <a:spcBef>
                <a:spcPts val="0"/>
              </a:spcBef>
              <a:spcAft>
                <a:spcPts val="0"/>
              </a:spcAft>
              <a:buSzPts val="2100"/>
              <a:buNone/>
              <a:defRPr sz="2100"/>
            </a:lvl3pPr>
            <a:lvl4pPr lvl="3" algn="ctr">
              <a:spcBef>
                <a:spcPts val="0"/>
              </a:spcBef>
              <a:spcAft>
                <a:spcPts val="0"/>
              </a:spcAft>
              <a:buSzPts val="2100"/>
              <a:buNone/>
              <a:defRPr sz="2100"/>
            </a:lvl4pPr>
            <a:lvl5pPr lvl="4" algn="ctr">
              <a:spcBef>
                <a:spcPts val="0"/>
              </a:spcBef>
              <a:spcAft>
                <a:spcPts val="0"/>
              </a:spcAft>
              <a:buSzPts val="2100"/>
              <a:buNone/>
              <a:defRPr sz="2100"/>
            </a:lvl5pPr>
            <a:lvl6pPr lvl="5" algn="ctr">
              <a:spcBef>
                <a:spcPts val="0"/>
              </a:spcBef>
              <a:spcAft>
                <a:spcPts val="0"/>
              </a:spcAft>
              <a:buSzPts val="2100"/>
              <a:buNone/>
              <a:defRPr sz="2100"/>
            </a:lvl6pPr>
            <a:lvl7pPr lvl="6" algn="ctr">
              <a:spcBef>
                <a:spcPts val="0"/>
              </a:spcBef>
              <a:spcAft>
                <a:spcPts val="0"/>
              </a:spcAft>
              <a:buSzPts val="2100"/>
              <a:buNone/>
              <a:defRPr sz="2100"/>
            </a:lvl7pPr>
            <a:lvl8pPr lvl="7" algn="ctr">
              <a:spcBef>
                <a:spcPts val="0"/>
              </a:spcBef>
              <a:spcAft>
                <a:spcPts val="0"/>
              </a:spcAft>
              <a:buSzPts val="2100"/>
              <a:buNone/>
              <a:defRPr sz="2100"/>
            </a:lvl8pPr>
            <a:lvl9pPr lvl="8" algn="ctr">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23850">
              <a:spcBef>
                <a:spcPts val="0"/>
              </a:spcBef>
              <a:spcAft>
                <a:spcPts val="0"/>
              </a:spcAft>
              <a:buClr>
                <a:schemeClr val="lt1"/>
              </a:buClr>
              <a:buSzPts val="15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1150">
              <a:spcBef>
                <a:spcPts val="0"/>
              </a:spcBef>
              <a:spcAft>
                <a:spcPts val="0"/>
              </a:spcAft>
              <a:buClr>
                <a:schemeClr val="lt1"/>
              </a:buClr>
              <a:buSzPts val="1300"/>
              <a:buChar char="■"/>
              <a:defRPr>
                <a:solidFill>
                  <a:schemeClr val="lt1"/>
                </a:solidFill>
              </a:defRPr>
            </a:lvl3pPr>
            <a:lvl4pPr marL="1828800" lvl="3" indent="-304800">
              <a:spcBef>
                <a:spcPts val="0"/>
              </a:spcBef>
              <a:spcAft>
                <a:spcPts val="0"/>
              </a:spcAft>
              <a:buClr>
                <a:schemeClr val="lt1"/>
              </a:buClr>
              <a:buSzPts val="1200"/>
              <a:buChar char="●"/>
              <a:defRPr>
                <a:solidFill>
                  <a:schemeClr val="lt1"/>
                </a:solidFill>
              </a:defRPr>
            </a:lvl4pPr>
            <a:lvl5pPr marL="2286000" lvl="4" indent="-298450">
              <a:spcBef>
                <a:spcPts val="0"/>
              </a:spcBef>
              <a:spcAft>
                <a:spcPts val="0"/>
              </a:spcAft>
              <a:buClr>
                <a:schemeClr val="lt1"/>
              </a:buClr>
              <a:buSzPts val="1100"/>
              <a:buChar char="○"/>
              <a:defRPr>
                <a:solidFill>
                  <a:schemeClr val="lt1"/>
                </a:solidFill>
              </a:defRPr>
            </a:lvl5pPr>
            <a:lvl6pPr marL="2743200" lvl="5" indent="-292100">
              <a:spcBef>
                <a:spcPts val="0"/>
              </a:spcBef>
              <a:spcAft>
                <a:spcPts val="0"/>
              </a:spcAft>
              <a:buClr>
                <a:schemeClr val="lt1"/>
              </a:buClr>
              <a:buSzPts val="1000"/>
              <a:buChar char="■"/>
              <a:defRPr>
                <a:solidFill>
                  <a:schemeClr val="lt1"/>
                </a:solidFill>
              </a:defRPr>
            </a:lvl6pPr>
            <a:lvl7pPr marL="3200400" lvl="6" indent="-285750">
              <a:spcBef>
                <a:spcPts val="0"/>
              </a:spcBef>
              <a:spcAft>
                <a:spcPts val="0"/>
              </a:spcAft>
              <a:buClr>
                <a:schemeClr val="lt1"/>
              </a:buClr>
              <a:buSzPts val="900"/>
              <a:buChar char="●"/>
              <a:defRPr>
                <a:solidFill>
                  <a:schemeClr val="lt1"/>
                </a:solidFill>
              </a:defRPr>
            </a:lvl7pPr>
            <a:lvl8pPr marL="3657600" lvl="7" indent="-279400">
              <a:spcBef>
                <a:spcPts val="0"/>
              </a:spcBef>
              <a:spcAft>
                <a:spcPts val="0"/>
              </a:spcAft>
              <a:buClr>
                <a:schemeClr val="lt1"/>
              </a:buClr>
              <a:buSzPts val="800"/>
              <a:buChar char="○"/>
              <a:defRPr>
                <a:solidFill>
                  <a:schemeClr val="lt1"/>
                </a:solidFill>
              </a:defRPr>
            </a:lvl8pPr>
            <a:lvl9pPr marL="4114800" lvl="8" indent="-273050">
              <a:spcBef>
                <a:spcPts val="0"/>
              </a:spcBef>
              <a:spcAft>
                <a:spcPts val="0"/>
              </a:spcAft>
              <a:buClr>
                <a:schemeClr val="lt1"/>
              </a:buClr>
              <a:buSzPts val="700"/>
              <a:buChar char="■"/>
              <a:defRPr>
                <a:solidFill>
                  <a:schemeClr val="lt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_1">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spcBef>
                <a:spcPts val="0"/>
              </a:spcBef>
              <a:spcAft>
                <a:spcPts val="0"/>
              </a:spcAft>
              <a:buSzPts val="15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9950" y="300125"/>
            <a:ext cx="8353800" cy="8388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600"/>
              <a:buFont typeface="Hepta Slab"/>
              <a:buNone/>
              <a:defRPr sz="3600">
                <a:solidFill>
                  <a:schemeClr val="dk1"/>
                </a:solidFill>
                <a:latin typeface="Hepta Slab"/>
                <a:ea typeface="Hepta Slab"/>
                <a:cs typeface="Hepta Slab"/>
                <a:sym typeface="Hepta Slab"/>
              </a:defRPr>
            </a:lvl1pPr>
            <a:lvl2pPr lvl="1">
              <a:spcBef>
                <a:spcPts val="0"/>
              </a:spcBef>
              <a:spcAft>
                <a:spcPts val="0"/>
              </a:spcAft>
              <a:buSzPts val="1400"/>
              <a:buFont typeface="Hepta Slab"/>
              <a:buNone/>
              <a:defRPr>
                <a:latin typeface="Hepta Slab"/>
                <a:ea typeface="Hepta Slab"/>
                <a:cs typeface="Hepta Slab"/>
                <a:sym typeface="Hepta Slab"/>
              </a:defRPr>
            </a:lvl2pPr>
            <a:lvl3pPr lvl="2">
              <a:spcBef>
                <a:spcPts val="0"/>
              </a:spcBef>
              <a:spcAft>
                <a:spcPts val="0"/>
              </a:spcAft>
              <a:buSzPts val="1400"/>
              <a:buFont typeface="Hepta Slab"/>
              <a:buNone/>
              <a:defRPr>
                <a:latin typeface="Hepta Slab"/>
                <a:ea typeface="Hepta Slab"/>
                <a:cs typeface="Hepta Slab"/>
                <a:sym typeface="Hepta Slab"/>
              </a:defRPr>
            </a:lvl3pPr>
            <a:lvl4pPr lvl="3">
              <a:spcBef>
                <a:spcPts val="0"/>
              </a:spcBef>
              <a:spcAft>
                <a:spcPts val="0"/>
              </a:spcAft>
              <a:buSzPts val="1400"/>
              <a:buFont typeface="Hepta Slab"/>
              <a:buNone/>
              <a:defRPr>
                <a:latin typeface="Hepta Slab"/>
                <a:ea typeface="Hepta Slab"/>
                <a:cs typeface="Hepta Slab"/>
                <a:sym typeface="Hepta Slab"/>
              </a:defRPr>
            </a:lvl4pPr>
            <a:lvl5pPr lvl="4">
              <a:spcBef>
                <a:spcPts val="0"/>
              </a:spcBef>
              <a:spcAft>
                <a:spcPts val="0"/>
              </a:spcAft>
              <a:buSzPts val="1400"/>
              <a:buFont typeface="Hepta Slab"/>
              <a:buNone/>
              <a:defRPr>
                <a:latin typeface="Hepta Slab"/>
                <a:ea typeface="Hepta Slab"/>
                <a:cs typeface="Hepta Slab"/>
                <a:sym typeface="Hepta Slab"/>
              </a:defRPr>
            </a:lvl5pPr>
            <a:lvl6pPr lvl="5">
              <a:spcBef>
                <a:spcPts val="0"/>
              </a:spcBef>
              <a:spcAft>
                <a:spcPts val="0"/>
              </a:spcAft>
              <a:buSzPts val="1400"/>
              <a:buFont typeface="Hepta Slab"/>
              <a:buNone/>
              <a:defRPr>
                <a:latin typeface="Hepta Slab"/>
                <a:ea typeface="Hepta Slab"/>
                <a:cs typeface="Hepta Slab"/>
                <a:sym typeface="Hepta Slab"/>
              </a:defRPr>
            </a:lvl6pPr>
            <a:lvl7pPr lvl="6">
              <a:spcBef>
                <a:spcPts val="0"/>
              </a:spcBef>
              <a:spcAft>
                <a:spcPts val="0"/>
              </a:spcAft>
              <a:buSzPts val="1400"/>
              <a:buFont typeface="Hepta Slab"/>
              <a:buNone/>
              <a:defRPr>
                <a:latin typeface="Hepta Slab"/>
                <a:ea typeface="Hepta Slab"/>
                <a:cs typeface="Hepta Slab"/>
                <a:sym typeface="Hepta Slab"/>
              </a:defRPr>
            </a:lvl7pPr>
            <a:lvl8pPr lvl="7">
              <a:spcBef>
                <a:spcPts val="0"/>
              </a:spcBef>
              <a:spcAft>
                <a:spcPts val="0"/>
              </a:spcAft>
              <a:buSzPts val="1400"/>
              <a:buFont typeface="Hepta Slab"/>
              <a:buNone/>
              <a:defRPr>
                <a:latin typeface="Hepta Slab"/>
                <a:ea typeface="Hepta Slab"/>
                <a:cs typeface="Hepta Slab"/>
                <a:sym typeface="Hepta Slab"/>
              </a:defRPr>
            </a:lvl8pPr>
            <a:lvl9pPr lvl="8">
              <a:spcBef>
                <a:spcPts val="0"/>
              </a:spcBef>
              <a:spcAft>
                <a:spcPts val="0"/>
              </a:spcAft>
              <a:buSzPts val="1400"/>
              <a:buFont typeface="Hepta Slab"/>
              <a:buNone/>
              <a:defRPr>
                <a:latin typeface="Hepta Slab"/>
                <a:ea typeface="Hepta Slab"/>
                <a:cs typeface="Hepta Slab"/>
                <a:sym typeface="Hepta Slab"/>
              </a:defRPr>
            </a:lvl9pPr>
          </a:lstStyle>
          <a:p>
            <a:endParaRPr/>
          </a:p>
        </p:txBody>
      </p:sp>
      <p:sp>
        <p:nvSpPr>
          <p:cNvPr id="7" name="Google Shape;7;p1"/>
          <p:cNvSpPr txBox="1">
            <a:spLocks noGrp="1"/>
          </p:cNvSpPr>
          <p:nvPr>
            <p:ph type="body" idx="1"/>
          </p:nvPr>
        </p:nvSpPr>
        <p:spPr>
          <a:xfrm>
            <a:off x="536575" y="2676025"/>
            <a:ext cx="5275500" cy="2201100"/>
          </a:xfrm>
          <a:prstGeom prst="rect">
            <a:avLst/>
          </a:prstGeom>
          <a:noFill/>
          <a:ln>
            <a:noFill/>
          </a:ln>
        </p:spPr>
        <p:txBody>
          <a:bodyPr spcFirstLastPara="1" wrap="square" lIns="91425" tIns="91425" rIns="91425" bIns="91425" anchor="t" anchorCtr="0">
            <a:noAutofit/>
          </a:bodyPr>
          <a:lstStyle>
            <a:lvl1pPr marL="457200" lvl="0" indent="-323850">
              <a:spcBef>
                <a:spcPts val="0"/>
              </a:spcBef>
              <a:spcAft>
                <a:spcPts val="0"/>
              </a:spcAft>
              <a:buClr>
                <a:schemeClr val="dk1"/>
              </a:buClr>
              <a:buSzPts val="1500"/>
              <a:buFont typeface="Barlow Light"/>
              <a:buChar char="●"/>
              <a:defRPr sz="1500">
                <a:solidFill>
                  <a:schemeClr val="dk1"/>
                </a:solidFill>
                <a:latin typeface="Barlow Light"/>
                <a:ea typeface="Barlow Light"/>
                <a:cs typeface="Barlow Light"/>
                <a:sym typeface="Barlow Light"/>
              </a:defRPr>
            </a:lvl1pPr>
            <a:lvl2pPr marL="914400" lvl="1" indent="-317500">
              <a:spcBef>
                <a:spcPts val="0"/>
              </a:spcBef>
              <a:spcAft>
                <a:spcPts val="0"/>
              </a:spcAft>
              <a:buClr>
                <a:schemeClr val="dk1"/>
              </a:buClr>
              <a:buSzPts val="1400"/>
              <a:buFont typeface="Barlow Light"/>
              <a:buChar char="○"/>
              <a:defRPr>
                <a:solidFill>
                  <a:schemeClr val="dk1"/>
                </a:solidFill>
                <a:latin typeface="Barlow Light"/>
                <a:ea typeface="Barlow Light"/>
                <a:cs typeface="Barlow Light"/>
                <a:sym typeface="Barlow Light"/>
              </a:defRPr>
            </a:lvl2pPr>
            <a:lvl3pPr marL="1371600" lvl="2" indent="-311150">
              <a:spcBef>
                <a:spcPts val="0"/>
              </a:spcBef>
              <a:spcAft>
                <a:spcPts val="0"/>
              </a:spcAft>
              <a:buClr>
                <a:schemeClr val="dk1"/>
              </a:buClr>
              <a:buSzPts val="1300"/>
              <a:buFont typeface="Barlow Light"/>
              <a:buChar char="■"/>
              <a:defRPr sz="1300">
                <a:solidFill>
                  <a:schemeClr val="dk1"/>
                </a:solidFill>
                <a:latin typeface="Barlow Light"/>
                <a:ea typeface="Barlow Light"/>
                <a:cs typeface="Barlow Light"/>
                <a:sym typeface="Barlow Light"/>
              </a:defRPr>
            </a:lvl3pPr>
            <a:lvl4pPr marL="1828800" lvl="3" indent="-304800">
              <a:spcBef>
                <a:spcPts val="0"/>
              </a:spcBef>
              <a:spcAft>
                <a:spcPts val="0"/>
              </a:spcAft>
              <a:buClr>
                <a:schemeClr val="dk1"/>
              </a:buClr>
              <a:buSzPts val="1200"/>
              <a:buFont typeface="Barlow Light"/>
              <a:buChar char="●"/>
              <a:defRPr sz="1200">
                <a:solidFill>
                  <a:schemeClr val="dk1"/>
                </a:solidFill>
                <a:latin typeface="Barlow Light"/>
                <a:ea typeface="Barlow Light"/>
                <a:cs typeface="Barlow Light"/>
                <a:sym typeface="Barlow Light"/>
              </a:defRPr>
            </a:lvl4pPr>
            <a:lvl5pPr marL="2286000" lvl="4" indent="-298450">
              <a:spcBef>
                <a:spcPts val="0"/>
              </a:spcBef>
              <a:spcAft>
                <a:spcPts val="0"/>
              </a:spcAft>
              <a:buClr>
                <a:schemeClr val="dk1"/>
              </a:buClr>
              <a:buSzPts val="1100"/>
              <a:buFont typeface="Barlow Light"/>
              <a:buChar char="○"/>
              <a:defRPr sz="1100">
                <a:solidFill>
                  <a:schemeClr val="dk1"/>
                </a:solidFill>
                <a:latin typeface="Barlow Light"/>
                <a:ea typeface="Barlow Light"/>
                <a:cs typeface="Barlow Light"/>
                <a:sym typeface="Barlow Light"/>
              </a:defRPr>
            </a:lvl5pPr>
            <a:lvl6pPr marL="2743200" lvl="5" indent="-292100">
              <a:spcBef>
                <a:spcPts val="0"/>
              </a:spcBef>
              <a:spcAft>
                <a:spcPts val="0"/>
              </a:spcAft>
              <a:buClr>
                <a:schemeClr val="dk1"/>
              </a:buClr>
              <a:buSzPts val="1000"/>
              <a:buFont typeface="Barlow Light"/>
              <a:buChar char="■"/>
              <a:defRPr sz="1000">
                <a:solidFill>
                  <a:schemeClr val="dk1"/>
                </a:solidFill>
                <a:latin typeface="Barlow Light"/>
                <a:ea typeface="Barlow Light"/>
                <a:cs typeface="Barlow Light"/>
                <a:sym typeface="Barlow Light"/>
              </a:defRPr>
            </a:lvl6pPr>
            <a:lvl7pPr marL="3200400" lvl="6" indent="-285750">
              <a:spcBef>
                <a:spcPts val="0"/>
              </a:spcBef>
              <a:spcAft>
                <a:spcPts val="0"/>
              </a:spcAft>
              <a:buClr>
                <a:schemeClr val="dk1"/>
              </a:buClr>
              <a:buSzPts val="900"/>
              <a:buFont typeface="Barlow Light"/>
              <a:buChar char="●"/>
              <a:defRPr sz="900">
                <a:solidFill>
                  <a:schemeClr val="dk1"/>
                </a:solidFill>
                <a:latin typeface="Barlow Light"/>
                <a:ea typeface="Barlow Light"/>
                <a:cs typeface="Barlow Light"/>
                <a:sym typeface="Barlow Light"/>
              </a:defRPr>
            </a:lvl7pPr>
            <a:lvl8pPr marL="3657600" lvl="7" indent="-279400">
              <a:spcBef>
                <a:spcPts val="0"/>
              </a:spcBef>
              <a:spcAft>
                <a:spcPts val="0"/>
              </a:spcAft>
              <a:buClr>
                <a:schemeClr val="dk1"/>
              </a:buClr>
              <a:buSzPts val="800"/>
              <a:buFont typeface="Barlow Light"/>
              <a:buChar char="○"/>
              <a:defRPr sz="800">
                <a:solidFill>
                  <a:schemeClr val="dk1"/>
                </a:solidFill>
                <a:latin typeface="Barlow Light"/>
                <a:ea typeface="Barlow Light"/>
                <a:cs typeface="Barlow Light"/>
                <a:sym typeface="Barlow Light"/>
              </a:defRPr>
            </a:lvl8pPr>
            <a:lvl9pPr marL="4114800" lvl="8" indent="-273050">
              <a:spcBef>
                <a:spcPts val="0"/>
              </a:spcBef>
              <a:spcAft>
                <a:spcPts val="0"/>
              </a:spcAft>
              <a:buClr>
                <a:schemeClr val="dk1"/>
              </a:buClr>
              <a:buSzPts val="700"/>
              <a:buFont typeface="Barlow Light"/>
              <a:buChar char="■"/>
              <a:defRPr sz="800">
                <a:solidFill>
                  <a:schemeClr val="dk1"/>
                </a:solidFill>
                <a:latin typeface="Barlow Light"/>
                <a:ea typeface="Barlow Light"/>
                <a:cs typeface="Barlow Light"/>
                <a:sym typeface="Barlow Light"/>
              </a:defRPr>
            </a:lvl9pPr>
          </a:lstStyle>
          <a:p>
            <a:endParaRPr/>
          </a:p>
        </p:txBody>
      </p:sp>
      <p:sp>
        <p:nvSpPr>
          <p:cNvPr id="8" name="Google Shape;8;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lgn="r">
              <a:buNone/>
              <a:defRPr sz="1300">
                <a:solidFill>
                  <a:schemeClr val="dk1"/>
                </a:solidFill>
                <a:latin typeface="Barlow Light"/>
                <a:ea typeface="Barlow Light"/>
                <a:cs typeface="Barlow Light"/>
                <a:sym typeface="Barlow Light"/>
              </a:defRPr>
            </a:lvl1pPr>
            <a:lvl2pPr lvl="1" algn="r">
              <a:buNone/>
              <a:defRPr sz="1300">
                <a:solidFill>
                  <a:schemeClr val="dk1"/>
                </a:solidFill>
                <a:latin typeface="Barlow Light"/>
                <a:ea typeface="Barlow Light"/>
                <a:cs typeface="Barlow Light"/>
                <a:sym typeface="Barlow Light"/>
              </a:defRPr>
            </a:lvl2pPr>
            <a:lvl3pPr lvl="2" algn="r">
              <a:buNone/>
              <a:defRPr sz="1300">
                <a:solidFill>
                  <a:schemeClr val="dk1"/>
                </a:solidFill>
                <a:latin typeface="Barlow Light"/>
                <a:ea typeface="Barlow Light"/>
                <a:cs typeface="Barlow Light"/>
                <a:sym typeface="Barlow Light"/>
              </a:defRPr>
            </a:lvl3pPr>
            <a:lvl4pPr lvl="3" algn="r">
              <a:buNone/>
              <a:defRPr sz="1300">
                <a:solidFill>
                  <a:schemeClr val="dk1"/>
                </a:solidFill>
                <a:latin typeface="Barlow Light"/>
                <a:ea typeface="Barlow Light"/>
                <a:cs typeface="Barlow Light"/>
                <a:sym typeface="Barlow Light"/>
              </a:defRPr>
            </a:lvl4pPr>
            <a:lvl5pPr lvl="4" algn="r">
              <a:buNone/>
              <a:defRPr sz="1300">
                <a:solidFill>
                  <a:schemeClr val="dk1"/>
                </a:solidFill>
                <a:latin typeface="Barlow Light"/>
                <a:ea typeface="Barlow Light"/>
                <a:cs typeface="Barlow Light"/>
                <a:sym typeface="Barlow Light"/>
              </a:defRPr>
            </a:lvl5pPr>
            <a:lvl6pPr lvl="5" algn="r">
              <a:buNone/>
              <a:defRPr sz="1300">
                <a:solidFill>
                  <a:schemeClr val="dk1"/>
                </a:solidFill>
                <a:latin typeface="Barlow Light"/>
                <a:ea typeface="Barlow Light"/>
                <a:cs typeface="Barlow Light"/>
                <a:sym typeface="Barlow Light"/>
              </a:defRPr>
            </a:lvl6pPr>
            <a:lvl7pPr lvl="6" algn="r">
              <a:buNone/>
              <a:defRPr sz="1300">
                <a:solidFill>
                  <a:schemeClr val="dk1"/>
                </a:solidFill>
                <a:latin typeface="Barlow Light"/>
                <a:ea typeface="Barlow Light"/>
                <a:cs typeface="Barlow Light"/>
                <a:sym typeface="Barlow Light"/>
              </a:defRPr>
            </a:lvl7pPr>
            <a:lvl8pPr lvl="7" algn="r">
              <a:buNone/>
              <a:defRPr sz="1300">
                <a:solidFill>
                  <a:schemeClr val="dk1"/>
                </a:solidFill>
                <a:latin typeface="Barlow Light"/>
                <a:ea typeface="Barlow Light"/>
                <a:cs typeface="Barlow Light"/>
                <a:sym typeface="Barlow Light"/>
              </a:defRPr>
            </a:lvl8pPr>
            <a:lvl9pPr lvl="8" algn="r">
              <a:buNone/>
              <a:defRPr sz="1300">
                <a:solidFill>
                  <a:schemeClr val="dk1"/>
                </a:solidFill>
                <a:latin typeface="Barlow Light"/>
                <a:ea typeface="Barlow Light"/>
                <a:cs typeface="Barlow Light"/>
                <a:sym typeface="Barlow Ligh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hyperlink" Target="http://drive.google.com/file/d/1vnpR7FXEoUJrF8eyker1tHYONz6ofYDO/view" TargetMode="External"/><Relationship Id="rId2" Type="http://schemas.openxmlformats.org/officeDocument/2006/relationships/notesSlide" Target="../notesSlides/notesSlide10.xml"/><Relationship Id="rId1" Type="http://schemas.openxmlformats.org/officeDocument/2006/relationships/slideLayout" Target="../slideLayouts/slideLayout23.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hyperlink" Target="http://drive.google.com/file/d/1g3jo9T6VMw1sesbjrBbOXutlU0yUItRa/view" TargetMode="External"/><Relationship Id="rId2" Type="http://schemas.openxmlformats.org/officeDocument/2006/relationships/notesSlide" Target="../notesSlides/notesSlide11.xml"/><Relationship Id="rId1" Type="http://schemas.openxmlformats.org/officeDocument/2006/relationships/slideLayout" Target="../slideLayouts/slideLayout23.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31.xml"/><Relationship Id="rId6" Type="http://schemas.openxmlformats.org/officeDocument/2006/relationships/image" Target="../media/image11.png"/><Relationship Id="rId5" Type="http://schemas.openxmlformats.org/officeDocument/2006/relationships/hyperlink" Target="mailto:Domsmusic94@gmail.com" TargetMode="External"/><Relationship Id="rId4" Type="http://schemas.openxmlformats.org/officeDocument/2006/relationships/hyperlink" Target="https://www.linkedin.com/in/dom-parke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3.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fcOB9sYKU30" TargetMode="External"/><Relationship Id="rId2" Type="http://schemas.openxmlformats.org/officeDocument/2006/relationships/notesSlide" Target="../notesSlides/notesSlide9.xml"/><Relationship Id="rId1" Type="http://schemas.openxmlformats.org/officeDocument/2006/relationships/slideLayout" Target="../slideLayouts/slideLayout23.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325"/>
        <p:cNvGrpSpPr/>
        <p:nvPr/>
      </p:nvGrpSpPr>
      <p:grpSpPr>
        <a:xfrm>
          <a:off x="0" y="0"/>
          <a:ext cx="0" cy="0"/>
          <a:chOff x="0" y="0"/>
          <a:chExt cx="0" cy="0"/>
        </a:xfrm>
      </p:grpSpPr>
      <p:sp>
        <p:nvSpPr>
          <p:cNvPr id="326" name="Google Shape;326;p47"/>
          <p:cNvSpPr txBox="1">
            <a:spLocks noGrp="1"/>
          </p:cNvSpPr>
          <p:nvPr>
            <p:ph type="title"/>
          </p:nvPr>
        </p:nvSpPr>
        <p:spPr>
          <a:xfrm>
            <a:off x="632850" y="1124700"/>
            <a:ext cx="7878300" cy="174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lt1"/>
              </a:buClr>
              <a:buSzPts val="1100"/>
              <a:buFont typeface="Arial"/>
              <a:buNone/>
            </a:pPr>
            <a:r>
              <a:rPr lang="en">
                <a:solidFill>
                  <a:srgbClr val="000000"/>
                </a:solidFill>
                <a:latin typeface="Arial"/>
                <a:ea typeface="Arial"/>
                <a:cs typeface="Arial"/>
                <a:sym typeface="Arial"/>
              </a:rPr>
              <a:t>Hearing the Progress of Audio Accessibility</a:t>
            </a:r>
            <a:endParaRPr>
              <a:solidFill>
                <a:srgbClr val="000000"/>
              </a:solidFill>
              <a:latin typeface="Arial"/>
              <a:ea typeface="Arial"/>
              <a:cs typeface="Arial"/>
              <a:sym typeface="Arial"/>
            </a:endParaRPr>
          </a:p>
        </p:txBody>
      </p:sp>
      <p:sp>
        <p:nvSpPr>
          <p:cNvPr id="327" name="Google Shape;327;p47"/>
          <p:cNvSpPr txBox="1">
            <a:spLocks noGrp="1"/>
          </p:cNvSpPr>
          <p:nvPr>
            <p:ph type="subTitle" idx="2"/>
          </p:nvPr>
        </p:nvSpPr>
        <p:spPr>
          <a:xfrm>
            <a:off x="2857500" y="2902000"/>
            <a:ext cx="3765600" cy="93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lt1"/>
              </a:buClr>
              <a:buSzPts val="1100"/>
              <a:buNone/>
            </a:pPr>
            <a:r>
              <a:rPr lang="en">
                <a:solidFill>
                  <a:schemeClr val="lt1"/>
                </a:solidFill>
                <a:latin typeface="Arial"/>
                <a:ea typeface="Arial"/>
                <a:cs typeface="Arial"/>
                <a:sym typeface="Arial"/>
              </a:rPr>
              <a:t>Dom Parker</a:t>
            </a:r>
            <a:br>
              <a:rPr lang="en">
                <a:solidFill>
                  <a:schemeClr val="lt1"/>
                </a:solidFill>
                <a:latin typeface="Arial"/>
                <a:ea typeface="Arial"/>
                <a:cs typeface="Arial"/>
                <a:sym typeface="Arial"/>
              </a:rPr>
            </a:br>
            <a:r>
              <a:rPr lang="en">
                <a:solidFill>
                  <a:schemeClr val="lt1"/>
                </a:solidFill>
                <a:latin typeface="Arial"/>
                <a:ea typeface="Arial"/>
                <a:cs typeface="Arial"/>
                <a:sym typeface="Arial"/>
              </a:rPr>
              <a:t>(she/her)</a:t>
            </a:r>
            <a:endParaRPr>
              <a:solidFill>
                <a:schemeClr val="lt1"/>
              </a:solidFill>
              <a:latin typeface="Arial"/>
              <a:ea typeface="Arial"/>
              <a:cs typeface="Arial"/>
              <a:sym typeface="Arial"/>
            </a:endParaRPr>
          </a:p>
        </p:txBody>
      </p:sp>
      <p:pic>
        <p:nvPicPr>
          <p:cNvPr id="328" name="Google Shape;328;p47" title="cropped-header_RT_logo_v5.png"/>
          <p:cNvPicPr preferRelativeResize="0"/>
          <p:nvPr/>
        </p:nvPicPr>
        <p:blipFill>
          <a:blip r:embed="rId3">
            <a:alphaModFix/>
          </a:blip>
          <a:stretch>
            <a:fillRect/>
          </a:stretch>
        </p:blipFill>
        <p:spPr>
          <a:xfrm>
            <a:off x="0" y="4177400"/>
            <a:ext cx="5874701" cy="1040300"/>
          </a:xfrm>
          <a:prstGeom prst="rect">
            <a:avLst/>
          </a:prstGeom>
          <a:noFill/>
          <a:ln>
            <a:noFill/>
          </a:ln>
          <a:effectLst>
            <a:reflection endPos="30000" dist="38100" dir="5400000" fadeDir="5400012" sy="-100000" algn="bl" rotWithShape="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388"/>
        <p:cNvGrpSpPr/>
        <p:nvPr/>
      </p:nvGrpSpPr>
      <p:grpSpPr>
        <a:xfrm>
          <a:off x="0" y="0"/>
          <a:ext cx="0" cy="0"/>
          <a:chOff x="0" y="0"/>
          <a:chExt cx="0" cy="0"/>
        </a:xfrm>
      </p:grpSpPr>
      <p:sp>
        <p:nvSpPr>
          <p:cNvPr id="389" name="Google Shape;389;p56"/>
          <p:cNvSpPr txBox="1">
            <a:spLocks noGrp="1"/>
          </p:cNvSpPr>
          <p:nvPr>
            <p:ph type="subTitle" idx="2"/>
          </p:nvPr>
        </p:nvSpPr>
        <p:spPr>
          <a:xfrm>
            <a:off x="745200" y="226575"/>
            <a:ext cx="7653600" cy="93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lt1"/>
              </a:buClr>
              <a:buSzPts val="1100"/>
              <a:buNone/>
            </a:pPr>
            <a:r>
              <a:rPr lang="en" sz="3800" i="1">
                <a:solidFill>
                  <a:srgbClr val="0B5394"/>
                </a:solidFill>
                <a:latin typeface="Arial"/>
                <a:ea typeface="Arial"/>
                <a:cs typeface="Arial"/>
                <a:sym typeface="Arial"/>
              </a:rPr>
              <a:t>Audio is a Prominent Secondary Indicator</a:t>
            </a:r>
            <a:endParaRPr sz="4600">
              <a:solidFill>
                <a:srgbClr val="0B5394"/>
              </a:solidFill>
              <a:latin typeface="Arial"/>
              <a:ea typeface="Arial"/>
              <a:cs typeface="Arial"/>
              <a:sym typeface="Arial"/>
            </a:endParaRPr>
          </a:p>
        </p:txBody>
      </p:sp>
      <p:sp>
        <p:nvSpPr>
          <p:cNvPr id="390" name="Google Shape;390;p56"/>
          <p:cNvSpPr txBox="1"/>
          <p:nvPr/>
        </p:nvSpPr>
        <p:spPr>
          <a:xfrm>
            <a:off x="-5533250" y="1793450"/>
            <a:ext cx="2918700" cy="8619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SzPts val="2200"/>
              <a:buChar char="-"/>
            </a:pPr>
            <a:endParaRPr sz="2200"/>
          </a:p>
          <a:p>
            <a:pPr marL="0" lvl="0" indent="0" algn="l" rtl="0">
              <a:spcBef>
                <a:spcPts val="0"/>
              </a:spcBef>
              <a:spcAft>
                <a:spcPts val="0"/>
              </a:spcAft>
              <a:buNone/>
            </a:pPr>
            <a:endParaRPr sz="2200"/>
          </a:p>
        </p:txBody>
      </p:sp>
      <p:sp>
        <p:nvSpPr>
          <p:cNvPr id="391" name="Google Shape;391;p56"/>
          <p:cNvSpPr txBox="1"/>
          <p:nvPr/>
        </p:nvSpPr>
        <p:spPr>
          <a:xfrm>
            <a:off x="680850" y="1512700"/>
            <a:ext cx="5971500" cy="37866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Clr>
                <a:schemeClr val="lt1"/>
              </a:buClr>
              <a:buSzPts val="1800"/>
              <a:buChar char="●"/>
            </a:pPr>
            <a:r>
              <a:rPr lang="en" sz="1800">
                <a:solidFill>
                  <a:schemeClr val="lt1"/>
                </a:solidFill>
              </a:rPr>
              <a:t>Audio reinforces or clarifies visual actions</a:t>
            </a:r>
            <a:br>
              <a:rPr lang="en" sz="1800">
                <a:solidFill>
                  <a:schemeClr val="lt1"/>
                </a:solidFill>
              </a:rPr>
            </a:br>
            <a:endParaRPr sz="1800">
              <a:solidFill>
                <a:schemeClr val="lt1"/>
              </a:solidFill>
            </a:endParaRPr>
          </a:p>
          <a:p>
            <a:pPr marL="457200" lvl="0" indent="-342900" algn="l" rtl="0">
              <a:spcBef>
                <a:spcPts val="0"/>
              </a:spcBef>
              <a:spcAft>
                <a:spcPts val="0"/>
              </a:spcAft>
              <a:buClr>
                <a:schemeClr val="lt1"/>
              </a:buClr>
              <a:buSzPts val="1800"/>
              <a:buChar char="●"/>
            </a:pPr>
            <a:r>
              <a:rPr lang="en" sz="1800">
                <a:solidFill>
                  <a:schemeClr val="lt1"/>
                </a:solidFill>
              </a:rPr>
              <a:t>Adds urgency, emotion, or attention to key moments</a:t>
            </a:r>
            <a:br>
              <a:rPr lang="en" sz="1800">
                <a:solidFill>
                  <a:schemeClr val="lt1"/>
                </a:solidFill>
              </a:rPr>
            </a:br>
            <a:endParaRPr sz="1800">
              <a:solidFill>
                <a:schemeClr val="lt1"/>
              </a:solidFill>
            </a:endParaRPr>
          </a:p>
          <a:p>
            <a:pPr marL="457200" lvl="0" indent="-342900" algn="l" rtl="0">
              <a:spcBef>
                <a:spcPts val="0"/>
              </a:spcBef>
              <a:spcAft>
                <a:spcPts val="0"/>
              </a:spcAft>
              <a:buClr>
                <a:schemeClr val="lt1"/>
              </a:buClr>
              <a:buSzPts val="1800"/>
              <a:buChar char="●"/>
            </a:pPr>
            <a:r>
              <a:rPr lang="en" sz="1800">
                <a:solidFill>
                  <a:schemeClr val="lt1"/>
                </a:solidFill>
              </a:rPr>
              <a:t>Useful for low vision, cognitive load, or screen-distance</a:t>
            </a:r>
            <a:br>
              <a:rPr lang="en" sz="1800">
                <a:solidFill>
                  <a:schemeClr val="lt1"/>
                </a:solidFill>
              </a:rPr>
            </a:br>
            <a:endParaRPr sz="1800">
              <a:solidFill>
                <a:schemeClr val="lt1"/>
              </a:solidFill>
            </a:endParaRPr>
          </a:p>
          <a:p>
            <a:pPr marL="457200" lvl="0" indent="-342900" algn="l" rtl="0">
              <a:spcBef>
                <a:spcPts val="0"/>
              </a:spcBef>
              <a:spcAft>
                <a:spcPts val="0"/>
              </a:spcAft>
              <a:buClr>
                <a:schemeClr val="lt1"/>
              </a:buClr>
              <a:buSzPts val="1800"/>
              <a:buChar char="●"/>
            </a:pPr>
            <a:r>
              <a:rPr lang="en" sz="1800">
                <a:solidFill>
                  <a:schemeClr val="lt1"/>
                </a:solidFill>
              </a:rPr>
              <a:t>Part of multi-sensory design: visuals + audio + haptics</a:t>
            </a:r>
            <a:br>
              <a:rPr lang="en" sz="1800">
                <a:solidFill>
                  <a:schemeClr val="lt1"/>
                </a:solidFill>
              </a:rPr>
            </a:br>
            <a:endParaRPr sz="1800">
              <a:solidFill>
                <a:schemeClr val="lt1"/>
              </a:solidFill>
            </a:endParaRPr>
          </a:p>
          <a:p>
            <a:pPr marL="457200" lvl="0" indent="-342900" algn="l" rtl="0">
              <a:spcBef>
                <a:spcPts val="0"/>
              </a:spcBef>
              <a:spcAft>
                <a:spcPts val="0"/>
              </a:spcAft>
              <a:buClr>
                <a:schemeClr val="lt1"/>
              </a:buClr>
              <a:buSzPts val="1800"/>
              <a:buChar char="●"/>
            </a:pPr>
            <a:r>
              <a:rPr lang="en" sz="1800">
                <a:solidFill>
                  <a:schemeClr val="lt1"/>
                </a:solidFill>
              </a:rPr>
              <a:t>Makes gameplay feedback more accessible and intuitive</a:t>
            </a:r>
            <a:endParaRPr sz="1800">
              <a:solidFill>
                <a:schemeClr val="lt1"/>
              </a:solidFill>
            </a:endParaRPr>
          </a:p>
          <a:p>
            <a:pPr marL="0" lvl="0" indent="0" algn="l" rtl="0">
              <a:spcBef>
                <a:spcPts val="0"/>
              </a:spcBef>
              <a:spcAft>
                <a:spcPts val="0"/>
              </a:spcAft>
              <a:buNone/>
            </a:pPr>
            <a:endParaRPr sz="1800">
              <a:solidFill>
                <a:schemeClr val="lt1"/>
              </a:solidFill>
            </a:endParaRPr>
          </a:p>
        </p:txBody>
      </p:sp>
      <p:pic>
        <p:nvPicPr>
          <p:cNvPr id="392" name="Google Shape;392;p56" title="mario-jump-sound-effect-(free-download)-made-with-Voicemod.mp3">
            <a:hlinkClick r:id="rId3"/>
          </p:cNvPr>
          <p:cNvPicPr preferRelativeResize="0"/>
          <p:nvPr/>
        </p:nvPicPr>
        <p:blipFill>
          <a:blip r:embed="rId4">
            <a:alphaModFix/>
          </a:blip>
          <a:stretch>
            <a:fillRect/>
          </a:stretch>
        </p:blipFill>
        <p:spPr>
          <a:xfrm>
            <a:off x="6804750" y="1313775"/>
            <a:ext cx="861900" cy="8619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396"/>
        <p:cNvGrpSpPr/>
        <p:nvPr/>
      </p:nvGrpSpPr>
      <p:grpSpPr>
        <a:xfrm>
          <a:off x="0" y="0"/>
          <a:ext cx="0" cy="0"/>
          <a:chOff x="0" y="0"/>
          <a:chExt cx="0" cy="0"/>
        </a:xfrm>
      </p:grpSpPr>
      <p:sp>
        <p:nvSpPr>
          <p:cNvPr id="397" name="Google Shape;397;p57"/>
          <p:cNvSpPr txBox="1">
            <a:spLocks noGrp="1"/>
          </p:cNvSpPr>
          <p:nvPr>
            <p:ph type="subTitle" idx="2"/>
          </p:nvPr>
        </p:nvSpPr>
        <p:spPr>
          <a:xfrm>
            <a:off x="745200" y="226575"/>
            <a:ext cx="7653600" cy="93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lt1"/>
              </a:buClr>
              <a:buSzPts val="1100"/>
              <a:buNone/>
            </a:pPr>
            <a:r>
              <a:rPr lang="en" sz="3800" i="1">
                <a:solidFill>
                  <a:srgbClr val="0B5394"/>
                </a:solidFill>
                <a:latin typeface="Arial"/>
                <a:ea typeface="Arial"/>
                <a:cs typeface="Arial"/>
                <a:sym typeface="Arial"/>
              </a:rPr>
              <a:t>Until Dawn</a:t>
            </a:r>
            <a:endParaRPr sz="4600">
              <a:solidFill>
                <a:srgbClr val="0B5394"/>
              </a:solidFill>
              <a:latin typeface="Arial"/>
              <a:ea typeface="Arial"/>
              <a:cs typeface="Arial"/>
              <a:sym typeface="Arial"/>
            </a:endParaRPr>
          </a:p>
        </p:txBody>
      </p:sp>
      <p:sp>
        <p:nvSpPr>
          <p:cNvPr id="398" name="Google Shape;398;p57"/>
          <p:cNvSpPr txBox="1"/>
          <p:nvPr/>
        </p:nvSpPr>
        <p:spPr>
          <a:xfrm>
            <a:off x="-5533250" y="1793450"/>
            <a:ext cx="2918700" cy="8619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SzPts val="2200"/>
              <a:buChar char="-"/>
            </a:pPr>
            <a:endParaRPr sz="2200"/>
          </a:p>
          <a:p>
            <a:pPr marL="0" lvl="0" indent="0" algn="l" rtl="0">
              <a:spcBef>
                <a:spcPts val="0"/>
              </a:spcBef>
              <a:spcAft>
                <a:spcPts val="0"/>
              </a:spcAft>
              <a:buNone/>
            </a:pPr>
            <a:endParaRPr sz="2200"/>
          </a:p>
        </p:txBody>
      </p:sp>
      <p:sp>
        <p:nvSpPr>
          <p:cNvPr id="399" name="Google Shape;399;p57"/>
          <p:cNvSpPr txBox="1"/>
          <p:nvPr/>
        </p:nvSpPr>
        <p:spPr>
          <a:xfrm>
            <a:off x="0" y="1161375"/>
            <a:ext cx="3738900" cy="4063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solidFill>
                <a:schemeClr val="lt1"/>
              </a:solidFill>
            </a:endParaRPr>
          </a:p>
          <a:p>
            <a:pPr marL="457200" lvl="0" indent="-342900" algn="l" rtl="0">
              <a:spcBef>
                <a:spcPts val="0"/>
              </a:spcBef>
              <a:spcAft>
                <a:spcPts val="0"/>
              </a:spcAft>
              <a:buClr>
                <a:schemeClr val="lt1"/>
              </a:buClr>
              <a:buSzPts val="1800"/>
              <a:buChar char="●"/>
            </a:pPr>
            <a:r>
              <a:rPr lang="en" sz="1800">
                <a:solidFill>
                  <a:schemeClr val="lt1"/>
                </a:solidFill>
              </a:rPr>
              <a:t>“Butterfly Effect” visually marked and </a:t>
            </a:r>
            <a:r>
              <a:rPr lang="en" sz="1800" i="1">
                <a:solidFill>
                  <a:schemeClr val="lt1"/>
                </a:solidFill>
              </a:rPr>
              <a:t>sonically reinforced</a:t>
            </a:r>
            <a:br>
              <a:rPr lang="en" sz="1800" i="1">
                <a:solidFill>
                  <a:schemeClr val="lt1"/>
                </a:solidFill>
              </a:rPr>
            </a:br>
            <a:endParaRPr sz="1800" i="1">
              <a:solidFill>
                <a:schemeClr val="lt1"/>
              </a:solidFill>
            </a:endParaRPr>
          </a:p>
          <a:p>
            <a:pPr marL="457200" lvl="0" indent="-342900" algn="l" rtl="0">
              <a:spcBef>
                <a:spcPts val="0"/>
              </a:spcBef>
              <a:spcAft>
                <a:spcPts val="0"/>
              </a:spcAft>
              <a:buClr>
                <a:schemeClr val="lt1"/>
              </a:buClr>
              <a:buSzPts val="1800"/>
              <a:buChar char="●"/>
            </a:pPr>
            <a:r>
              <a:rPr lang="en" sz="1800">
                <a:solidFill>
                  <a:schemeClr val="lt1"/>
                </a:solidFill>
              </a:rPr>
              <a:t>Soft chime signals a major narrative shift</a:t>
            </a:r>
            <a:br>
              <a:rPr lang="en" sz="1800">
                <a:solidFill>
                  <a:schemeClr val="lt1"/>
                </a:solidFill>
              </a:rPr>
            </a:br>
            <a:endParaRPr sz="1800">
              <a:solidFill>
                <a:schemeClr val="lt1"/>
              </a:solidFill>
            </a:endParaRPr>
          </a:p>
          <a:p>
            <a:pPr marL="457200" lvl="0" indent="-342900" algn="l" rtl="0">
              <a:spcBef>
                <a:spcPts val="0"/>
              </a:spcBef>
              <a:spcAft>
                <a:spcPts val="0"/>
              </a:spcAft>
              <a:buClr>
                <a:schemeClr val="lt1"/>
              </a:buClr>
              <a:buSzPts val="1800"/>
              <a:buChar char="●"/>
            </a:pPr>
            <a:r>
              <a:rPr lang="en" sz="1800">
                <a:solidFill>
                  <a:schemeClr val="lt1"/>
                </a:solidFill>
              </a:rPr>
              <a:t>Paired with subtle vibration in controller</a:t>
            </a:r>
            <a:br>
              <a:rPr lang="en" sz="1800">
                <a:solidFill>
                  <a:schemeClr val="lt1"/>
                </a:solidFill>
              </a:rPr>
            </a:br>
            <a:endParaRPr sz="1800">
              <a:solidFill>
                <a:schemeClr val="lt1"/>
              </a:solidFill>
            </a:endParaRPr>
          </a:p>
          <a:p>
            <a:pPr marL="457200" lvl="0" indent="-342900" algn="l" rtl="0">
              <a:spcBef>
                <a:spcPts val="0"/>
              </a:spcBef>
              <a:spcAft>
                <a:spcPts val="0"/>
              </a:spcAft>
              <a:buClr>
                <a:schemeClr val="lt1"/>
              </a:buClr>
              <a:buSzPts val="1800"/>
              <a:buChar char="●"/>
            </a:pPr>
            <a:r>
              <a:rPr lang="en" sz="1800">
                <a:solidFill>
                  <a:schemeClr val="lt1"/>
                </a:solidFill>
              </a:rPr>
              <a:t>Multi-sensory feedback = more inclusive storytelling</a:t>
            </a:r>
            <a:endParaRPr sz="1800">
              <a:solidFill>
                <a:schemeClr val="lt1"/>
              </a:solidFill>
            </a:endParaRPr>
          </a:p>
          <a:p>
            <a:pPr marL="0" lvl="0" indent="0" algn="l" rtl="0">
              <a:spcBef>
                <a:spcPts val="0"/>
              </a:spcBef>
              <a:spcAft>
                <a:spcPts val="0"/>
              </a:spcAft>
              <a:buNone/>
            </a:pPr>
            <a:endParaRPr sz="1800">
              <a:solidFill>
                <a:schemeClr val="lt1"/>
              </a:solidFill>
            </a:endParaRPr>
          </a:p>
        </p:txBody>
      </p:sp>
      <p:pic>
        <p:nvPicPr>
          <p:cNvPr id="400" name="Google Shape;400;p57" title="Until Dawn Butterfly Effect.mp4">
            <a:hlinkClick r:id="rId3"/>
          </p:cNvPr>
          <p:cNvPicPr preferRelativeResize="0"/>
          <p:nvPr/>
        </p:nvPicPr>
        <p:blipFill>
          <a:blip r:embed="rId4">
            <a:alphaModFix/>
          </a:blip>
          <a:stretch>
            <a:fillRect/>
          </a:stretch>
        </p:blipFill>
        <p:spPr>
          <a:xfrm>
            <a:off x="3612025" y="2031775"/>
            <a:ext cx="5531976" cy="311172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0"/>
                                        </p:tgtEl>
                                        <p:attrNameLst>
                                          <p:attrName>style.visibility</p:attrName>
                                        </p:attrNameLst>
                                      </p:cBhvr>
                                      <p:to>
                                        <p:strVal val="visible"/>
                                      </p:to>
                                    </p:set>
                                    <p:animEffect transition="in" filter="fade">
                                      <p:cBhvr>
                                        <p:cTn id="7" dur="1000"/>
                                        <p:tgtEl>
                                          <p:spTgt spid="4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404"/>
        <p:cNvGrpSpPr/>
        <p:nvPr/>
      </p:nvGrpSpPr>
      <p:grpSpPr>
        <a:xfrm>
          <a:off x="0" y="0"/>
          <a:ext cx="0" cy="0"/>
          <a:chOff x="0" y="0"/>
          <a:chExt cx="0" cy="0"/>
        </a:xfrm>
      </p:grpSpPr>
      <p:sp>
        <p:nvSpPr>
          <p:cNvPr id="405" name="Google Shape;405;p58"/>
          <p:cNvSpPr txBox="1">
            <a:spLocks noGrp="1"/>
          </p:cNvSpPr>
          <p:nvPr>
            <p:ph type="subTitle" idx="2"/>
          </p:nvPr>
        </p:nvSpPr>
        <p:spPr>
          <a:xfrm>
            <a:off x="745200" y="226575"/>
            <a:ext cx="7653600" cy="93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lt1"/>
              </a:buClr>
              <a:buSzPts val="1100"/>
              <a:buNone/>
            </a:pPr>
            <a:r>
              <a:rPr lang="en" sz="3800" i="1">
                <a:solidFill>
                  <a:srgbClr val="0B5394"/>
                </a:solidFill>
                <a:latin typeface="Arial"/>
                <a:ea typeface="Arial"/>
                <a:cs typeface="Arial"/>
                <a:sym typeface="Arial"/>
              </a:rPr>
              <a:t>Audio as Descriptive Narrative</a:t>
            </a:r>
            <a:endParaRPr sz="4600">
              <a:solidFill>
                <a:srgbClr val="0B5394"/>
              </a:solidFill>
              <a:latin typeface="Arial"/>
              <a:ea typeface="Arial"/>
              <a:cs typeface="Arial"/>
              <a:sym typeface="Arial"/>
            </a:endParaRPr>
          </a:p>
        </p:txBody>
      </p:sp>
      <p:sp>
        <p:nvSpPr>
          <p:cNvPr id="406" name="Google Shape;406;p58"/>
          <p:cNvSpPr txBox="1"/>
          <p:nvPr/>
        </p:nvSpPr>
        <p:spPr>
          <a:xfrm>
            <a:off x="-5533250" y="1793450"/>
            <a:ext cx="2918700" cy="8619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SzPts val="2200"/>
              <a:buChar char="-"/>
            </a:pPr>
            <a:endParaRPr sz="2200"/>
          </a:p>
          <a:p>
            <a:pPr marL="0" lvl="0" indent="0" algn="l" rtl="0">
              <a:spcBef>
                <a:spcPts val="0"/>
              </a:spcBef>
              <a:spcAft>
                <a:spcPts val="0"/>
              </a:spcAft>
              <a:buNone/>
            </a:pPr>
            <a:endParaRPr sz="2200"/>
          </a:p>
        </p:txBody>
      </p:sp>
      <p:sp>
        <p:nvSpPr>
          <p:cNvPr id="407" name="Google Shape;407;p58"/>
          <p:cNvSpPr txBox="1"/>
          <p:nvPr/>
        </p:nvSpPr>
        <p:spPr>
          <a:xfrm>
            <a:off x="745200" y="1235675"/>
            <a:ext cx="5708400" cy="37866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Clr>
                <a:schemeClr val="lt1"/>
              </a:buClr>
              <a:buSzPts val="1800"/>
              <a:buChar char="●"/>
            </a:pPr>
            <a:r>
              <a:rPr lang="en" sz="1800">
                <a:solidFill>
                  <a:schemeClr val="lt1"/>
                </a:solidFill>
              </a:rPr>
              <a:t>Audio can convey visual, emotional, and spatial information</a:t>
            </a:r>
            <a:br>
              <a:rPr lang="en" sz="1800">
                <a:solidFill>
                  <a:schemeClr val="lt1"/>
                </a:solidFill>
              </a:rPr>
            </a:br>
            <a:endParaRPr sz="1800">
              <a:solidFill>
                <a:schemeClr val="lt1"/>
              </a:solidFill>
            </a:endParaRPr>
          </a:p>
          <a:p>
            <a:pPr marL="457200" lvl="0" indent="-342900" algn="l" rtl="0">
              <a:spcBef>
                <a:spcPts val="0"/>
              </a:spcBef>
              <a:spcAft>
                <a:spcPts val="0"/>
              </a:spcAft>
              <a:buClr>
                <a:schemeClr val="lt1"/>
              </a:buClr>
              <a:buSzPts val="1800"/>
              <a:buChar char="●"/>
            </a:pPr>
            <a:r>
              <a:rPr lang="en" sz="1800">
                <a:solidFill>
                  <a:schemeClr val="lt1"/>
                </a:solidFill>
              </a:rPr>
              <a:t>Functions like "alt text" in storytelling</a:t>
            </a:r>
            <a:br>
              <a:rPr lang="en" sz="1800">
                <a:solidFill>
                  <a:schemeClr val="lt1"/>
                </a:solidFill>
              </a:rPr>
            </a:br>
            <a:endParaRPr sz="1800">
              <a:solidFill>
                <a:schemeClr val="lt1"/>
              </a:solidFill>
            </a:endParaRPr>
          </a:p>
          <a:p>
            <a:pPr marL="457200" lvl="0" indent="-342900" algn="l" rtl="0">
              <a:spcBef>
                <a:spcPts val="0"/>
              </a:spcBef>
              <a:spcAft>
                <a:spcPts val="0"/>
              </a:spcAft>
              <a:buClr>
                <a:schemeClr val="lt1"/>
              </a:buClr>
              <a:buSzPts val="1800"/>
              <a:buChar char="●"/>
            </a:pPr>
            <a:r>
              <a:rPr lang="en" sz="1800">
                <a:solidFill>
                  <a:schemeClr val="lt1"/>
                </a:solidFill>
              </a:rPr>
              <a:t>Helps blind/low vision players access tone and context</a:t>
            </a:r>
            <a:br>
              <a:rPr lang="en" sz="1800">
                <a:solidFill>
                  <a:schemeClr val="lt1"/>
                </a:solidFill>
              </a:rPr>
            </a:br>
            <a:endParaRPr sz="1800">
              <a:solidFill>
                <a:schemeClr val="lt1"/>
              </a:solidFill>
            </a:endParaRPr>
          </a:p>
          <a:p>
            <a:pPr marL="457200" lvl="0" indent="-342900" algn="l" rtl="0">
              <a:spcBef>
                <a:spcPts val="0"/>
              </a:spcBef>
              <a:spcAft>
                <a:spcPts val="0"/>
              </a:spcAft>
              <a:buClr>
                <a:schemeClr val="lt1"/>
              </a:buClr>
              <a:buSzPts val="1800"/>
              <a:buChar char="●"/>
            </a:pPr>
            <a:r>
              <a:rPr lang="en" sz="1800">
                <a:solidFill>
                  <a:schemeClr val="lt1"/>
                </a:solidFill>
              </a:rPr>
              <a:t>Builds immersion through voice, not just visuals</a:t>
            </a:r>
            <a:br>
              <a:rPr lang="en" sz="1800">
                <a:solidFill>
                  <a:schemeClr val="lt1"/>
                </a:solidFill>
              </a:rPr>
            </a:br>
            <a:endParaRPr sz="1800">
              <a:solidFill>
                <a:schemeClr val="lt1"/>
              </a:solidFill>
            </a:endParaRPr>
          </a:p>
          <a:p>
            <a:pPr marL="457200" lvl="0" indent="-342900" algn="l" rtl="0">
              <a:spcBef>
                <a:spcPts val="0"/>
              </a:spcBef>
              <a:spcAft>
                <a:spcPts val="0"/>
              </a:spcAft>
              <a:buClr>
                <a:schemeClr val="lt1"/>
              </a:buClr>
              <a:buSzPts val="1800"/>
              <a:buChar char="●"/>
            </a:pPr>
            <a:r>
              <a:rPr lang="en" sz="1800">
                <a:solidFill>
                  <a:schemeClr val="lt1"/>
                </a:solidFill>
              </a:rPr>
              <a:t>Supports screen reader–like experiences inside games</a:t>
            </a:r>
            <a:endParaRPr sz="1800">
              <a:solidFill>
                <a:schemeClr val="lt1"/>
              </a:solidFill>
            </a:endParaRPr>
          </a:p>
          <a:p>
            <a:pPr marL="457200" lvl="0" indent="0" algn="l" rtl="0">
              <a:spcBef>
                <a:spcPts val="0"/>
              </a:spcBef>
              <a:spcAft>
                <a:spcPts val="0"/>
              </a:spcAft>
              <a:buNone/>
            </a:pPr>
            <a:endParaRPr sz="1800">
              <a:solidFill>
                <a:schemeClr val="lt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411"/>
        <p:cNvGrpSpPr/>
        <p:nvPr/>
      </p:nvGrpSpPr>
      <p:grpSpPr>
        <a:xfrm>
          <a:off x="0" y="0"/>
          <a:ext cx="0" cy="0"/>
          <a:chOff x="0" y="0"/>
          <a:chExt cx="0" cy="0"/>
        </a:xfrm>
      </p:grpSpPr>
      <p:sp>
        <p:nvSpPr>
          <p:cNvPr id="412" name="Google Shape;412;p59"/>
          <p:cNvSpPr txBox="1">
            <a:spLocks noGrp="1"/>
          </p:cNvSpPr>
          <p:nvPr>
            <p:ph type="subTitle" idx="2"/>
          </p:nvPr>
        </p:nvSpPr>
        <p:spPr>
          <a:xfrm>
            <a:off x="745200" y="226575"/>
            <a:ext cx="7653600" cy="93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lt1"/>
              </a:buClr>
              <a:buSzPts val="1100"/>
              <a:buNone/>
            </a:pPr>
            <a:r>
              <a:rPr lang="en" sz="3800" i="1">
                <a:solidFill>
                  <a:srgbClr val="0B5394"/>
                </a:solidFill>
                <a:latin typeface="Arial"/>
                <a:ea typeface="Arial"/>
                <a:cs typeface="Arial"/>
                <a:sym typeface="Arial"/>
              </a:rPr>
              <a:t>Baldur’s Gate 3</a:t>
            </a:r>
            <a:endParaRPr sz="4600">
              <a:solidFill>
                <a:srgbClr val="0B5394"/>
              </a:solidFill>
              <a:latin typeface="Arial"/>
              <a:ea typeface="Arial"/>
              <a:cs typeface="Arial"/>
              <a:sym typeface="Arial"/>
            </a:endParaRPr>
          </a:p>
        </p:txBody>
      </p:sp>
      <p:pic>
        <p:nvPicPr>
          <p:cNvPr id="413" name="Google Shape;413;p59"/>
          <p:cNvPicPr preferRelativeResize="0"/>
          <p:nvPr/>
        </p:nvPicPr>
        <p:blipFill>
          <a:blip r:embed="rId3">
            <a:alphaModFix/>
          </a:blip>
          <a:stretch>
            <a:fillRect/>
          </a:stretch>
        </p:blipFill>
        <p:spPr>
          <a:xfrm>
            <a:off x="4780700" y="1664727"/>
            <a:ext cx="4363308" cy="3274700"/>
          </a:xfrm>
          <a:prstGeom prst="rect">
            <a:avLst/>
          </a:prstGeom>
          <a:noFill/>
          <a:ln>
            <a:noFill/>
          </a:ln>
        </p:spPr>
      </p:pic>
      <p:sp>
        <p:nvSpPr>
          <p:cNvPr id="414" name="Google Shape;414;p59"/>
          <p:cNvSpPr txBox="1"/>
          <p:nvPr/>
        </p:nvSpPr>
        <p:spPr>
          <a:xfrm>
            <a:off x="-5533250" y="1793450"/>
            <a:ext cx="2918700" cy="8619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SzPts val="2200"/>
              <a:buChar char="-"/>
            </a:pPr>
            <a:endParaRPr sz="2200"/>
          </a:p>
          <a:p>
            <a:pPr marL="0" lvl="0" indent="0" algn="l" rtl="0">
              <a:spcBef>
                <a:spcPts val="0"/>
              </a:spcBef>
              <a:spcAft>
                <a:spcPts val="0"/>
              </a:spcAft>
              <a:buNone/>
            </a:pPr>
            <a:endParaRPr sz="2200"/>
          </a:p>
        </p:txBody>
      </p:sp>
      <p:sp>
        <p:nvSpPr>
          <p:cNvPr id="415" name="Google Shape;415;p59"/>
          <p:cNvSpPr txBox="1"/>
          <p:nvPr/>
        </p:nvSpPr>
        <p:spPr>
          <a:xfrm>
            <a:off x="0" y="1161375"/>
            <a:ext cx="4701600" cy="40635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SzPts val="1800"/>
              <a:buChar char="●"/>
            </a:pPr>
            <a:r>
              <a:rPr lang="en" sz="1800">
                <a:solidFill>
                  <a:schemeClr val="lt1"/>
                </a:solidFill>
              </a:rPr>
              <a:t>Fully voiced characters and narrator</a:t>
            </a:r>
            <a:br>
              <a:rPr lang="en" sz="1800">
                <a:solidFill>
                  <a:schemeClr val="lt1"/>
                </a:solidFill>
              </a:rPr>
            </a:br>
            <a:endParaRPr sz="1800">
              <a:solidFill>
                <a:schemeClr val="lt1"/>
              </a:solidFill>
            </a:endParaRPr>
          </a:p>
          <a:p>
            <a:pPr marL="457200" lvl="0" indent="-342900" algn="l" rtl="0">
              <a:spcBef>
                <a:spcPts val="0"/>
              </a:spcBef>
              <a:spcAft>
                <a:spcPts val="0"/>
              </a:spcAft>
              <a:buSzPts val="1800"/>
              <a:buChar char="●"/>
            </a:pPr>
            <a:r>
              <a:rPr lang="en" sz="1800">
                <a:solidFill>
                  <a:schemeClr val="lt1"/>
                </a:solidFill>
              </a:rPr>
              <a:t>Narrator describes facial expressions, movement, and tension</a:t>
            </a:r>
            <a:br>
              <a:rPr lang="en" sz="1800">
                <a:solidFill>
                  <a:schemeClr val="lt1"/>
                </a:solidFill>
              </a:rPr>
            </a:br>
            <a:endParaRPr sz="1800">
              <a:solidFill>
                <a:schemeClr val="lt1"/>
              </a:solidFill>
            </a:endParaRPr>
          </a:p>
          <a:p>
            <a:pPr marL="457200" lvl="0" indent="-342900" algn="l" rtl="0">
              <a:spcBef>
                <a:spcPts val="0"/>
              </a:spcBef>
              <a:spcAft>
                <a:spcPts val="0"/>
              </a:spcAft>
              <a:buSzPts val="1800"/>
              <a:buChar char="●"/>
            </a:pPr>
            <a:r>
              <a:rPr lang="en" sz="1800">
                <a:solidFill>
                  <a:schemeClr val="lt1"/>
                </a:solidFill>
              </a:rPr>
              <a:t>Example: </a:t>
            </a:r>
            <a:r>
              <a:rPr lang="en" sz="1800" i="1">
                <a:solidFill>
                  <a:schemeClr val="lt1"/>
                </a:solidFill>
              </a:rPr>
              <a:t>‘You hear rustling behind the trees…’</a:t>
            </a:r>
            <a:br>
              <a:rPr lang="en" sz="1800" i="1">
                <a:solidFill>
                  <a:schemeClr val="lt1"/>
                </a:solidFill>
              </a:rPr>
            </a:br>
            <a:endParaRPr sz="1800" i="1">
              <a:solidFill>
                <a:schemeClr val="lt1"/>
              </a:solidFill>
            </a:endParaRPr>
          </a:p>
          <a:p>
            <a:pPr marL="457200" lvl="0" indent="-342900" algn="l" rtl="0">
              <a:spcBef>
                <a:spcPts val="0"/>
              </a:spcBef>
              <a:spcAft>
                <a:spcPts val="0"/>
              </a:spcAft>
              <a:buSzPts val="1800"/>
              <a:buChar char="●"/>
            </a:pPr>
            <a:r>
              <a:rPr lang="en" sz="1800">
                <a:solidFill>
                  <a:schemeClr val="lt1"/>
                </a:solidFill>
              </a:rPr>
              <a:t>Turns visual context into spoken narrative</a:t>
            </a:r>
            <a:br>
              <a:rPr lang="en" sz="1800">
                <a:solidFill>
                  <a:schemeClr val="lt1"/>
                </a:solidFill>
              </a:rPr>
            </a:br>
            <a:endParaRPr sz="1800">
              <a:solidFill>
                <a:schemeClr val="lt1"/>
              </a:solidFill>
            </a:endParaRPr>
          </a:p>
          <a:p>
            <a:pPr marL="457200" lvl="0" indent="-342900" algn="l" rtl="0">
              <a:spcBef>
                <a:spcPts val="0"/>
              </a:spcBef>
              <a:spcAft>
                <a:spcPts val="0"/>
              </a:spcAft>
              <a:buSzPts val="1800"/>
              <a:buChar char="●"/>
            </a:pPr>
            <a:r>
              <a:rPr lang="en" sz="1800">
                <a:solidFill>
                  <a:schemeClr val="lt1"/>
                </a:solidFill>
              </a:rPr>
              <a:t>Adds depth and accessibility without needing visual input</a:t>
            </a:r>
            <a:endParaRPr sz="1800">
              <a:solidFill>
                <a:schemeClr val="lt1"/>
              </a:solidFill>
            </a:endParaRPr>
          </a:p>
          <a:p>
            <a:pPr marL="457200" lvl="0" indent="0" algn="l" rtl="0">
              <a:spcBef>
                <a:spcPts val="0"/>
              </a:spcBef>
              <a:spcAft>
                <a:spcPts val="0"/>
              </a:spcAft>
              <a:buNone/>
            </a:pPr>
            <a:endParaRPr sz="18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419"/>
        <p:cNvGrpSpPr/>
        <p:nvPr/>
      </p:nvGrpSpPr>
      <p:grpSpPr>
        <a:xfrm>
          <a:off x="0" y="0"/>
          <a:ext cx="0" cy="0"/>
          <a:chOff x="0" y="0"/>
          <a:chExt cx="0" cy="0"/>
        </a:xfrm>
      </p:grpSpPr>
      <p:sp>
        <p:nvSpPr>
          <p:cNvPr id="420" name="Google Shape;420;p60"/>
          <p:cNvSpPr txBox="1">
            <a:spLocks noGrp="1"/>
          </p:cNvSpPr>
          <p:nvPr>
            <p:ph type="subTitle" idx="2"/>
          </p:nvPr>
        </p:nvSpPr>
        <p:spPr>
          <a:xfrm>
            <a:off x="654150" y="254625"/>
            <a:ext cx="8397300" cy="93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lt1"/>
              </a:buClr>
              <a:buSzPts val="1100"/>
              <a:buNone/>
            </a:pPr>
            <a:r>
              <a:rPr lang="en" sz="3800" i="1">
                <a:solidFill>
                  <a:srgbClr val="351C75"/>
                </a:solidFill>
                <a:latin typeface="Arial"/>
                <a:ea typeface="Arial"/>
                <a:cs typeface="Arial"/>
                <a:sym typeface="Arial"/>
              </a:rPr>
              <a:t>What Next?</a:t>
            </a:r>
            <a:endParaRPr sz="4600">
              <a:solidFill>
                <a:srgbClr val="351C75"/>
              </a:solidFill>
              <a:latin typeface="Arial"/>
              <a:ea typeface="Arial"/>
              <a:cs typeface="Arial"/>
              <a:sym typeface="Arial"/>
            </a:endParaRPr>
          </a:p>
        </p:txBody>
      </p:sp>
      <p:sp>
        <p:nvSpPr>
          <p:cNvPr id="421" name="Google Shape;421;p60"/>
          <p:cNvSpPr txBox="1"/>
          <p:nvPr/>
        </p:nvSpPr>
        <p:spPr>
          <a:xfrm>
            <a:off x="654150" y="913875"/>
            <a:ext cx="5720700" cy="4369800"/>
          </a:xfrm>
          <a:prstGeom prst="rect">
            <a:avLst/>
          </a:prstGeom>
          <a:noFill/>
          <a:ln>
            <a:noFill/>
          </a:ln>
        </p:spPr>
        <p:txBody>
          <a:bodyPr spcFirstLastPara="1" wrap="square" lIns="91425" tIns="91425" rIns="91425" bIns="91425" anchor="t" anchorCtr="0">
            <a:spAutoFit/>
          </a:bodyPr>
          <a:lstStyle/>
          <a:p>
            <a:pPr marL="457200" lvl="0" indent="-342900" algn="l" rtl="0">
              <a:lnSpc>
                <a:spcPct val="115000"/>
              </a:lnSpc>
              <a:spcBef>
                <a:spcPts val="1500"/>
              </a:spcBef>
              <a:spcAft>
                <a:spcPts val="0"/>
              </a:spcAft>
              <a:buClr>
                <a:schemeClr val="lt1"/>
              </a:buClr>
              <a:buSzPts val="1800"/>
              <a:buChar char="●"/>
            </a:pPr>
            <a:r>
              <a:rPr lang="en" sz="1800">
                <a:solidFill>
                  <a:schemeClr val="lt1"/>
                </a:solidFill>
              </a:rPr>
              <a:t>AI-generated audio descriptions (e.g. real-time narration)</a:t>
            </a:r>
            <a:br>
              <a:rPr lang="en" sz="1800">
                <a:solidFill>
                  <a:schemeClr val="lt1"/>
                </a:solidFill>
              </a:rPr>
            </a:br>
            <a:endParaRPr sz="1800">
              <a:solidFill>
                <a:schemeClr val="lt1"/>
              </a:solidFill>
            </a:endParaRPr>
          </a:p>
          <a:p>
            <a:pPr marL="457200" lvl="0" indent="-342900" algn="l" rtl="0">
              <a:lnSpc>
                <a:spcPct val="115000"/>
              </a:lnSpc>
              <a:spcBef>
                <a:spcPts val="0"/>
              </a:spcBef>
              <a:spcAft>
                <a:spcPts val="0"/>
              </a:spcAft>
              <a:buClr>
                <a:schemeClr val="lt1"/>
              </a:buClr>
              <a:buSzPts val="1800"/>
              <a:buChar char="●"/>
            </a:pPr>
            <a:r>
              <a:rPr lang="en" sz="1800">
                <a:solidFill>
                  <a:schemeClr val="lt1"/>
                </a:solidFill>
              </a:rPr>
              <a:t>Integration with hearing aids and cochlear implants</a:t>
            </a:r>
            <a:br>
              <a:rPr lang="en" sz="1800">
                <a:solidFill>
                  <a:schemeClr val="lt1"/>
                </a:solidFill>
              </a:rPr>
            </a:br>
            <a:endParaRPr sz="1800">
              <a:solidFill>
                <a:schemeClr val="lt1"/>
              </a:solidFill>
            </a:endParaRPr>
          </a:p>
          <a:p>
            <a:pPr marL="457200" lvl="0" indent="-342900" algn="l" rtl="0">
              <a:lnSpc>
                <a:spcPct val="115000"/>
              </a:lnSpc>
              <a:spcBef>
                <a:spcPts val="0"/>
              </a:spcBef>
              <a:spcAft>
                <a:spcPts val="0"/>
              </a:spcAft>
              <a:buClr>
                <a:schemeClr val="lt1"/>
              </a:buClr>
              <a:buSzPts val="1800"/>
              <a:buChar char="●"/>
            </a:pPr>
            <a:r>
              <a:rPr lang="en" sz="1800">
                <a:solidFill>
                  <a:schemeClr val="lt1"/>
                </a:solidFill>
              </a:rPr>
              <a:t>Apple AirPods evolving as assistive hearing devices</a:t>
            </a:r>
            <a:br>
              <a:rPr lang="en" sz="1800">
                <a:solidFill>
                  <a:schemeClr val="lt1"/>
                </a:solidFill>
              </a:rPr>
            </a:br>
            <a:endParaRPr sz="1800">
              <a:solidFill>
                <a:schemeClr val="lt1"/>
              </a:solidFill>
            </a:endParaRPr>
          </a:p>
          <a:p>
            <a:pPr marL="457200" lvl="0" indent="-342900" algn="l" rtl="0">
              <a:lnSpc>
                <a:spcPct val="115000"/>
              </a:lnSpc>
              <a:spcBef>
                <a:spcPts val="0"/>
              </a:spcBef>
              <a:spcAft>
                <a:spcPts val="0"/>
              </a:spcAft>
              <a:buClr>
                <a:schemeClr val="lt1"/>
              </a:buClr>
              <a:buSzPts val="1800"/>
              <a:buChar char="●"/>
            </a:pPr>
            <a:r>
              <a:rPr lang="en" sz="1800">
                <a:solidFill>
                  <a:schemeClr val="lt1"/>
                </a:solidFill>
              </a:rPr>
              <a:t>Community-led accessibility mods and hacks</a:t>
            </a:r>
            <a:br>
              <a:rPr lang="en" sz="1800">
                <a:solidFill>
                  <a:schemeClr val="lt1"/>
                </a:solidFill>
              </a:rPr>
            </a:br>
            <a:endParaRPr sz="1800">
              <a:solidFill>
                <a:schemeClr val="lt1"/>
              </a:solidFill>
            </a:endParaRPr>
          </a:p>
          <a:p>
            <a:pPr marL="457200" lvl="0" indent="-342900" algn="l" rtl="0">
              <a:lnSpc>
                <a:spcPct val="115000"/>
              </a:lnSpc>
              <a:spcBef>
                <a:spcPts val="0"/>
              </a:spcBef>
              <a:spcAft>
                <a:spcPts val="0"/>
              </a:spcAft>
              <a:buClr>
                <a:schemeClr val="lt1"/>
              </a:buClr>
              <a:buSzPts val="1800"/>
              <a:buChar char="●"/>
            </a:pPr>
            <a:r>
              <a:rPr lang="en" sz="1800">
                <a:solidFill>
                  <a:schemeClr val="lt1"/>
                </a:solidFill>
              </a:rPr>
              <a:t>Growth of audio-first design in AR/VR spaces</a:t>
            </a:r>
            <a:endParaRPr sz="1800">
              <a:solidFill>
                <a:schemeClr val="lt1"/>
              </a:solidFill>
            </a:endParaRPr>
          </a:p>
          <a:p>
            <a:pPr marL="457200" lvl="0" indent="0" algn="l" rtl="0">
              <a:lnSpc>
                <a:spcPct val="115000"/>
              </a:lnSpc>
              <a:spcBef>
                <a:spcPts val="1500"/>
              </a:spcBef>
              <a:spcAft>
                <a:spcPts val="1500"/>
              </a:spcAft>
              <a:buNone/>
            </a:pPr>
            <a:endParaRPr sz="1100" b="1">
              <a:solidFill>
                <a:schemeClr val="lt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425"/>
        <p:cNvGrpSpPr/>
        <p:nvPr/>
      </p:nvGrpSpPr>
      <p:grpSpPr>
        <a:xfrm>
          <a:off x="0" y="0"/>
          <a:ext cx="0" cy="0"/>
          <a:chOff x="0" y="0"/>
          <a:chExt cx="0" cy="0"/>
        </a:xfrm>
      </p:grpSpPr>
      <p:sp>
        <p:nvSpPr>
          <p:cNvPr id="426" name="Google Shape;426;p61"/>
          <p:cNvSpPr txBox="1">
            <a:spLocks noGrp="1"/>
          </p:cNvSpPr>
          <p:nvPr>
            <p:ph type="subTitle" idx="2"/>
          </p:nvPr>
        </p:nvSpPr>
        <p:spPr>
          <a:xfrm>
            <a:off x="654150" y="254625"/>
            <a:ext cx="8397300" cy="93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lt1"/>
              </a:buClr>
              <a:buSzPts val="1100"/>
              <a:buNone/>
            </a:pPr>
            <a:r>
              <a:rPr lang="en" sz="3800" i="1">
                <a:solidFill>
                  <a:srgbClr val="351C75"/>
                </a:solidFill>
                <a:latin typeface="Arial"/>
                <a:ea typeface="Arial"/>
                <a:cs typeface="Arial"/>
                <a:sym typeface="Arial"/>
              </a:rPr>
              <a:t>Takeaways</a:t>
            </a:r>
            <a:endParaRPr sz="4600">
              <a:solidFill>
                <a:srgbClr val="351C75"/>
              </a:solidFill>
              <a:latin typeface="Arial"/>
              <a:ea typeface="Arial"/>
              <a:cs typeface="Arial"/>
              <a:sym typeface="Arial"/>
            </a:endParaRPr>
          </a:p>
        </p:txBody>
      </p:sp>
      <p:sp>
        <p:nvSpPr>
          <p:cNvPr id="427" name="Google Shape;427;p61"/>
          <p:cNvSpPr txBox="1"/>
          <p:nvPr/>
        </p:nvSpPr>
        <p:spPr>
          <a:xfrm>
            <a:off x="654150" y="1189425"/>
            <a:ext cx="6467100" cy="33864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SzPts val="1800"/>
              <a:buChar char="●"/>
            </a:pPr>
            <a:r>
              <a:rPr lang="en" sz="1800"/>
              <a:t>Audio is a key source of in-game information</a:t>
            </a:r>
            <a:br>
              <a:rPr lang="en" sz="1800"/>
            </a:br>
            <a:endParaRPr sz="1800"/>
          </a:p>
          <a:p>
            <a:pPr marL="457200" lvl="0" indent="-342900" algn="l" rtl="0">
              <a:spcBef>
                <a:spcPts val="0"/>
              </a:spcBef>
              <a:spcAft>
                <a:spcPts val="0"/>
              </a:spcAft>
              <a:buSzPts val="1800"/>
              <a:buChar char="●"/>
            </a:pPr>
            <a:r>
              <a:rPr lang="en" sz="1800"/>
              <a:t>Sound has layers: foley, ambience, effects, dialogue, music</a:t>
            </a:r>
            <a:br>
              <a:rPr lang="en" sz="1800"/>
            </a:br>
            <a:endParaRPr sz="1800"/>
          </a:p>
          <a:p>
            <a:pPr marL="457200" lvl="0" indent="-342900" algn="l" rtl="0">
              <a:spcBef>
                <a:spcPts val="0"/>
              </a:spcBef>
              <a:spcAft>
                <a:spcPts val="0"/>
              </a:spcAft>
              <a:buSzPts val="1800"/>
              <a:buChar char="●"/>
            </a:pPr>
            <a:r>
              <a:rPr lang="en" sz="1800"/>
              <a:t>Audio can act as a compass, alt text, or a secondary indicator</a:t>
            </a:r>
            <a:br>
              <a:rPr lang="en" sz="1800"/>
            </a:br>
            <a:endParaRPr sz="1800"/>
          </a:p>
          <a:p>
            <a:pPr marL="457200" lvl="0" indent="-317500" algn="l" rtl="0">
              <a:spcBef>
                <a:spcPts val="0"/>
              </a:spcBef>
              <a:spcAft>
                <a:spcPts val="0"/>
              </a:spcAft>
              <a:buSzPts val="1400"/>
              <a:buChar char="●"/>
            </a:pPr>
            <a:r>
              <a:rPr lang="en" sz="1800"/>
              <a:t>Multi-sensory design supports a wide range of player needs</a:t>
            </a:r>
            <a:br>
              <a:rPr lang="en"/>
            </a:br>
            <a:endParaRPr/>
          </a:p>
          <a:p>
            <a:pPr marL="457200" lvl="0" indent="0" algn="l" rtl="0">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431"/>
        <p:cNvGrpSpPr/>
        <p:nvPr/>
      </p:nvGrpSpPr>
      <p:grpSpPr>
        <a:xfrm>
          <a:off x="0" y="0"/>
          <a:ext cx="0" cy="0"/>
          <a:chOff x="0" y="0"/>
          <a:chExt cx="0" cy="0"/>
        </a:xfrm>
      </p:grpSpPr>
      <p:sp>
        <p:nvSpPr>
          <p:cNvPr id="432" name="Google Shape;432;p62"/>
          <p:cNvSpPr txBox="1">
            <a:spLocks noGrp="1"/>
          </p:cNvSpPr>
          <p:nvPr>
            <p:ph type="title"/>
          </p:nvPr>
        </p:nvSpPr>
        <p:spPr>
          <a:xfrm>
            <a:off x="418721" y="427400"/>
            <a:ext cx="5094600" cy="174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351C75"/>
                </a:solidFill>
              </a:rPr>
              <a:t>Let’s chat!</a:t>
            </a:r>
            <a:endParaRPr>
              <a:solidFill>
                <a:srgbClr val="351C75"/>
              </a:solidFill>
            </a:endParaRPr>
          </a:p>
        </p:txBody>
      </p:sp>
      <p:sp>
        <p:nvSpPr>
          <p:cNvPr id="433" name="Google Shape;433;p62"/>
          <p:cNvSpPr txBox="1">
            <a:spLocks noGrp="1"/>
          </p:cNvSpPr>
          <p:nvPr>
            <p:ph type="body" idx="1"/>
          </p:nvPr>
        </p:nvSpPr>
        <p:spPr>
          <a:xfrm>
            <a:off x="567029" y="4500404"/>
            <a:ext cx="1015800" cy="169200"/>
          </a:xfrm>
          <a:prstGeom prst="rect">
            <a:avLst/>
          </a:prstGeom>
        </p:spPr>
        <p:txBody>
          <a:bodyPr spcFirstLastPara="1" wrap="square" lIns="0" tIns="0" rIns="0" bIns="0" anchor="t" anchorCtr="0">
            <a:spAutoFit/>
          </a:bodyPr>
          <a:lstStyle/>
          <a:p>
            <a:pPr marL="0" lvl="0" indent="0" algn="l" rtl="0">
              <a:spcBef>
                <a:spcPts val="0"/>
              </a:spcBef>
              <a:spcAft>
                <a:spcPts val="0"/>
              </a:spcAft>
              <a:buNone/>
            </a:pPr>
            <a:r>
              <a:rPr lang="en">
                <a:solidFill>
                  <a:schemeClr val="lt1"/>
                </a:solidFill>
              </a:rPr>
              <a:t>Dom Parker</a:t>
            </a:r>
            <a:endParaRPr>
              <a:solidFill>
                <a:schemeClr val="lt1"/>
              </a:solidFill>
            </a:endParaRPr>
          </a:p>
        </p:txBody>
      </p:sp>
      <p:pic>
        <p:nvPicPr>
          <p:cNvPr id="434" name="Google Shape;434;p62"/>
          <p:cNvPicPr preferRelativeResize="0"/>
          <p:nvPr/>
        </p:nvPicPr>
        <p:blipFill>
          <a:blip r:embed="rId3">
            <a:alphaModFix/>
          </a:blip>
          <a:stretch>
            <a:fillRect/>
          </a:stretch>
        </p:blipFill>
        <p:spPr>
          <a:xfrm>
            <a:off x="5190375" y="1732350"/>
            <a:ext cx="3631752" cy="3411150"/>
          </a:xfrm>
          <a:prstGeom prst="rect">
            <a:avLst/>
          </a:prstGeom>
          <a:noFill/>
          <a:ln>
            <a:noFill/>
          </a:ln>
        </p:spPr>
      </p:pic>
      <p:sp>
        <p:nvSpPr>
          <p:cNvPr id="435" name="Google Shape;435;p62"/>
          <p:cNvSpPr txBox="1"/>
          <p:nvPr/>
        </p:nvSpPr>
        <p:spPr>
          <a:xfrm>
            <a:off x="326925" y="1732350"/>
            <a:ext cx="5278200" cy="212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u="sng">
                <a:hlinkClick r:id="rId4"/>
              </a:rPr>
              <a:t>https://www.linkedin.com/in/dom-parker/</a:t>
            </a:r>
            <a:endParaRPr sz="2100"/>
          </a:p>
          <a:p>
            <a:pPr marL="0" lvl="0" indent="0" algn="l" rtl="0">
              <a:spcBef>
                <a:spcPts val="0"/>
              </a:spcBef>
              <a:spcAft>
                <a:spcPts val="0"/>
              </a:spcAft>
              <a:buNone/>
            </a:pPr>
            <a:endParaRPr sz="2100"/>
          </a:p>
          <a:p>
            <a:pPr marL="0" lvl="0" indent="0" algn="l" rtl="0">
              <a:spcBef>
                <a:spcPts val="0"/>
              </a:spcBef>
              <a:spcAft>
                <a:spcPts val="0"/>
              </a:spcAft>
              <a:buNone/>
            </a:pPr>
            <a:r>
              <a:rPr lang="en" sz="2100" u="sng">
                <a:hlinkClick r:id="rId5"/>
              </a:rPr>
              <a:t>Domsmusic94@gmail.com</a:t>
            </a:r>
            <a:endParaRPr sz="2100"/>
          </a:p>
          <a:p>
            <a:pPr marL="0" lvl="0" indent="0" algn="l" rtl="0">
              <a:spcBef>
                <a:spcPts val="0"/>
              </a:spcBef>
              <a:spcAft>
                <a:spcPts val="0"/>
              </a:spcAft>
              <a:buNone/>
            </a:pPr>
            <a:endParaRPr sz="2100"/>
          </a:p>
          <a:p>
            <a:pPr marL="0" lvl="0" indent="0" algn="l" rtl="0">
              <a:spcBef>
                <a:spcPts val="0"/>
              </a:spcBef>
              <a:spcAft>
                <a:spcPts val="0"/>
              </a:spcAft>
              <a:buNone/>
            </a:pPr>
            <a:endParaRPr sz="2100"/>
          </a:p>
          <a:p>
            <a:pPr marL="0" lvl="0" indent="0" algn="l" rtl="0">
              <a:spcBef>
                <a:spcPts val="0"/>
              </a:spcBef>
              <a:spcAft>
                <a:spcPts val="0"/>
              </a:spcAft>
              <a:buNone/>
            </a:pPr>
            <a:r>
              <a:rPr lang="en" sz="2100"/>
              <a:t>Level up in A11y Gaming!</a:t>
            </a:r>
            <a:endParaRPr sz="2100"/>
          </a:p>
        </p:txBody>
      </p:sp>
      <p:pic>
        <p:nvPicPr>
          <p:cNvPr id="436" name="Google Shape;436;p62" descr="Gray seal | Free SVG"/>
          <p:cNvPicPr preferRelativeResize="0"/>
          <p:nvPr/>
        </p:nvPicPr>
        <p:blipFill>
          <a:blip r:embed="rId6">
            <a:alphaModFix/>
          </a:blip>
          <a:stretch>
            <a:fillRect/>
          </a:stretch>
        </p:blipFill>
        <p:spPr>
          <a:xfrm>
            <a:off x="3934125" y="3494200"/>
            <a:ext cx="2023676" cy="20236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332"/>
        <p:cNvGrpSpPr/>
        <p:nvPr/>
      </p:nvGrpSpPr>
      <p:grpSpPr>
        <a:xfrm>
          <a:off x="0" y="0"/>
          <a:ext cx="0" cy="0"/>
          <a:chOff x="0" y="0"/>
          <a:chExt cx="0" cy="0"/>
        </a:xfrm>
      </p:grpSpPr>
      <p:sp>
        <p:nvSpPr>
          <p:cNvPr id="333" name="Google Shape;333;p48"/>
          <p:cNvSpPr txBox="1">
            <a:spLocks noGrp="1"/>
          </p:cNvSpPr>
          <p:nvPr>
            <p:ph type="subTitle" idx="2"/>
          </p:nvPr>
        </p:nvSpPr>
        <p:spPr>
          <a:xfrm>
            <a:off x="1398000" y="1636950"/>
            <a:ext cx="6348000" cy="934800"/>
          </a:xfrm>
          <a:prstGeom prst="rect">
            <a:avLst/>
          </a:prstGeom>
          <a:noFill/>
        </p:spPr>
        <p:txBody>
          <a:bodyPr spcFirstLastPara="1" wrap="square" lIns="91425" tIns="91425" rIns="91425" bIns="91425" anchor="t" anchorCtr="0">
            <a:noAutofit/>
          </a:bodyPr>
          <a:lstStyle/>
          <a:p>
            <a:pPr marL="0" lvl="0" indent="0" algn="ctr" rtl="0">
              <a:spcBef>
                <a:spcPts val="0"/>
              </a:spcBef>
              <a:spcAft>
                <a:spcPts val="0"/>
              </a:spcAft>
              <a:buClr>
                <a:schemeClr val="lt1"/>
              </a:buClr>
              <a:buSzPts val="1100"/>
              <a:buNone/>
            </a:pPr>
            <a:r>
              <a:rPr lang="en" sz="2400">
                <a:solidFill>
                  <a:srgbClr val="000000"/>
                </a:solidFill>
                <a:latin typeface="Arial"/>
                <a:ea typeface="Arial"/>
                <a:cs typeface="Arial"/>
                <a:sym typeface="Arial"/>
              </a:rPr>
              <a:t>I’d like to begin by acknowledging the Traditional Owners of the land on which we meet today. I would also like to pay my respects to Elders past and present.</a:t>
            </a:r>
            <a:br>
              <a:rPr lang="en" sz="2400">
                <a:solidFill>
                  <a:srgbClr val="000000"/>
                </a:solidFill>
                <a:latin typeface="Arial"/>
                <a:ea typeface="Arial"/>
                <a:cs typeface="Arial"/>
                <a:sym typeface="Arial"/>
              </a:rPr>
            </a:br>
            <a:endParaRPr sz="3200">
              <a:solidFill>
                <a:srgbClr val="000000"/>
              </a:solidFill>
              <a:latin typeface="Arial"/>
              <a:ea typeface="Arial"/>
              <a:cs typeface="Arial"/>
              <a:sym typeface="Arial"/>
            </a:endParaRPr>
          </a:p>
        </p:txBody>
      </p:sp>
      <p:pic>
        <p:nvPicPr>
          <p:cNvPr id="334" name="Google Shape;334;p48"/>
          <p:cNvPicPr preferRelativeResize="0"/>
          <p:nvPr/>
        </p:nvPicPr>
        <p:blipFill>
          <a:blip r:embed="rId3">
            <a:alphaModFix/>
          </a:blip>
          <a:stretch>
            <a:fillRect/>
          </a:stretch>
        </p:blipFill>
        <p:spPr>
          <a:xfrm>
            <a:off x="4653950" y="0"/>
            <a:ext cx="4490051" cy="22669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338"/>
        <p:cNvGrpSpPr/>
        <p:nvPr/>
      </p:nvGrpSpPr>
      <p:grpSpPr>
        <a:xfrm>
          <a:off x="0" y="0"/>
          <a:ext cx="0" cy="0"/>
          <a:chOff x="0" y="0"/>
          <a:chExt cx="0" cy="0"/>
        </a:xfrm>
      </p:grpSpPr>
      <p:sp>
        <p:nvSpPr>
          <p:cNvPr id="339" name="Google Shape;339;p49"/>
          <p:cNvSpPr txBox="1">
            <a:spLocks noGrp="1"/>
          </p:cNvSpPr>
          <p:nvPr>
            <p:ph type="subTitle" idx="2"/>
          </p:nvPr>
        </p:nvSpPr>
        <p:spPr>
          <a:xfrm>
            <a:off x="599550" y="727500"/>
            <a:ext cx="8414700" cy="93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lt1"/>
              </a:buClr>
              <a:buSzPts val="1100"/>
              <a:buNone/>
            </a:pPr>
            <a:r>
              <a:rPr lang="en" sz="3800" i="1">
                <a:solidFill>
                  <a:srgbClr val="351C75"/>
                </a:solidFill>
                <a:latin typeface="Arial"/>
                <a:ea typeface="Arial"/>
                <a:cs typeface="Arial"/>
                <a:sym typeface="Arial"/>
              </a:rPr>
              <a:t>Hi, my name is Dom! (she/her)</a:t>
            </a:r>
            <a:endParaRPr sz="4600">
              <a:solidFill>
                <a:srgbClr val="351C75"/>
              </a:solidFill>
              <a:latin typeface="Arial"/>
              <a:ea typeface="Arial"/>
              <a:cs typeface="Arial"/>
              <a:sym typeface="Arial"/>
            </a:endParaRPr>
          </a:p>
        </p:txBody>
      </p:sp>
      <p:pic>
        <p:nvPicPr>
          <p:cNvPr id="340" name="Google Shape;340;p49"/>
          <p:cNvPicPr preferRelativeResize="0"/>
          <p:nvPr/>
        </p:nvPicPr>
        <p:blipFill>
          <a:blip r:embed="rId3">
            <a:alphaModFix/>
          </a:blip>
          <a:stretch>
            <a:fillRect/>
          </a:stretch>
        </p:blipFill>
        <p:spPr>
          <a:xfrm>
            <a:off x="6266150" y="2440450"/>
            <a:ext cx="2877849" cy="2703049"/>
          </a:xfrm>
          <a:prstGeom prst="rect">
            <a:avLst/>
          </a:prstGeom>
          <a:noFill/>
          <a:ln>
            <a:noFill/>
          </a:ln>
        </p:spPr>
      </p:pic>
      <p:sp>
        <p:nvSpPr>
          <p:cNvPr id="341" name="Google Shape;341;p49"/>
          <p:cNvSpPr txBox="1"/>
          <p:nvPr/>
        </p:nvSpPr>
        <p:spPr>
          <a:xfrm>
            <a:off x="599550" y="1760100"/>
            <a:ext cx="5666700" cy="3216900"/>
          </a:xfrm>
          <a:prstGeom prst="rect">
            <a:avLst/>
          </a:prstGeom>
          <a:noFill/>
          <a:ln>
            <a:noFill/>
          </a:ln>
        </p:spPr>
        <p:txBody>
          <a:bodyPr spcFirstLastPara="1" wrap="square" lIns="91425" tIns="91425" rIns="91425" bIns="91425" anchor="t" anchorCtr="0">
            <a:spAutoFit/>
          </a:bodyPr>
          <a:lstStyle/>
          <a:p>
            <a:pPr marL="457200" lvl="0" indent="-361950" algn="l" rtl="0">
              <a:spcBef>
                <a:spcPts val="0"/>
              </a:spcBef>
              <a:spcAft>
                <a:spcPts val="0"/>
              </a:spcAft>
              <a:buSzPts val="2100"/>
              <a:buChar char="●"/>
            </a:pPr>
            <a:r>
              <a:rPr lang="en" sz="2100">
                <a:solidFill>
                  <a:schemeClr val="lt1"/>
                </a:solidFill>
              </a:rPr>
              <a:t>Audio designer (</a:t>
            </a:r>
            <a:r>
              <a:rPr lang="en" sz="2100" b="1">
                <a:solidFill>
                  <a:schemeClr val="lt1"/>
                </a:solidFill>
              </a:rPr>
              <a:t>Doggy Don’t Care</a:t>
            </a:r>
            <a:r>
              <a:rPr lang="en" sz="2100">
                <a:solidFill>
                  <a:schemeClr val="lt1"/>
                </a:solidFill>
              </a:rPr>
              <a:t>)</a:t>
            </a:r>
            <a:br>
              <a:rPr lang="en" sz="2100">
                <a:solidFill>
                  <a:schemeClr val="lt1"/>
                </a:solidFill>
              </a:rPr>
            </a:br>
            <a:endParaRPr sz="2100">
              <a:solidFill>
                <a:schemeClr val="lt1"/>
              </a:solidFill>
            </a:endParaRPr>
          </a:p>
          <a:p>
            <a:pPr marL="457200" lvl="0" indent="-361950" algn="l" rtl="0">
              <a:spcBef>
                <a:spcPts val="0"/>
              </a:spcBef>
              <a:spcAft>
                <a:spcPts val="0"/>
              </a:spcAft>
              <a:buClr>
                <a:schemeClr val="lt1"/>
              </a:buClr>
              <a:buSzPts val="2100"/>
              <a:buChar char="●"/>
            </a:pPr>
            <a:r>
              <a:rPr lang="en" sz="2100">
                <a:solidFill>
                  <a:schemeClr val="lt1"/>
                </a:solidFill>
              </a:rPr>
              <a:t>Audio engineer</a:t>
            </a:r>
            <a:br>
              <a:rPr lang="en" sz="2100">
                <a:solidFill>
                  <a:schemeClr val="lt1"/>
                </a:solidFill>
              </a:rPr>
            </a:br>
            <a:endParaRPr sz="2100">
              <a:solidFill>
                <a:schemeClr val="lt1"/>
              </a:solidFill>
            </a:endParaRPr>
          </a:p>
          <a:p>
            <a:pPr marL="457200" lvl="0" indent="-361950" algn="l" rtl="0">
              <a:spcBef>
                <a:spcPts val="0"/>
              </a:spcBef>
              <a:spcAft>
                <a:spcPts val="0"/>
              </a:spcAft>
              <a:buSzPts val="2100"/>
              <a:buChar char="●"/>
            </a:pPr>
            <a:r>
              <a:rPr lang="en" sz="2100"/>
              <a:t>eLearning Coordinator - </a:t>
            </a:r>
            <a:r>
              <a:rPr lang="en" sz="2100" b="1"/>
              <a:t>Cerebral Palsy Alliance</a:t>
            </a:r>
            <a:endParaRPr sz="2100" b="1"/>
          </a:p>
          <a:p>
            <a:pPr marL="0" lvl="0" indent="0" algn="l" rtl="0">
              <a:spcBef>
                <a:spcPts val="0"/>
              </a:spcBef>
              <a:spcAft>
                <a:spcPts val="0"/>
              </a:spcAft>
              <a:buNone/>
            </a:pPr>
            <a:endParaRPr sz="2100"/>
          </a:p>
          <a:p>
            <a:pPr marL="457200" lvl="0" indent="0" algn="l" rtl="0">
              <a:spcBef>
                <a:spcPts val="0"/>
              </a:spcBef>
              <a:spcAft>
                <a:spcPts val="0"/>
              </a:spcAft>
              <a:buNone/>
            </a:pPr>
            <a:endParaRPr sz="2600"/>
          </a:p>
          <a:p>
            <a:pPr marL="0" lvl="0" indent="0" algn="l" rtl="0">
              <a:spcBef>
                <a:spcPts val="0"/>
              </a:spcBef>
              <a:spcAft>
                <a:spcPts val="0"/>
              </a:spcAft>
              <a:buNone/>
            </a:pPr>
            <a:r>
              <a:rPr lang="en" sz="2400"/>
              <a:t>Dom Parker on LinkedIn</a:t>
            </a:r>
            <a:endParaRPr sz="2400"/>
          </a:p>
        </p:txBody>
      </p:sp>
      <p:pic>
        <p:nvPicPr>
          <p:cNvPr id="342" name="Google Shape;342;p49"/>
          <p:cNvPicPr preferRelativeResize="0"/>
          <p:nvPr/>
        </p:nvPicPr>
        <p:blipFill>
          <a:blip r:embed="rId4">
            <a:alphaModFix/>
          </a:blip>
          <a:stretch>
            <a:fillRect/>
          </a:stretch>
        </p:blipFill>
        <p:spPr>
          <a:xfrm>
            <a:off x="4239575" y="3703450"/>
            <a:ext cx="2512924" cy="14400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346"/>
        <p:cNvGrpSpPr/>
        <p:nvPr/>
      </p:nvGrpSpPr>
      <p:grpSpPr>
        <a:xfrm>
          <a:off x="0" y="0"/>
          <a:ext cx="0" cy="0"/>
          <a:chOff x="0" y="0"/>
          <a:chExt cx="0" cy="0"/>
        </a:xfrm>
      </p:grpSpPr>
      <p:sp>
        <p:nvSpPr>
          <p:cNvPr id="347" name="Google Shape;347;p50"/>
          <p:cNvSpPr txBox="1">
            <a:spLocks noGrp="1"/>
          </p:cNvSpPr>
          <p:nvPr>
            <p:ph type="subTitle" idx="2"/>
          </p:nvPr>
        </p:nvSpPr>
        <p:spPr>
          <a:xfrm>
            <a:off x="745200" y="226575"/>
            <a:ext cx="7653600" cy="93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lt1"/>
              </a:buClr>
              <a:buSzPts val="1100"/>
              <a:buNone/>
            </a:pPr>
            <a:r>
              <a:rPr lang="en" sz="3800" i="1">
                <a:solidFill>
                  <a:srgbClr val="351C75"/>
                </a:solidFill>
                <a:latin typeface="Arial"/>
                <a:ea typeface="Arial"/>
                <a:cs typeface="Arial"/>
                <a:sym typeface="Arial"/>
              </a:rPr>
              <a:t>How do we hear?</a:t>
            </a:r>
            <a:endParaRPr sz="4600">
              <a:solidFill>
                <a:srgbClr val="351C75"/>
              </a:solidFill>
              <a:latin typeface="Arial"/>
              <a:ea typeface="Arial"/>
              <a:cs typeface="Arial"/>
              <a:sym typeface="Arial"/>
            </a:endParaRPr>
          </a:p>
        </p:txBody>
      </p:sp>
      <p:sp>
        <p:nvSpPr>
          <p:cNvPr id="348" name="Google Shape;348;p50"/>
          <p:cNvSpPr txBox="1"/>
          <p:nvPr/>
        </p:nvSpPr>
        <p:spPr>
          <a:xfrm>
            <a:off x="157775" y="1161375"/>
            <a:ext cx="3768900" cy="43407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Clr>
                <a:schemeClr val="lt1"/>
              </a:buClr>
              <a:buSzPts val="1800"/>
              <a:buChar char="●"/>
            </a:pPr>
            <a:r>
              <a:rPr lang="en" sz="1800">
                <a:solidFill>
                  <a:schemeClr val="lt1"/>
                </a:solidFill>
              </a:rPr>
              <a:t>Sound enters the ear canal and vibrates the eardrum.</a:t>
            </a:r>
            <a:br>
              <a:rPr lang="en" sz="1800">
                <a:solidFill>
                  <a:schemeClr val="lt1"/>
                </a:solidFill>
              </a:rPr>
            </a:br>
            <a:endParaRPr sz="1800">
              <a:solidFill>
                <a:schemeClr val="lt1"/>
              </a:solidFill>
            </a:endParaRPr>
          </a:p>
          <a:p>
            <a:pPr marL="457200" lvl="0" indent="-342900" algn="l" rtl="0">
              <a:spcBef>
                <a:spcPts val="0"/>
              </a:spcBef>
              <a:spcAft>
                <a:spcPts val="0"/>
              </a:spcAft>
              <a:buClr>
                <a:schemeClr val="lt1"/>
              </a:buClr>
              <a:buSzPts val="1800"/>
              <a:buChar char="●"/>
            </a:pPr>
            <a:r>
              <a:rPr lang="en" sz="1800">
                <a:solidFill>
                  <a:schemeClr val="lt1"/>
                </a:solidFill>
              </a:rPr>
              <a:t>Vibrations travel through tiny bones in the middle ear.</a:t>
            </a:r>
            <a:br>
              <a:rPr lang="en" sz="1800">
                <a:solidFill>
                  <a:schemeClr val="lt1"/>
                </a:solidFill>
              </a:rPr>
            </a:br>
            <a:endParaRPr sz="1800">
              <a:solidFill>
                <a:schemeClr val="lt1"/>
              </a:solidFill>
            </a:endParaRPr>
          </a:p>
          <a:p>
            <a:pPr marL="457200" lvl="0" indent="-342900" algn="l" rtl="0">
              <a:spcBef>
                <a:spcPts val="0"/>
              </a:spcBef>
              <a:spcAft>
                <a:spcPts val="0"/>
              </a:spcAft>
              <a:buClr>
                <a:schemeClr val="lt1"/>
              </a:buClr>
              <a:buSzPts val="1800"/>
              <a:buChar char="●"/>
            </a:pPr>
            <a:r>
              <a:rPr lang="en" sz="1800">
                <a:solidFill>
                  <a:schemeClr val="lt1"/>
                </a:solidFill>
              </a:rPr>
              <a:t>The cochlea turns these vibrations into electrical signals.</a:t>
            </a:r>
            <a:br>
              <a:rPr lang="en" sz="1800">
                <a:solidFill>
                  <a:schemeClr val="lt1"/>
                </a:solidFill>
              </a:rPr>
            </a:br>
            <a:br>
              <a:rPr lang="en" sz="1800">
                <a:solidFill>
                  <a:schemeClr val="lt1"/>
                </a:solidFill>
              </a:rPr>
            </a:br>
            <a:r>
              <a:rPr lang="en" sz="1800">
                <a:solidFill>
                  <a:schemeClr val="lt1"/>
                </a:solidFill>
              </a:rPr>
              <a:t>The auditory nerve carries signals to the brain.</a:t>
            </a:r>
            <a:endParaRPr sz="1800">
              <a:solidFill>
                <a:schemeClr val="lt1"/>
              </a:solidFill>
            </a:endParaRPr>
          </a:p>
          <a:p>
            <a:pPr marL="457200" lvl="0" indent="-342900" algn="l" rtl="0">
              <a:spcBef>
                <a:spcPts val="0"/>
              </a:spcBef>
              <a:spcAft>
                <a:spcPts val="0"/>
              </a:spcAft>
              <a:buClr>
                <a:schemeClr val="lt1"/>
              </a:buClr>
              <a:buSzPts val="1800"/>
              <a:buChar char="●"/>
            </a:pPr>
            <a:r>
              <a:rPr lang="en" sz="1800">
                <a:solidFill>
                  <a:schemeClr val="lt1"/>
                </a:solidFill>
              </a:rPr>
              <a:t>The brain interprets these as sound.</a:t>
            </a:r>
            <a:endParaRPr sz="1800">
              <a:solidFill>
                <a:schemeClr val="lt1"/>
              </a:solidFill>
            </a:endParaRPr>
          </a:p>
          <a:p>
            <a:pPr marL="0" lvl="0" indent="0" algn="l" rtl="0">
              <a:spcBef>
                <a:spcPts val="0"/>
              </a:spcBef>
              <a:spcAft>
                <a:spcPts val="0"/>
              </a:spcAft>
              <a:buNone/>
            </a:pPr>
            <a:endParaRPr sz="1800">
              <a:solidFill>
                <a:schemeClr val="lt1"/>
              </a:solidFill>
            </a:endParaRPr>
          </a:p>
        </p:txBody>
      </p:sp>
      <p:pic>
        <p:nvPicPr>
          <p:cNvPr id="349" name="Google Shape;349;p50" title="nidcd-ear-illustration-2000x1479_9-27-22.jpg"/>
          <p:cNvPicPr preferRelativeResize="0"/>
          <p:nvPr/>
        </p:nvPicPr>
        <p:blipFill>
          <a:blip r:embed="rId3">
            <a:alphaModFix/>
          </a:blip>
          <a:stretch>
            <a:fillRect/>
          </a:stretch>
        </p:blipFill>
        <p:spPr>
          <a:xfrm>
            <a:off x="3926775" y="1161375"/>
            <a:ext cx="4972157" cy="3677324"/>
          </a:xfrm>
          <a:prstGeom prst="rect">
            <a:avLst/>
          </a:prstGeom>
          <a:noFill/>
          <a:ln>
            <a:noFill/>
          </a:ln>
        </p:spPr>
      </p:pic>
      <p:sp>
        <p:nvSpPr>
          <p:cNvPr id="350" name="Google Shape;350;p50"/>
          <p:cNvSpPr txBox="1"/>
          <p:nvPr/>
        </p:nvSpPr>
        <p:spPr>
          <a:xfrm>
            <a:off x="3926775" y="4838700"/>
            <a:ext cx="3000000" cy="330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50" i="1"/>
              <a:t>Source: NIH/NIDCD</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354"/>
        <p:cNvGrpSpPr/>
        <p:nvPr/>
      </p:nvGrpSpPr>
      <p:grpSpPr>
        <a:xfrm>
          <a:off x="0" y="0"/>
          <a:ext cx="0" cy="0"/>
          <a:chOff x="0" y="0"/>
          <a:chExt cx="0" cy="0"/>
        </a:xfrm>
      </p:grpSpPr>
      <p:sp>
        <p:nvSpPr>
          <p:cNvPr id="355" name="Google Shape;355;p51"/>
          <p:cNvSpPr txBox="1">
            <a:spLocks noGrp="1"/>
          </p:cNvSpPr>
          <p:nvPr>
            <p:ph type="subTitle" idx="2"/>
          </p:nvPr>
        </p:nvSpPr>
        <p:spPr>
          <a:xfrm>
            <a:off x="654150" y="254625"/>
            <a:ext cx="8397300" cy="93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lt1"/>
              </a:buClr>
              <a:buSzPts val="1100"/>
              <a:buNone/>
            </a:pPr>
            <a:r>
              <a:rPr lang="en" sz="3800" i="1">
                <a:solidFill>
                  <a:srgbClr val="351C75"/>
                </a:solidFill>
                <a:latin typeface="Arial"/>
                <a:ea typeface="Arial"/>
                <a:cs typeface="Arial"/>
                <a:sym typeface="Arial"/>
              </a:rPr>
              <a:t>Audio Formats</a:t>
            </a:r>
            <a:endParaRPr sz="4600">
              <a:solidFill>
                <a:srgbClr val="351C75"/>
              </a:solidFill>
              <a:latin typeface="Arial"/>
              <a:ea typeface="Arial"/>
              <a:cs typeface="Arial"/>
              <a:sym typeface="Arial"/>
            </a:endParaRPr>
          </a:p>
        </p:txBody>
      </p:sp>
      <p:sp>
        <p:nvSpPr>
          <p:cNvPr id="356" name="Google Shape;356;p51"/>
          <p:cNvSpPr txBox="1"/>
          <p:nvPr/>
        </p:nvSpPr>
        <p:spPr>
          <a:xfrm>
            <a:off x="654150" y="1029650"/>
            <a:ext cx="7791300" cy="4294500"/>
          </a:xfrm>
          <a:prstGeom prst="rect">
            <a:avLst/>
          </a:prstGeom>
          <a:noFill/>
          <a:ln>
            <a:noFill/>
          </a:ln>
        </p:spPr>
        <p:txBody>
          <a:bodyPr spcFirstLastPara="1" wrap="square" lIns="91425" tIns="91425" rIns="91425" bIns="91425" anchor="t" anchorCtr="0">
            <a:spAutoFit/>
          </a:bodyPr>
          <a:lstStyle/>
          <a:p>
            <a:pPr marL="457200" lvl="0" indent="-317500" algn="l" rtl="0">
              <a:lnSpc>
                <a:spcPct val="115000"/>
              </a:lnSpc>
              <a:spcBef>
                <a:spcPts val="1500"/>
              </a:spcBef>
              <a:spcAft>
                <a:spcPts val="0"/>
              </a:spcAft>
              <a:buClr>
                <a:schemeClr val="lt1"/>
              </a:buClr>
              <a:buSzPts val="1400"/>
              <a:buChar char="●"/>
            </a:pPr>
            <a:r>
              <a:rPr lang="en" b="1">
                <a:solidFill>
                  <a:schemeClr val="lt1"/>
                </a:solidFill>
              </a:rPr>
              <a:t>Stereo</a:t>
            </a:r>
            <a:br>
              <a:rPr lang="en" b="1">
                <a:solidFill>
                  <a:schemeClr val="lt1"/>
                </a:solidFill>
              </a:rPr>
            </a:br>
            <a:r>
              <a:rPr lang="en">
                <a:solidFill>
                  <a:schemeClr val="lt1"/>
                </a:solidFill>
              </a:rPr>
              <a:t> Two-channel audio (left and right); standard for music and video playback.</a:t>
            </a:r>
            <a:endParaRPr>
              <a:solidFill>
                <a:schemeClr val="lt1"/>
              </a:solidFill>
            </a:endParaRPr>
          </a:p>
          <a:p>
            <a:pPr marL="457200" lvl="0" indent="-317500" algn="l" rtl="0">
              <a:lnSpc>
                <a:spcPct val="115000"/>
              </a:lnSpc>
              <a:spcBef>
                <a:spcPts val="0"/>
              </a:spcBef>
              <a:spcAft>
                <a:spcPts val="0"/>
              </a:spcAft>
              <a:buClr>
                <a:schemeClr val="lt1"/>
              </a:buClr>
              <a:buSzPts val="1400"/>
              <a:buChar char="●"/>
            </a:pPr>
            <a:r>
              <a:rPr lang="en" b="1">
                <a:solidFill>
                  <a:schemeClr val="lt1"/>
                </a:solidFill>
              </a:rPr>
              <a:t>Surround Sound</a:t>
            </a:r>
            <a:br>
              <a:rPr lang="en" b="1">
                <a:solidFill>
                  <a:schemeClr val="lt1"/>
                </a:solidFill>
              </a:rPr>
            </a:br>
            <a:r>
              <a:rPr lang="en">
                <a:solidFill>
                  <a:schemeClr val="lt1"/>
                </a:solidFill>
              </a:rPr>
              <a:t> Multi-channel audio that creates a sense of space and direction—common in home theatres.</a:t>
            </a:r>
            <a:endParaRPr>
              <a:solidFill>
                <a:schemeClr val="lt1"/>
              </a:solidFill>
            </a:endParaRPr>
          </a:p>
          <a:p>
            <a:pPr marL="457200" lvl="0" indent="-317500" algn="l" rtl="0">
              <a:lnSpc>
                <a:spcPct val="115000"/>
              </a:lnSpc>
              <a:spcBef>
                <a:spcPts val="0"/>
              </a:spcBef>
              <a:spcAft>
                <a:spcPts val="0"/>
              </a:spcAft>
              <a:buClr>
                <a:schemeClr val="lt1"/>
              </a:buClr>
              <a:buSzPts val="1400"/>
              <a:buChar char="●"/>
            </a:pPr>
            <a:r>
              <a:rPr lang="en" b="1">
                <a:solidFill>
                  <a:schemeClr val="lt1"/>
                </a:solidFill>
              </a:rPr>
              <a:t>Binaural Audio</a:t>
            </a:r>
            <a:br>
              <a:rPr lang="en" b="1">
                <a:solidFill>
                  <a:schemeClr val="lt1"/>
                </a:solidFill>
              </a:rPr>
            </a:br>
            <a:r>
              <a:rPr lang="en">
                <a:solidFill>
                  <a:schemeClr val="lt1"/>
                </a:solidFill>
              </a:rPr>
              <a:t> 3D sound recorded with two microphones to mimic human hearing; best experienced through headphones.</a:t>
            </a:r>
            <a:endParaRPr>
              <a:solidFill>
                <a:schemeClr val="lt1"/>
              </a:solidFill>
            </a:endParaRPr>
          </a:p>
          <a:p>
            <a:pPr marL="457200" lvl="0" indent="-317500" algn="l" rtl="0">
              <a:lnSpc>
                <a:spcPct val="115000"/>
              </a:lnSpc>
              <a:spcBef>
                <a:spcPts val="0"/>
              </a:spcBef>
              <a:spcAft>
                <a:spcPts val="0"/>
              </a:spcAft>
              <a:buClr>
                <a:schemeClr val="lt1"/>
              </a:buClr>
              <a:buSzPts val="1400"/>
              <a:buChar char="●"/>
            </a:pPr>
            <a:r>
              <a:rPr lang="en" b="1">
                <a:solidFill>
                  <a:schemeClr val="lt1"/>
                </a:solidFill>
              </a:rPr>
              <a:t>Dolby Atmos</a:t>
            </a:r>
            <a:br>
              <a:rPr lang="en" b="1">
                <a:solidFill>
                  <a:schemeClr val="lt1"/>
                </a:solidFill>
              </a:rPr>
            </a:br>
            <a:r>
              <a:rPr lang="en">
                <a:solidFill>
                  <a:schemeClr val="lt1"/>
                </a:solidFill>
              </a:rPr>
              <a:t> Advanced, object-based sound format; allows precise placement and movement of audio in 3D space (used in cinemas and premium headphones).</a:t>
            </a:r>
            <a:endParaRPr>
              <a:solidFill>
                <a:schemeClr val="lt1"/>
              </a:solidFill>
            </a:endParaRPr>
          </a:p>
          <a:p>
            <a:pPr marL="457200" lvl="0" indent="-317500" algn="l" rtl="0">
              <a:lnSpc>
                <a:spcPct val="115000"/>
              </a:lnSpc>
              <a:spcBef>
                <a:spcPts val="0"/>
              </a:spcBef>
              <a:spcAft>
                <a:spcPts val="0"/>
              </a:spcAft>
              <a:buClr>
                <a:schemeClr val="lt1"/>
              </a:buClr>
              <a:buSzPts val="1400"/>
              <a:buChar char="●"/>
            </a:pPr>
            <a:r>
              <a:rPr lang="en" b="1">
                <a:solidFill>
                  <a:schemeClr val="lt1"/>
                </a:solidFill>
              </a:rPr>
              <a:t>wav vs .mp3</a:t>
            </a:r>
            <a:br>
              <a:rPr lang="en" b="1">
                <a:solidFill>
                  <a:schemeClr val="lt1"/>
                </a:solidFill>
              </a:rPr>
            </a:br>
            <a:r>
              <a:rPr lang="en" b="1">
                <a:solidFill>
                  <a:schemeClr val="lt1"/>
                </a:solidFill>
              </a:rPr>
              <a:t>.wav</a:t>
            </a:r>
            <a:r>
              <a:rPr lang="en">
                <a:solidFill>
                  <a:schemeClr val="lt1"/>
                </a:solidFill>
              </a:rPr>
              <a:t>: Uncompressed, high-quality audio; larger file size.</a:t>
            </a:r>
            <a:br>
              <a:rPr lang="en">
                <a:solidFill>
                  <a:schemeClr val="lt1"/>
                </a:solidFill>
              </a:rPr>
            </a:br>
            <a:r>
              <a:rPr lang="en" b="1">
                <a:solidFill>
                  <a:schemeClr val="lt1"/>
                </a:solidFill>
              </a:rPr>
              <a:t>.mp3</a:t>
            </a:r>
            <a:r>
              <a:rPr lang="en">
                <a:solidFill>
                  <a:schemeClr val="lt1"/>
                </a:solidFill>
              </a:rPr>
              <a:t>: Compressed format; smaller file size with some quality loss—better for web and portable use.</a:t>
            </a:r>
            <a:endParaRPr>
              <a:solidFill>
                <a:schemeClr val="lt1"/>
              </a:solidFill>
            </a:endParaRPr>
          </a:p>
          <a:p>
            <a:pPr marL="0" lvl="0" indent="0" algn="l" rtl="0">
              <a:lnSpc>
                <a:spcPct val="115000"/>
              </a:lnSpc>
              <a:spcBef>
                <a:spcPts val="1500"/>
              </a:spcBef>
              <a:spcAft>
                <a:spcPts val="1500"/>
              </a:spcAft>
              <a:buNone/>
            </a:pPr>
            <a:endParaRPr sz="1300" b="1">
              <a:solidFill>
                <a:schemeClr val="l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360"/>
        <p:cNvGrpSpPr/>
        <p:nvPr/>
      </p:nvGrpSpPr>
      <p:grpSpPr>
        <a:xfrm>
          <a:off x="0" y="0"/>
          <a:ext cx="0" cy="0"/>
          <a:chOff x="0" y="0"/>
          <a:chExt cx="0" cy="0"/>
        </a:xfrm>
      </p:grpSpPr>
      <p:sp>
        <p:nvSpPr>
          <p:cNvPr id="361" name="Google Shape;361;p52"/>
          <p:cNvSpPr txBox="1">
            <a:spLocks noGrp="1"/>
          </p:cNvSpPr>
          <p:nvPr>
            <p:ph type="subTitle" idx="2"/>
          </p:nvPr>
        </p:nvSpPr>
        <p:spPr>
          <a:xfrm>
            <a:off x="654150" y="254625"/>
            <a:ext cx="8397300" cy="93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lt1"/>
              </a:buClr>
              <a:buSzPts val="1100"/>
              <a:buNone/>
            </a:pPr>
            <a:r>
              <a:rPr lang="en" sz="3800" i="1">
                <a:solidFill>
                  <a:srgbClr val="351C75"/>
                </a:solidFill>
                <a:latin typeface="Arial"/>
                <a:ea typeface="Arial"/>
                <a:cs typeface="Arial"/>
                <a:sym typeface="Arial"/>
              </a:rPr>
              <a:t>Why Audio in Video Games?</a:t>
            </a:r>
            <a:endParaRPr sz="4600">
              <a:solidFill>
                <a:srgbClr val="351C75"/>
              </a:solidFill>
              <a:latin typeface="Arial"/>
              <a:ea typeface="Arial"/>
              <a:cs typeface="Arial"/>
              <a:sym typeface="Arial"/>
            </a:endParaRPr>
          </a:p>
        </p:txBody>
      </p:sp>
      <p:sp>
        <p:nvSpPr>
          <p:cNvPr id="362" name="Google Shape;362;p52"/>
          <p:cNvSpPr txBox="1"/>
          <p:nvPr/>
        </p:nvSpPr>
        <p:spPr>
          <a:xfrm>
            <a:off x="654150" y="1364300"/>
            <a:ext cx="5930400" cy="3509400"/>
          </a:xfrm>
          <a:prstGeom prst="rect">
            <a:avLst/>
          </a:prstGeom>
          <a:noFill/>
          <a:ln>
            <a:noFill/>
          </a:ln>
        </p:spPr>
        <p:txBody>
          <a:bodyPr spcFirstLastPara="1" wrap="square" lIns="91425" tIns="91425" rIns="91425" bIns="91425" anchor="t" anchorCtr="0">
            <a:spAutoFit/>
          </a:bodyPr>
          <a:lstStyle/>
          <a:p>
            <a:pPr marL="457200" lvl="0" indent="-381000" algn="l" rtl="0">
              <a:spcBef>
                <a:spcPts val="0"/>
              </a:spcBef>
              <a:spcAft>
                <a:spcPts val="0"/>
              </a:spcAft>
              <a:buSzPts val="2400"/>
              <a:buChar char="●"/>
            </a:pPr>
            <a:r>
              <a:rPr lang="en" sz="2400"/>
              <a:t>Audience: 3 billion players, 20% have a disability, 70% use a11y features</a:t>
            </a:r>
            <a:br>
              <a:rPr lang="en" sz="2400"/>
            </a:br>
            <a:endParaRPr sz="2400"/>
          </a:p>
          <a:p>
            <a:pPr marL="457200" lvl="0" indent="-381000" algn="l" rtl="0">
              <a:spcBef>
                <a:spcPts val="0"/>
              </a:spcBef>
              <a:spcAft>
                <a:spcPts val="0"/>
              </a:spcAft>
              <a:buSzPts val="2400"/>
              <a:buChar char="●"/>
            </a:pPr>
            <a:r>
              <a:rPr lang="en" sz="2400"/>
              <a:t>Economics: $200 billion annually</a:t>
            </a:r>
            <a:br>
              <a:rPr lang="en" sz="2400"/>
            </a:br>
            <a:endParaRPr sz="2400"/>
          </a:p>
          <a:p>
            <a:pPr marL="457200" lvl="0" indent="-381000" algn="l" rtl="0">
              <a:spcBef>
                <a:spcPts val="0"/>
              </a:spcBef>
              <a:spcAft>
                <a:spcPts val="0"/>
              </a:spcAft>
              <a:buSzPts val="2400"/>
              <a:buChar char="●"/>
            </a:pPr>
            <a:r>
              <a:rPr lang="en" sz="2400"/>
              <a:t>Social: community and belonging</a:t>
            </a:r>
            <a:br>
              <a:rPr lang="en" sz="2400"/>
            </a:br>
            <a:endParaRPr sz="2400"/>
          </a:p>
          <a:p>
            <a:pPr marL="457200" lvl="0" indent="-381000" algn="l" rtl="0">
              <a:spcBef>
                <a:spcPts val="0"/>
              </a:spcBef>
              <a:spcAft>
                <a:spcPts val="0"/>
              </a:spcAft>
              <a:buSzPts val="2400"/>
              <a:buChar char="●"/>
            </a:pPr>
            <a:r>
              <a:rPr lang="en" sz="2400"/>
              <a:t>Technology: Adaptive controllers, screen readers, mono outputs etc</a:t>
            </a:r>
            <a:endParaRPr sz="2400"/>
          </a:p>
        </p:txBody>
      </p:sp>
      <p:pic>
        <p:nvPicPr>
          <p:cNvPr id="363" name="Google Shape;363;p52"/>
          <p:cNvPicPr preferRelativeResize="0"/>
          <p:nvPr/>
        </p:nvPicPr>
        <p:blipFill>
          <a:blip r:embed="rId3">
            <a:alphaModFix/>
          </a:blip>
          <a:stretch>
            <a:fillRect/>
          </a:stretch>
        </p:blipFill>
        <p:spPr>
          <a:xfrm>
            <a:off x="6584575" y="2453804"/>
            <a:ext cx="2466874" cy="268969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367"/>
        <p:cNvGrpSpPr/>
        <p:nvPr/>
      </p:nvGrpSpPr>
      <p:grpSpPr>
        <a:xfrm>
          <a:off x="0" y="0"/>
          <a:ext cx="0" cy="0"/>
          <a:chOff x="0" y="0"/>
          <a:chExt cx="0" cy="0"/>
        </a:xfrm>
      </p:grpSpPr>
      <p:sp>
        <p:nvSpPr>
          <p:cNvPr id="368" name="Google Shape;368;p53"/>
          <p:cNvSpPr txBox="1">
            <a:spLocks noGrp="1"/>
          </p:cNvSpPr>
          <p:nvPr>
            <p:ph type="subTitle" idx="2"/>
          </p:nvPr>
        </p:nvSpPr>
        <p:spPr>
          <a:xfrm>
            <a:off x="745200" y="2104350"/>
            <a:ext cx="7653600" cy="93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lt1"/>
              </a:buClr>
              <a:buSzPts val="1100"/>
              <a:buNone/>
            </a:pPr>
            <a:r>
              <a:rPr lang="en" sz="3900" b="1">
                <a:solidFill>
                  <a:srgbClr val="0B5394"/>
                </a:solidFill>
                <a:latin typeface="Arial"/>
                <a:ea typeface="Arial"/>
                <a:cs typeface="Arial"/>
                <a:sym typeface="Arial"/>
              </a:rPr>
              <a:t>Audio Concepts in Action</a:t>
            </a:r>
            <a:endParaRPr sz="4700" b="1">
              <a:solidFill>
                <a:srgbClr val="0B5394"/>
              </a:solidFill>
              <a:latin typeface="Arial"/>
              <a:ea typeface="Arial"/>
              <a:cs typeface="Arial"/>
              <a:sym typeface="Arial"/>
            </a:endParaRPr>
          </a:p>
        </p:txBody>
      </p:sp>
      <p:sp>
        <p:nvSpPr>
          <p:cNvPr id="369" name="Google Shape;369;p53"/>
          <p:cNvSpPr txBox="1"/>
          <p:nvPr/>
        </p:nvSpPr>
        <p:spPr>
          <a:xfrm>
            <a:off x="-5533250" y="1793450"/>
            <a:ext cx="2918700" cy="8619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SzPts val="2200"/>
              <a:buChar char="-"/>
            </a:pPr>
            <a:endParaRPr sz="2200"/>
          </a:p>
          <a:p>
            <a:pPr marL="0" lvl="0" indent="0" algn="l" rtl="0">
              <a:spcBef>
                <a:spcPts val="0"/>
              </a:spcBef>
              <a:spcAft>
                <a:spcPts val="0"/>
              </a:spcAft>
              <a:buNone/>
            </a:pPr>
            <a:endParaRPr sz="22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373"/>
        <p:cNvGrpSpPr/>
        <p:nvPr/>
      </p:nvGrpSpPr>
      <p:grpSpPr>
        <a:xfrm>
          <a:off x="0" y="0"/>
          <a:ext cx="0" cy="0"/>
          <a:chOff x="0" y="0"/>
          <a:chExt cx="0" cy="0"/>
        </a:xfrm>
      </p:grpSpPr>
      <p:sp>
        <p:nvSpPr>
          <p:cNvPr id="374" name="Google Shape;374;p54"/>
          <p:cNvSpPr txBox="1">
            <a:spLocks noGrp="1"/>
          </p:cNvSpPr>
          <p:nvPr>
            <p:ph type="subTitle" idx="2"/>
          </p:nvPr>
        </p:nvSpPr>
        <p:spPr>
          <a:xfrm>
            <a:off x="745200" y="226575"/>
            <a:ext cx="7653600" cy="93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lt1"/>
              </a:buClr>
              <a:buSzPts val="1100"/>
              <a:buNone/>
            </a:pPr>
            <a:r>
              <a:rPr lang="en" sz="3800" i="1">
                <a:solidFill>
                  <a:srgbClr val="0B5394"/>
                </a:solidFill>
                <a:latin typeface="Arial"/>
                <a:ea typeface="Arial"/>
                <a:cs typeface="Arial"/>
                <a:sym typeface="Arial"/>
              </a:rPr>
              <a:t>Audio is a Compass</a:t>
            </a:r>
            <a:endParaRPr sz="4600">
              <a:solidFill>
                <a:srgbClr val="0B5394"/>
              </a:solidFill>
              <a:latin typeface="Arial"/>
              <a:ea typeface="Arial"/>
              <a:cs typeface="Arial"/>
              <a:sym typeface="Arial"/>
            </a:endParaRPr>
          </a:p>
        </p:txBody>
      </p:sp>
      <p:sp>
        <p:nvSpPr>
          <p:cNvPr id="375" name="Google Shape;375;p54"/>
          <p:cNvSpPr txBox="1"/>
          <p:nvPr/>
        </p:nvSpPr>
        <p:spPr>
          <a:xfrm>
            <a:off x="-5533250" y="1793450"/>
            <a:ext cx="2918700" cy="8619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SzPts val="2200"/>
              <a:buChar char="-"/>
            </a:pPr>
            <a:endParaRPr sz="2200"/>
          </a:p>
          <a:p>
            <a:pPr marL="0" lvl="0" indent="0" algn="l" rtl="0">
              <a:spcBef>
                <a:spcPts val="0"/>
              </a:spcBef>
              <a:spcAft>
                <a:spcPts val="0"/>
              </a:spcAft>
              <a:buNone/>
            </a:pPr>
            <a:endParaRPr sz="2200"/>
          </a:p>
        </p:txBody>
      </p:sp>
      <p:sp>
        <p:nvSpPr>
          <p:cNvPr id="376" name="Google Shape;376;p54"/>
          <p:cNvSpPr txBox="1"/>
          <p:nvPr/>
        </p:nvSpPr>
        <p:spPr>
          <a:xfrm>
            <a:off x="745200" y="1080000"/>
            <a:ext cx="5971500" cy="35094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Clr>
                <a:schemeClr val="lt1"/>
              </a:buClr>
              <a:buSzPts val="1800"/>
              <a:buChar char="●"/>
            </a:pPr>
            <a:r>
              <a:rPr lang="en" sz="1800">
                <a:solidFill>
                  <a:schemeClr val="lt1"/>
                </a:solidFill>
              </a:rPr>
              <a:t>Audio can guide players through game worlds</a:t>
            </a:r>
            <a:br>
              <a:rPr lang="en" sz="1800">
                <a:solidFill>
                  <a:schemeClr val="lt1"/>
                </a:solidFill>
              </a:rPr>
            </a:br>
            <a:endParaRPr sz="1800">
              <a:solidFill>
                <a:schemeClr val="lt1"/>
              </a:solidFill>
            </a:endParaRPr>
          </a:p>
          <a:p>
            <a:pPr marL="457200" lvl="0" indent="-342900" algn="l" rtl="0">
              <a:spcBef>
                <a:spcPts val="0"/>
              </a:spcBef>
              <a:spcAft>
                <a:spcPts val="0"/>
              </a:spcAft>
              <a:buClr>
                <a:schemeClr val="lt1"/>
              </a:buClr>
              <a:buSzPts val="1800"/>
              <a:buChar char="●"/>
            </a:pPr>
            <a:r>
              <a:rPr lang="en" sz="1800">
                <a:solidFill>
                  <a:schemeClr val="lt1"/>
                </a:solidFill>
              </a:rPr>
              <a:t>Works like a second compass for navigation</a:t>
            </a:r>
            <a:br>
              <a:rPr lang="en" sz="1800">
                <a:solidFill>
                  <a:schemeClr val="lt1"/>
                </a:solidFill>
              </a:rPr>
            </a:br>
            <a:endParaRPr sz="1800">
              <a:solidFill>
                <a:schemeClr val="lt1"/>
              </a:solidFill>
            </a:endParaRPr>
          </a:p>
          <a:p>
            <a:pPr marL="457200" lvl="0" indent="-342900" algn="l" rtl="0">
              <a:spcBef>
                <a:spcPts val="0"/>
              </a:spcBef>
              <a:spcAft>
                <a:spcPts val="0"/>
              </a:spcAft>
              <a:buClr>
                <a:schemeClr val="lt1"/>
              </a:buClr>
              <a:buSzPts val="1800"/>
              <a:buChar char="●"/>
            </a:pPr>
            <a:r>
              <a:rPr lang="en" sz="1800">
                <a:solidFill>
                  <a:schemeClr val="lt1"/>
                </a:solidFill>
              </a:rPr>
              <a:t>Directional sounds help with orientation (e.g. louder wind when facing north)</a:t>
            </a:r>
            <a:br>
              <a:rPr lang="en" sz="1800">
                <a:solidFill>
                  <a:schemeClr val="lt1"/>
                </a:solidFill>
              </a:rPr>
            </a:br>
            <a:endParaRPr sz="1800">
              <a:solidFill>
                <a:schemeClr val="lt1"/>
              </a:solidFill>
            </a:endParaRPr>
          </a:p>
          <a:p>
            <a:pPr marL="457200" lvl="0" indent="-342900" algn="l" rtl="0">
              <a:spcBef>
                <a:spcPts val="0"/>
              </a:spcBef>
              <a:spcAft>
                <a:spcPts val="0"/>
              </a:spcAft>
              <a:buClr>
                <a:schemeClr val="lt1"/>
              </a:buClr>
              <a:buSzPts val="1800"/>
              <a:buChar char="●"/>
            </a:pPr>
            <a:r>
              <a:rPr lang="en" sz="1800">
                <a:solidFill>
                  <a:schemeClr val="lt1"/>
                </a:solidFill>
              </a:rPr>
              <a:t>Distinct audio themes signal different locations</a:t>
            </a:r>
            <a:br>
              <a:rPr lang="en" sz="1800">
                <a:solidFill>
                  <a:schemeClr val="lt1"/>
                </a:solidFill>
              </a:rPr>
            </a:br>
            <a:endParaRPr sz="1800">
              <a:solidFill>
                <a:schemeClr val="lt1"/>
              </a:solidFill>
            </a:endParaRPr>
          </a:p>
          <a:p>
            <a:pPr marL="457200" lvl="0" indent="-342900" algn="l" rtl="0">
              <a:spcBef>
                <a:spcPts val="0"/>
              </a:spcBef>
              <a:spcAft>
                <a:spcPts val="0"/>
              </a:spcAft>
              <a:buClr>
                <a:schemeClr val="lt1"/>
              </a:buClr>
              <a:buSzPts val="1800"/>
              <a:buChar char="●"/>
            </a:pPr>
            <a:r>
              <a:rPr lang="en" sz="1800">
                <a:solidFill>
                  <a:schemeClr val="lt1"/>
                </a:solidFill>
              </a:rPr>
              <a:t>Especially important for blind, low vision, and screen-distant players</a:t>
            </a:r>
            <a:endParaRPr sz="1800">
              <a:solidFill>
                <a:schemeClr val="lt1"/>
              </a:solidFill>
            </a:endParaRPr>
          </a:p>
          <a:p>
            <a:pPr marL="0" lvl="0" indent="0" algn="l" rtl="0">
              <a:spcBef>
                <a:spcPts val="0"/>
              </a:spcBef>
              <a:spcAft>
                <a:spcPts val="0"/>
              </a:spcAft>
              <a:buNone/>
            </a:pPr>
            <a:endParaRPr sz="1800">
              <a:solidFill>
                <a:schemeClr val="l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380"/>
        <p:cNvGrpSpPr/>
        <p:nvPr/>
      </p:nvGrpSpPr>
      <p:grpSpPr>
        <a:xfrm>
          <a:off x="0" y="0"/>
          <a:ext cx="0" cy="0"/>
          <a:chOff x="0" y="0"/>
          <a:chExt cx="0" cy="0"/>
        </a:xfrm>
      </p:grpSpPr>
      <p:sp>
        <p:nvSpPr>
          <p:cNvPr id="381" name="Google Shape;381;p55"/>
          <p:cNvSpPr txBox="1">
            <a:spLocks noGrp="1"/>
          </p:cNvSpPr>
          <p:nvPr>
            <p:ph type="subTitle" idx="2"/>
          </p:nvPr>
        </p:nvSpPr>
        <p:spPr>
          <a:xfrm>
            <a:off x="745200" y="226575"/>
            <a:ext cx="7653600" cy="93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lt1"/>
              </a:buClr>
              <a:buSzPts val="1100"/>
              <a:buNone/>
            </a:pPr>
            <a:r>
              <a:rPr lang="en" sz="3800" i="1">
                <a:solidFill>
                  <a:srgbClr val="0B5394"/>
                </a:solidFill>
                <a:latin typeface="Arial"/>
                <a:ea typeface="Arial"/>
                <a:cs typeface="Arial"/>
                <a:sym typeface="Arial"/>
              </a:rPr>
              <a:t>The Vale: Shadow of the Crown</a:t>
            </a:r>
            <a:endParaRPr sz="4600">
              <a:solidFill>
                <a:srgbClr val="0B5394"/>
              </a:solidFill>
              <a:latin typeface="Arial"/>
              <a:ea typeface="Arial"/>
              <a:cs typeface="Arial"/>
              <a:sym typeface="Arial"/>
            </a:endParaRPr>
          </a:p>
        </p:txBody>
      </p:sp>
      <p:sp>
        <p:nvSpPr>
          <p:cNvPr id="382" name="Google Shape;382;p55"/>
          <p:cNvSpPr txBox="1"/>
          <p:nvPr/>
        </p:nvSpPr>
        <p:spPr>
          <a:xfrm>
            <a:off x="-5533250" y="1793450"/>
            <a:ext cx="2918700" cy="8619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SzPts val="2200"/>
              <a:buChar char="-"/>
            </a:pPr>
            <a:endParaRPr sz="2200"/>
          </a:p>
          <a:p>
            <a:pPr marL="0" lvl="0" indent="0" algn="l" rtl="0">
              <a:spcBef>
                <a:spcPts val="0"/>
              </a:spcBef>
              <a:spcAft>
                <a:spcPts val="0"/>
              </a:spcAft>
              <a:buNone/>
            </a:pPr>
            <a:endParaRPr sz="2200"/>
          </a:p>
        </p:txBody>
      </p:sp>
      <p:sp>
        <p:nvSpPr>
          <p:cNvPr id="383" name="Google Shape;383;p55"/>
          <p:cNvSpPr txBox="1"/>
          <p:nvPr/>
        </p:nvSpPr>
        <p:spPr>
          <a:xfrm>
            <a:off x="745200" y="1080000"/>
            <a:ext cx="4562700" cy="40635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Clr>
                <a:schemeClr val="lt1"/>
              </a:buClr>
              <a:buSzPts val="1800"/>
              <a:buChar char="●"/>
            </a:pPr>
            <a:r>
              <a:rPr lang="en" sz="1800">
                <a:solidFill>
                  <a:schemeClr val="lt1"/>
                </a:solidFill>
              </a:rPr>
              <a:t>Audio-only action-adventure game</a:t>
            </a:r>
            <a:br>
              <a:rPr lang="en" sz="1800">
                <a:solidFill>
                  <a:schemeClr val="lt1"/>
                </a:solidFill>
              </a:rPr>
            </a:br>
            <a:endParaRPr sz="1800">
              <a:solidFill>
                <a:schemeClr val="lt1"/>
              </a:solidFill>
            </a:endParaRPr>
          </a:p>
          <a:p>
            <a:pPr marL="457200" lvl="0" indent="-342900" algn="l" rtl="0">
              <a:spcBef>
                <a:spcPts val="0"/>
              </a:spcBef>
              <a:spcAft>
                <a:spcPts val="0"/>
              </a:spcAft>
              <a:buClr>
                <a:schemeClr val="lt1"/>
              </a:buClr>
              <a:buSzPts val="1800"/>
              <a:buChar char="●"/>
            </a:pPr>
            <a:r>
              <a:rPr lang="en" sz="1800">
                <a:solidFill>
                  <a:schemeClr val="lt1"/>
                </a:solidFill>
              </a:rPr>
              <a:t>Designed for blind and low vision players</a:t>
            </a:r>
            <a:br>
              <a:rPr lang="en" sz="1800">
                <a:solidFill>
                  <a:schemeClr val="lt1"/>
                </a:solidFill>
              </a:rPr>
            </a:br>
            <a:endParaRPr sz="1800">
              <a:solidFill>
                <a:schemeClr val="lt1"/>
              </a:solidFill>
            </a:endParaRPr>
          </a:p>
          <a:p>
            <a:pPr marL="457200" lvl="0" indent="-342900" algn="l" rtl="0">
              <a:spcBef>
                <a:spcPts val="0"/>
              </a:spcBef>
              <a:spcAft>
                <a:spcPts val="0"/>
              </a:spcAft>
              <a:buClr>
                <a:schemeClr val="lt1"/>
              </a:buClr>
              <a:buSzPts val="1800"/>
              <a:buChar char="●"/>
            </a:pPr>
            <a:r>
              <a:rPr lang="en" sz="1800">
                <a:solidFill>
                  <a:schemeClr val="lt1"/>
                </a:solidFill>
              </a:rPr>
              <a:t>No visuals—navigation through 3D spatial audio</a:t>
            </a:r>
            <a:br>
              <a:rPr lang="en" sz="1800">
                <a:solidFill>
                  <a:schemeClr val="lt1"/>
                </a:solidFill>
              </a:rPr>
            </a:br>
            <a:endParaRPr sz="1800">
              <a:solidFill>
                <a:schemeClr val="lt1"/>
              </a:solidFill>
            </a:endParaRPr>
          </a:p>
          <a:p>
            <a:pPr marL="457200" lvl="0" indent="-342900" algn="l" rtl="0">
              <a:spcBef>
                <a:spcPts val="0"/>
              </a:spcBef>
              <a:spcAft>
                <a:spcPts val="0"/>
              </a:spcAft>
              <a:buClr>
                <a:schemeClr val="lt1"/>
              </a:buClr>
              <a:buSzPts val="1800"/>
              <a:buChar char="●"/>
            </a:pPr>
            <a:r>
              <a:rPr lang="en" sz="1800">
                <a:solidFill>
                  <a:schemeClr val="lt1"/>
                </a:solidFill>
              </a:rPr>
              <a:t>Footsteps, echoes, and voices guide direction and distance</a:t>
            </a:r>
            <a:br>
              <a:rPr lang="en" sz="1800">
                <a:solidFill>
                  <a:schemeClr val="lt1"/>
                </a:solidFill>
              </a:rPr>
            </a:br>
            <a:endParaRPr sz="1800">
              <a:solidFill>
                <a:schemeClr val="lt1"/>
              </a:solidFill>
            </a:endParaRPr>
          </a:p>
          <a:p>
            <a:pPr marL="457200" lvl="0" indent="-342900" algn="l" rtl="0">
              <a:spcBef>
                <a:spcPts val="0"/>
              </a:spcBef>
              <a:spcAft>
                <a:spcPts val="0"/>
              </a:spcAft>
              <a:buClr>
                <a:schemeClr val="lt1"/>
              </a:buClr>
              <a:buSzPts val="1800"/>
              <a:buChar char="●"/>
            </a:pPr>
            <a:r>
              <a:rPr lang="en" sz="1800">
                <a:solidFill>
                  <a:schemeClr val="lt1"/>
                </a:solidFill>
              </a:rPr>
              <a:t>Combat relies on timing sound cues to block, dodge, or strike</a:t>
            </a:r>
            <a:endParaRPr sz="1800">
              <a:solidFill>
                <a:schemeClr val="lt1"/>
              </a:solidFill>
            </a:endParaRPr>
          </a:p>
          <a:p>
            <a:pPr marL="0" lvl="0" indent="0" algn="l" rtl="0">
              <a:spcBef>
                <a:spcPts val="0"/>
              </a:spcBef>
              <a:spcAft>
                <a:spcPts val="0"/>
              </a:spcAft>
              <a:buNone/>
            </a:pPr>
            <a:endParaRPr sz="1800">
              <a:solidFill>
                <a:schemeClr val="lt1"/>
              </a:solidFill>
            </a:endParaRPr>
          </a:p>
        </p:txBody>
      </p:sp>
      <p:pic>
        <p:nvPicPr>
          <p:cNvPr id="384" name="Google Shape;384;p55" descr="•Donate: https://www.tipeeestream.com/vgamestv/donation&#10;•Thanks for watching! Please Like the video, i apreciate it.&#10;•Subscribe for more cool stuff! https://www.youtube.com/c/VideoGamesTV?sub_confirmation=1&#10;•Support this channel:https://www.youtube.com/channel/UC7GzzKX_Ftkn4iTyCMtaowQ/join&#10;CLOSE YOUR EYES. BECOME A WARRIOR: Feel your enemy’s rasping breath; a foot shifts on swampy ground; the crack of steel on wooden shield. The Vale is an audio based action adventure that sets out to breathe new life into medieval combat and fantasy narrative.&#10;&#10;•Thanks for watching and if you like my videos please Subscribe, there's more comming !" title="The Vale Shadow of the Crown - Gameplay [1080p]">
            <a:hlinkClick r:id="rId3"/>
          </p:cNvPr>
          <p:cNvPicPr preferRelativeResize="0"/>
          <p:nvPr/>
        </p:nvPicPr>
        <p:blipFill>
          <a:blip r:embed="rId4">
            <a:alphaModFix/>
          </a:blip>
          <a:stretch>
            <a:fillRect/>
          </a:stretch>
        </p:blipFill>
        <p:spPr>
          <a:xfrm>
            <a:off x="5460300" y="1793450"/>
            <a:ext cx="3683700" cy="207208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4"/>
                                        </p:tgtEl>
                                        <p:attrNameLst>
                                          <p:attrName>style.visibility</p:attrName>
                                        </p:attrNameLst>
                                      </p:cBhvr>
                                      <p:to>
                                        <p:strVal val="visible"/>
                                      </p:to>
                                    </p:set>
                                    <p:animEffect transition="in" filter="fade">
                                      <p:cBhvr>
                                        <p:cTn id="7" dur="1000"/>
                                        <p:tgtEl>
                                          <p:spTgt spid="3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trategy Plan">
  <a:themeElements>
    <a:clrScheme name="Simple Light">
      <a:dk1>
        <a:srgbClr val="FFFFFF"/>
      </a:dk1>
      <a:lt1>
        <a:srgbClr val="000000"/>
      </a:lt1>
      <a:dk2>
        <a:srgbClr val="999999"/>
      </a:dk2>
      <a:lt2>
        <a:srgbClr val="FFECD1"/>
      </a:lt2>
      <a:accent1>
        <a:srgbClr val="AC6600"/>
      </a:accent1>
      <a:accent2>
        <a:srgbClr val="5E7F00"/>
      </a:accent2>
      <a:accent3>
        <a:srgbClr val="2322EF"/>
      </a:accent3>
      <a:accent4>
        <a:srgbClr val="DDDDFF"/>
      </a:accent4>
      <a:accent5>
        <a:srgbClr val="EFEFEF"/>
      </a:accent5>
      <a:accent6>
        <a:srgbClr val="F7FEEB"/>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2821</Words>
  <Application>Microsoft Office PowerPoint</Application>
  <PresentationFormat>On-screen Show (16:9)</PresentationFormat>
  <Paragraphs>149</Paragraphs>
  <Slides>16</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Barlow Light</vt:lpstr>
      <vt:lpstr>Arial</vt:lpstr>
      <vt:lpstr>Hepta Slab</vt:lpstr>
      <vt:lpstr>Hepta Slab Medium</vt:lpstr>
      <vt:lpstr>Barlow Medium</vt:lpstr>
      <vt:lpstr>Barlow ExtraLight</vt:lpstr>
      <vt:lpstr>Barlow</vt:lpstr>
      <vt:lpstr>Hepta Slab Light</vt:lpstr>
      <vt:lpstr>Strategy Plan</vt:lpstr>
      <vt:lpstr>Hearing the Progress of Audio Accessibility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Let’s chat!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Marjorie Hawkings</dc:creator>
  <cp:lastModifiedBy>Marjorie Hawkings</cp:lastModifiedBy>
  <cp:revision>1</cp:revision>
  <dcterms:modified xsi:type="dcterms:W3CDTF">2025-05-18T12:25:12Z</dcterms:modified>
</cp:coreProperties>
</file>