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handoutMasterIdLst>
    <p:handoutMasterId r:id="rId21"/>
  </p:handoutMasterIdLst>
  <p:sldIdLst>
    <p:sldId id="256" r:id="rId5"/>
    <p:sldId id="290" r:id="rId6"/>
    <p:sldId id="293" r:id="rId7"/>
    <p:sldId id="295" r:id="rId8"/>
    <p:sldId id="296" r:id="rId9"/>
    <p:sldId id="297" r:id="rId10"/>
    <p:sldId id="298" r:id="rId11"/>
    <p:sldId id="292" r:id="rId12"/>
    <p:sldId id="300" r:id="rId13"/>
    <p:sldId id="294" r:id="rId14"/>
    <p:sldId id="303" r:id="rId15"/>
    <p:sldId id="304" r:id="rId16"/>
    <p:sldId id="305" r:id="rId17"/>
    <p:sldId id="306" r:id="rId18"/>
    <p:sldId id="270" r:id="rId19"/>
  </p:sldIdLst>
  <p:sldSz cx="13004800" cy="97536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6252ED-7974-4AE0-B530-6E765F232DD1}" v="22" dt="2025-05-15T03:56:21.127"/>
  </p1510:revLst>
</p1510:revInfo>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7698" autoAdjust="0"/>
  </p:normalViewPr>
  <p:slideViewPr>
    <p:cSldViewPr snapToGrid="0">
      <p:cViewPr>
        <p:scale>
          <a:sx n="46" d="100"/>
          <a:sy n="46" d="100"/>
        </p:scale>
        <p:origin x="1315" y="3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igh Langrick" userId="c28f9d48-141a-47aa-ad1a-a8c11fea491f" providerId="ADAL" clId="{7D6252ED-7974-4AE0-B530-6E765F232DD1}"/>
    <pc:docChg chg="undo custSel addSld delSld modSld sldOrd">
      <pc:chgData name="Kyleigh Langrick" userId="c28f9d48-141a-47aa-ad1a-a8c11fea491f" providerId="ADAL" clId="{7D6252ED-7974-4AE0-B530-6E765F232DD1}" dt="2025-05-15T03:56:57.978" v="8859" actId="1076"/>
      <pc:docMkLst>
        <pc:docMk/>
      </pc:docMkLst>
      <pc:sldChg chg="modSp mod">
        <pc:chgData name="Kyleigh Langrick" userId="c28f9d48-141a-47aa-ad1a-a8c11fea491f" providerId="ADAL" clId="{7D6252ED-7974-4AE0-B530-6E765F232DD1}" dt="2025-05-08T23:09:34.363" v="5654" actId="255"/>
        <pc:sldMkLst>
          <pc:docMk/>
          <pc:sldMk cId="742729678" sldId="256"/>
        </pc:sldMkLst>
        <pc:spChg chg="mod">
          <ac:chgData name="Kyleigh Langrick" userId="c28f9d48-141a-47aa-ad1a-a8c11fea491f" providerId="ADAL" clId="{7D6252ED-7974-4AE0-B530-6E765F232DD1}" dt="2025-05-08T23:09:34.363" v="5654" actId="255"/>
          <ac:spMkLst>
            <pc:docMk/>
            <pc:sldMk cId="742729678" sldId="256"/>
            <ac:spMk id="5" creationId="{00000000-0000-0000-0000-000000000000}"/>
          </ac:spMkLst>
        </pc:spChg>
      </pc:sldChg>
      <pc:sldChg chg="delSp del mod modNotesTx">
        <pc:chgData name="Kyleigh Langrick" userId="c28f9d48-141a-47aa-ad1a-a8c11fea491f" providerId="ADAL" clId="{7D6252ED-7974-4AE0-B530-6E765F232DD1}" dt="2025-05-06T03:39:20.437" v="504" actId="2696"/>
        <pc:sldMkLst>
          <pc:docMk/>
          <pc:sldMk cId="905634044" sldId="261"/>
        </pc:sldMkLst>
      </pc:sldChg>
      <pc:sldChg chg="addSp delSp modSp del mod modNotesTx">
        <pc:chgData name="Kyleigh Langrick" userId="c28f9d48-141a-47aa-ad1a-a8c11fea491f" providerId="ADAL" clId="{7D6252ED-7974-4AE0-B530-6E765F232DD1}" dt="2025-05-06T03:36:21.939" v="258" actId="2696"/>
        <pc:sldMkLst>
          <pc:docMk/>
          <pc:sldMk cId="3316751175" sldId="272"/>
        </pc:sldMkLst>
      </pc:sldChg>
      <pc:sldChg chg="del">
        <pc:chgData name="Kyleigh Langrick" userId="c28f9d48-141a-47aa-ad1a-a8c11fea491f" providerId="ADAL" clId="{7D6252ED-7974-4AE0-B530-6E765F232DD1}" dt="2025-05-06T03:39:12.938" v="503" actId="2696"/>
        <pc:sldMkLst>
          <pc:docMk/>
          <pc:sldMk cId="2168994585" sldId="274"/>
        </pc:sldMkLst>
      </pc:sldChg>
      <pc:sldChg chg="delSp del mod modNotesTx">
        <pc:chgData name="Kyleigh Langrick" userId="c28f9d48-141a-47aa-ad1a-a8c11fea491f" providerId="ADAL" clId="{7D6252ED-7974-4AE0-B530-6E765F232DD1}" dt="2025-05-06T03:38:14.196" v="478" actId="2696"/>
        <pc:sldMkLst>
          <pc:docMk/>
          <pc:sldMk cId="523098565" sldId="275"/>
        </pc:sldMkLst>
      </pc:sldChg>
      <pc:sldChg chg="add del modNotesTx">
        <pc:chgData name="Kyleigh Langrick" userId="c28f9d48-141a-47aa-ad1a-a8c11fea491f" providerId="ADAL" clId="{7D6252ED-7974-4AE0-B530-6E765F232DD1}" dt="2025-05-06T03:40:30.813" v="644" actId="2696"/>
        <pc:sldMkLst>
          <pc:docMk/>
          <pc:sldMk cId="3239702588" sldId="275"/>
        </pc:sldMkLst>
      </pc:sldChg>
      <pc:sldChg chg="del">
        <pc:chgData name="Kyleigh Langrick" userId="c28f9d48-141a-47aa-ad1a-a8c11fea491f" providerId="ADAL" clId="{7D6252ED-7974-4AE0-B530-6E765F232DD1}" dt="2025-05-06T03:39:12.938" v="503" actId="2696"/>
        <pc:sldMkLst>
          <pc:docMk/>
          <pc:sldMk cId="3585809227" sldId="276"/>
        </pc:sldMkLst>
      </pc:sldChg>
      <pc:sldChg chg="del">
        <pc:chgData name="Kyleigh Langrick" userId="c28f9d48-141a-47aa-ad1a-a8c11fea491f" providerId="ADAL" clId="{7D6252ED-7974-4AE0-B530-6E765F232DD1}" dt="2025-05-06T03:39:12.938" v="503" actId="2696"/>
        <pc:sldMkLst>
          <pc:docMk/>
          <pc:sldMk cId="2762159476" sldId="277"/>
        </pc:sldMkLst>
      </pc:sldChg>
      <pc:sldChg chg="del">
        <pc:chgData name="Kyleigh Langrick" userId="c28f9d48-141a-47aa-ad1a-a8c11fea491f" providerId="ADAL" clId="{7D6252ED-7974-4AE0-B530-6E765F232DD1}" dt="2025-05-06T03:39:12.938" v="503" actId="2696"/>
        <pc:sldMkLst>
          <pc:docMk/>
          <pc:sldMk cId="3869015464" sldId="278"/>
        </pc:sldMkLst>
      </pc:sldChg>
      <pc:sldChg chg="del">
        <pc:chgData name="Kyleigh Langrick" userId="c28f9d48-141a-47aa-ad1a-a8c11fea491f" providerId="ADAL" clId="{7D6252ED-7974-4AE0-B530-6E765F232DD1}" dt="2025-05-06T03:39:03.773" v="502" actId="2696"/>
        <pc:sldMkLst>
          <pc:docMk/>
          <pc:sldMk cId="1732695018" sldId="279"/>
        </pc:sldMkLst>
      </pc:sldChg>
      <pc:sldChg chg="del">
        <pc:chgData name="Kyleigh Langrick" userId="c28f9d48-141a-47aa-ad1a-a8c11fea491f" providerId="ADAL" clId="{7D6252ED-7974-4AE0-B530-6E765F232DD1}" dt="2025-05-06T03:39:03.773" v="502" actId="2696"/>
        <pc:sldMkLst>
          <pc:docMk/>
          <pc:sldMk cId="1885005742" sldId="280"/>
        </pc:sldMkLst>
      </pc:sldChg>
      <pc:sldChg chg="del">
        <pc:chgData name="Kyleigh Langrick" userId="c28f9d48-141a-47aa-ad1a-a8c11fea491f" providerId="ADAL" clId="{7D6252ED-7974-4AE0-B530-6E765F232DD1}" dt="2025-05-06T03:39:03.773" v="502" actId="2696"/>
        <pc:sldMkLst>
          <pc:docMk/>
          <pc:sldMk cId="2078466932" sldId="281"/>
        </pc:sldMkLst>
      </pc:sldChg>
      <pc:sldChg chg="del">
        <pc:chgData name="Kyleigh Langrick" userId="c28f9d48-141a-47aa-ad1a-a8c11fea491f" providerId="ADAL" clId="{7D6252ED-7974-4AE0-B530-6E765F232DD1}" dt="2025-05-06T03:39:03.773" v="502" actId="2696"/>
        <pc:sldMkLst>
          <pc:docMk/>
          <pc:sldMk cId="3557959506" sldId="282"/>
        </pc:sldMkLst>
      </pc:sldChg>
      <pc:sldChg chg="del">
        <pc:chgData name="Kyleigh Langrick" userId="c28f9d48-141a-47aa-ad1a-a8c11fea491f" providerId="ADAL" clId="{7D6252ED-7974-4AE0-B530-6E765F232DD1}" dt="2025-05-06T03:38:53.483" v="501" actId="2696"/>
        <pc:sldMkLst>
          <pc:docMk/>
          <pc:sldMk cId="2457267169" sldId="283"/>
        </pc:sldMkLst>
      </pc:sldChg>
      <pc:sldChg chg="del">
        <pc:chgData name="Kyleigh Langrick" userId="c28f9d48-141a-47aa-ad1a-a8c11fea491f" providerId="ADAL" clId="{7D6252ED-7974-4AE0-B530-6E765F232DD1}" dt="2025-05-06T03:38:53.483" v="501" actId="2696"/>
        <pc:sldMkLst>
          <pc:docMk/>
          <pc:sldMk cId="2218490132" sldId="284"/>
        </pc:sldMkLst>
      </pc:sldChg>
      <pc:sldChg chg="del">
        <pc:chgData name="Kyleigh Langrick" userId="c28f9d48-141a-47aa-ad1a-a8c11fea491f" providerId="ADAL" clId="{7D6252ED-7974-4AE0-B530-6E765F232DD1}" dt="2025-05-06T03:38:53.483" v="501" actId="2696"/>
        <pc:sldMkLst>
          <pc:docMk/>
          <pc:sldMk cId="3161492608" sldId="285"/>
        </pc:sldMkLst>
      </pc:sldChg>
      <pc:sldChg chg="del">
        <pc:chgData name="Kyleigh Langrick" userId="c28f9d48-141a-47aa-ad1a-a8c11fea491f" providerId="ADAL" clId="{7D6252ED-7974-4AE0-B530-6E765F232DD1}" dt="2025-05-06T03:38:53.483" v="501" actId="2696"/>
        <pc:sldMkLst>
          <pc:docMk/>
          <pc:sldMk cId="2290345746" sldId="286"/>
        </pc:sldMkLst>
      </pc:sldChg>
      <pc:sldChg chg="del">
        <pc:chgData name="Kyleigh Langrick" userId="c28f9d48-141a-47aa-ad1a-a8c11fea491f" providerId="ADAL" clId="{7D6252ED-7974-4AE0-B530-6E765F232DD1}" dt="2025-05-06T03:38:41.779" v="500" actId="2696"/>
        <pc:sldMkLst>
          <pc:docMk/>
          <pc:sldMk cId="3023962373" sldId="287"/>
        </pc:sldMkLst>
      </pc:sldChg>
      <pc:sldChg chg="del">
        <pc:chgData name="Kyleigh Langrick" userId="c28f9d48-141a-47aa-ad1a-a8c11fea491f" providerId="ADAL" clId="{7D6252ED-7974-4AE0-B530-6E765F232DD1}" dt="2025-05-06T03:38:39.344" v="499" actId="2696"/>
        <pc:sldMkLst>
          <pc:docMk/>
          <pc:sldMk cId="1134445622" sldId="288"/>
        </pc:sldMkLst>
      </pc:sldChg>
      <pc:sldChg chg="del">
        <pc:chgData name="Kyleigh Langrick" userId="c28f9d48-141a-47aa-ad1a-a8c11fea491f" providerId="ADAL" clId="{7D6252ED-7974-4AE0-B530-6E765F232DD1}" dt="2025-05-06T03:38:36.691" v="498" actId="2696"/>
        <pc:sldMkLst>
          <pc:docMk/>
          <pc:sldMk cId="3156005412" sldId="289"/>
        </pc:sldMkLst>
      </pc:sldChg>
      <pc:sldChg chg="modSp mod modNotesTx">
        <pc:chgData name="Kyleigh Langrick" userId="c28f9d48-141a-47aa-ad1a-a8c11fea491f" providerId="ADAL" clId="{7D6252ED-7974-4AE0-B530-6E765F232DD1}" dt="2025-05-15T03:17:01.710" v="5808" actId="962"/>
        <pc:sldMkLst>
          <pc:docMk/>
          <pc:sldMk cId="1677876341" sldId="290"/>
        </pc:sldMkLst>
        <pc:picChg chg="mod">
          <ac:chgData name="Kyleigh Langrick" userId="c28f9d48-141a-47aa-ad1a-a8c11fea491f" providerId="ADAL" clId="{7D6252ED-7974-4AE0-B530-6E765F232DD1}" dt="2025-05-15T03:17:01.710" v="5808" actId="962"/>
          <ac:picMkLst>
            <pc:docMk/>
            <pc:sldMk cId="1677876341" sldId="290"/>
            <ac:picMk id="6" creationId="{8AF0CBC4-6A9A-EC2F-4FBF-27D5F7C9B410}"/>
          </ac:picMkLst>
        </pc:picChg>
      </pc:sldChg>
      <pc:sldChg chg="modSp del mod modNotesTx">
        <pc:chgData name="Kyleigh Langrick" userId="c28f9d48-141a-47aa-ad1a-a8c11fea491f" providerId="ADAL" clId="{7D6252ED-7974-4AE0-B530-6E765F232DD1}" dt="2025-05-06T03:38:10.372" v="477" actId="2696"/>
        <pc:sldMkLst>
          <pc:docMk/>
          <pc:sldMk cId="2580984728" sldId="291"/>
        </pc:sldMkLst>
      </pc:sldChg>
      <pc:sldChg chg="addSp delSp modSp new mod ord modNotesTx">
        <pc:chgData name="Kyleigh Langrick" userId="c28f9d48-141a-47aa-ad1a-a8c11fea491f" providerId="ADAL" clId="{7D6252ED-7974-4AE0-B530-6E765F232DD1}" dt="2025-05-15T03:49:02.647" v="8665" actId="255"/>
        <pc:sldMkLst>
          <pc:docMk/>
          <pc:sldMk cId="2831896578" sldId="292"/>
        </pc:sldMkLst>
        <pc:spChg chg="mod">
          <ac:chgData name="Kyleigh Langrick" userId="c28f9d48-141a-47aa-ad1a-a8c11fea491f" providerId="ADAL" clId="{7D6252ED-7974-4AE0-B530-6E765F232DD1}" dt="2025-05-06T03:37:14.075" v="349" actId="20577"/>
          <ac:spMkLst>
            <pc:docMk/>
            <pc:sldMk cId="2831896578" sldId="292"/>
            <ac:spMk id="2" creationId="{2B079683-3E46-38C4-669E-5E887ED2873B}"/>
          </ac:spMkLst>
        </pc:spChg>
        <pc:spChg chg="add mod">
          <ac:chgData name="Kyleigh Langrick" userId="c28f9d48-141a-47aa-ad1a-a8c11fea491f" providerId="ADAL" clId="{7D6252ED-7974-4AE0-B530-6E765F232DD1}" dt="2025-05-15T03:49:02.647" v="8665" actId="255"/>
          <ac:spMkLst>
            <pc:docMk/>
            <pc:sldMk cId="2831896578" sldId="292"/>
            <ac:spMk id="9" creationId="{4CA4F70B-E264-C441-DF80-FB2D578FCCCB}"/>
          </ac:spMkLst>
        </pc:spChg>
        <pc:picChg chg="add mod">
          <ac:chgData name="Kyleigh Langrick" userId="c28f9d48-141a-47aa-ad1a-a8c11fea491f" providerId="ADAL" clId="{7D6252ED-7974-4AE0-B530-6E765F232DD1}" dt="2025-05-15T03:19:41.787" v="6546" actId="962"/>
          <ac:picMkLst>
            <pc:docMk/>
            <pc:sldMk cId="2831896578" sldId="292"/>
            <ac:picMk id="7" creationId="{B40E6624-4083-B939-6589-1F1C3A4401B3}"/>
          </ac:picMkLst>
        </pc:picChg>
      </pc:sldChg>
      <pc:sldChg chg="delSp modSp new mod ord modNotesTx">
        <pc:chgData name="Kyleigh Langrick" userId="c28f9d48-141a-47aa-ad1a-a8c11fea491f" providerId="ADAL" clId="{7D6252ED-7974-4AE0-B530-6E765F232DD1}" dt="2025-05-15T03:47:12.414" v="8652" actId="27636"/>
        <pc:sldMkLst>
          <pc:docMk/>
          <pc:sldMk cId="1407259842" sldId="293"/>
        </pc:sldMkLst>
        <pc:spChg chg="mod">
          <ac:chgData name="Kyleigh Langrick" userId="c28f9d48-141a-47aa-ad1a-a8c11fea491f" providerId="ADAL" clId="{7D6252ED-7974-4AE0-B530-6E765F232DD1}" dt="2025-05-06T03:37:41.992" v="385" actId="20577"/>
          <ac:spMkLst>
            <pc:docMk/>
            <pc:sldMk cId="1407259842" sldId="293"/>
            <ac:spMk id="2" creationId="{02D6CB44-8FE1-0FF2-B2FD-D2069D59C9E8}"/>
          </ac:spMkLst>
        </pc:spChg>
        <pc:spChg chg="mod">
          <ac:chgData name="Kyleigh Langrick" userId="c28f9d48-141a-47aa-ad1a-a8c11fea491f" providerId="ADAL" clId="{7D6252ED-7974-4AE0-B530-6E765F232DD1}" dt="2025-05-15T03:47:12.414" v="8652" actId="27636"/>
          <ac:spMkLst>
            <pc:docMk/>
            <pc:sldMk cId="1407259842" sldId="293"/>
            <ac:spMk id="5" creationId="{044D96C4-6B92-BFBC-400F-03D8FA9D7BFA}"/>
          </ac:spMkLst>
        </pc:spChg>
      </pc:sldChg>
      <pc:sldChg chg="addSp delSp modSp new mod ord modNotesTx">
        <pc:chgData name="Kyleigh Langrick" userId="c28f9d48-141a-47aa-ad1a-a8c11fea491f" providerId="ADAL" clId="{7D6252ED-7974-4AE0-B530-6E765F232DD1}" dt="2025-05-15T03:50:18.178" v="8674" actId="1076"/>
        <pc:sldMkLst>
          <pc:docMk/>
          <pc:sldMk cId="3935701542" sldId="294"/>
        </pc:sldMkLst>
        <pc:spChg chg="mod">
          <ac:chgData name="Kyleigh Langrick" userId="c28f9d48-141a-47aa-ad1a-a8c11fea491f" providerId="ADAL" clId="{7D6252ED-7974-4AE0-B530-6E765F232DD1}" dt="2025-05-08T01:26:20.645" v="2784" actId="20577"/>
          <ac:spMkLst>
            <pc:docMk/>
            <pc:sldMk cId="3935701542" sldId="294"/>
            <ac:spMk id="2" creationId="{F88F0A05-1116-8B30-D1CA-9161ABFFE299}"/>
          </ac:spMkLst>
        </pc:spChg>
        <pc:spChg chg="add mod">
          <ac:chgData name="Kyleigh Langrick" userId="c28f9d48-141a-47aa-ad1a-a8c11fea491f" providerId="ADAL" clId="{7D6252ED-7974-4AE0-B530-6E765F232DD1}" dt="2025-05-15T03:50:18.178" v="8674" actId="1076"/>
          <ac:spMkLst>
            <pc:docMk/>
            <pc:sldMk cId="3935701542" sldId="294"/>
            <ac:spMk id="7" creationId="{0A56939C-B24C-5ED1-FB55-DAA31925837F}"/>
          </ac:spMkLst>
        </pc:spChg>
        <pc:picChg chg="add mod">
          <ac:chgData name="Kyleigh Langrick" userId="c28f9d48-141a-47aa-ad1a-a8c11fea491f" providerId="ADAL" clId="{7D6252ED-7974-4AE0-B530-6E765F232DD1}" dt="2025-05-15T03:22:01.972" v="7346" actId="962"/>
          <ac:picMkLst>
            <pc:docMk/>
            <pc:sldMk cId="3935701542" sldId="294"/>
            <ac:picMk id="6" creationId="{E0F2AB2E-A007-3B26-8BD8-EB50FDEB193F}"/>
          </ac:picMkLst>
        </pc:picChg>
      </pc:sldChg>
      <pc:sldChg chg="addSp delSp modSp new mod modClrScheme chgLayout modNotesTx">
        <pc:chgData name="Kyleigh Langrick" userId="c28f9d48-141a-47aa-ad1a-a8c11fea491f" providerId="ADAL" clId="{7D6252ED-7974-4AE0-B530-6E765F232DD1}" dt="2025-05-15T03:47:27.576" v="8654" actId="27636"/>
        <pc:sldMkLst>
          <pc:docMk/>
          <pc:sldMk cId="691860532" sldId="295"/>
        </pc:sldMkLst>
        <pc:spChg chg="mod">
          <ac:chgData name="Kyleigh Langrick" userId="c28f9d48-141a-47aa-ad1a-a8c11fea491f" providerId="ADAL" clId="{7D6252ED-7974-4AE0-B530-6E765F232DD1}" dt="2025-05-08T22:35:54.995" v="4931" actId="26606"/>
          <ac:spMkLst>
            <pc:docMk/>
            <pc:sldMk cId="691860532" sldId="295"/>
            <ac:spMk id="2" creationId="{C7738769-90F8-AD76-9F46-C6C7F61B3248}"/>
          </ac:spMkLst>
        </pc:spChg>
        <pc:spChg chg="mod">
          <ac:chgData name="Kyleigh Langrick" userId="c28f9d48-141a-47aa-ad1a-a8c11fea491f" providerId="ADAL" clId="{7D6252ED-7974-4AE0-B530-6E765F232DD1}" dt="2025-05-08T22:35:54.995" v="4931" actId="26606"/>
          <ac:spMkLst>
            <pc:docMk/>
            <pc:sldMk cId="691860532" sldId="295"/>
            <ac:spMk id="3" creationId="{73B28E72-75F9-384D-B9D8-914F30D3840F}"/>
          </ac:spMkLst>
        </pc:spChg>
        <pc:spChg chg="mod">
          <ac:chgData name="Kyleigh Langrick" userId="c28f9d48-141a-47aa-ad1a-a8c11fea491f" providerId="ADAL" clId="{7D6252ED-7974-4AE0-B530-6E765F232DD1}" dt="2025-05-15T03:47:27.576" v="8654" actId="27636"/>
          <ac:spMkLst>
            <pc:docMk/>
            <pc:sldMk cId="691860532" sldId="295"/>
            <ac:spMk id="5" creationId="{71D681D4-F70D-1A50-E415-C282FFE145E2}"/>
          </ac:spMkLst>
        </pc:spChg>
        <pc:picChg chg="add mod">
          <ac:chgData name="Kyleigh Langrick" userId="c28f9d48-141a-47aa-ad1a-a8c11fea491f" providerId="ADAL" clId="{7D6252ED-7974-4AE0-B530-6E765F232DD1}" dt="2025-05-15T03:17:52.594" v="5816" actId="962"/>
          <ac:picMkLst>
            <pc:docMk/>
            <pc:sldMk cId="691860532" sldId="295"/>
            <ac:picMk id="6" creationId="{3A4C9FDE-CBFD-D48A-2D65-16E6D934CC45}"/>
          </ac:picMkLst>
        </pc:picChg>
      </pc:sldChg>
      <pc:sldChg chg="addSp delSp modSp new mod modNotesTx">
        <pc:chgData name="Kyleigh Langrick" userId="c28f9d48-141a-47aa-ad1a-a8c11fea491f" providerId="ADAL" clId="{7D6252ED-7974-4AE0-B530-6E765F232DD1}" dt="2025-05-15T03:47:52.265" v="8659" actId="20577"/>
        <pc:sldMkLst>
          <pc:docMk/>
          <pc:sldMk cId="1532491702" sldId="296"/>
        </pc:sldMkLst>
        <pc:spChg chg="mod">
          <ac:chgData name="Kyleigh Langrick" userId="c28f9d48-141a-47aa-ad1a-a8c11fea491f" providerId="ADAL" clId="{7D6252ED-7974-4AE0-B530-6E765F232DD1}" dt="2025-05-06T03:40:36.825" v="664" actId="20577"/>
          <ac:spMkLst>
            <pc:docMk/>
            <pc:sldMk cId="1532491702" sldId="296"/>
            <ac:spMk id="2" creationId="{50A0A0D8-B750-A764-17F5-8215EBF45B1B}"/>
          </ac:spMkLst>
        </pc:spChg>
        <pc:spChg chg="mod">
          <ac:chgData name="Kyleigh Langrick" userId="c28f9d48-141a-47aa-ad1a-a8c11fea491f" providerId="ADAL" clId="{7D6252ED-7974-4AE0-B530-6E765F232DD1}" dt="2025-05-15T03:47:52.265" v="8659" actId="20577"/>
          <ac:spMkLst>
            <pc:docMk/>
            <pc:sldMk cId="1532491702" sldId="296"/>
            <ac:spMk id="5" creationId="{D02DFA81-C5D2-8395-5198-9B87381FD4CE}"/>
          </ac:spMkLst>
        </pc:spChg>
        <pc:picChg chg="add mod">
          <ac:chgData name="Kyleigh Langrick" userId="c28f9d48-141a-47aa-ad1a-a8c11fea491f" providerId="ADAL" clId="{7D6252ED-7974-4AE0-B530-6E765F232DD1}" dt="2025-05-15T03:19:02.052" v="6284" actId="962"/>
          <ac:picMkLst>
            <pc:docMk/>
            <pc:sldMk cId="1532491702" sldId="296"/>
            <ac:picMk id="4" creationId="{EEC6F695-61EA-7055-052C-A65A50038FEF}"/>
          </ac:picMkLst>
        </pc:picChg>
        <pc:picChg chg="add mod">
          <ac:chgData name="Kyleigh Langrick" userId="c28f9d48-141a-47aa-ad1a-a8c11fea491f" providerId="ADAL" clId="{7D6252ED-7974-4AE0-B530-6E765F232DD1}" dt="2025-05-08T22:41:25.330" v="5182" actId="1076"/>
          <ac:picMkLst>
            <pc:docMk/>
            <pc:sldMk cId="1532491702" sldId="296"/>
            <ac:picMk id="6" creationId="{8B036776-4613-D716-70CE-FB08C5CDCC8C}"/>
          </ac:picMkLst>
        </pc:picChg>
        <pc:picChg chg="add mod">
          <ac:chgData name="Kyleigh Langrick" userId="c28f9d48-141a-47aa-ad1a-a8c11fea491f" providerId="ADAL" clId="{7D6252ED-7974-4AE0-B530-6E765F232DD1}" dt="2025-05-08T22:45:10.040" v="5195" actId="14100"/>
          <ac:picMkLst>
            <pc:docMk/>
            <pc:sldMk cId="1532491702" sldId="296"/>
            <ac:picMk id="8" creationId="{D14C165D-0B9C-705C-426F-F02A8D1A0106}"/>
          </ac:picMkLst>
        </pc:picChg>
        <pc:picChg chg="add mod">
          <ac:chgData name="Kyleigh Langrick" userId="c28f9d48-141a-47aa-ad1a-a8c11fea491f" providerId="ADAL" clId="{7D6252ED-7974-4AE0-B530-6E765F232DD1}" dt="2025-05-08T22:45:02.019" v="5194" actId="14100"/>
          <ac:picMkLst>
            <pc:docMk/>
            <pc:sldMk cId="1532491702" sldId="296"/>
            <ac:picMk id="11" creationId="{FB7E3298-94D4-568E-E9EF-812363096A79}"/>
          </ac:picMkLst>
        </pc:picChg>
      </pc:sldChg>
      <pc:sldChg chg="addSp delSp modSp new mod modClrScheme chgLayout modNotesTx">
        <pc:chgData name="Kyleigh Langrick" userId="c28f9d48-141a-47aa-ad1a-a8c11fea491f" providerId="ADAL" clId="{7D6252ED-7974-4AE0-B530-6E765F232DD1}" dt="2025-05-15T03:48:08.577" v="8661" actId="27636"/>
        <pc:sldMkLst>
          <pc:docMk/>
          <pc:sldMk cId="3914265702" sldId="297"/>
        </pc:sldMkLst>
        <pc:spChg chg="mod">
          <ac:chgData name="Kyleigh Langrick" userId="c28f9d48-141a-47aa-ad1a-a8c11fea491f" providerId="ADAL" clId="{7D6252ED-7974-4AE0-B530-6E765F232DD1}" dt="2025-05-08T23:10:43.766" v="5657" actId="26606"/>
          <ac:spMkLst>
            <pc:docMk/>
            <pc:sldMk cId="3914265702" sldId="297"/>
            <ac:spMk id="2" creationId="{619B745F-CB08-0E5A-7A58-2761DC96131E}"/>
          </ac:spMkLst>
        </pc:spChg>
        <pc:spChg chg="mod">
          <ac:chgData name="Kyleigh Langrick" userId="c28f9d48-141a-47aa-ad1a-a8c11fea491f" providerId="ADAL" clId="{7D6252ED-7974-4AE0-B530-6E765F232DD1}" dt="2025-05-08T23:10:43.766" v="5657" actId="26606"/>
          <ac:spMkLst>
            <pc:docMk/>
            <pc:sldMk cId="3914265702" sldId="297"/>
            <ac:spMk id="3" creationId="{C30BECF7-4206-279E-884B-D49C209B4565}"/>
          </ac:spMkLst>
        </pc:spChg>
        <pc:spChg chg="add del mod">
          <ac:chgData name="Kyleigh Langrick" userId="c28f9d48-141a-47aa-ad1a-a8c11fea491f" providerId="ADAL" clId="{7D6252ED-7974-4AE0-B530-6E765F232DD1}" dt="2025-05-15T03:48:08.577" v="8661" actId="27636"/>
          <ac:spMkLst>
            <pc:docMk/>
            <pc:sldMk cId="3914265702" sldId="297"/>
            <ac:spMk id="5" creationId="{62A9F56D-EE58-FF10-3E80-21C36A58D0CB}"/>
          </ac:spMkLst>
        </pc:spChg>
      </pc:sldChg>
      <pc:sldChg chg="delSp modSp new mod modNotesTx">
        <pc:chgData name="Kyleigh Langrick" userId="c28f9d48-141a-47aa-ad1a-a8c11fea491f" providerId="ADAL" clId="{7D6252ED-7974-4AE0-B530-6E765F232DD1}" dt="2025-05-15T03:48:23.510" v="8663" actId="27636"/>
        <pc:sldMkLst>
          <pc:docMk/>
          <pc:sldMk cId="2877492889" sldId="298"/>
        </pc:sldMkLst>
        <pc:spChg chg="mod">
          <ac:chgData name="Kyleigh Langrick" userId="c28f9d48-141a-47aa-ad1a-a8c11fea491f" providerId="ADAL" clId="{7D6252ED-7974-4AE0-B530-6E765F232DD1}" dt="2025-05-06T04:04:57.917" v="776" actId="20577"/>
          <ac:spMkLst>
            <pc:docMk/>
            <pc:sldMk cId="2877492889" sldId="298"/>
            <ac:spMk id="2" creationId="{09D06964-35A9-4A4D-86C2-C46D68FDBE6D}"/>
          </ac:spMkLst>
        </pc:spChg>
        <pc:spChg chg="mod">
          <ac:chgData name="Kyleigh Langrick" userId="c28f9d48-141a-47aa-ad1a-a8c11fea491f" providerId="ADAL" clId="{7D6252ED-7974-4AE0-B530-6E765F232DD1}" dt="2025-05-15T03:48:23.510" v="8663" actId="27636"/>
          <ac:spMkLst>
            <pc:docMk/>
            <pc:sldMk cId="2877492889" sldId="298"/>
            <ac:spMk id="5" creationId="{610C407A-F511-E50B-39FC-06BD03EB197A}"/>
          </ac:spMkLst>
        </pc:spChg>
      </pc:sldChg>
      <pc:sldChg chg="delSp modSp new del mod">
        <pc:chgData name="Kyleigh Langrick" userId="c28f9d48-141a-47aa-ad1a-a8c11fea491f" providerId="ADAL" clId="{7D6252ED-7974-4AE0-B530-6E765F232DD1}" dt="2025-05-15T03:05:07.672" v="5660" actId="2696"/>
        <pc:sldMkLst>
          <pc:docMk/>
          <pc:sldMk cId="2620421968" sldId="299"/>
        </pc:sldMkLst>
      </pc:sldChg>
      <pc:sldChg chg="addSp delSp modSp new mod ord modNotesTx">
        <pc:chgData name="Kyleigh Langrick" userId="c28f9d48-141a-47aa-ad1a-a8c11fea491f" providerId="ADAL" clId="{7D6252ED-7974-4AE0-B530-6E765F232DD1}" dt="2025-05-15T03:49:24.248" v="8667" actId="27636"/>
        <pc:sldMkLst>
          <pc:docMk/>
          <pc:sldMk cId="3622929015" sldId="300"/>
        </pc:sldMkLst>
        <pc:spChg chg="mod">
          <ac:chgData name="Kyleigh Langrick" userId="c28f9d48-141a-47aa-ad1a-a8c11fea491f" providerId="ADAL" clId="{7D6252ED-7974-4AE0-B530-6E765F232DD1}" dt="2025-05-08T01:32:09.634" v="2881" actId="20577"/>
          <ac:spMkLst>
            <pc:docMk/>
            <pc:sldMk cId="3622929015" sldId="300"/>
            <ac:spMk id="2" creationId="{7C615B0D-C0F1-7F2F-2F23-9A15714099DC}"/>
          </ac:spMkLst>
        </pc:spChg>
        <pc:spChg chg="mod">
          <ac:chgData name="Kyleigh Langrick" userId="c28f9d48-141a-47aa-ad1a-a8c11fea491f" providerId="ADAL" clId="{7D6252ED-7974-4AE0-B530-6E765F232DD1}" dt="2025-05-15T03:49:24.248" v="8667" actId="27636"/>
          <ac:spMkLst>
            <pc:docMk/>
            <pc:sldMk cId="3622929015" sldId="300"/>
            <ac:spMk id="5" creationId="{5EB4942F-8C17-46BA-D058-4AD3421E4DCB}"/>
          </ac:spMkLst>
        </pc:spChg>
        <pc:picChg chg="add mod">
          <ac:chgData name="Kyleigh Langrick" userId="c28f9d48-141a-47aa-ad1a-a8c11fea491f" providerId="ADAL" clId="{7D6252ED-7974-4AE0-B530-6E765F232DD1}" dt="2025-05-15T03:20:47.581" v="6896" actId="962"/>
          <ac:picMkLst>
            <pc:docMk/>
            <pc:sldMk cId="3622929015" sldId="300"/>
            <ac:picMk id="6" creationId="{9D1F3421-CB38-E4AF-0820-1A982BDAB146}"/>
          </ac:picMkLst>
        </pc:picChg>
      </pc:sldChg>
      <pc:sldChg chg="modSp new del mod">
        <pc:chgData name="Kyleigh Langrick" userId="c28f9d48-141a-47aa-ad1a-a8c11fea491f" providerId="ADAL" clId="{7D6252ED-7974-4AE0-B530-6E765F232DD1}" dt="2025-05-08T01:29:51.532" v="2808" actId="2696"/>
        <pc:sldMkLst>
          <pc:docMk/>
          <pc:sldMk cId="4003363473" sldId="300"/>
        </pc:sldMkLst>
      </pc:sldChg>
      <pc:sldChg chg="modSp new del mod modNotesTx">
        <pc:chgData name="Kyleigh Langrick" userId="c28f9d48-141a-47aa-ad1a-a8c11fea491f" providerId="ADAL" clId="{7D6252ED-7974-4AE0-B530-6E765F232DD1}" dt="2025-05-08T01:26:33.462" v="2786" actId="2696"/>
        <pc:sldMkLst>
          <pc:docMk/>
          <pc:sldMk cId="4178880468" sldId="300"/>
        </pc:sldMkLst>
      </pc:sldChg>
      <pc:sldChg chg="addSp delSp modSp new del mod">
        <pc:chgData name="Kyleigh Langrick" userId="c28f9d48-141a-47aa-ad1a-a8c11fea491f" providerId="ADAL" clId="{7D6252ED-7974-4AE0-B530-6E765F232DD1}" dt="2025-05-08T02:15:33.903" v="3354" actId="2696"/>
        <pc:sldMkLst>
          <pc:docMk/>
          <pc:sldMk cId="171622138" sldId="301"/>
        </pc:sldMkLst>
      </pc:sldChg>
      <pc:sldChg chg="delSp modSp new del mod">
        <pc:chgData name="Kyleigh Langrick" userId="c28f9d48-141a-47aa-ad1a-a8c11fea491f" providerId="ADAL" clId="{7D6252ED-7974-4AE0-B530-6E765F232DD1}" dt="2025-05-08T23:01:18.045" v="5415" actId="2696"/>
        <pc:sldMkLst>
          <pc:docMk/>
          <pc:sldMk cId="3178280744" sldId="302"/>
        </pc:sldMkLst>
      </pc:sldChg>
      <pc:sldChg chg="addSp delSp modSp new mod modNotesTx">
        <pc:chgData name="Kyleigh Langrick" userId="c28f9d48-141a-47aa-ad1a-a8c11fea491f" providerId="ADAL" clId="{7D6252ED-7974-4AE0-B530-6E765F232DD1}" dt="2025-05-15T03:50:33.433" v="8675" actId="948"/>
        <pc:sldMkLst>
          <pc:docMk/>
          <pc:sldMk cId="2769259934" sldId="303"/>
        </pc:sldMkLst>
        <pc:spChg chg="mod">
          <ac:chgData name="Kyleigh Langrick" userId="c28f9d48-141a-47aa-ad1a-a8c11fea491f" providerId="ADAL" clId="{7D6252ED-7974-4AE0-B530-6E765F232DD1}" dt="2025-05-08T02:15:20.906" v="3336" actId="20577"/>
          <ac:spMkLst>
            <pc:docMk/>
            <pc:sldMk cId="2769259934" sldId="303"/>
            <ac:spMk id="2" creationId="{BF761FC8-9ACC-7F87-3E61-638C9D928D77}"/>
          </ac:spMkLst>
        </pc:spChg>
        <pc:spChg chg="add mod">
          <ac:chgData name="Kyleigh Langrick" userId="c28f9d48-141a-47aa-ad1a-a8c11fea491f" providerId="ADAL" clId="{7D6252ED-7974-4AE0-B530-6E765F232DD1}" dt="2025-05-15T03:50:33.433" v="8675" actId="948"/>
          <ac:spMkLst>
            <pc:docMk/>
            <pc:sldMk cId="2769259934" sldId="303"/>
            <ac:spMk id="15" creationId="{14AE16E7-F061-83ED-085C-4F50706F2D8F}"/>
          </ac:spMkLst>
        </pc:spChg>
        <pc:picChg chg="add mod">
          <ac:chgData name="Kyleigh Langrick" userId="c28f9d48-141a-47aa-ad1a-a8c11fea491f" providerId="ADAL" clId="{7D6252ED-7974-4AE0-B530-6E765F232DD1}" dt="2025-05-15T03:23:19.779" v="7840" actId="962"/>
          <ac:picMkLst>
            <pc:docMk/>
            <pc:sldMk cId="2769259934" sldId="303"/>
            <ac:picMk id="19" creationId="{544B5326-893B-06BB-161F-4998E7249C7F}"/>
          </ac:picMkLst>
        </pc:picChg>
      </pc:sldChg>
      <pc:sldChg chg="addSp delSp modSp new mod">
        <pc:chgData name="Kyleigh Langrick" userId="c28f9d48-141a-47aa-ad1a-a8c11fea491f" providerId="ADAL" clId="{7D6252ED-7974-4AE0-B530-6E765F232DD1}" dt="2025-05-15T03:45:57.407" v="8440" actId="962"/>
        <pc:sldMkLst>
          <pc:docMk/>
          <pc:sldMk cId="1302936025" sldId="304"/>
        </pc:sldMkLst>
        <pc:spChg chg="mod">
          <ac:chgData name="Kyleigh Langrick" userId="c28f9d48-141a-47aa-ad1a-a8c11fea491f" providerId="ADAL" clId="{7D6252ED-7974-4AE0-B530-6E765F232DD1}" dt="2025-05-08T02:15:29.735" v="3353" actId="20577"/>
          <ac:spMkLst>
            <pc:docMk/>
            <pc:sldMk cId="1302936025" sldId="304"/>
            <ac:spMk id="2" creationId="{0ED716FB-F906-ADCF-656E-0DF643F1EFAC}"/>
          </ac:spMkLst>
        </pc:spChg>
        <pc:picChg chg="add mod ord">
          <ac:chgData name="Kyleigh Langrick" userId="c28f9d48-141a-47aa-ad1a-a8c11fea491f" providerId="ADAL" clId="{7D6252ED-7974-4AE0-B530-6E765F232DD1}" dt="2025-05-08T02:16:52.522" v="3366" actId="22"/>
          <ac:picMkLst>
            <pc:docMk/>
            <pc:sldMk cId="1302936025" sldId="304"/>
            <ac:picMk id="11" creationId="{91A73949-8253-F411-67A3-D4CE3887785B}"/>
          </ac:picMkLst>
        </pc:picChg>
        <pc:picChg chg="add mod ord">
          <ac:chgData name="Kyleigh Langrick" userId="c28f9d48-141a-47aa-ad1a-a8c11fea491f" providerId="ADAL" clId="{7D6252ED-7974-4AE0-B530-6E765F232DD1}" dt="2025-05-15T03:45:57.407" v="8440" actId="962"/>
          <ac:picMkLst>
            <pc:docMk/>
            <pc:sldMk cId="1302936025" sldId="304"/>
            <ac:picMk id="15" creationId="{C66BD5DD-1F5A-C13C-3333-D93BCE610E73}"/>
          </ac:picMkLst>
        </pc:picChg>
      </pc:sldChg>
      <pc:sldChg chg="addSp delSp modSp new mod ord modClrScheme chgLayout">
        <pc:chgData name="Kyleigh Langrick" userId="c28f9d48-141a-47aa-ad1a-a8c11fea491f" providerId="ADAL" clId="{7D6252ED-7974-4AE0-B530-6E765F232DD1}" dt="2025-05-15T03:46:33.765" v="8650" actId="962"/>
        <pc:sldMkLst>
          <pc:docMk/>
          <pc:sldMk cId="2772397707" sldId="305"/>
        </pc:sldMkLst>
        <pc:spChg chg="mod">
          <ac:chgData name="Kyleigh Langrick" userId="c28f9d48-141a-47aa-ad1a-a8c11fea491f" providerId="ADAL" clId="{7D6252ED-7974-4AE0-B530-6E765F232DD1}" dt="2025-05-08T23:01:45.626" v="5426" actId="20577"/>
          <ac:spMkLst>
            <pc:docMk/>
            <pc:sldMk cId="2772397707" sldId="305"/>
            <ac:spMk id="2" creationId="{9E120FB8-691D-D2F1-6D1C-9E31D9103128}"/>
          </ac:spMkLst>
        </pc:spChg>
        <pc:spChg chg="mod">
          <ac:chgData name="Kyleigh Langrick" userId="c28f9d48-141a-47aa-ad1a-a8c11fea491f" providerId="ADAL" clId="{7D6252ED-7974-4AE0-B530-6E765F232DD1}" dt="2025-05-08T02:21:58.635" v="3443" actId="26606"/>
          <ac:spMkLst>
            <pc:docMk/>
            <pc:sldMk cId="2772397707" sldId="305"/>
            <ac:spMk id="3" creationId="{9A92FBF0-ADCB-667C-E812-8CE03FA14D97}"/>
          </ac:spMkLst>
        </pc:spChg>
        <pc:spChg chg="add mod">
          <ac:chgData name="Kyleigh Langrick" userId="c28f9d48-141a-47aa-ad1a-a8c11fea491f" providerId="ADAL" clId="{7D6252ED-7974-4AE0-B530-6E765F232DD1}" dt="2025-05-08T03:43:37.992" v="3742" actId="5793"/>
          <ac:spMkLst>
            <pc:docMk/>
            <pc:sldMk cId="2772397707" sldId="305"/>
            <ac:spMk id="19" creationId="{64A0E71B-0B68-3268-44C7-A78DEF8BE114}"/>
          </ac:spMkLst>
        </pc:spChg>
        <pc:picChg chg="add mod ord">
          <ac:chgData name="Kyleigh Langrick" userId="c28f9d48-141a-47aa-ad1a-a8c11fea491f" providerId="ADAL" clId="{7D6252ED-7974-4AE0-B530-6E765F232DD1}" dt="2025-05-08T02:22:09.410" v="3446" actId="27614"/>
          <ac:picMkLst>
            <pc:docMk/>
            <pc:sldMk cId="2772397707" sldId="305"/>
            <ac:picMk id="17" creationId="{9525FDB1-1624-7622-6E56-9478857D168E}"/>
          </ac:picMkLst>
        </pc:picChg>
        <pc:picChg chg="add mod">
          <ac:chgData name="Kyleigh Langrick" userId="c28f9d48-141a-47aa-ad1a-a8c11fea491f" providerId="ADAL" clId="{7D6252ED-7974-4AE0-B530-6E765F232DD1}" dt="2025-05-15T03:46:33.765" v="8650" actId="962"/>
          <ac:picMkLst>
            <pc:docMk/>
            <pc:sldMk cId="2772397707" sldId="305"/>
            <ac:picMk id="18" creationId="{89D70105-4467-0495-9C61-BFD56E52043D}"/>
          </ac:picMkLst>
        </pc:picChg>
      </pc:sldChg>
      <pc:sldChg chg="delSp modSp new mod">
        <pc:chgData name="Kyleigh Langrick" userId="c28f9d48-141a-47aa-ad1a-a8c11fea491f" providerId="ADAL" clId="{7D6252ED-7974-4AE0-B530-6E765F232DD1}" dt="2025-05-15T03:56:57.978" v="8859" actId="1076"/>
        <pc:sldMkLst>
          <pc:docMk/>
          <pc:sldMk cId="4182344423" sldId="306"/>
        </pc:sldMkLst>
        <pc:spChg chg="del">
          <ac:chgData name="Kyleigh Langrick" userId="c28f9d48-141a-47aa-ad1a-a8c11fea491f" providerId="ADAL" clId="{7D6252ED-7974-4AE0-B530-6E765F232DD1}" dt="2025-05-15T03:51:56.487" v="8699" actId="21"/>
          <ac:spMkLst>
            <pc:docMk/>
            <pc:sldMk cId="4182344423" sldId="306"/>
            <ac:spMk id="2" creationId="{8759F715-B540-0958-8F53-58A32FFB93A3}"/>
          </ac:spMkLst>
        </pc:spChg>
        <pc:spChg chg="mod">
          <ac:chgData name="Kyleigh Langrick" userId="c28f9d48-141a-47aa-ad1a-a8c11fea491f" providerId="ADAL" clId="{7D6252ED-7974-4AE0-B530-6E765F232DD1}" dt="2025-05-15T03:51:49.209" v="8697" actId="20577"/>
          <ac:spMkLst>
            <pc:docMk/>
            <pc:sldMk cId="4182344423" sldId="306"/>
            <ac:spMk id="3" creationId="{C7843583-E1A2-24B6-4682-3C6BD8F66391}"/>
          </ac:spMkLst>
        </pc:spChg>
        <pc:spChg chg="del">
          <ac:chgData name="Kyleigh Langrick" userId="c28f9d48-141a-47aa-ad1a-a8c11fea491f" providerId="ADAL" clId="{7D6252ED-7974-4AE0-B530-6E765F232DD1}" dt="2025-05-15T03:51:53.608" v="8698" actId="21"/>
          <ac:spMkLst>
            <pc:docMk/>
            <pc:sldMk cId="4182344423" sldId="306"/>
            <ac:spMk id="5" creationId="{134B6DC4-62B1-979E-EE69-978F5A4C851A}"/>
          </ac:spMkLst>
        </pc:spChg>
        <pc:spChg chg="mod">
          <ac:chgData name="Kyleigh Langrick" userId="c28f9d48-141a-47aa-ad1a-a8c11fea491f" providerId="ADAL" clId="{7D6252ED-7974-4AE0-B530-6E765F232DD1}" dt="2025-05-15T03:56:57.978" v="8859" actId="1076"/>
          <ac:spMkLst>
            <pc:docMk/>
            <pc:sldMk cId="4182344423" sldId="306"/>
            <ac:spMk id="6" creationId="{3C6CF944-2F50-BDF3-CFD3-8D475E96FBF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96DDA04-FA57-D86E-77B2-F94BFDE25F1C}"/>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343930B-482C-4780-592F-7DDE906F624D}"/>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A13FCE8C-625C-4C89-929E-2B69C648E1BB}" type="datetimeFigureOut">
              <a:rPr lang="en-AU" smtClean="0"/>
              <a:t>15/05/2025</a:t>
            </a:fld>
            <a:endParaRPr lang="en-AU"/>
          </a:p>
        </p:txBody>
      </p:sp>
      <p:sp>
        <p:nvSpPr>
          <p:cNvPr id="4" name="Footer Placeholder 3">
            <a:extLst>
              <a:ext uri="{FF2B5EF4-FFF2-40B4-BE49-F238E27FC236}">
                <a16:creationId xmlns:a16="http://schemas.microsoft.com/office/drawing/2014/main" id="{29C6B295-7D43-668D-FDE6-8673867068D3}"/>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AE8BE0A-1657-EA11-EC62-F3D61B0958DC}"/>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6014065A-E85E-4896-9AD5-02A0E6EF1690}" type="slidenum">
              <a:rPr lang="en-AU" smtClean="0"/>
              <a:t>‹#›</a:t>
            </a:fld>
            <a:endParaRPr lang="en-AU"/>
          </a:p>
        </p:txBody>
      </p:sp>
    </p:spTree>
    <p:extLst>
      <p:ext uri="{BB962C8B-B14F-4D97-AF65-F5344CB8AC3E}">
        <p14:creationId xmlns:p14="http://schemas.microsoft.com/office/powerpoint/2010/main" val="15899398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F8CB9D3-95A6-438C-AFC5-4D6FC7849EA0}" type="datetimeFigureOut">
              <a:rPr lang="en-AU" smtClean="0"/>
              <a:t>15/05/2025</a:t>
            </a:fld>
            <a:endParaRPr lang="en-AU"/>
          </a:p>
        </p:txBody>
      </p:sp>
      <p:sp>
        <p:nvSpPr>
          <p:cNvPr id="4" name="Slide Image Placehold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EE41162-43E9-4C6C-B760-0C786DE9029C}" type="slidenum">
              <a:rPr lang="en-AU" smtClean="0"/>
              <a:t>‹#›</a:t>
            </a:fld>
            <a:endParaRPr lang="en-AU"/>
          </a:p>
        </p:txBody>
      </p:sp>
    </p:spTree>
    <p:extLst>
      <p:ext uri="{BB962C8B-B14F-4D97-AF65-F5344CB8AC3E}">
        <p14:creationId xmlns:p14="http://schemas.microsoft.com/office/powerpoint/2010/main" val="3087937043"/>
      </p:ext>
    </p:extLst>
  </p:cSld>
  <p:clrMap bg1="lt1" tx1="dk1" bg2="lt2" tx2="dk2" accent1="accent1" accent2="accent2" accent3="accent3" accent4="accent4" accent5="accent5" accent6="accent6" hlink="hlink" folHlink="folHlink"/>
  <p:hf sldNum="0" hdr="0" ft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(Kyleigh)</a:t>
            </a:r>
          </a:p>
          <a:p>
            <a:pPr marL="0" indent="0">
              <a:buFontTx/>
              <a:buNone/>
            </a:pPr>
            <a:endParaRPr lang="en-US" dirty="0"/>
          </a:p>
          <a:p>
            <a:pPr marL="0" indent="0">
              <a:buFontTx/>
              <a:buNone/>
            </a:pPr>
            <a:r>
              <a:rPr lang="en-US" dirty="0"/>
              <a:t>Vision Australia Library acknowledges the </a:t>
            </a:r>
            <a:r>
              <a:rPr lang="en-US" dirty="0" err="1"/>
              <a:t>Wurundjeri</a:t>
            </a:r>
            <a:r>
              <a:rPr lang="en-US" dirty="0"/>
              <a:t> people of the Kulin nations, the Traditional Owners of the land on which we are gathered today. We pay our respects to their elders, past, present and emerging, </a:t>
            </a:r>
            <a:r>
              <a:rPr lang="en-US" dirty="0" err="1"/>
              <a:t>recognising</a:t>
            </a:r>
            <a:r>
              <a:rPr lang="en-US" dirty="0"/>
              <a:t> their rich history over tens of thousands of years as the original storytellers of this land. We commit to the telling of first nations’ stories and supporting the traditions of oral storytelling.</a:t>
            </a:r>
            <a:endParaRPr lang="en-AU" dirty="0"/>
          </a:p>
        </p:txBody>
      </p:sp>
    </p:spTree>
    <p:extLst>
      <p:ext uri="{BB962C8B-B14F-4D97-AF65-F5344CB8AC3E}">
        <p14:creationId xmlns:p14="http://schemas.microsoft.com/office/powerpoint/2010/main" val="3963196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Ed 2 mins</a:t>
            </a:r>
          </a:p>
        </p:txBody>
      </p:sp>
    </p:spTree>
    <p:extLst>
      <p:ext uri="{BB962C8B-B14F-4D97-AF65-F5344CB8AC3E}">
        <p14:creationId xmlns:p14="http://schemas.microsoft.com/office/powerpoint/2010/main" val="255002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595697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Kyleigh – 3 mins</a:t>
            </a:r>
          </a:p>
          <a:p>
            <a:endParaRPr lang="en-AU" dirty="0"/>
          </a:p>
          <a:p>
            <a:r>
              <a:rPr lang="en-US" dirty="0"/>
              <a:t>Access to information extends beyond accessible formats into the ability to build a community around oneself to engage, converse and explore knowledge and new ideas. Through a range of innovative programs that empower individuals to fully participate in the cultural, educational, and social fabric of their communities, Vision Australia Library is striving to be much more than a book repository. In 2024, the library facilitated over 30 programs across a range of ages, locations and areas of interest.  </a:t>
            </a:r>
          </a:p>
          <a:p>
            <a:endParaRPr lang="en-US" dirty="0"/>
          </a:p>
          <a:p>
            <a:r>
              <a:rPr lang="en-US" dirty="0"/>
              <a:t>These programs are not just about access to content, but about fostering connection and inclusion. By creating social spaces for individuals to share experiences and stories, Vision Australia Library nurtures a vibrant community where people can engage with the world in ways that best suit their needs. </a:t>
            </a:r>
          </a:p>
          <a:p>
            <a:endParaRPr lang="en-US" dirty="0"/>
          </a:p>
          <a:p>
            <a:r>
              <a:rPr lang="en-US" dirty="0"/>
              <a:t>Aligned with the theme of "Access Unlocked: Innovating for Information Equity," this session will explore how our library programs and partnerships form initiatives that work to bridge the gap between technology, advocacy, and community building. </a:t>
            </a:r>
          </a:p>
          <a:p>
            <a:endParaRPr lang="en-US" dirty="0"/>
          </a:p>
          <a:p>
            <a:r>
              <a:rPr lang="en-US" dirty="0"/>
              <a:t>Much of the work Vision Australia Library does is supported by partnerships, which allow for greater advocacy in the community, deeper conversation around real inclusivity and better access for all. This talk will provide useful tips on creating sustainable partnerships that support a shared vision. </a:t>
            </a:r>
            <a:endParaRPr lang="en-AU" dirty="0"/>
          </a:p>
        </p:txBody>
      </p:sp>
    </p:spTree>
    <p:extLst>
      <p:ext uri="{BB962C8B-B14F-4D97-AF65-F5344CB8AC3E}">
        <p14:creationId xmlns:p14="http://schemas.microsoft.com/office/powerpoint/2010/main" val="771173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Kyleigh – 1 min</a:t>
            </a:r>
          </a:p>
        </p:txBody>
      </p:sp>
    </p:spTree>
    <p:extLst>
      <p:ext uri="{BB962C8B-B14F-4D97-AF65-F5344CB8AC3E}">
        <p14:creationId xmlns:p14="http://schemas.microsoft.com/office/powerpoint/2010/main" val="333519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Kyleigh – 3 mins</a:t>
            </a:r>
          </a:p>
        </p:txBody>
      </p:sp>
    </p:spTree>
    <p:extLst>
      <p:ext uri="{BB962C8B-B14F-4D97-AF65-F5344CB8AC3E}">
        <p14:creationId xmlns:p14="http://schemas.microsoft.com/office/powerpoint/2010/main" val="138426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Kyleigh – 3 mins</a:t>
            </a:r>
          </a:p>
        </p:txBody>
      </p:sp>
    </p:spTree>
    <p:extLst>
      <p:ext uri="{BB962C8B-B14F-4D97-AF65-F5344CB8AC3E}">
        <p14:creationId xmlns:p14="http://schemas.microsoft.com/office/powerpoint/2010/main" val="2707392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Kyleigh 3 mins</a:t>
            </a:r>
          </a:p>
        </p:txBody>
      </p:sp>
    </p:spTree>
    <p:extLst>
      <p:ext uri="{BB962C8B-B14F-4D97-AF65-F5344CB8AC3E}">
        <p14:creationId xmlns:p14="http://schemas.microsoft.com/office/powerpoint/2010/main" val="241332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Ed 2 mins</a:t>
            </a:r>
          </a:p>
          <a:p>
            <a:endParaRPr lang="en-AU" dirty="0"/>
          </a:p>
          <a:p>
            <a:r>
              <a:rPr lang="en-US" dirty="0"/>
              <a:t>a brief reminder of what it is</a:t>
            </a:r>
          </a:p>
          <a:p>
            <a:r>
              <a:rPr lang="en-US" dirty="0"/>
              <a:t>suitable for those without the means/capacity for on-line delivery</a:t>
            </a:r>
          </a:p>
          <a:p>
            <a:r>
              <a:rPr lang="en-US" dirty="0"/>
              <a:t>let's look at how we have developed partnerships with various groups</a:t>
            </a:r>
            <a:endParaRPr lang="en-AU" dirty="0"/>
          </a:p>
        </p:txBody>
      </p:sp>
    </p:spTree>
    <p:extLst>
      <p:ext uri="{BB962C8B-B14F-4D97-AF65-F5344CB8AC3E}">
        <p14:creationId xmlns:p14="http://schemas.microsoft.com/office/powerpoint/2010/main" val="228693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ED 2 mins</a:t>
            </a:r>
          </a:p>
          <a:p>
            <a:endParaRPr lang="en-AU" dirty="0"/>
          </a:p>
          <a:p>
            <a:r>
              <a:rPr lang="en-US" dirty="0"/>
              <a:t>We support public library partnerships (we </a:t>
            </a:r>
            <a:r>
              <a:rPr lang="en-US" dirty="0" err="1"/>
              <a:t>recognise</a:t>
            </a:r>
            <a:r>
              <a:rPr lang="en-US" dirty="0"/>
              <a:t> &amp; value the social benefits of people receiving services within their own local community &amp; networks) </a:t>
            </a:r>
          </a:p>
          <a:p>
            <a:endParaRPr lang="en-US" dirty="0"/>
          </a:p>
          <a:p>
            <a:r>
              <a:rPr lang="en-US" dirty="0"/>
              <a:t>Elaborate with more details and examples of real experiences (talk more with VI </a:t>
            </a:r>
            <a:r>
              <a:rPr lang="en-US" dirty="0" err="1"/>
              <a:t>etc</a:t>
            </a:r>
            <a:r>
              <a:rPr lang="en-US" dirty="0"/>
              <a:t> </a:t>
            </a:r>
            <a:endParaRPr lang="en-AU" dirty="0"/>
          </a:p>
        </p:txBody>
      </p:sp>
    </p:spTree>
    <p:extLst>
      <p:ext uri="{BB962C8B-B14F-4D97-AF65-F5344CB8AC3E}">
        <p14:creationId xmlns:p14="http://schemas.microsoft.com/office/powerpoint/2010/main" val="3290232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Ed. 2 mins</a:t>
            </a:r>
          </a:p>
        </p:txBody>
      </p:sp>
    </p:spTree>
    <p:extLst>
      <p:ext uri="{BB962C8B-B14F-4D97-AF65-F5344CB8AC3E}">
        <p14:creationId xmlns:p14="http://schemas.microsoft.com/office/powerpoint/2010/main" val="1080785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3486" y="8004189"/>
            <a:ext cx="3888000" cy="1248000"/>
          </a:xfrm>
          <a:prstGeom prst="rect">
            <a:avLst/>
          </a:prstGeom>
        </p:spPr>
      </p:pic>
      <p:sp>
        <p:nvSpPr>
          <p:cNvPr id="26" name="Text Placeholder 10"/>
          <p:cNvSpPr>
            <a:spLocks noGrp="1"/>
          </p:cNvSpPr>
          <p:nvPr>
            <p:ph type="body" sz="quarter" idx="14" hasCustomPrompt="1"/>
          </p:nvPr>
        </p:nvSpPr>
        <p:spPr>
          <a:xfrm>
            <a:off x="1109663" y="4250079"/>
            <a:ext cx="5108391" cy="1214930"/>
          </a:xfrm>
          <a:solidFill>
            <a:schemeClr val="bg2"/>
          </a:solidFill>
        </p:spPr>
        <p:txBody>
          <a:bodyPr wrap="none" lIns="234000" tIns="0" rIns="234000" bIns="144000">
            <a:spAutoFit/>
          </a:bodyPr>
          <a:lstStyle>
            <a:lvl1pPr>
              <a:defRPr sz="6950">
                <a:solidFill>
                  <a:schemeClr val="tx2"/>
                </a:solidFill>
              </a:defRPr>
            </a:lvl1pPr>
          </a:lstStyle>
          <a:p>
            <a:pPr lvl="0"/>
            <a:r>
              <a:rPr lang="en-US" dirty="0"/>
              <a:t>Title Line 4</a:t>
            </a:r>
            <a:endParaRPr lang="en-AU" dirty="0"/>
          </a:p>
        </p:txBody>
      </p:sp>
      <p:sp>
        <p:nvSpPr>
          <p:cNvPr id="27" name="Text Placeholder 10"/>
          <p:cNvSpPr>
            <a:spLocks noGrp="1"/>
          </p:cNvSpPr>
          <p:nvPr>
            <p:ph type="body" sz="quarter" idx="15" hasCustomPrompt="1"/>
          </p:nvPr>
        </p:nvSpPr>
        <p:spPr>
          <a:xfrm>
            <a:off x="1109663" y="3284644"/>
            <a:ext cx="5108391" cy="1142227"/>
          </a:xfrm>
          <a:solidFill>
            <a:schemeClr val="bg2"/>
          </a:solidFill>
        </p:spPr>
        <p:txBody>
          <a:bodyPr wrap="none" lIns="234000" tIns="0" rIns="234000" bIns="72000">
            <a:spAutoFit/>
          </a:bodyPr>
          <a:lstStyle>
            <a:lvl1pPr>
              <a:defRPr sz="6950">
                <a:solidFill>
                  <a:schemeClr val="tx2"/>
                </a:solidFill>
              </a:defRPr>
            </a:lvl1pPr>
          </a:lstStyle>
          <a:p>
            <a:pPr lvl="0"/>
            <a:r>
              <a:rPr lang="en-US" dirty="0"/>
              <a:t>Title Line 3</a:t>
            </a:r>
            <a:endParaRPr lang="en-AU" dirty="0"/>
          </a:p>
        </p:txBody>
      </p:sp>
      <p:sp>
        <p:nvSpPr>
          <p:cNvPr id="24" name="Text Placeholder 10"/>
          <p:cNvSpPr>
            <a:spLocks noGrp="1"/>
          </p:cNvSpPr>
          <p:nvPr>
            <p:ph type="body" sz="quarter" idx="12" hasCustomPrompt="1"/>
          </p:nvPr>
        </p:nvSpPr>
        <p:spPr>
          <a:xfrm>
            <a:off x="1109663" y="2308186"/>
            <a:ext cx="5108391" cy="1178578"/>
          </a:xfrm>
          <a:solidFill>
            <a:schemeClr val="bg2"/>
          </a:solidFill>
        </p:spPr>
        <p:txBody>
          <a:bodyPr wrap="none" lIns="234000" tIns="0" rIns="234000" bIns="108000" anchor="t">
            <a:spAutoFit/>
          </a:bodyPr>
          <a:lstStyle>
            <a:lvl1pPr>
              <a:defRPr sz="6950">
                <a:solidFill>
                  <a:schemeClr val="tx2"/>
                </a:solidFill>
              </a:defRPr>
            </a:lvl1pPr>
          </a:lstStyle>
          <a:p>
            <a:pPr lvl="0"/>
            <a:r>
              <a:rPr lang="en-US" dirty="0"/>
              <a:t>Title Line 2</a:t>
            </a:r>
            <a:endParaRPr lang="en-AU" dirty="0"/>
          </a:p>
        </p:txBody>
      </p:sp>
      <p:sp>
        <p:nvSpPr>
          <p:cNvPr id="25" name="Text Placeholder 10"/>
          <p:cNvSpPr>
            <a:spLocks noGrp="1"/>
          </p:cNvSpPr>
          <p:nvPr>
            <p:ph type="body" sz="quarter" idx="13" hasCustomPrompt="1"/>
          </p:nvPr>
        </p:nvSpPr>
        <p:spPr>
          <a:xfrm>
            <a:off x="1109663" y="1164546"/>
            <a:ext cx="5108391" cy="1287633"/>
          </a:xfrm>
          <a:solidFill>
            <a:schemeClr val="bg2"/>
          </a:solidFill>
        </p:spPr>
        <p:txBody>
          <a:bodyPr wrap="none" lIns="234000" tIns="180000" rIns="234000" bIns="36000">
            <a:spAutoFit/>
          </a:bodyPr>
          <a:lstStyle>
            <a:lvl1pPr>
              <a:defRPr sz="6950">
                <a:solidFill>
                  <a:schemeClr val="tx2"/>
                </a:solidFill>
              </a:defRPr>
            </a:lvl1pPr>
          </a:lstStyle>
          <a:p>
            <a:pPr lvl="0"/>
            <a:r>
              <a:rPr lang="en-US" dirty="0"/>
              <a:t>Title Line 1</a:t>
            </a:r>
            <a:endParaRPr lang="en-AU" dirty="0"/>
          </a:p>
        </p:txBody>
      </p:sp>
    </p:spTree>
    <p:extLst>
      <p:ext uri="{BB962C8B-B14F-4D97-AF65-F5344CB8AC3E}">
        <p14:creationId xmlns:p14="http://schemas.microsoft.com/office/powerpoint/2010/main" val="266140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End_Slid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7056" y="4174723"/>
            <a:ext cx="5829112" cy="1871073"/>
          </a:xfrm>
          <a:prstGeom prst="rect">
            <a:avLst/>
          </a:prstGeom>
        </p:spPr>
      </p:pic>
    </p:spTree>
  </p:cSld>
  <p:clrMapOvr>
    <a:masterClrMapping/>
  </p:clrMapOvr>
  <p:extLst>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3486" y="8004189"/>
            <a:ext cx="3888000" cy="1248000"/>
          </a:xfrm>
          <a:prstGeom prst="rect">
            <a:avLst/>
          </a:prstGeom>
        </p:spPr>
      </p:pic>
      <p:sp>
        <p:nvSpPr>
          <p:cNvPr id="22" name="Text Placeholder 21"/>
          <p:cNvSpPr>
            <a:spLocks noGrp="1"/>
          </p:cNvSpPr>
          <p:nvPr>
            <p:ph type="body" sz="quarter" idx="16" hasCustomPrompt="1"/>
          </p:nvPr>
        </p:nvSpPr>
        <p:spPr>
          <a:xfrm>
            <a:off x="1095373" y="5815990"/>
            <a:ext cx="5392737" cy="463105"/>
          </a:xfrm>
        </p:spPr>
        <p:txBody>
          <a:bodyPr tIns="0">
            <a:noAutofit/>
          </a:bodyPr>
          <a:lstStyle>
            <a:lvl1pPr>
              <a:spcAft>
                <a:spcPts val="0"/>
              </a:spcAft>
              <a:defRPr sz="2600">
                <a:solidFill>
                  <a:schemeClr val="bg2"/>
                </a:solidFill>
              </a:defRPr>
            </a:lvl1pPr>
          </a:lstStyle>
          <a:p>
            <a:pPr lvl="0"/>
            <a:r>
              <a:rPr lang="en-US" dirty="0"/>
              <a:t>Sub heading (optional)</a:t>
            </a:r>
            <a:endParaRPr lang="en-AU" dirty="0"/>
          </a:p>
        </p:txBody>
      </p:sp>
      <p:sp>
        <p:nvSpPr>
          <p:cNvPr id="23" name="Text Placeholder 21"/>
          <p:cNvSpPr>
            <a:spLocks noGrp="1"/>
          </p:cNvSpPr>
          <p:nvPr>
            <p:ph type="body" sz="quarter" idx="17" hasCustomPrompt="1"/>
          </p:nvPr>
        </p:nvSpPr>
        <p:spPr>
          <a:xfrm>
            <a:off x="1095373" y="6279094"/>
            <a:ext cx="5392737" cy="998005"/>
          </a:xfrm>
        </p:spPr>
        <p:txBody>
          <a:bodyPr tIns="0">
            <a:noAutofit/>
          </a:bodyPr>
          <a:lstStyle>
            <a:lvl1pPr>
              <a:spcAft>
                <a:spcPts val="0"/>
              </a:spcAft>
              <a:defRPr sz="1800" baseline="0">
                <a:solidFill>
                  <a:schemeClr val="bg2"/>
                </a:solidFill>
              </a:defRPr>
            </a:lvl1pPr>
          </a:lstStyle>
          <a:p>
            <a:pPr lvl="0"/>
            <a:r>
              <a:rPr lang="en-AU" dirty="0"/>
              <a:t>Month / Presenter Name / Title of Presentation</a:t>
            </a:r>
          </a:p>
        </p:txBody>
      </p:sp>
      <p:sp>
        <p:nvSpPr>
          <p:cNvPr id="32" name="Text Placeholder 10"/>
          <p:cNvSpPr>
            <a:spLocks noGrp="1"/>
          </p:cNvSpPr>
          <p:nvPr>
            <p:ph type="body" sz="quarter" idx="14" hasCustomPrompt="1"/>
          </p:nvPr>
        </p:nvSpPr>
        <p:spPr>
          <a:xfrm>
            <a:off x="1109663" y="4250079"/>
            <a:ext cx="5108391" cy="1214930"/>
          </a:xfrm>
          <a:solidFill>
            <a:schemeClr val="bg2"/>
          </a:solidFill>
        </p:spPr>
        <p:txBody>
          <a:bodyPr wrap="none" lIns="234000" tIns="0" rIns="234000" bIns="144000">
            <a:spAutoFit/>
          </a:bodyPr>
          <a:lstStyle>
            <a:lvl1pPr>
              <a:defRPr sz="6950">
                <a:solidFill>
                  <a:schemeClr val="tx2"/>
                </a:solidFill>
              </a:defRPr>
            </a:lvl1pPr>
          </a:lstStyle>
          <a:p>
            <a:pPr lvl="0"/>
            <a:r>
              <a:rPr lang="en-US" dirty="0"/>
              <a:t>Title Line 4</a:t>
            </a:r>
            <a:endParaRPr lang="en-AU" dirty="0"/>
          </a:p>
        </p:txBody>
      </p:sp>
      <p:sp>
        <p:nvSpPr>
          <p:cNvPr id="33" name="Text Placeholder 10"/>
          <p:cNvSpPr>
            <a:spLocks noGrp="1"/>
          </p:cNvSpPr>
          <p:nvPr>
            <p:ph type="body" sz="quarter" idx="15" hasCustomPrompt="1"/>
          </p:nvPr>
        </p:nvSpPr>
        <p:spPr>
          <a:xfrm>
            <a:off x="1109663" y="3284644"/>
            <a:ext cx="5108391" cy="1142227"/>
          </a:xfrm>
          <a:solidFill>
            <a:schemeClr val="bg2"/>
          </a:solidFill>
        </p:spPr>
        <p:txBody>
          <a:bodyPr wrap="none" lIns="234000" tIns="0" rIns="234000" bIns="72000">
            <a:spAutoFit/>
          </a:bodyPr>
          <a:lstStyle>
            <a:lvl1pPr>
              <a:defRPr sz="6950">
                <a:solidFill>
                  <a:schemeClr val="tx2"/>
                </a:solidFill>
              </a:defRPr>
            </a:lvl1pPr>
          </a:lstStyle>
          <a:p>
            <a:pPr lvl="0"/>
            <a:r>
              <a:rPr lang="en-US" dirty="0"/>
              <a:t>Title Line 3</a:t>
            </a:r>
            <a:endParaRPr lang="en-AU" dirty="0"/>
          </a:p>
        </p:txBody>
      </p:sp>
      <p:sp>
        <p:nvSpPr>
          <p:cNvPr id="34" name="Text Placeholder 10"/>
          <p:cNvSpPr>
            <a:spLocks noGrp="1"/>
          </p:cNvSpPr>
          <p:nvPr>
            <p:ph type="body" sz="quarter" idx="12" hasCustomPrompt="1"/>
          </p:nvPr>
        </p:nvSpPr>
        <p:spPr>
          <a:xfrm>
            <a:off x="1109663" y="2308186"/>
            <a:ext cx="5108391" cy="1178578"/>
          </a:xfrm>
          <a:solidFill>
            <a:schemeClr val="bg2"/>
          </a:solidFill>
        </p:spPr>
        <p:txBody>
          <a:bodyPr wrap="none" lIns="234000" tIns="0" rIns="234000" bIns="108000">
            <a:spAutoFit/>
          </a:bodyPr>
          <a:lstStyle>
            <a:lvl1pPr>
              <a:defRPr sz="6950">
                <a:solidFill>
                  <a:schemeClr val="tx2"/>
                </a:solidFill>
              </a:defRPr>
            </a:lvl1pPr>
          </a:lstStyle>
          <a:p>
            <a:pPr lvl="0"/>
            <a:r>
              <a:rPr lang="en-US" dirty="0"/>
              <a:t>Title Line 2</a:t>
            </a:r>
            <a:endParaRPr lang="en-AU" dirty="0"/>
          </a:p>
        </p:txBody>
      </p:sp>
      <p:sp>
        <p:nvSpPr>
          <p:cNvPr id="35" name="Text Placeholder 10"/>
          <p:cNvSpPr>
            <a:spLocks noGrp="1"/>
          </p:cNvSpPr>
          <p:nvPr>
            <p:ph type="body" sz="quarter" idx="13" hasCustomPrompt="1"/>
          </p:nvPr>
        </p:nvSpPr>
        <p:spPr>
          <a:xfrm>
            <a:off x="1109663" y="1164546"/>
            <a:ext cx="5108391" cy="1287633"/>
          </a:xfrm>
          <a:solidFill>
            <a:schemeClr val="bg2"/>
          </a:solidFill>
        </p:spPr>
        <p:txBody>
          <a:bodyPr wrap="none" lIns="234000" tIns="180000" rIns="234000" bIns="36000">
            <a:spAutoFit/>
          </a:bodyPr>
          <a:lstStyle>
            <a:lvl1pPr>
              <a:defRPr sz="6950">
                <a:solidFill>
                  <a:schemeClr val="tx2"/>
                </a:solidFill>
              </a:defRPr>
            </a:lvl1pPr>
          </a:lstStyle>
          <a:p>
            <a:pPr lvl="0"/>
            <a:r>
              <a:rPr lang="en-US" dirty="0"/>
              <a:t>Title Line 1</a:t>
            </a:r>
            <a:endParaRPr lang="en-AU" dirty="0"/>
          </a:p>
        </p:txBody>
      </p:sp>
    </p:spTree>
    <p:extLst>
      <p:ext uri="{BB962C8B-B14F-4D97-AF65-F5344CB8AC3E}">
        <p14:creationId xmlns:p14="http://schemas.microsoft.com/office/powerpoint/2010/main" val="164286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_SubHeader">
    <p:bg>
      <p:bgPr>
        <a:solidFill>
          <a:schemeClr val="bg1"/>
        </a:solidFill>
        <a:effectLst/>
      </p:bgPr>
    </p:bg>
    <p:spTree>
      <p:nvGrpSpPr>
        <p:cNvPr id="1" name=""/>
        <p:cNvGrpSpPr/>
        <p:nvPr/>
      </p:nvGrpSpPr>
      <p:grpSpPr>
        <a:xfrm>
          <a:off x="0" y="0"/>
          <a:ext cx="0" cy="0"/>
          <a:chOff x="0" y="0"/>
          <a:chExt cx="0" cy="0"/>
        </a:xfrm>
      </p:grpSpPr>
      <p:sp>
        <p:nvSpPr>
          <p:cNvPr id="32" name="Text Placeholder 10"/>
          <p:cNvSpPr>
            <a:spLocks noGrp="1"/>
          </p:cNvSpPr>
          <p:nvPr>
            <p:ph type="body" sz="quarter" idx="14" hasCustomPrompt="1"/>
          </p:nvPr>
        </p:nvSpPr>
        <p:spPr>
          <a:xfrm>
            <a:off x="1109663" y="4250079"/>
            <a:ext cx="5108391" cy="1214930"/>
          </a:xfrm>
          <a:solidFill>
            <a:schemeClr val="bg2"/>
          </a:solidFill>
        </p:spPr>
        <p:txBody>
          <a:bodyPr wrap="none" lIns="234000" tIns="0" rIns="234000" bIns="144000">
            <a:spAutoFit/>
          </a:bodyPr>
          <a:lstStyle>
            <a:lvl1pPr>
              <a:defRPr sz="6950">
                <a:solidFill>
                  <a:schemeClr val="tx2"/>
                </a:solidFill>
              </a:defRPr>
            </a:lvl1pPr>
          </a:lstStyle>
          <a:p>
            <a:pPr lvl="0"/>
            <a:r>
              <a:rPr lang="en-US" dirty="0"/>
              <a:t>Title Line 4</a:t>
            </a:r>
            <a:endParaRPr lang="en-AU" dirty="0"/>
          </a:p>
        </p:txBody>
      </p:sp>
      <p:sp>
        <p:nvSpPr>
          <p:cNvPr id="33" name="Text Placeholder 10"/>
          <p:cNvSpPr>
            <a:spLocks noGrp="1"/>
          </p:cNvSpPr>
          <p:nvPr>
            <p:ph type="body" sz="quarter" idx="15" hasCustomPrompt="1"/>
          </p:nvPr>
        </p:nvSpPr>
        <p:spPr>
          <a:xfrm>
            <a:off x="1109663" y="3284644"/>
            <a:ext cx="5108391" cy="1142227"/>
          </a:xfrm>
          <a:solidFill>
            <a:schemeClr val="bg2"/>
          </a:solidFill>
        </p:spPr>
        <p:txBody>
          <a:bodyPr wrap="none" lIns="234000" tIns="0" rIns="234000" bIns="72000">
            <a:spAutoFit/>
          </a:bodyPr>
          <a:lstStyle>
            <a:lvl1pPr>
              <a:defRPr sz="6950">
                <a:solidFill>
                  <a:schemeClr val="tx2"/>
                </a:solidFill>
              </a:defRPr>
            </a:lvl1pPr>
          </a:lstStyle>
          <a:p>
            <a:pPr lvl="0"/>
            <a:r>
              <a:rPr lang="en-US" dirty="0"/>
              <a:t>Title Line 3</a:t>
            </a:r>
            <a:endParaRPr lang="en-AU" dirty="0"/>
          </a:p>
        </p:txBody>
      </p:sp>
      <p:sp>
        <p:nvSpPr>
          <p:cNvPr id="34" name="Text Placeholder 10"/>
          <p:cNvSpPr>
            <a:spLocks noGrp="1"/>
          </p:cNvSpPr>
          <p:nvPr>
            <p:ph type="body" sz="quarter" idx="12" hasCustomPrompt="1"/>
          </p:nvPr>
        </p:nvSpPr>
        <p:spPr>
          <a:xfrm>
            <a:off x="1109663" y="2308186"/>
            <a:ext cx="5108391" cy="1178578"/>
          </a:xfrm>
          <a:solidFill>
            <a:schemeClr val="bg2"/>
          </a:solidFill>
        </p:spPr>
        <p:txBody>
          <a:bodyPr wrap="none" lIns="234000" tIns="0" rIns="234000" bIns="108000">
            <a:spAutoFit/>
          </a:bodyPr>
          <a:lstStyle>
            <a:lvl1pPr>
              <a:defRPr sz="6950">
                <a:solidFill>
                  <a:schemeClr val="tx2"/>
                </a:solidFill>
              </a:defRPr>
            </a:lvl1pPr>
          </a:lstStyle>
          <a:p>
            <a:pPr lvl="0"/>
            <a:r>
              <a:rPr lang="en-US" dirty="0"/>
              <a:t>Title Line 2</a:t>
            </a:r>
            <a:endParaRPr lang="en-AU" dirty="0"/>
          </a:p>
        </p:txBody>
      </p:sp>
      <p:sp>
        <p:nvSpPr>
          <p:cNvPr id="35" name="Text Placeholder 10"/>
          <p:cNvSpPr>
            <a:spLocks noGrp="1"/>
          </p:cNvSpPr>
          <p:nvPr>
            <p:ph type="body" sz="quarter" idx="13" hasCustomPrompt="1"/>
          </p:nvPr>
        </p:nvSpPr>
        <p:spPr>
          <a:xfrm>
            <a:off x="1109663" y="1164546"/>
            <a:ext cx="5108391" cy="1287633"/>
          </a:xfrm>
          <a:solidFill>
            <a:schemeClr val="bg2"/>
          </a:solidFill>
        </p:spPr>
        <p:txBody>
          <a:bodyPr wrap="none" lIns="234000" tIns="180000" rIns="234000" bIns="36000">
            <a:spAutoFit/>
          </a:bodyPr>
          <a:lstStyle>
            <a:lvl1pPr>
              <a:defRPr sz="6950">
                <a:solidFill>
                  <a:schemeClr val="tx2"/>
                </a:solidFill>
              </a:defRPr>
            </a:lvl1pPr>
          </a:lstStyle>
          <a:p>
            <a:pPr lvl="0"/>
            <a:r>
              <a:rPr lang="en-US" dirty="0"/>
              <a:t>Title Line 1</a:t>
            </a:r>
            <a:endParaRPr lang="en-AU"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7463" y="8323008"/>
            <a:ext cx="2724023" cy="6103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able Placeholder 6"/>
          <p:cNvSpPr>
            <a:spLocks noGrp="1"/>
          </p:cNvSpPr>
          <p:nvPr>
            <p:ph type="tbl" sz="quarter" idx="15"/>
          </p:nvPr>
        </p:nvSpPr>
        <p:spPr>
          <a:xfrm>
            <a:off x="1117600" y="2578100"/>
            <a:ext cx="6696000" cy="5778500"/>
          </a:xfrm>
        </p:spPr>
        <p:txBody>
          <a:bodyPr lIns="180000" tIns="180000" rIns="180000" bIns="180000">
            <a:normAutofit/>
          </a:bodyPr>
          <a:lstStyle>
            <a:lvl1pPr>
              <a:defRPr sz="2000" b="0" baseline="0"/>
            </a:lvl1pPr>
          </a:lstStyle>
          <a:p>
            <a:r>
              <a:rPr lang="en-US"/>
              <a:t>Click icon to add table</a:t>
            </a:r>
            <a:endParaRPr lang="en-AU" dirty="0"/>
          </a:p>
        </p:txBody>
      </p:sp>
      <p:sp>
        <p:nvSpPr>
          <p:cNvPr id="2" name="Title 1"/>
          <p:cNvSpPr>
            <a:spLocks noGrp="1"/>
          </p:cNvSpPr>
          <p:nvPr>
            <p:ph type="title" hasCustomPrompt="1"/>
          </p:nvPr>
        </p:nvSpPr>
        <p:spPr/>
        <p:txBody>
          <a:bodyPr/>
          <a:lstStyle>
            <a:lvl1pPr>
              <a:defRPr/>
            </a:lvl1pPr>
          </a:lstStyle>
          <a:p>
            <a:r>
              <a:rPr lang="en-US" dirty="0"/>
              <a:t>Contents</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Tree>
    <p:extLst>
      <p:ext uri="{BB962C8B-B14F-4D97-AF65-F5344CB8AC3E}">
        <p14:creationId xmlns:p14="http://schemas.microsoft.com/office/powerpoint/2010/main" val="15104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65736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7"/>
            <a:ext cx="6573600" cy="5760000"/>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Tree>
    <p:extLst>
      <p:ext uri="{BB962C8B-B14F-4D97-AF65-F5344CB8AC3E}">
        <p14:creationId xmlns:p14="http://schemas.microsoft.com/office/powerpoint/2010/main" val="22830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7915" y="516909"/>
            <a:ext cx="8154000" cy="928509"/>
          </a:xfrm>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8154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7"/>
            <a:ext cx="4140000" cy="5760000"/>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
        <p:nvSpPr>
          <p:cNvPr id="8" name="Text Placeholder 13"/>
          <p:cNvSpPr>
            <a:spLocks noGrp="1"/>
          </p:cNvSpPr>
          <p:nvPr>
            <p:ph type="body" sz="quarter" idx="15" hasCustomPrompt="1"/>
          </p:nvPr>
        </p:nvSpPr>
        <p:spPr>
          <a:xfrm>
            <a:off x="6896608" y="3106737"/>
            <a:ext cx="4140000" cy="5760000"/>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Tree>
    <p:extLst>
      <p:ext uri="{BB962C8B-B14F-4D97-AF65-F5344CB8AC3E}">
        <p14:creationId xmlns:p14="http://schemas.microsoft.com/office/powerpoint/2010/main" val="102758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ext, Singl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5040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8"/>
            <a:ext cx="3780000" cy="5910262"/>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
        <p:nvSpPr>
          <p:cNvPr id="7" name="Picture Placeholder 6"/>
          <p:cNvSpPr>
            <a:spLocks noGrp="1"/>
          </p:cNvSpPr>
          <p:nvPr>
            <p:ph type="pic" sz="quarter" idx="15" hasCustomPrompt="1"/>
          </p:nvPr>
        </p:nvSpPr>
        <p:spPr>
          <a:xfrm>
            <a:off x="7839646" y="2822066"/>
            <a:ext cx="5158800" cy="6188584"/>
          </a:xfrm>
        </p:spPr>
        <p:txBody>
          <a:bodyPr lIns="180000" tIns="180000" rIns="180000" bIns="180000">
            <a:normAutofit/>
          </a:bodyPr>
          <a:lstStyle>
            <a:lvl1pPr>
              <a:defRPr sz="2000" b="0"/>
            </a:lvl1pPr>
          </a:lstStyle>
          <a:p>
            <a:r>
              <a:rPr lang="en-AU" dirty="0"/>
              <a:t>Click icon to add image</a:t>
            </a:r>
          </a:p>
        </p:txBody>
      </p:sp>
    </p:spTree>
    <p:extLst>
      <p:ext uri="{BB962C8B-B14F-4D97-AF65-F5344CB8AC3E}">
        <p14:creationId xmlns:p14="http://schemas.microsoft.com/office/powerpoint/2010/main" val="1874218182"/>
      </p:ext>
    </p:extLst>
  </p:cSld>
  <p:clrMapOvr>
    <a:masterClrMapping/>
  </p:clrMapOvr>
  <p:extLst>
    <p:ext uri="{DCECCB84-F9BA-43D5-87BE-67443E8EF086}">
      <p15:sldGuideLst xmlns:p15="http://schemas.microsoft.com/office/powerpoint/2012/main">
        <p15:guide id="1" orient="horz" pos="1766" userDrawn="1">
          <p15:clr>
            <a:srgbClr val="FBAE40"/>
          </p15:clr>
        </p15:guide>
        <p15:guide id="2" pos="4938" userDrawn="1">
          <p15:clr>
            <a:srgbClr val="FBAE40"/>
          </p15:clr>
        </p15:guide>
        <p15:guide id="3" orient="horz" pos="5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Text, 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5040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8"/>
            <a:ext cx="3780000" cy="5910262"/>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
        <p:nvSpPr>
          <p:cNvPr id="7" name="Picture Placeholder 6"/>
          <p:cNvSpPr>
            <a:spLocks noGrp="1"/>
          </p:cNvSpPr>
          <p:nvPr>
            <p:ph type="pic" sz="quarter" idx="15" hasCustomPrompt="1"/>
          </p:nvPr>
        </p:nvSpPr>
        <p:spPr>
          <a:xfrm>
            <a:off x="7839646" y="2822065"/>
            <a:ext cx="5158800" cy="2916000"/>
          </a:xfrm>
        </p:spPr>
        <p:txBody>
          <a:bodyPr lIns="180000" tIns="180000" rIns="180000" bIns="180000">
            <a:normAutofit/>
          </a:bodyPr>
          <a:lstStyle>
            <a:lvl1pPr>
              <a:defRPr sz="2000" b="0"/>
            </a:lvl1pPr>
          </a:lstStyle>
          <a:p>
            <a:r>
              <a:rPr lang="en-AU" dirty="0"/>
              <a:t>Click icon to add image</a:t>
            </a:r>
          </a:p>
        </p:txBody>
      </p:sp>
      <p:sp>
        <p:nvSpPr>
          <p:cNvPr id="9" name="Picture Placeholder 6"/>
          <p:cNvSpPr>
            <a:spLocks noGrp="1"/>
          </p:cNvSpPr>
          <p:nvPr>
            <p:ph type="pic" sz="quarter" idx="16" hasCustomPrompt="1"/>
          </p:nvPr>
        </p:nvSpPr>
        <p:spPr>
          <a:xfrm>
            <a:off x="7839646" y="6102610"/>
            <a:ext cx="5158800" cy="2916000"/>
          </a:xfrm>
        </p:spPr>
        <p:txBody>
          <a:bodyPr lIns="180000" tIns="180000" rIns="180000" bIns="180000">
            <a:normAutofit/>
          </a:bodyPr>
          <a:lstStyle>
            <a:lvl1pPr>
              <a:defRPr sz="2000" b="0"/>
            </a:lvl1pPr>
          </a:lstStyle>
          <a:p>
            <a:r>
              <a:rPr lang="en-AU" dirty="0"/>
              <a:t>Click icon to add image</a:t>
            </a:r>
          </a:p>
        </p:txBody>
      </p:sp>
    </p:spTree>
    <p:extLst>
      <p:ext uri="{BB962C8B-B14F-4D97-AF65-F5344CB8AC3E}">
        <p14:creationId xmlns:p14="http://schemas.microsoft.com/office/powerpoint/2010/main" val="3550474920"/>
      </p:ext>
    </p:extLst>
  </p:cSld>
  <p:clrMapOvr>
    <a:masterClrMapping/>
  </p:clrMapOvr>
  <p:extLst>
    <p:ext uri="{DCECCB84-F9BA-43D5-87BE-67443E8EF086}">
      <p15:sldGuideLst xmlns:p15="http://schemas.microsoft.com/office/powerpoint/2012/main">
        <p15:guide id="1" orient="horz" pos="1766">
          <p15:clr>
            <a:srgbClr val="FBAE40"/>
          </p15:clr>
        </p15:guide>
        <p15:guide id="2" pos="4938">
          <p15:clr>
            <a:srgbClr val="FBAE40"/>
          </p15:clr>
        </p15:guide>
        <p15:guide id="3" orient="horz" pos="56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 Large Content">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4125913" y="2560320"/>
            <a:ext cx="8352000" cy="6228000"/>
          </a:xfrm>
        </p:spPr>
        <p:txBody>
          <a:bodyPr lIns="180000" tIns="180000" rIns="180000" bIns="180000">
            <a:normAutofit/>
          </a:bodyPr>
          <a:lstStyle>
            <a:lvl1pPr>
              <a:defRPr sz="2000" b="0" baseline="0"/>
            </a:lvl1pPr>
            <a:lvl2pPr>
              <a:defRPr sz="2000"/>
            </a:lvl2pPr>
            <a:lvl3pPr>
              <a:defRPr sz="2000"/>
            </a:lvl3pPr>
            <a:lvl4pPr>
              <a:defRPr sz="2000"/>
            </a:lvl4pPr>
            <a:lvl5pPr>
              <a:defRPr sz="2000"/>
            </a:lvl5pPr>
          </a:lstStyle>
          <a:p>
            <a:pPr lvl="0"/>
            <a:r>
              <a:rPr lang="en-US" dirty="0"/>
              <a:t>Click icon to add table, graph or image</a:t>
            </a:r>
            <a:endParaRPr lang="en-AU" dirty="0"/>
          </a:p>
        </p:txBody>
      </p:sp>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0" y="2451100"/>
            <a:ext cx="2916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0" y="3106738"/>
            <a:ext cx="2728800" cy="5694362"/>
          </a:xfrm>
        </p:spPr>
        <p:txBody>
          <a:bodyPr/>
          <a:lstStyle>
            <a:lvl1pPr>
              <a:spcBef>
                <a:spcPts val="283"/>
              </a:spcBef>
              <a:spcAft>
                <a:spcPts val="283"/>
              </a:spcAft>
              <a:defRPr sz="2000"/>
            </a:lvl1pPr>
            <a:lvl2pPr>
              <a:spcBef>
                <a:spcPts val="283"/>
              </a:spcBef>
              <a:spcAft>
                <a:spcPts val="567"/>
              </a:spcAft>
              <a:defRPr b="0"/>
            </a:lvl2pPr>
            <a:lvl3pPr marL="216000" indent="-216000">
              <a:spcBef>
                <a:spcPts val="0"/>
              </a:spcBef>
              <a:spcAft>
                <a:spcPts val="567"/>
              </a:spcAft>
              <a:buFont typeface="Arial" panose="020B0604020202020204" pitchFamily="34" charset="0"/>
              <a:buChar char="•"/>
              <a:defRPr/>
            </a:lvl3pPr>
            <a:lvl4pPr marL="432000">
              <a:spcBef>
                <a:spcPts val="0"/>
              </a:spcBef>
              <a:spcAft>
                <a:spcPts val="567"/>
              </a:spcAft>
              <a:defRPr/>
            </a:lvl4pPr>
            <a:lvl5pPr marL="6480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Tree>
    <p:extLst>
      <p:ext uri="{BB962C8B-B14F-4D97-AF65-F5344CB8AC3E}">
        <p14:creationId xmlns:p14="http://schemas.microsoft.com/office/powerpoint/2010/main" val="72312302"/>
      </p:ext>
    </p:extLst>
  </p:cSld>
  <p:clrMapOvr>
    <a:masterClrMapping/>
  </p:clrMapOvr>
  <p:extLst>
    <p:ext uri="{DCECCB84-F9BA-43D5-87BE-67443E8EF086}">
      <p15:sldGuideLst xmlns:p15="http://schemas.microsoft.com/office/powerpoint/2012/main">
        <p15:guide id="1" orient="horz" pos="1613" userDrawn="1">
          <p15:clr>
            <a:srgbClr val="FBAE40"/>
          </p15:clr>
        </p15:guide>
        <p15:guide id="2" pos="2599" userDrawn="1">
          <p15:clr>
            <a:srgbClr val="FBAE40"/>
          </p15:clr>
        </p15:guide>
        <p15:guide id="3" orient="horz" pos="5544" userDrawn="1">
          <p15:clr>
            <a:srgbClr val="FBAE40"/>
          </p15:clr>
        </p15:guide>
        <p15:guide id="4" pos="786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3003200" cy="1766597"/>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AU" sz="3200"/>
          </a:p>
        </p:txBody>
      </p:sp>
      <p:sp>
        <p:nvSpPr>
          <p:cNvPr id="2" name="Title Placeholder 1"/>
          <p:cNvSpPr>
            <a:spLocks noGrp="1"/>
          </p:cNvSpPr>
          <p:nvPr>
            <p:ph type="title"/>
          </p:nvPr>
        </p:nvSpPr>
        <p:spPr>
          <a:xfrm>
            <a:off x="1117915" y="516909"/>
            <a:ext cx="8160921" cy="928509"/>
          </a:xfrm>
          <a:prstGeom prst="rect">
            <a:avLst/>
          </a:prstGeom>
        </p:spPr>
        <p:txBody>
          <a:bodyPr vert="horz" lIns="0" tIns="0" rIns="0" bIns="0" rtlCol="0" anchor="b">
            <a:normAutofit/>
          </a:bodyPr>
          <a:lstStyle/>
          <a:p>
            <a:r>
              <a:rPr lang="en-US" dirty="0"/>
              <a:t>Page title</a:t>
            </a:r>
          </a:p>
        </p:txBody>
      </p:sp>
      <p:sp>
        <p:nvSpPr>
          <p:cNvPr id="3" name="Text Placeholder 2"/>
          <p:cNvSpPr>
            <a:spLocks noGrp="1"/>
          </p:cNvSpPr>
          <p:nvPr>
            <p:ph type="body" idx="1"/>
          </p:nvPr>
        </p:nvSpPr>
        <p:spPr>
          <a:xfrm>
            <a:off x="1117915" y="3106056"/>
            <a:ext cx="6573600" cy="5083473"/>
          </a:xfrm>
          <a:prstGeom prst="rect">
            <a:avLst/>
          </a:prstGeom>
        </p:spPr>
        <p:txBody>
          <a:bodyPr vert="horz" lIns="0" tIns="0" rIns="0" bIns="0" rtlCol="0">
            <a:normAutofit/>
          </a:bodyPr>
          <a:lstStyle/>
          <a:p>
            <a:pPr lvl="1"/>
            <a:r>
              <a:rPr lang="en-US" dirty="0"/>
              <a:t>Body heading</a:t>
            </a:r>
          </a:p>
          <a:p>
            <a:pPr lvl="2"/>
            <a:r>
              <a:rPr lang="en-US" dirty="0"/>
              <a:t>Body Copy, Point size 20</a:t>
            </a:r>
          </a:p>
          <a:p>
            <a:pPr lvl="3"/>
            <a:r>
              <a:rPr lang="en-US" dirty="0"/>
              <a:t>Bullet Level 1</a:t>
            </a:r>
          </a:p>
          <a:p>
            <a:pPr lvl="4"/>
            <a:r>
              <a:rPr lang="en-US" dirty="0"/>
              <a:t>Bullet Level 2</a:t>
            </a:r>
          </a:p>
        </p:txBody>
      </p:sp>
      <p:sp>
        <p:nvSpPr>
          <p:cNvPr id="5" name="Footer Placeholder 4"/>
          <p:cNvSpPr>
            <a:spLocks noGrp="1"/>
          </p:cNvSpPr>
          <p:nvPr>
            <p:ph type="ftr" sz="quarter" idx="3"/>
          </p:nvPr>
        </p:nvSpPr>
        <p:spPr>
          <a:xfrm>
            <a:off x="1117915" y="9266083"/>
            <a:ext cx="9000000" cy="180000"/>
          </a:xfrm>
          <a:prstGeom prst="rect">
            <a:avLst/>
          </a:prstGeom>
        </p:spPr>
        <p:txBody>
          <a:bodyPr vert="horz" wrap="none" lIns="0" tIns="0" rIns="0" bIns="0" rtlCol="0" anchor="ctr"/>
          <a:lstStyle>
            <a:lvl1pPr algn="l">
              <a:defRPr sz="1200" b="1">
                <a:solidFill>
                  <a:schemeClr val="tx1"/>
                </a:solidFill>
              </a:defRPr>
            </a:lvl1pPr>
          </a:lstStyle>
          <a:p>
            <a:r>
              <a:rPr lang="en-AU"/>
              <a:t>01 Month 2016 Presentation Title</a:t>
            </a:r>
            <a:endParaRPr lang="en-AU" dirty="0"/>
          </a:p>
        </p:txBody>
      </p:sp>
      <p:sp>
        <p:nvSpPr>
          <p:cNvPr id="6" name="Slide Number Placeholder 5"/>
          <p:cNvSpPr>
            <a:spLocks noGrp="1"/>
          </p:cNvSpPr>
          <p:nvPr>
            <p:ph type="sldNum" sz="quarter" idx="4"/>
          </p:nvPr>
        </p:nvSpPr>
        <p:spPr>
          <a:xfrm>
            <a:off x="12313261" y="9266083"/>
            <a:ext cx="182018" cy="180000"/>
          </a:xfrm>
          <a:prstGeom prst="rect">
            <a:avLst/>
          </a:prstGeom>
        </p:spPr>
        <p:txBody>
          <a:bodyPr vert="horz" wrap="none" lIns="0" tIns="0" rIns="0" bIns="0" rtlCol="0" anchor="ctr"/>
          <a:lstStyle>
            <a:lvl1pPr algn="r">
              <a:defRPr sz="1200" b="1">
                <a:solidFill>
                  <a:schemeClr val="tx1"/>
                </a:solidFill>
              </a:defRPr>
            </a:lvl1pPr>
          </a:lstStyle>
          <a:p>
            <a:pPr algn="l"/>
            <a:fld id="{1F04BBF8-6C63-45D9-88C3-789E628EC6D6}" type="slidenum">
              <a:rPr lang="en-AU" smtClean="0"/>
              <a:pPr algn="l"/>
              <a:t>‹#›</a:t>
            </a:fld>
            <a:endParaRPr lang="en-AU" dirty="0"/>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779007" y="736261"/>
            <a:ext cx="2724023" cy="610361"/>
          </a:xfrm>
          <a:prstGeom prst="rect">
            <a:avLst/>
          </a:prstGeom>
        </p:spPr>
      </p:pic>
      <p:sp>
        <p:nvSpPr>
          <p:cNvPr id="12" name="Rectangle 11"/>
          <p:cNvSpPr/>
          <p:nvPr userDrawn="1"/>
        </p:nvSpPr>
        <p:spPr>
          <a:xfrm>
            <a:off x="11902892" y="9266083"/>
            <a:ext cx="410369" cy="184666"/>
          </a:xfrm>
          <a:prstGeom prst="rect">
            <a:avLst/>
          </a:prstGeom>
        </p:spPr>
        <p:txBody>
          <a:bodyPr wrap="none" lIns="0" tIns="0" rIns="0" bIns="0">
            <a:spAutoFit/>
          </a:bodyPr>
          <a:lstStyle/>
          <a:p>
            <a:r>
              <a:rPr lang="en-AU" sz="1200" b="1" dirty="0">
                <a:solidFill>
                  <a:schemeClr val="tx1"/>
                </a:solidFill>
              </a:rPr>
              <a:t>Page </a:t>
            </a:r>
          </a:p>
        </p:txBody>
      </p:sp>
    </p:spTree>
    <p:extLst>
      <p:ext uri="{BB962C8B-B14F-4D97-AF65-F5344CB8AC3E}">
        <p14:creationId xmlns:p14="http://schemas.microsoft.com/office/powerpoint/2010/main" val="2836608478"/>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9" r:id="rId3"/>
    <p:sldLayoutId id="2147483668" r:id="rId4"/>
    <p:sldLayoutId id="2147483662" r:id="rId5"/>
    <p:sldLayoutId id="2147483664" r:id="rId6"/>
    <p:sldLayoutId id="2147483665" r:id="rId7"/>
    <p:sldLayoutId id="2147483666" r:id="rId8"/>
    <p:sldLayoutId id="2147483667" r:id="rId9"/>
    <p:sldLayoutId id="2147483670" r:id="rId10"/>
  </p:sldLayoutIdLst>
  <p:hf hdr="0" ftr="0" dt="0"/>
  <p:txStyles>
    <p:titleStyle>
      <a:lvl1pPr algn="l" defTabSz="1300460" rtl="0" eaLnBrk="1" latinLnBrk="0" hangingPunct="1">
        <a:lnSpc>
          <a:spcPct val="90000"/>
        </a:lnSpc>
        <a:spcBef>
          <a:spcPct val="0"/>
        </a:spcBef>
        <a:buNone/>
        <a:defRPr sz="4600" b="1" kern="1200">
          <a:solidFill>
            <a:schemeClr val="tx2"/>
          </a:solidFill>
          <a:latin typeface="+mj-lt"/>
          <a:ea typeface="+mj-ea"/>
          <a:cs typeface="+mj-cs"/>
        </a:defRPr>
      </a:lvl1pPr>
    </p:titleStyle>
    <p:bodyStyle>
      <a:lvl1pPr marL="0" indent="0" algn="l" defTabSz="1300460" rtl="0" eaLnBrk="1" latinLnBrk="0" hangingPunct="1">
        <a:lnSpc>
          <a:spcPct val="100000"/>
        </a:lnSpc>
        <a:spcBef>
          <a:spcPts val="0"/>
        </a:spcBef>
        <a:spcAft>
          <a:spcPts val="1300"/>
        </a:spcAft>
        <a:buFont typeface="Arial" panose="020B0604020202020204" pitchFamily="34" charset="0"/>
        <a:buNone/>
        <a:defRPr sz="3000" b="1" kern="1200" baseline="0">
          <a:solidFill>
            <a:schemeClr val="tx1"/>
          </a:solidFill>
          <a:latin typeface="+mn-lt"/>
          <a:ea typeface="+mn-ea"/>
          <a:cs typeface="+mn-cs"/>
        </a:defRPr>
      </a:lvl1pPr>
      <a:lvl2pPr marL="0" indent="0" algn="l" defTabSz="1300460" rtl="0" eaLnBrk="1" latinLnBrk="0" hangingPunct="1">
        <a:lnSpc>
          <a:spcPct val="100000"/>
        </a:lnSpc>
        <a:spcBef>
          <a:spcPts val="283"/>
        </a:spcBef>
        <a:spcAft>
          <a:spcPts val="283"/>
        </a:spcAft>
        <a:buFont typeface="Arial" panose="020B0604020202020204" pitchFamily="34" charset="0"/>
        <a:buNone/>
        <a:defRPr sz="2000" b="1" kern="1200">
          <a:solidFill>
            <a:schemeClr val="tx1"/>
          </a:solidFill>
          <a:latin typeface="+mn-lt"/>
          <a:ea typeface="+mn-ea"/>
          <a:cs typeface="+mn-cs"/>
        </a:defRPr>
      </a:lvl2pPr>
      <a:lvl3pPr marL="0" indent="0" algn="l" defTabSz="1300460" rtl="0" eaLnBrk="1" latinLnBrk="0" hangingPunct="1">
        <a:lnSpc>
          <a:spcPct val="100000"/>
        </a:lnSpc>
        <a:spcBef>
          <a:spcPts val="283"/>
        </a:spcBef>
        <a:spcAft>
          <a:spcPts val="567"/>
        </a:spcAft>
        <a:buFont typeface="Arial" panose="020B0604020202020204" pitchFamily="34" charset="0"/>
        <a:buNone/>
        <a:defRPr sz="2000" kern="1200">
          <a:solidFill>
            <a:schemeClr val="tx1"/>
          </a:solidFill>
          <a:latin typeface="+mn-lt"/>
          <a:ea typeface="+mn-ea"/>
          <a:cs typeface="+mn-cs"/>
        </a:defRPr>
      </a:lvl3pPr>
      <a:lvl4pPr marL="216000" indent="-216000" algn="l" defTabSz="1300460"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4pPr>
      <a:lvl5pPr marL="432000" indent="-216000" algn="l" defTabSz="1300460"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mailto:Ed.Gamble@VisionAustralia.org" TargetMode="External"/><Relationship Id="rId2" Type="http://schemas.openxmlformats.org/officeDocument/2006/relationships/hyperlink" Target="mailto:Kyleigh.Langrick@VisionAustralia.org"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109663" y="1164545"/>
            <a:ext cx="9104036" cy="5650366"/>
          </a:xfrm>
        </p:spPr>
        <p:txBody>
          <a:bodyPr/>
          <a:lstStyle/>
          <a:p>
            <a:r>
              <a:rPr lang="en-AU" sz="4400" dirty="0">
                <a:latin typeface="Arial" panose="020B0604020202020204" pitchFamily="34" charset="0"/>
                <a:cs typeface="Arial" panose="020B0604020202020204" pitchFamily="34" charset="0"/>
              </a:rPr>
              <a:t> </a:t>
            </a:r>
            <a:r>
              <a:rPr lang="en-AU" sz="6000" dirty="0">
                <a:latin typeface="Arial" panose="020B0604020202020204" pitchFamily="34" charset="0"/>
                <a:cs typeface="Arial" panose="020B0604020202020204" pitchFamily="34" charset="0"/>
              </a:rPr>
              <a:t>Building Community</a:t>
            </a:r>
          </a:p>
          <a:p>
            <a:endParaRPr lang="en-AU" sz="4400" dirty="0">
              <a:latin typeface="Arial" panose="020B0604020202020204" pitchFamily="34" charset="0"/>
              <a:cs typeface="Arial" panose="020B0604020202020204" pitchFamily="34" charset="0"/>
            </a:endParaRPr>
          </a:p>
          <a:p>
            <a:r>
              <a:rPr lang="en-AU" sz="3200" dirty="0">
                <a:latin typeface="Arial" panose="020B0604020202020204" pitchFamily="34" charset="0"/>
                <a:cs typeface="Arial" panose="020B0604020202020204" pitchFamily="34" charset="0"/>
              </a:rPr>
              <a:t>Presented by:</a:t>
            </a:r>
          </a:p>
          <a:p>
            <a:r>
              <a:rPr lang="en-AU" sz="3200" dirty="0">
                <a:latin typeface="Arial" panose="020B0604020202020204" pitchFamily="34" charset="0"/>
                <a:cs typeface="Arial" panose="020B0604020202020204" pitchFamily="34" charset="0"/>
              </a:rPr>
              <a:t>Ed Gamble</a:t>
            </a:r>
          </a:p>
          <a:p>
            <a:r>
              <a:rPr lang="en-AU" sz="3200" dirty="0">
                <a:latin typeface="Arial" panose="020B0604020202020204" pitchFamily="34" charset="0"/>
                <a:cs typeface="Arial" panose="020B0604020202020204" pitchFamily="34" charset="0"/>
              </a:rPr>
              <a:t>Kyleigh Langrick </a:t>
            </a:r>
          </a:p>
          <a:p>
            <a:endParaRPr lang="en-AU" sz="4400" dirty="0">
              <a:latin typeface="Arial" panose="020B0604020202020204" pitchFamily="34" charset="0"/>
              <a:cs typeface="Arial" panose="020B0604020202020204" pitchFamily="34" charset="0"/>
            </a:endParaRPr>
          </a:p>
          <a:p>
            <a:r>
              <a:rPr lang="en-AU" sz="4400" dirty="0">
                <a:latin typeface="Arial" panose="020B0604020202020204" pitchFamily="34" charset="0"/>
                <a:cs typeface="Arial" panose="020B0604020202020204" pitchFamily="34" charset="0"/>
              </a:rPr>
              <a:t>Vision Australia Library Service </a:t>
            </a:r>
          </a:p>
        </p:txBody>
      </p:sp>
    </p:spTree>
    <p:extLst>
      <p:ext uri="{BB962C8B-B14F-4D97-AF65-F5344CB8AC3E}">
        <p14:creationId xmlns:p14="http://schemas.microsoft.com/office/powerpoint/2010/main" val="742729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0A05-1116-8B30-D1CA-9161ABFFE299}"/>
              </a:ext>
            </a:extLst>
          </p:cNvPr>
          <p:cNvSpPr>
            <a:spLocks noGrp="1"/>
          </p:cNvSpPr>
          <p:nvPr>
            <p:ph type="title"/>
          </p:nvPr>
        </p:nvSpPr>
        <p:spPr/>
        <p:txBody>
          <a:bodyPr/>
          <a:lstStyle/>
          <a:p>
            <a:r>
              <a:rPr lang="en-AU" dirty="0" err="1"/>
              <a:t>i</a:t>
            </a:r>
            <a:r>
              <a:rPr lang="en-AU" dirty="0"/>
              <a:t>-access kiosk for Envoy</a:t>
            </a:r>
          </a:p>
        </p:txBody>
      </p:sp>
      <p:sp>
        <p:nvSpPr>
          <p:cNvPr id="3" name="Slide Number Placeholder 2">
            <a:extLst>
              <a:ext uri="{FF2B5EF4-FFF2-40B4-BE49-F238E27FC236}">
                <a16:creationId xmlns:a16="http://schemas.microsoft.com/office/drawing/2014/main" id="{43E98C81-AF84-2355-A26C-7C12A9F9D365}"/>
              </a:ext>
            </a:extLst>
          </p:cNvPr>
          <p:cNvSpPr>
            <a:spLocks noGrp="1"/>
          </p:cNvSpPr>
          <p:nvPr>
            <p:ph type="sldNum" sz="quarter" idx="12"/>
          </p:nvPr>
        </p:nvSpPr>
        <p:spPr/>
        <p:txBody>
          <a:bodyPr/>
          <a:lstStyle/>
          <a:p>
            <a:fld id="{1F04BBF8-6C63-45D9-88C3-789E628EC6D6}" type="slidenum">
              <a:rPr lang="en-AU" smtClean="0"/>
              <a:pPr/>
              <a:t>10</a:t>
            </a:fld>
            <a:endParaRPr lang="en-AU" dirty="0"/>
          </a:p>
        </p:txBody>
      </p:sp>
      <p:pic>
        <p:nvPicPr>
          <p:cNvPr id="6" name="Picture 5" descr="The I-access kiosk that is used for the Envoy Player. This image of a computer pop up box shows a list of titles that are available to download onto the Envoy player">
            <a:extLst>
              <a:ext uri="{FF2B5EF4-FFF2-40B4-BE49-F238E27FC236}">
                <a16:creationId xmlns:a16="http://schemas.microsoft.com/office/drawing/2014/main" id="{E0F2AB2E-A007-3B26-8BD8-EB50FDEB193F}"/>
              </a:ext>
            </a:extLst>
          </p:cNvPr>
          <p:cNvPicPr>
            <a:picLocks noChangeAspect="1"/>
          </p:cNvPicPr>
          <p:nvPr/>
        </p:nvPicPr>
        <p:blipFill>
          <a:blip r:embed="rId3"/>
          <a:stretch>
            <a:fillRect/>
          </a:stretch>
        </p:blipFill>
        <p:spPr>
          <a:xfrm>
            <a:off x="713335" y="2847318"/>
            <a:ext cx="6848475" cy="5162550"/>
          </a:xfrm>
          <a:prstGeom prst="rect">
            <a:avLst/>
          </a:prstGeom>
        </p:spPr>
      </p:pic>
      <p:sp>
        <p:nvSpPr>
          <p:cNvPr id="7" name="TextBox 6">
            <a:extLst>
              <a:ext uri="{FF2B5EF4-FFF2-40B4-BE49-F238E27FC236}">
                <a16:creationId xmlns:a16="http://schemas.microsoft.com/office/drawing/2014/main" id="{0A56939C-B24C-5ED1-FB55-DAA31925837F}"/>
              </a:ext>
            </a:extLst>
          </p:cNvPr>
          <p:cNvSpPr txBox="1"/>
          <p:nvPr/>
        </p:nvSpPr>
        <p:spPr>
          <a:xfrm>
            <a:off x="7980936" y="2625633"/>
            <a:ext cx="4423334" cy="6186309"/>
          </a:xfrm>
          <a:prstGeom prst="rect">
            <a:avLst/>
          </a:prstGeom>
          <a:noFill/>
        </p:spPr>
        <p:txBody>
          <a:bodyPr wrap="square" rtlCol="0">
            <a:spAutoFit/>
          </a:bodyPr>
          <a:lstStyle/>
          <a:p>
            <a:pPr>
              <a:lnSpc>
                <a:spcPct val="150000"/>
              </a:lnSpc>
            </a:pPr>
            <a:r>
              <a:rPr lang="en-US" sz="2400" dirty="0"/>
              <a:t>We support supply of Envoy players and content. We have a range of options to suit their usage. </a:t>
            </a:r>
          </a:p>
          <a:p>
            <a:pPr>
              <a:lnSpc>
                <a:spcPct val="150000"/>
              </a:lnSpc>
            </a:pPr>
            <a:endParaRPr lang="en-US" sz="2400" dirty="0"/>
          </a:p>
          <a:p>
            <a:pPr marL="285750" indent="-285750">
              <a:lnSpc>
                <a:spcPct val="150000"/>
              </a:lnSpc>
              <a:buFontTx/>
              <a:buChar char="-"/>
            </a:pPr>
            <a:r>
              <a:rPr lang="en-US" sz="2400" dirty="0"/>
              <a:t>All VA content</a:t>
            </a:r>
          </a:p>
          <a:p>
            <a:pPr marL="285750" indent="-285750">
              <a:lnSpc>
                <a:spcPct val="150000"/>
              </a:lnSpc>
              <a:buFontTx/>
              <a:buChar char="-"/>
            </a:pPr>
            <a:r>
              <a:rPr lang="en-US" sz="2400" dirty="0"/>
              <a:t>Part VA content</a:t>
            </a:r>
          </a:p>
          <a:p>
            <a:pPr marL="285750" indent="-285750">
              <a:lnSpc>
                <a:spcPct val="150000"/>
              </a:lnSpc>
              <a:buFontTx/>
              <a:buChar char="-"/>
            </a:pPr>
            <a:r>
              <a:rPr lang="en-US" sz="2400" dirty="0"/>
              <a:t>No VA content</a:t>
            </a:r>
          </a:p>
          <a:p>
            <a:pPr marL="285750" indent="-285750">
              <a:lnSpc>
                <a:spcPct val="150000"/>
              </a:lnSpc>
              <a:buFontTx/>
              <a:buChar char="-"/>
            </a:pPr>
            <a:r>
              <a:rPr lang="en-US" sz="2400" dirty="0"/>
              <a:t>Swapping SD cards instead of swapping players</a:t>
            </a:r>
          </a:p>
          <a:p>
            <a:endParaRPr lang="en-US" dirty="0"/>
          </a:p>
          <a:p>
            <a:endParaRPr lang="en-US" dirty="0"/>
          </a:p>
        </p:txBody>
      </p:sp>
    </p:spTree>
    <p:extLst>
      <p:ext uri="{BB962C8B-B14F-4D97-AF65-F5344CB8AC3E}">
        <p14:creationId xmlns:p14="http://schemas.microsoft.com/office/powerpoint/2010/main" val="3935701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1FC8-9ACC-7F87-3E61-638C9D928D77}"/>
              </a:ext>
            </a:extLst>
          </p:cNvPr>
          <p:cNvSpPr>
            <a:spLocks noGrp="1"/>
          </p:cNvSpPr>
          <p:nvPr>
            <p:ph type="title"/>
          </p:nvPr>
        </p:nvSpPr>
        <p:spPr/>
        <p:txBody>
          <a:bodyPr/>
          <a:lstStyle/>
          <a:p>
            <a:r>
              <a:rPr lang="en-AU" dirty="0"/>
              <a:t>VA user documents</a:t>
            </a:r>
          </a:p>
        </p:txBody>
      </p:sp>
      <p:sp>
        <p:nvSpPr>
          <p:cNvPr id="3" name="Slide Number Placeholder 2">
            <a:extLst>
              <a:ext uri="{FF2B5EF4-FFF2-40B4-BE49-F238E27FC236}">
                <a16:creationId xmlns:a16="http://schemas.microsoft.com/office/drawing/2014/main" id="{5BC39864-FFD4-C3D4-9162-15BE525732DC}"/>
              </a:ext>
            </a:extLst>
          </p:cNvPr>
          <p:cNvSpPr>
            <a:spLocks noGrp="1"/>
          </p:cNvSpPr>
          <p:nvPr>
            <p:ph type="sldNum" sz="quarter" idx="12"/>
          </p:nvPr>
        </p:nvSpPr>
        <p:spPr/>
        <p:txBody>
          <a:bodyPr/>
          <a:lstStyle/>
          <a:p>
            <a:fld id="{1F04BBF8-6C63-45D9-88C3-789E628EC6D6}" type="slidenum">
              <a:rPr lang="en-AU" smtClean="0"/>
              <a:pPr/>
              <a:t>11</a:t>
            </a:fld>
            <a:endParaRPr lang="en-AU" dirty="0"/>
          </a:p>
        </p:txBody>
      </p:sp>
      <p:sp>
        <p:nvSpPr>
          <p:cNvPr id="15" name="TextBox 14">
            <a:extLst>
              <a:ext uri="{FF2B5EF4-FFF2-40B4-BE49-F238E27FC236}">
                <a16:creationId xmlns:a16="http://schemas.microsoft.com/office/drawing/2014/main" id="{14AE16E7-F061-83ED-085C-4F50706F2D8F}"/>
              </a:ext>
            </a:extLst>
          </p:cNvPr>
          <p:cNvSpPr txBox="1"/>
          <p:nvPr/>
        </p:nvSpPr>
        <p:spPr>
          <a:xfrm>
            <a:off x="1117915" y="3722638"/>
            <a:ext cx="4936044" cy="4144661"/>
          </a:xfrm>
          <a:prstGeom prst="rect">
            <a:avLst/>
          </a:prstGeom>
          <a:noFill/>
        </p:spPr>
        <p:txBody>
          <a:bodyPr wrap="square">
            <a:spAutoFit/>
          </a:bodyPr>
          <a:lstStyle/>
          <a:p>
            <a:pPr>
              <a:lnSpc>
                <a:spcPct val="150000"/>
              </a:lnSpc>
            </a:pPr>
            <a:r>
              <a:rPr lang="en-US" sz="3600" dirty="0"/>
              <a:t>We share our written instructions documents (public libraries are welcome to modify etc.) </a:t>
            </a:r>
          </a:p>
        </p:txBody>
      </p:sp>
      <p:pic>
        <p:nvPicPr>
          <p:cNvPr id="19" name="Picture 18" descr="The first page of the Envoy Connect document that VA library sends to new Envoy users. It shows links for email and website and also a QR Code that takes you to the website for tech guides and training in the library ">
            <a:extLst>
              <a:ext uri="{FF2B5EF4-FFF2-40B4-BE49-F238E27FC236}">
                <a16:creationId xmlns:a16="http://schemas.microsoft.com/office/drawing/2014/main" id="{544B5326-893B-06BB-161F-4998E7249C7F}"/>
              </a:ext>
            </a:extLst>
          </p:cNvPr>
          <p:cNvPicPr>
            <a:picLocks noChangeAspect="1"/>
          </p:cNvPicPr>
          <p:nvPr/>
        </p:nvPicPr>
        <p:blipFill>
          <a:blip r:embed="rId3"/>
          <a:stretch>
            <a:fillRect/>
          </a:stretch>
        </p:blipFill>
        <p:spPr>
          <a:xfrm>
            <a:off x="6376980" y="1974240"/>
            <a:ext cx="5439789" cy="7779360"/>
          </a:xfrm>
          <a:prstGeom prst="rect">
            <a:avLst/>
          </a:prstGeom>
        </p:spPr>
      </p:pic>
    </p:spTree>
    <p:extLst>
      <p:ext uri="{BB962C8B-B14F-4D97-AF65-F5344CB8AC3E}">
        <p14:creationId xmlns:p14="http://schemas.microsoft.com/office/powerpoint/2010/main" val="2769259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16FB-F906-ADCF-656E-0DF643F1EFAC}"/>
              </a:ext>
            </a:extLst>
          </p:cNvPr>
          <p:cNvSpPr>
            <a:spLocks noGrp="1"/>
          </p:cNvSpPr>
          <p:nvPr>
            <p:ph type="title"/>
          </p:nvPr>
        </p:nvSpPr>
        <p:spPr/>
        <p:txBody>
          <a:bodyPr/>
          <a:lstStyle/>
          <a:p>
            <a:r>
              <a:rPr lang="en-AU" dirty="0"/>
              <a:t>VA user documents</a:t>
            </a:r>
          </a:p>
        </p:txBody>
      </p:sp>
      <p:sp>
        <p:nvSpPr>
          <p:cNvPr id="3" name="Slide Number Placeholder 2">
            <a:extLst>
              <a:ext uri="{FF2B5EF4-FFF2-40B4-BE49-F238E27FC236}">
                <a16:creationId xmlns:a16="http://schemas.microsoft.com/office/drawing/2014/main" id="{936288AD-8442-CBFE-BEAB-C62672F8AE20}"/>
              </a:ext>
            </a:extLst>
          </p:cNvPr>
          <p:cNvSpPr>
            <a:spLocks noGrp="1"/>
          </p:cNvSpPr>
          <p:nvPr>
            <p:ph type="sldNum" sz="quarter" idx="12"/>
          </p:nvPr>
        </p:nvSpPr>
        <p:spPr/>
        <p:txBody>
          <a:bodyPr/>
          <a:lstStyle/>
          <a:p>
            <a:fld id="{1F04BBF8-6C63-45D9-88C3-789E628EC6D6}" type="slidenum">
              <a:rPr lang="en-AU" smtClean="0"/>
              <a:pPr/>
              <a:t>12</a:t>
            </a:fld>
            <a:endParaRPr lang="en-AU" dirty="0"/>
          </a:p>
        </p:txBody>
      </p:sp>
      <p:pic>
        <p:nvPicPr>
          <p:cNvPr id="11" name="Picture Placeholder 10">
            <a:extLst>
              <a:ext uri="{FF2B5EF4-FFF2-40B4-BE49-F238E27FC236}">
                <a16:creationId xmlns:a16="http://schemas.microsoft.com/office/drawing/2014/main" id="{91A73949-8253-F411-67A3-D4CE3887785B}"/>
              </a:ext>
            </a:extLst>
          </p:cNvPr>
          <p:cNvPicPr>
            <a:picLocks noGrp="1" noChangeAspect="1"/>
          </p:cNvPicPr>
          <p:nvPr>
            <p:ph type="pic" sz="quarter" idx="16"/>
          </p:nvPr>
        </p:nvPicPr>
        <p:blipFill>
          <a:blip r:embed="rId3"/>
          <a:srcRect t="6526" b="6526"/>
          <a:stretch/>
        </p:blipFill>
        <p:spPr>
          <a:xfrm>
            <a:off x="7245350" y="2190750"/>
            <a:ext cx="5159375" cy="6416675"/>
          </a:xfrm>
        </p:spPr>
      </p:pic>
      <p:pic>
        <p:nvPicPr>
          <p:cNvPr id="15" name="Picture Placeholder 14" descr="Picture one shows the documents for public libraries about the Envoy Player it has the front of the envoy and instructions on how to turn it on. &#10;&#10;Picture two shows the same image of the Envoy Player with instructions on how to choose books on the player. ">
            <a:extLst>
              <a:ext uri="{FF2B5EF4-FFF2-40B4-BE49-F238E27FC236}">
                <a16:creationId xmlns:a16="http://schemas.microsoft.com/office/drawing/2014/main" id="{C66BD5DD-1F5A-C13C-3333-D93BCE610E73}"/>
              </a:ext>
            </a:extLst>
          </p:cNvPr>
          <p:cNvPicPr>
            <a:picLocks noGrp="1" noChangeAspect="1"/>
          </p:cNvPicPr>
          <p:nvPr>
            <p:ph type="pic" sz="quarter" idx="15"/>
          </p:nvPr>
        </p:nvPicPr>
        <p:blipFill>
          <a:blip r:embed="rId4"/>
          <a:srcRect t="8250" b="8250"/>
          <a:stretch/>
        </p:blipFill>
        <p:spPr>
          <a:xfrm>
            <a:off x="996950" y="2190750"/>
            <a:ext cx="5159375" cy="6416675"/>
          </a:xfrm>
        </p:spPr>
      </p:pic>
    </p:spTree>
    <p:extLst>
      <p:ext uri="{BB962C8B-B14F-4D97-AF65-F5344CB8AC3E}">
        <p14:creationId xmlns:p14="http://schemas.microsoft.com/office/powerpoint/2010/main" val="1302936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A blue and gold object with a logo on it&#10;&#10;AI-generated content may be incorrect.">
            <a:extLst>
              <a:ext uri="{FF2B5EF4-FFF2-40B4-BE49-F238E27FC236}">
                <a16:creationId xmlns:a16="http://schemas.microsoft.com/office/drawing/2014/main" id="{9525FDB1-1624-7622-6E56-9478857D168E}"/>
              </a:ext>
            </a:extLst>
          </p:cNvPr>
          <p:cNvPicPr>
            <a:picLocks noGrp="1" noChangeAspect="1"/>
          </p:cNvPicPr>
          <p:nvPr>
            <p:ph sz="quarter" idx="17"/>
          </p:nvPr>
        </p:nvPicPr>
        <p:blipFill>
          <a:blip r:embed="rId2"/>
          <a:stretch>
            <a:fillRect/>
          </a:stretch>
        </p:blipFill>
        <p:spPr>
          <a:xfrm>
            <a:off x="4125913" y="3387960"/>
            <a:ext cx="8352000" cy="4572720"/>
          </a:xfrm>
          <a:prstGeom prst="rect">
            <a:avLst/>
          </a:prstGeom>
          <a:noFill/>
        </p:spPr>
      </p:pic>
      <p:sp>
        <p:nvSpPr>
          <p:cNvPr id="2" name="Title 1">
            <a:extLst>
              <a:ext uri="{FF2B5EF4-FFF2-40B4-BE49-F238E27FC236}">
                <a16:creationId xmlns:a16="http://schemas.microsoft.com/office/drawing/2014/main" id="{9E120FB8-691D-D2F1-6D1C-9E31D9103128}"/>
              </a:ext>
            </a:extLst>
          </p:cNvPr>
          <p:cNvSpPr>
            <a:spLocks noGrp="1"/>
          </p:cNvSpPr>
          <p:nvPr>
            <p:ph type="title"/>
          </p:nvPr>
        </p:nvSpPr>
        <p:spPr>
          <a:xfrm>
            <a:off x="1117915" y="516909"/>
            <a:ext cx="8160921" cy="928509"/>
          </a:xfrm>
        </p:spPr>
        <p:txBody>
          <a:bodyPr anchor="b">
            <a:normAutofit/>
          </a:bodyPr>
          <a:lstStyle/>
          <a:p>
            <a:r>
              <a:rPr lang="en-AU" dirty="0"/>
              <a:t>What’s next?</a:t>
            </a:r>
          </a:p>
        </p:txBody>
      </p:sp>
      <p:sp>
        <p:nvSpPr>
          <p:cNvPr id="3" name="Slide Number Placeholder 2">
            <a:extLst>
              <a:ext uri="{FF2B5EF4-FFF2-40B4-BE49-F238E27FC236}">
                <a16:creationId xmlns:a16="http://schemas.microsoft.com/office/drawing/2014/main" id="{9A92FBF0-ADCB-667C-E812-8CE03FA14D97}"/>
              </a:ext>
            </a:extLst>
          </p:cNvPr>
          <p:cNvSpPr>
            <a:spLocks noGrp="1"/>
          </p:cNvSpPr>
          <p:nvPr>
            <p:ph type="sldNum" sz="quarter" idx="12"/>
          </p:nvPr>
        </p:nvSpPr>
        <p:spPr>
          <a:xfrm>
            <a:off x="12313261" y="9266083"/>
            <a:ext cx="182018" cy="180000"/>
          </a:xfrm>
        </p:spPr>
        <p:txBody>
          <a:bodyPr wrap="none" anchor="ctr">
            <a:normAutofit/>
          </a:bodyPr>
          <a:lstStyle/>
          <a:p>
            <a:pPr>
              <a:lnSpc>
                <a:spcPct val="90000"/>
              </a:lnSpc>
              <a:spcAft>
                <a:spcPts val="600"/>
              </a:spcAft>
            </a:pPr>
            <a:fld id="{1F04BBF8-6C63-45D9-88C3-789E628EC6D6}" type="slidenum">
              <a:rPr lang="en-AU" smtClean="0"/>
              <a:pPr>
                <a:lnSpc>
                  <a:spcPct val="90000"/>
                </a:lnSpc>
                <a:spcAft>
                  <a:spcPts val="600"/>
                </a:spcAft>
              </a:pPr>
              <a:t>13</a:t>
            </a:fld>
            <a:endParaRPr lang="en-AU"/>
          </a:p>
        </p:txBody>
      </p:sp>
      <p:pic>
        <p:nvPicPr>
          <p:cNvPr id="18" name="Picture 17" descr="Picture one shows a pathway player&#10;&#10;Picture two shows a spec sheet for an Envoy player 'mask'">
            <a:extLst>
              <a:ext uri="{FF2B5EF4-FFF2-40B4-BE49-F238E27FC236}">
                <a16:creationId xmlns:a16="http://schemas.microsoft.com/office/drawing/2014/main" id="{89D70105-4467-0495-9C61-BFD56E52043D}"/>
              </a:ext>
            </a:extLst>
          </p:cNvPr>
          <p:cNvPicPr>
            <a:picLocks noChangeAspect="1"/>
          </p:cNvPicPr>
          <p:nvPr/>
        </p:nvPicPr>
        <p:blipFill>
          <a:blip r:embed="rId3"/>
          <a:stretch>
            <a:fillRect/>
          </a:stretch>
        </p:blipFill>
        <p:spPr>
          <a:xfrm>
            <a:off x="760564" y="3387961"/>
            <a:ext cx="2876631" cy="4314946"/>
          </a:xfrm>
          <a:prstGeom prst="rect">
            <a:avLst/>
          </a:prstGeom>
        </p:spPr>
      </p:pic>
      <p:sp>
        <p:nvSpPr>
          <p:cNvPr id="19" name="TextBox 18">
            <a:extLst>
              <a:ext uri="{FF2B5EF4-FFF2-40B4-BE49-F238E27FC236}">
                <a16:creationId xmlns:a16="http://schemas.microsoft.com/office/drawing/2014/main" id="{64A0E71B-0B68-3268-44C7-A78DEF8BE114}"/>
              </a:ext>
            </a:extLst>
          </p:cNvPr>
          <p:cNvSpPr txBox="1"/>
          <p:nvPr/>
        </p:nvSpPr>
        <p:spPr>
          <a:xfrm>
            <a:off x="1117915" y="2175640"/>
            <a:ext cx="8830126" cy="369332"/>
          </a:xfrm>
          <a:prstGeom prst="rect">
            <a:avLst/>
          </a:prstGeom>
          <a:noFill/>
        </p:spPr>
        <p:txBody>
          <a:bodyPr wrap="square" rtlCol="0">
            <a:spAutoFit/>
          </a:bodyPr>
          <a:lstStyle/>
          <a:p>
            <a:r>
              <a:rPr lang="en-AU" dirty="0"/>
              <a:t>Pathway player (L) and mask for an Envoy player (R) – developed at VA </a:t>
            </a:r>
          </a:p>
        </p:txBody>
      </p:sp>
    </p:spTree>
    <p:extLst>
      <p:ext uri="{BB962C8B-B14F-4D97-AF65-F5344CB8AC3E}">
        <p14:creationId xmlns:p14="http://schemas.microsoft.com/office/powerpoint/2010/main" val="2772397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843583-E1A2-24B6-4682-3C6BD8F66391}"/>
              </a:ext>
            </a:extLst>
          </p:cNvPr>
          <p:cNvSpPr>
            <a:spLocks noGrp="1"/>
          </p:cNvSpPr>
          <p:nvPr>
            <p:ph type="title"/>
          </p:nvPr>
        </p:nvSpPr>
        <p:spPr/>
        <p:txBody>
          <a:bodyPr/>
          <a:lstStyle/>
          <a:p>
            <a:r>
              <a:rPr lang="en-AU" dirty="0"/>
              <a:t>Questions and Answers</a:t>
            </a:r>
          </a:p>
        </p:txBody>
      </p:sp>
      <p:sp>
        <p:nvSpPr>
          <p:cNvPr id="4" name="Slide Number Placeholder 3">
            <a:extLst>
              <a:ext uri="{FF2B5EF4-FFF2-40B4-BE49-F238E27FC236}">
                <a16:creationId xmlns:a16="http://schemas.microsoft.com/office/drawing/2014/main" id="{43E12877-A8D2-A61A-96E7-F586A3D39268}"/>
              </a:ext>
            </a:extLst>
          </p:cNvPr>
          <p:cNvSpPr>
            <a:spLocks noGrp="1"/>
          </p:cNvSpPr>
          <p:nvPr>
            <p:ph type="sldNum" sz="quarter" idx="12"/>
          </p:nvPr>
        </p:nvSpPr>
        <p:spPr/>
        <p:txBody>
          <a:bodyPr/>
          <a:lstStyle/>
          <a:p>
            <a:fld id="{1F04BBF8-6C63-45D9-88C3-789E628EC6D6}" type="slidenum">
              <a:rPr lang="en-AU" smtClean="0"/>
              <a:pPr/>
              <a:t>14</a:t>
            </a:fld>
            <a:endParaRPr lang="en-AU" dirty="0"/>
          </a:p>
        </p:txBody>
      </p:sp>
      <p:sp>
        <p:nvSpPr>
          <p:cNvPr id="6" name="Text Placeholder 5">
            <a:extLst>
              <a:ext uri="{FF2B5EF4-FFF2-40B4-BE49-F238E27FC236}">
                <a16:creationId xmlns:a16="http://schemas.microsoft.com/office/drawing/2014/main" id="{3C6CF944-2F50-BDF3-CFD3-8D475E96FBF4}"/>
              </a:ext>
            </a:extLst>
          </p:cNvPr>
          <p:cNvSpPr>
            <a:spLocks noGrp="1"/>
          </p:cNvSpPr>
          <p:nvPr>
            <p:ph type="body" sz="quarter" idx="14"/>
          </p:nvPr>
        </p:nvSpPr>
        <p:spPr>
          <a:xfrm>
            <a:off x="1117915" y="2624600"/>
            <a:ext cx="10004829" cy="5694362"/>
          </a:xfrm>
        </p:spPr>
        <p:txBody>
          <a:bodyPr>
            <a:normAutofit/>
          </a:bodyPr>
          <a:lstStyle/>
          <a:p>
            <a:pPr>
              <a:lnSpc>
                <a:spcPct val="150000"/>
              </a:lnSpc>
            </a:pPr>
            <a:r>
              <a:rPr lang="en-AU" sz="3200" dirty="0"/>
              <a:t>Kyleigh Langrick </a:t>
            </a:r>
          </a:p>
          <a:p>
            <a:pPr>
              <a:lnSpc>
                <a:spcPct val="150000"/>
              </a:lnSpc>
            </a:pPr>
            <a:r>
              <a:rPr lang="en-AU" sz="3200" b="0" dirty="0"/>
              <a:t>Feelix Library </a:t>
            </a:r>
          </a:p>
          <a:p>
            <a:pPr>
              <a:lnSpc>
                <a:spcPct val="150000"/>
              </a:lnSpc>
            </a:pPr>
            <a:r>
              <a:rPr lang="en-AU" sz="3200" b="0" dirty="0">
                <a:hlinkClick r:id="rId2"/>
              </a:rPr>
              <a:t>Kyleigh.Langrick@VisionAustralia.org</a:t>
            </a:r>
            <a:endParaRPr lang="en-AU" sz="3200" b="0" dirty="0"/>
          </a:p>
          <a:p>
            <a:pPr>
              <a:lnSpc>
                <a:spcPct val="150000"/>
              </a:lnSpc>
            </a:pPr>
            <a:endParaRPr lang="en-AU" sz="3200" dirty="0"/>
          </a:p>
          <a:p>
            <a:pPr>
              <a:lnSpc>
                <a:spcPct val="150000"/>
              </a:lnSpc>
            </a:pPr>
            <a:r>
              <a:rPr lang="en-AU" sz="3200" dirty="0"/>
              <a:t>Ed Gamble</a:t>
            </a:r>
          </a:p>
          <a:p>
            <a:pPr>
              <a:lnSpc>
                <a:spcPct val="150000"/>
              </a:lnSpc>
            </a:pPr>
            <a:r>
              <a:rPr lang="en-AU" sz="3200" b="0" dirty="0"/>
              <a:t>Vision Australia Library </a:t>
            </a:r>
          </a:p>
          <a:p>
            <a:pPr>
              <a:lnSpc>
                <a:spcPct val="150000"/>
              </a:lnSpc>
            </a:pPr>
            <a:r>
              <a:rPr lang="en-AU" sz="3200" b="0" dirty="0">
                <a:hlinkClick r:id="rId3"/>
              </a:rPr>
              <a:t>Ed.Gamble@VisionAustralia.org</a:t>
            </a:r>
            <a:endParaRPr lang="en-AU" sz="3200" b="0" dirty="0"/>
          </a:p>
          <a:p>
            <a:endParaRPr lang="en-AU" sz="2800" dirty="0"/>
          </a:p>
        </p:txBody>
      </p:sp>
    </p:spTree>
    <p:extLst>
      <p:ext uri="{BB962C8B-B14F-4D97-AF65-F5344CB8AC3E}">
        <p14:creationId xmlns:p14="http://schemas.microsoft.com/office/powerpoint/2010/main" val="418234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38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43C0E-AD06-F15C-7F65-CDFD932D8E0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60BDB0B-4265-C3B3-8362-C2554392862F}"/>
              </a:ext>
            </a:extLst>
          </p:cNvPr>
          <p:cNvSpPr txBox="1"/>
          <p:nvPr/>
        </p:nvSpPr>
        <p:spPr>
          <a:xfrm>
            <a:off x="651182" y="2009828"/>
            <a:ext cx="11753088" cy="658835"/>
          </a:xfrm>
          <a:prstGeom prst="rect">
            <a:avLst/>
          </a:prstGeom>
          <a:noFill/>
        </p:spPr>
        <p:txBody>
          <a:bodyPr wrap="square">
            <a:spAutoFit/>
          </a:bodyPr>
          <a:lstStyle/>
          <a:p>
            <a:pPr>
              <a:lnSpc>
                <a:spcPct val="150000"/>
              </a:lnSpc>
            </a:pPr>
            <a:endParaRPr lang="en-US" sz="2800" dirty="0"/>
          </a:p>
        </p:txBody>
      </p:sp>
      <p:pic>
        <p:nvPicPr>
          <p:cNvPr id="6" name="Picture 5" descr="A map of australia with different colored Indigenous Countries and regions">
            <a:extLst>
              <a:ext uri="{FF2B5EF4-FFF2-40B4-BE49-F238E27FC236}">
                <a16:creationId xmlns:a16="http://schemas.microsoft.com/office/drawing/2014/main" id="{8AF0CBC4-6A9A-EC2F-4FBF-27D5F7C9B4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226" y="1892519"/>
            <a:ext cx="9525000" cy="7734300"/>
          </a:xfrm>
          <a:prstGeom prst="rect">
            <a:avLst/>
          </a:prstGeom>
        </p:spPr>
      </p:pic>
      <p:sp>
        <p:nvSpPr>
          <p:cNvPr id="7" name="Slide Number Placeholder 6">
            <a:extLst>
              <a:ext uri="{FF2B5EF4-FFF2-40B4-BE49-F238E27FC236}">
                <a16:creationId xmlns:a16="http://schemas.microsoft.com/office/drawing/2014/main" id="{C7BBE16B-4EC5-B657-3C57-1E9044B3802F}"/>
              </a:ext>
            </a:extLst>
          </p:cNvPr>
          <p:cNvSpPr>
            <a:spLocks noGrp="1"/>
          </p:cNvSpPr>
          <p:nvPr>
            <p:ph type="sldNum" sz="quarter" idx="12"/>
          </p:nvPr>
        </p:nvSpPr>
        <p:spPr/>
        <p:txBody>
          <a:bodyPr/>
          <a:lstStyle/>
          <a:p>
            <a:fld id="{1F04BBF8-6C63-45D9-88C3-789E628EC6D6}" type="slidenum">
              <a:rPr lang="en-AU" smtClean="0"/>
              <a:pPr/>
              <a:t>2</a:t>
            </a:fld>
            <a:endParaRPr lang="en-AU" dirty="0"/>
          </a:p>
        </p:txBody>
      </p:sp>
    </p:spTree>
    <p:extLst>
      <p:ext uri="{BB962C8B-B14F-4D97-AF65-F5344CB8AC3E}">
        <p14:creationId xmlns:p14="http://schemas.microsoft.com/office/powerpoint/2010/main" val="1677876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CB44-8FE1-0FF2-B2FD-D2069D59C9E8}"/>
              </a:ext>
            </a:extLst>
          </p:cNvPr>
          <p:cNvSpPr>
            <a:spLocks noGrp="1"/>
          </p:cNvSpPr>
          <p:nvPr>
            <p:ph type="title"/>
          </p:nvPr>
        </p:nvSpPr>
        <p:spPr/>
        <p:txBody>
          <a:bodyPr/>
          <a:lstStyle/>
          <a:p>
            <a:r>
              <a:rPr lang="en-AU" dirty="0"/>
              <a:t>Vision Australia Library </a:t>
            </a:r>
          </a:p>
        </p:txBody>
      </p:sp>
      <p:sp>
        <p:nvSpPr>
          <p:cNvPr id="3" name="Slide Number Placeholder 2">
            <a:extLst>
              <a:ext uri="{FF2B5EF4-FFF2-40B4-BE49-F238E27FC236}">
                <a16:creationId xmlns:a16="http://schemas.microsoft.com/office/drawing/2014/main" id="{14BDB672-03E2-8AB1-8B79-4FF49A0093BB}"/>
              </a:ext>
            </a:extLst>
          </p:cNvPr>
          <p:cNvSpPr>
            <a:spLocks noGrp="1"/>
          </p:cNvSpPr>
          <p:nvPr>
            <p:ph type="sldNum" sz="quarter" idx="12"/>
          </p:nvPr>
        </p:nvSpPr>
        <p:spPr/>
        <p:txBody>
          <a:bodyPr/>
          <a:lstStyle/>
          <a:p>
            <a:fld id="{1F04BBF8-6C63-45D9-88C3-789E628EC6D6}" type="slidenum">
              <a:rPr lang="en-AU" smtClean="0"/>
              <a:pPr/>
              <a:t>3</a:t>
            </a:fld>
            <a:endParaRPr lang="en-AU" dirty="0"/>
          </a:p>
        </p:txBody>
      </p:sp>
      <p:sp>
        <p:nvSpPr>
          <p:cNvPr id="5" name="Text Placeholder 4">
            <a:extLst>
              <a:ext uri="{FF2B5EF4-FFF2-40B4-BE49-F238E27FC236}">
                <a16:creationId xmlns:a16="http://schemas.microsoft.com/office/drawing/2014/main" id="{044D96C4-6B92-BFBC-400F-03D8FA9D7BFA}"/>
              </a:ext>
            </a:extLst>
          </p:cNvPr>
          <p:cNvSpPr>
            <a:spLocks noGrp="1"/>
          </p:cNvSpPr>
          <p:nvPr>
            <p:ph type="body" sz="quarter" idx="14"/>
          </p:nvPr>
        </p:nvSpPr>
        <p:spPr>
          <a:xfrm>
            <a:off x="1117600" y="3106737"/>
            <a:ext cx="10769600" cy="5760000"/>
          </a:xfrm>
        </p:spPr>
        <p:txBody>
          <a:bodyPr>
            <a:normAutofit fontScale="92500" lnSpcReduction="20000"/>
          </a:bodyPr>
          <a:lstStyle/>
          <a:p>
            <a:pPr>
              <a:lnSpc>
                <a:spcPct val="150000"/>
              </a:lnSpc>
            </a:pPr>
            <a:r>
              <a:rPr lang="en-US" sz="2800" b="0" dirty="0"/>
              <a:t>The Vision Australia Library provides a collection of audio and braille books, newspapers, magazines and podcasts for people with a print disability, including people of all ages, from all over Australia.</a:t>
            </a:r>
          </a:p>
          <a:p>
            <a:pPr>
              <a:lnSpc>
                <a:spcPct val="150000"/>
              </a:lnSpc>
            </a:pPr>
            <a:endParaRPr lang="en-US" sz="2800" b="0" dirty="0"/>
          </a:p>
          <a:p>
            <a:pPr>
              <a:lnSpc>
                <a:spcPct val="150000"/>
              </a:lnSpc>
            </a:pPr>
            <a:r>
              <a:rPr lang="en-AU" sz="2800" b="0" dirty="0"/>
              <a:t>Partnerships are important because they improve community access, funding, awareness, and create connection and inclusion for all.</a:t>
            </a:r>
          </a:p>
          <a:p>
            <a:pPr>
              <a:lnSpc>
                <a:spcPct val="150000"/>
              </a:lnSpc>
            </a:pPr>
            <a:endParaRPr lang="en-AU" sz="2800" b="0" dirty="0"/>
          </a:p>
          <a:p>
            <a:pPr>
              <a:lnSpc>
                <a:spcPct val="150000"/>
              </a:lnSpc>
            </a:pPr>
            <a:r>
              <a:rPr lang="en-AU" sz="2800" b="0" dirty="0"/>
              <a:t>Today we will provide some tips on how to make partnerships flourish and then focus specifically on our partnerships with public libraries to share access to inclusive technology.</a:t>
            </a:r>
            <a:endParaRPr lang="en-AU" sz="2800" dirty="0"/>
          </a:p>
          <a:p>
            <a:endParaRPr lang="en-AU" dirty="0"/>
          </a:p>
        </p:txBody>
      </p:sp>
    </p:spTree>
    <p:extLst>
      <p:ext uri="{BB962C8B-B14F-4D97-AF65-F5344CB8AC3E}">
        <p14:creationId xmlns:p14="http://schemas.microsoft.com/office/powerpoint/2010/main" val="140725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38769-90F8-AD76-9F46-C6C7F61B3248}"/>
              </a:ext>
            </a:extLst>
          </p:cNvPr>
          <p:cNvSpPr>
            <a:spLocks noGrp="1"/>
          </p:cNvSpPr>
          <p:nvPr>
            <p:ph type="title"/>
          </p:nvPr>
        </p:nvSpPr>
        <p:spPr>
          <a:xfrm>
            <a:off x="1117915" y="516909"/>
            <a:ext cx="8160921" cy="928509"/>
          </a:xfrm>
        </p:spPr>
        <p:txBody>
          <a:bodyPr anchor="b">
            <a:normAutofit/>
          </a:bodyPr>
          <a:lstStyle/>
          <a:p>
            <a:r>
              <a:rPr lang="en-AU" dirty="0"/>
              <a:t>Children and Young People</a:t>
            </a:r>
          </a:p>
        </p:txBody>
      </p:sp>
      <p:sp>
        <p:nvSpPr>
          <p:cNvPr id="3" name="Slide Number Placeholder 2">
            <a:extLst>
              <a:ext uri="{FF2B5EF4-FFF2-40B4-BE49-F238E27FC236}">
                <a16:creationId xmlns:a16="http://schemas.microsoft.com/office/drawing/2014/main" id="{73B28E72-75F9-384D-B9D8-914F30D3840F}"/>
              </a:ext>
            </a:extLst>
          </p:cNvPr>
          <p:cNvSpPr>
            <a:spLocks noGrp="1"/>
          </p:cNvSpPr>
          <p:nvPr>
            <p:ph type="sldNum" sz="quarter" idx="12"/>
          </p:nvPr>
        </p:nvSpPr>
        <p:spPr>
          <a:xfrm>
            <a:off x="12313261" y="9266083"/>
            <a:ext cx="182018" cy="180000"/>
          </a:xfrm>
        </p:spPr>
        <p:txBody>
          <a:bodyPr wrap="none" anchor="ctr">
            <a:normAutofit/>
          </a:bodyPr>
          <a:lstStyle/>
          <a:p>
            <a:pPr>
              <a:lnSpc>
                <a:spcPct val="90000"/>
              </a:lnSpc>
              <a:spcAft>
                <a:spcPts val="600"/>
              </a:spcAft>
            </a:pPr>
            <a:fld id="{1F04BBF8-6C63-45D9-88C3-789E628EC6D6}" type="slidenum">
              <a:rPr lang="en-AU" smtClean="0"/>
              <a:pPr>
                <a:lnSpc>
                  <a:spcPct val="90000"/>
                </a:lnSpc>
                <a:spcAft>
                  <a:spcPts val="600"/>
                </a:spcAft>
              </a:pPr>
              <a:t>4</a:t>
            </a:fld>
            <a:endParaRPr lang="en-AU"/>
          </a:p>
        </p:txBody>
      </p:sp>
      <p:sp>
        <p:nvSpPr>
          <p:cNvPr id="5" name="Text Placeholder 4">
            <a:extLst>
              <a:ext uri="{FF2B5EF4-FFF2-40B4-BE49-F238E27FC236}">
                <a16:creationId xmlns:a16="http://schemas.microsoft.com/office/drawing/2014/main" id="{71D681D4-F70D-1A50-E415-C282FFE145E2}"/>
              </a:ext>
            </a:extLst>
          </p:cNvPr>
          <p:cNvSpPr>
            <a:spLocks noGrp="1"/>
          </p:cNvSpPr>
          <p:nvPr>
            <p:ph type="body" sz="quarter" idx="14"/>
          </p:nvPr>
        </p:nvSpPr>
        <p:spPr>
          <a:xfrm>
            <a:off x="1117600" y="2443942"/>
            <a:ext cx="5599084" cy="6573058"/>
          </a:xfrm>
        </p:spPr>
        <p:txBody>
          <a:bodyPr>
            <a:normAutofit fontScale="85000" lnSpcReduction="20000"/>
          </a:bodyPr>
          <a:lstStyle/>
          <a:p>
            <a:pPr>
              <a:lnSpc>
                <a:spcPct val="150000"/>
              </a:lnSpc>
            </a:pPr>
            <a:endParaRPr lang="en-AU" sz="2400" dirty="0"/>
          </a:p>
          <a:p>
            <a:pPr marL="342900" indent="-342900">
              <a:lnSpc>
                <a:spcPct val="150000"/>
              </a:lnSpc>
              <a:buFontTx/>
              <a:buChar char="-"/>
            </a:pPr>
            <a:r>
              <a:rPr lang="en-AU" sz="3200" b="0" dirty="0"/>
              <a:t>Feelix kits</a:t>
            </a:r>
          </a:p>
          <a:p>
            <a:pPr marL="342900" indent="-342900">
              <a:lnSpc>
                <a:spcPct val="150000"/>
              </a:lnSpc>
              <a:buFontTx/>
              <a:buChar char="-"/>
            </a:pPr>
            <a:r>
              <a:rPr lang="en-AU" sz="3200" b="0" dirty="0"/>
              <a:t>Print braille collection</a:t>
            </a:r>
          </a:p>
          <a:p>
            <a:pPr marL="342900" indent="-342900">
              <a:lnSpc>
                <a:spcPct val="150000"/>
              </a:lnSpc>
              <a:buFontTx/>
              <a:buChar char="-"/>
            </a:pPr>
            <a:r>
              <a:rPr lang="en-AU" sz="3200" b="0" dirty="0"/>
              <a:t>Decodable collection</a:t>
            </a:r>
          </a:p>
          <a:p>
            <a:pPr marL="342900" indent="-342900">
              <a:lnSpc>
                <a:spcPct val="150000"/>
              </a:lnSpc>
              <a:buFontTx/>
              <a:buChar char="-"/>
            </a:pPr>
            <a:r>
              <a:rPr lang="en-AU" sz="3200" b="0" dirty="0"/>
              <a:t>LEGO Braille bricks</a:t>
            </a:r>
          </a:p>
          <a:p>
            <a:pPr marL="342900" indent="-342900">
              <a:lnSpc>
                <a:spcPct val="150000"/>
              </a:lnSpc>
              <a:buFontTx/>
              <a:buChar char="-"/>
            </a:pPr>
            <a:endParaRPr lang="en-AU" sz="3200" b="0" dirty="0"/>
          </a:p>
          <a:p>
            <a:pPr>
              <a:lnSpc>
                <a:spcPct val="150000"/>
              </a:lnSpc>
            </a:pPr>
            <a:r>
              <a:rPr lang="en-AU" sz="3200" b="0" dirty="0"/>
              <a:t>Collection development</a:t>
            </a:r>
          </a:p>
          <a:p>
            <a:pPr>
              <a:lnSpc>
                <a:spcPct val="150000"/>
              </a:lnSpc>
            </a:pPr>
            <a:endParaRPr lang="en-AU" sz="3200" b="0" dirty="0"/>
          </a:p>
          <a:p>
            <a:pPr>
              <a:lnSpc>
                <a:spcPct val="150000"/>
              </a:lnSpc>
            </a:pPr>
            <a:r>
              <a:rPr lang="en-AU" sz="3200" b="0" dirty="0"/>
              <a:t>Programming and events</a:t>
            </a:r>
          </a:p>
          <a:p>
            <a:pPr>
              <a:lnSpc>
                <a:spcPct val="150000"/>
              </a:lnSpc>
            </a:pPr>
            <a:endParaRPr lang="en-AU" sz="3200" b="0" dirty="0"/>
          </a:p>
          <a:p>
            <a:pPr>
              <a:lnSpc>
                <a:spcPct val="150000"/>
              </a:lnSpc>
            </a:pPr>
            <a:r>
              <a:rPr lang="en-AU" sz="3200" b="0" dirty="0"/>
              <a:t>Partnerships – internal and external</a:t>
            </a:r>
          </a:p>
        </p:txBody>
      </p:sp>
      <p:pic>
        <p:nvPicPr>
          <p:cNvPr id="6" name="Picture 5" descr="A bookshelf with books and toys&#10;&#10;Top shelf has Feelix kits, the other shelves have the print braille collection">
            <a:extLst>
              <a:ext uri="{FF2B5EF4-FFF2-40B4-BE49-F238E27FC236}">
                <a16:creationId xmlns:a16="http://schemas.microsoft.com/office/drawing/2014/main" id="{3A4C9FDE-CBFD-D48A-2D65-16E6D934C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823" y="2323302"/>
            <a:ext cx="4641438" cy="6188584"/>
          </a:xfrm>
          <a:prstGeom prst="rect">
            <a:avLst/>
          </a:prstGeom>
          <a:noFill/>
        </p:spPr>
      </p:pic>
    </p:spTree>
    <p:extLst>
      <p:ext uri="{BB962C8B-B14F-4D97-AF65-F5344CB8AC3E}">
        <p14:creationId xmlns:p14="http://schemas.microsoft.com/office/powerpoint/2010/main" val="69186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A0D8-B750-A764-17F5-8215EBF45B1B}"/>
              </a:ext>
            </a:extLst>
          </p:cNvPr>
          <p:cNvSpPr>
            <a:spLocks noGrp="1"/>
          </p:cNvSpPr>
          <p:nvPr>
            <p:ph type="title"/>
          </p:nvPr>
        </p:nvSpPr>
        <p:spPr/>
        <p:txBody>
          <a:bodyPr/>
          <a:lstStyle/>
          <a:p>
            <a:r>
              <a:rPr lang="en-AU" dirty="0"/>
              <a:t>Current Partnerships</a:t>
            </a:r>
          </a:p>
        </p:txBody>
      </p:sp>
      <p:sp>
        <p:nvSpPr>
          <p:cNvPr id="3" name="Slide Number Placeholder 2">
            <a:extLst>
              <a:ext uri="{FF2B5EF4-FFF2-40B4-BE49-F238E27FC236}">
                <a16:creationId xmlns:a16="http://schemas.microsoft.com/office/drawing/2014/main" id="{21C5F245-AF29-568A-5C9C-BEFB6FC890A6}"/>
              </a:ext>
            </a:extLst>
          </p:cNvPr>
          <p:cNvSpPr>
            <a:spLocks noGrp="1"/>
          </p:cNvSpPr>
          <p:nvPr>
            <p:ph type="sldNum" sz="quarter" idx="12"/>
          </p:nvPr>
        </p:nvSpPr>
        <p:spPr/>
        <p:txBody>
          <a:bodyPr/>
          <a:lstStyle/>
          <a:p>
            <a:fld id="{1F04BBF8-6C63-45D9-88C3-789E628EC6D6}" type="slidenum">
              <a:rPr lang="en-AU" smtClean="0"/>
              <a:pPr/>
              <a:t>5</a:t>
            </a:fld>
            <a:endParaRPr lang="en-AU" dirty="0"/>
          </a:p>
        </p:txBody>
      </p:sp>
      <p:sp>
        <p:nvSpPr>
          <p:cNvPr id="5" name="Text Placeholder 4">
            <a:extLst>
              <a:ext uri="{FF2B5EF4-FFF2-40B4-BE49-F238E27FC236}">
                <a16:creationId xmlns:a16="http://schemas.microsoft.com/office/drawing/2014/main" id="{D02DFA81-C5D2-8395-5198-9B87381FD4CE}"/>
              </a:ext>
            </a:extLst>
          </p:cNvPr>
          <p:cNvSpPr>
            <a:spLocks noGrp="1"/>
          </p:cNvSpPr>
          <p:nvPr>
            <p:ph type="body" sz="quarter" idx="14"/>
          </p:nvPr>
        </p:nvSpPr>
        <p:spPr>
          <a:xfrm>
            <a:off x="3803860" y="2549236"/>
            <a:ext cx="8691419" cy="5760000"/>
          </a:xfrm>
        </p:spPr>
        <p:txBody>
          <a:bodyPr>
            <a:normAutofit fontScale="77500" lnSpcReduction="20000"/>
          </a:bodyPr>
          <a:lstStyle/>
          <a:p>
            <a:pPr>
              <a:lnSpc>
                <a:spcPct val="150000"/>
              </a:lnSpc>
            </a:pPr>
            <a:r>
              <a:rPr lang="en-AU" sz="3600" dirty="0"/>
              <a:t>ACLF – </a:t>
            </a:r>
            <a:r>
              <a:rPr lang="en-AU" sz="3600" b="0" dirty="0"/>
              <a:t>Australian Children’s Laureate Foundation </a:t>
            </a:r>
            <a:endParaRPr lang="en-AU" sz="3600" dirty="0"/>
          </a:p>
          <a:p>
            <a:pPr>
              <a:lnSpc>
                <a:spcPct val="150000"/>
              </a:lnSpc>
            </a:pPr>
            <a:endParaRPr lang="en-AU" sz="3600" dirty="0"/>
          </a:p>
          <a:p>
            <a:pPr>
              <a:lnSpc>
                <a:spcPct val="150000"/>
              </a:lnSpc>
            </a:pPr>
            <a:endParaRPr lang="en-AU" sz="3600" dirty="0"/>
          </a:p>
          <a:p>
            <a:pPr>
              <a:lnSpc>
                <a:spcPct val="150000"/>
              </a:lnSpc>
            </a:pPr>
            <a:r>
              <a:rPr lang="en-AU" sz="3600" dirty="0"/>
              <a:t>ILF – </a:t>
            </a:r>
            <a:r>
              <a:rPr lang="en-AU" sz="3600" b="0" dirty="0"/>
              <a:t>Indigenous Literacy Foundation</a:t>
            </a:r>
          </a:p>
          <a:p>
            <a:pPr>
              <a:lnSpc>
                <a:spcPct val="150000"/>
              </a:lnSpc>
            </a:pPr>
            <a:endParaRPr lang="en-AU" sz="3600" dirty="0"/>
          </a:p>
          <a:p>
            <a:pPr>
              <a:lnSpc>
                <a:spcPct val="150000"/>
              </a:lnSpc>
            </a:pPr>
            <a:r>
              <a:rPr lang="en-AU" sz="3600" dirty="0"/>
              <a:t>ALIA – </a:t>
            </a:r>
            <a:r>
              <a:rPr lang="en-AU" sz="3600" b="0" dirty="0"/>
              <a:t>Australian Library and Information Association</a:t>
            </a:r>
          </a:p>
          <a:p>
            <a:pPr>
              <a:lnSpc>
                <a:spcPct val="150000"/>
              </a:lnSpc>
            </a:pPr>
            <a:endParaRPr lang="en-AU" sz="3600" dirty="0"/>
          </a:p>
          <a:p>
            <a:pPr>
              <a:lnSpc>
                <a:spcPct val="150000"/>
              </a:lnSpc>
            </a:pPr>
            <a:r>
              <a:rPr lang="en-AU" sz="3600" dirty="0"/>
              <a:t>SLV – </a:t>
            </a:r>
            <a:r>
              <a:rPr lang="en-AU" sz="3600" b="0" dirty="0"/>
              <a:t>State Library Victoria</a:t>
            </a:r>
          </a:p>
        </p:txBody>
      </p:sp>
      <p:pic>
        <p:nvPicPr>
          <p:cNvPr id="4" name="Picture 3" descr="Individual Logos for the following organisations: &#10;&#10;Australian children's Literacy Foundation&#10;Indigenous Literacy Foundation&#10;Australian Library and Information Association&#10;State Library Victoria">
            <a:extLst>
              <a:ext uri="{FF2B5EF4-FFF2-40B4-BE49-F238E27FC236}">
                <a16:creationId xmlns:a16="http://schemas.microsoft.com/office/drawing/2014/main" id="{EEC6F695-61EA-7055-052C-A65A50038FEF}"/>
              </a:ext>
            </a:extLst>
          </p:cNvPr>
          <p:cNvPicPr>
            <a:picLocks noChangeAspect="1"/>
          </p:cNvPicPr>
          <p:nvPr/>
        </p:nvPicPr>
        <p:blipFill>
          <a:blip r:embed="rId3"/>
          <a:stretch>
            <a:fillRect/>
          </a:stretch>
        </p:blipFill>
        <p:spPr>
          <a:xfrm>
            <a:off x="792154" y="2310418"/>
            <a:ext cx="2709249" cy="1374371"/>
          </a:xfrm>
          <a:prstGeom prst="rect">
            <a:avLst/>
          </a:prstGeom>
        </p:spPr>
      </p:pic>
      <p:pic>
        <p:nvPicPr>
          <p:cNvPr id="6" name="Picture 5">
            <a:extLst>
              <a:ext uri="{FF2B5EF4-FFF2-40B4-BE49-F238E27FC236}">
                <a16:creationId xmlns:a16="http://schemas.microsoft.com/office/drawing/2014/main" id="{8B036776-4613-D716-70CE-FB08C5CDCC8C}"/>
              </a:ext>
            </a:extLst>
          </p:cNvPr>
          <p:cNvPicPr>
            <a:picLocks noChangeAspect="1"/>
          </p:cNvPicPr>
          <p:nvPr/>
        </p:nvPicPr>
        <p:blipFill>
          <a:blip r:embed="rId4"/>
          <a:stretch>
            <a:fillRect/>
          </a:stretch>
        </p:blipFill>
        <p:spPr>
          <a:xfrm>
            <a:off x="1313412" y="3928066"/>
            <a:ext cx="1745671" cy="948734"/>
          </a:xfrm>
          <a:prstGeom prst="rect">
            <a:avLst/>
          </a:prstGeom>
        </p:spPr>
      </p:pic>
      <p:pic>
        <p:nvPicPr>
          <p:cNvPr id="8" name="Picture 7">
            <a:extLst>
              <a:ext uri="{FF2B5EF4-FFF2-40B4-BE49-F238E27FC236}">
                <a16:creationId xmlns:a16="http://schemas.microsoft.com/office/drawing/2014/main" id="{D14C165D-0B9C-705C-426F-F02A8D1A0106}"/>
              </a:ext>
            </a:extLst>
          </p:cNvPr>
          <p:cNvPicPr>
            <a:picLocks noChangeAspect="1"/>
          </p:cNvPicPr>
          <p:nvPr/>
        </p:nvPicPr>
        <p:blipFill>
          <a:blip r:embed="rId5"/>
          <a:stretch>
            <a:fillRect/>
          </a:stretch>
        </p:blipFill>
        <p:spPr>
          <a:xfrm>
            <a:off x="382385" y="5603501"/>
            <a:ext cx="3230327" cy="953801"/>
          </a:xfrm>
          <a:prstGeom prst="rect">
            <a:avLst/>
          </a:prstGeom>
        </p:spPr>
      </p:pic>
      <p:pic>
        <p:nvPicPr>
          <p:cNvPr id="11" name="Picture 10">
            <a:extLst>
              <a:ext uri="{FF2B5EF4-FFF2-40B4-BE49-F238E27FC236}">
                <a16:creationId xmlns:a16="http://schemas.microsoft.com/office/drawing/2014/main" id="{FB7E3298-94D4-568E-E9EF-812363096A79}"/>
              </a:ext>
            </a:extLst>
          </p:cNvPr>
          <p:cNvPicPr>
            <a:picLocks noChangeAspect="1"/>
          </p:cNvPicPr>
          <p:nvPr/>
        </p:nvPicPr>
        <p:blipFill>
          <a:blip r:embed="rId6"/>
          <a:stretch>
            <a:fillRect/>
          </a:stretch>
        </p:blipFill>
        <p:spPr>
          <a:xfrm>
            <a:off x="695535" y="7132320"/>
            <a:ext cx="2491839" cy="827985"/>
          </a:xfrm>
          <a:prstGeom prst="rect">
            <a:avLst/>
          </a:prstGeom>
        </p:spPr>
      </p:pic>
    </p:spTree>
    <p:extLst>
      <p:ext uri="{BB962C8B-B14F-4D97-AF65-F5344CB8AC3E}">
        <p14:creationId xmlns:p14="http://schemas.microsoft.com/office/powerpoint/2010/main" val="153249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B745F-CB08-0E5A-7A58-2761DC96131E}"/>
              </a:ext>
            </a:extLst>
          </p:cNvPr>
          <p:cNvSpPr>
            <a:spLocks noGrp="1"/>
          </p:cNvSpPr>
          <p:nvPr>
            <p:ph type="title"/>
          </p:nvPr>
        </p:nvSpPr>
        <p:spPr/>
        <p:txBody>
          <a:bodyPr/>
          <a:lstStyle/>
          <a:p>
            <a:r>
              <a:rPr lang="en-AU" dirty="0"/>
              <a:t>Aligned values of partners</a:t>
            </a:r>
          </a:p>
        </p:txBody>
      </p:sp>
      <p:sp>
        <p:nvSpPr>
          <p:cNvPr id="3" name="Slide Number Placeholder 2">
            <a:extLst>
              <a:ext uri="{FF2B5EF4-FFF2-40B4-BE49-F238E27FC236}">
                <a16:creationId xmlns:a16="http://schemas.microsoft.com/office/drawing/2014/main" id="{C30BECF7-4206-279E-884B-D49C209B4565}"/>
              </a:ext>
            </a:extLst>
          </p:cNvPr>
          <p:cNvSpPr>
            <a:spLocks noGrp="1"/>
          </p:cNvSpPr>
          <p:nvPr>
            <p:ph type="sldNum" sz="quarter" idx="12"/>
          </p:nvPr>
        </p:nvSpPr>
        <p:spPr/>
        <p:txBody>
          <a:bodyPr/>
          <a:lstStyle/>
          <a:p>
            <a:fld id="{1F04BBF8-6C63-45D9-88C3-789E628EC6D6}" type="slidenum">
              <a:rPr lang="en-AU" smtClean="0"/>
              <a:pPr/>
              <a:t>6</a:t>
            </a:fld>
            <a:endParaRPr lang="en-AU" dirty="0"/>
          </a:p>
        </p:txBody>
      </p:sp>
      <p:sp>
        <p:nvSpPr>
          <p:cNvPr id="5" name="Text Placeholder 4">
            <a:extLst>
              <a:ext uri="{FF2B5EF4-FFF2-40B4-BE49-F238E27FC236}">
                <a16:creationId xmlns:a16="http://schemas.microsoft.com/office/drawing/2014/main" id="{62A9F56D-EE58-FF10-3E80-21C36A58D0CB}"/>
              </a:ext>
            </a:extLst>
          </p:cNvPr>
          <p:cNvSpPr>
            <a:spLocks noGrp="1"/>
          </p:cNvSpPr>
          <p:nvPr>
            <p:ph type="body" sz="quarter" idx="14"/>
          </p:nvPr>
        </p:nvSpPr>
        <p:spPr>
          <a:xfrm>
            <a:off x="1117599" y="3106737"/>
            <a:ext cx="10021455" cy="5760000"/>
          </a:xfrm>
        </p:spPr>
        <p:txBody>
          <a:bodyPr>
            <a:normAutofit lnSpcReduction="10000"/>
          </a:bodyPr>
          <a:lstStyle/>
          <a:p>
            <a:pPr>
              <a:lnSpc>
                <a:spcPct val="150000"/>
              </a:lnSpc>
            </a:pPr>
            <a:r>
              <a:rPr lang="en-AU" sz="3600" b="0" dirty="0"/>
              <a:t>What are the goals and strategies of each organisation?</a:t>
            </a:r>
          </a:p>
          <a:p>
            <a:pPr>
              <a:lnSpc>
                <a:spcPct val="150000"/>
              </a:lnSpc>
            </a:pPr>
            <a:endParaRPr lang="en-AU" sz="3600" b="0" dirty="0"/>
          </a:p>
          <a:p>
            <a:pPr>
              <a:lnSpc>
                <a:spcPct val="150000"/>
              </a:lnSpc>
            </a:pPr>
            <a:r>
              <a:rPr lang="en-AU" sz="3600" b="0" dirty="0"/>
              <a:t>What does each organisation get out of the partnership?</a:t>
            </a:r>
          </a:p>
          <a:p>
            <a:pPr>
              <a:lnSpc>
                <a:spcPct val="150000"/>
              </a:lnSpc>
            </a:pPr>
            <a:endParaRPr lang="en-AU" sz="3600" b="0" dirty="0"/>
          </a:p>
          <a:p>
            <a:pPr>
              <a:lnSpc>
                <a:spcPct val="150000"/>
              </a:lnSpc>
            </a:pPr>
            <a:r>
              <a:rPr lang="en-AU" sz="3600" b="0" dirty="0"/>
              <a:t>How can we amplify the message of the partner?</a:t>
            </a:r>
          </a:p>
          <a:p>
            <a:endParaRPr lang="en-AU" dirty="0"/>
          </a:p>
          <a:p>
            <a:endParaRPr lang="en-AU" dirty="0"/>
          </a:p>
        </p:txBody>
      </p:sp>
    </p:spTree>
    <p:extLst>
      <p:ext uri="{BB962C8B-B14F-4D97-AF65-F5344CB8AC3E}">
        <p14:creationId xmlns:p14="http://schemas.microsoft.com/office/powerpoint/2010/main" val="3914265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6964-35A9-4A4D-86C2-C46D68FDBE6D}"/>
              </a:ext>
            </a:extLst>
          </p:cNvPr>
          <p:cNvSpPr>
            <a:spLocks noGrp="1"/>
          </p:cNvSpPr>
          <p:nvPr>
            <p:ph type="title"/>
          </p:nvPr>
        </p:nvSpPr>
        <p:spPr/>
        <p:txBody>
          <a:bodyPr/>
          <a:lstStyle/>
          <a:p>
            <a:r>
              <a:rPr lang="en-AU" dirty="0"/>
              <a:t>Importance of paperwork</a:t>
            </a:r>
          </a:p>
        </p:txBody>
      </p:sp>
      <p:sp>
        <p:nvSpPr>
          <p:cNvPr id="3" name="Slide Number Placeholder 2">
            <a:extLst>
              <a:ext uri="{FF2B5EF4-FFF2-40B4-BE49-F238E27FC236}">
                <a16:creationId xmlns:a16="http://schemas.microsoft.com/office/drawing/2014/main" id="{875DF597-AB5D-3705-5883-CE97DF4936C7}"/>
              </a:ext>
            </a:extLst>
          </p:cNvPr>
          <p:cNvSpPr>
            <a:spLocks noGrp="1"/>
          </p:cNvSpPr>
          <p:nvPr>
            <p:ph type="sldNum" sz="quarter" idx="12"/>
          </p:nvPr>
        </p:nvSpPr>
        <p:spPr/>
        <p:txBody>
          <a:bodyPr/>
          <a:lstStyle/>
          <a:p>
            <a:fld id="{1F04BBF8-6C63-45D9-88C3-789E628EC6D6}" type="slidenum">
              <a:rPr lang="en-AU" smtClean="0"/>
              <a:pPr/>
              <a:t>7</a:t>
            </a:fld>
            <a:endParaRPr lang="en-AU" dirty="0"/>
          </a:p>
        </p:txBody>
      </p:sp>
      <p:sp>
        <p:nvSpPr>
          <p:cNvPr id="5" name="Text Placeholder 4">
            <a:extLst>
              <a:ext uri="{FF2B5EF4-FFF2-40B4-BE49-F238E27FC236}">
                <a16:creationId xmlns:a16="http://schemas.microsoft.com/office/drawing/2014/main" id="{610C407A-F511-E50B-39FC-06BD03EB197A}"/>
              </a:ext>
            </a:extLst>
          </p:cNvPr>
          <p:cNvSpPr>
            <a:spLocks noGrp="1"/>
          </p:cNvSpPr>
          <p:nvPr>
            <p:ph type="body" sz="quarter" idx="14"/>
          </p:nvPr>
        </p:nvSpPr>
        <p:spPr>
          <a:xfrm>
            <a:off x="1117600" y="3106737"/>
            <a:ext cx="11068858" cy="5760000"/>
          </a:xfrm>
        </p:spPr>
        <p:txBody>
          <a:bodyPr>
            <a:normAutofit fontScale="92500" lnSpcReduction="20000"/>
          </a:bodyPr>
          <a:lstStyle/>
          <a:p>
            <a:pPr>
              <a:lnSpc>
                <a:spcPct val="150000"/>
              </a:lnSpc>
            </a:pPr>
            <a:r>
              <a:rPr lang="en-AU" sz="2800" dirty="0"/>
              <a:t>Paperwork doesn’t have to be elaborate</a:t>
            </a:r>
          </a:p>
          <a:p>
            <a:pPr>
              <a:lnSpc>
                <a:spcPct val="150000"/>
              </a:lnSpc>
            </a:pPr>
            <a:r>
              <a:rPr lang="en-AU" sz="2800" dirty="0"/>
              <a:t>- </a:t>
            </a:r>
            <a:r>
              <a:rPr lang="en-AU" sz="2800" b="0" dirty="0"/>
              <a:t>emails, MOU, partnership agreements</a:t>
            </a:r>
            <a:endParaRPr lang="en-AU" sz="2800" dirty="0"/>
          </a:p>
          <a:p>
            <a:pPr>
              <a:lnSpc>
                <a:spcPct val="150000"/>
              </a:lnSpc>
            </a:pPr>
            <a:endParaRPr lang="en-AU" sz="2800" dirty="0"/>
          </a:p>
          <a:p>
            <a:pPr>
              <a:lnSpc>
                <a:spcPct val="150000"/>
              </a:lnSpc>
            </a:pPr>
            <a:r>
              <a:rPr lang="en-AU" sz="2800" dirty="0"/>
              <a:t>Sets expectations of each partner’s workload and commitments</a:t>
            </a:r>
          </a:p>
          <a:p>
            <a:pPr>
              <a:lnSpc>
                <a:spcPct val="150000"/>
              </a:lnSpc>
            </a:pPr>
            <a:r>
              <a:rPr lang="en-AU" sz="2800" dirty="0"/>
              <a:t>- </a:t>
            </a:r>
            <a:r>
              <a:rPr lang="en-AU" sz="2800" b="0" dirty="0"/>
              <a:t>Who is doing what and when</a:t>
            </a:r>
            <a:endParaRPr lang="en-AU" sz="2800" dirty="0"/>
          </a:p>
          <a:p>
            <a:pPr>
              <a:lnSpc>
                <a:spcPct val="150000"/>
              </a:lnSpc>
            </a:pPr>
            <a:endParaRPr lang="en-AU" sz="2800" dirty="0"/>
          </a:p>
          <a:p>
            <a:pPr>
              <a:lnSpc>
                <a:spcPct val="150000"/>
              </a:lnSpc>
            </a:pPr>
            <a:r>
              <a:rPr lang="en-AU" sz="2800" dirty="0"/>
              <a:t>Ensures the partnership is sustainable beyond just the people in the organisation</a:t>
            </a:r>
          </a:p>
          <a:p>
            <a:pPr>
              <a:lnSpc>
                <a:spcPct val="150000"/>
              </a:lnSpc>
            </a:pPr>
            <a:r>
              <a:rPr lang="en-AU" sz="2800" dirty="0"/>
              <a:t>- </a:t>
            </a:r>
            <a:r>
              <a:rPr lang="en-AU" sz="2800" b="0" dirty="0"/>
              <a:t>Documents provide set up if people leave the organisation, change job roles or go on leave</a:t>
            </a:r>
            <a:endParaRPr lang="en-AU" sz="2800" dirty="0"/>
          </a:p>
        </p:txBody>
      </p:sp>
    </p:spTree>
    <p:extLst>
      <p:ext uri="{BB962C8B-B14F-4D97-AF65-F5344CB8AC3E}">
        <p14:creationId xmlns:p14="http://schemas.microsoft.com/office/powerpoint/2010/main" val="287749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79683-3E46-38C4-669E-5E887ED2873B}"/>
              </a:ext>
            </a:extLst>
          </p:cNvPr>
          <p:cNvSpPr>
            <a:spLocks noGrp="1"/>
          </p:cNvSpPr>
          <p:nvPr>
            <p:ph type="title"/>
          </p:nvPr>
        </p:nvSpPr>
        <p:spPr/>
        <p:txBody>
          <a:bodyPr/>
          <a:lstStyle/>
          <a:p>
            <a:r>
              <a:rPr lang="en-AU" dirty="0"/>
              <a:t>Envoy players</a:t>
            </a:r>
          </a:p>
        </p:txBody>
      </p:sp>
      <p:sp>
        <p:nvSpPr>
          <p:cNvPr id="3" name="Slide Number Placeholder 2">
            <a:extLst>
              <a:ext uri="{FF2B5EF4-FFF2-40B4-BE49-F238E27FC236}">
                <a16:creationId xmlns:a16="http://schemas.microsoft.com/office/drawing/2014/main" id="{4B760C05-1914-EAFC-09C9-B6D86D604E8F}"/>
              </a:ext>
            </a:extLst>
          </p:cNvPr>
          <p:cNvSpPr>
            <a:spLocks noGrp="1"/>
          </p:cNvSpPr>
          <p:nvPr>
            <p:ph type="sldNum" sz="quarter" idx="12"/>
          </p:nvPr>
        </p:nvSpPr>
        <p:spPr/>
        <p:txBody>
          <a:bodyPr/>
          <a:lstStyle/>
          <a:p>
            <a:fld id="{1F04BBF8-6C63-45D9-88C3-789E628EC6D6}" type="slidenum">
              <a:rPr lang="en-AU" smtClean="0"/>
              <a:pPr/>
              <a:t>8</a:t>
            </a:fld>
            <a:endParaRPr lang="en-AU" dirty="0"/>
          </a:p>
        </p:txBody>
      </p:sp>
      <p:pic>
        <p:nvPicPr>
          <p:cNvPr id="7" name="Picture 6" descr="The front of a dark blue Envoy Player. It shows the buttons to make it work and the speaker that the audio comes out of. ">
            <a:extLst>
              <a:ext uri="{FF2B5EF4-FFF2-40B4-BE49-F238E27FC236}">
                <a16:creationId xmlns:a16="http://schemas.microsoft.com/office/drawing/2014/main" id="{B40E6624-4083-B939-6589-1F1C3A4401B3}"/>
              </a:ext>
            </a:extLst>
          </p:cNvPr>
          <p:cNvPicPr>
            <a:picLocks noChangeAspect="1"/>
          </p:cNvPicPr>
          <p:nvPr/>
        </p:nvPicPr>
        <p:blipFill>
          <a:blip r:embed="rId3"/>
          <a:stretch>
            <a:fillRect/>
          </a:stretch>
        </p:blipFill>
        <p:spPr>
          <a:xfrm>
            <a:off x="9096703" y="2847646"/>
            <a:ext cx="2770899" cy="4507329"/>
          </a:xfrm>
          <a:prstGeom prst="rect">
            <a:avLst/>
          </a:prstGeom>
        </p:spPr>
      </p:pic>
      <p:sp>
        <p:nvSpPr>
          <p:cNvPr id="9" name="TextBox 8">
            <a:extLst>
              <a:ext uri="{FF2B5EF4-FFF2-40B4-BE49-F238E27FC236}">
                <a16:creationId xmlns:a16="http://schemas.microsoft.com/office/drawing/2014/main" id="{4CA4F70B-E264-C441-DF80-FB2D578FCCCB}"/>
              </a:ext>
            </a:extLst>
          </p:cNvPr>
          <p:cNvSpPr txBox="1"/>
          <p:nvPr/>
        </p:nvSpPr>
        <p:spPr>
          <a:xfrm>
            <a:off x="804041" y="2217025"/>
            <a:ext cx="7031421" cy="6117829"/>
          </a:xfrm>
          <a:prstGeom prst="rect">
            <a:avLst/>
          </a:prstGeom>
          <a:noFill/>
        </p:spPr>
        <p:txBody>
          <a:bodyPr wrap="square" rtlCol="0">
            <a:spAutoFit/>
          </a:bodyPr>
          <a:lstStyle/>
          <a:p>
            <a:pPr>
              <a:lnSpc>
                <a:spcPct val="150000"/>
              </a:lnSpc>
            </a:pPr>
            <a:r>
              <a:rPr lang="en-AU" sz="2400" dirty="0"/>
              <a:t>Envoy players are a: </a:t>
            </a:r>
          </a:p>
          <a:p>
            <a:pPr marL="457200" indent="-457200">
              <a:lnSpc>
                <a:spcPct val="150000"/>
              </a:lnSpc>
              <a:buFontTx/>
              <a:buChar char="-"/>
            </a:pPr>
            <a:r>
              <a:rPr lang="en-AU" sz="2400" dirty="0"/>
              <a:t>flexible </a:t>
            </a:r>
          </a:p>
          <a:p>
            <a:pPr marL="457200" indent="-457200">
              <a:lnSpc>
                <a:spcPct val="150000"/>
              </a:lnSpc>
              <a:buFontTx/>
              <a:buChar char="-"/>
            </a:pPr>
            <a:r>
              <a:rPr lang="en-AU" sz="2400" dirty="0"/>
              <a:t>low tech </a:t>
            </a:r>
          </a:p>
          <a:p>
            <a:pPr marL="457200" indent="-457200">
              <a:lnSpc>
                <a:spcPct val="150000"/>
              </a:lnSpc>
              <a:buFontTx/>
              <a:buChar char="-"/>
            </a:pPr>
            <a:r>
              <a:rPr lang="en-AU" sz="2400" dirty="0"/>
              <a:t>low cost</a:t>
            </a:r>
          </a:p>
          <a:p>
            <a:pPr marL="457200" indent="-457200">
              <a:lnSpc>
                <a:spcPct val="150000"/>
              </a:lnSpc>
              <a:buFontTx/>
              <a:buChar char="-"/>
            </a:pPr>
            <a:r>
              <a:rPr lang="en-AU" sz="2400" dirty="0"/>
              <a:t>audio solution </a:t>
            </a:r>
          </a:p>
          <a:p>
            <a:pPr>
              <a:lnSpc>
                <a:spcPct val="150000"/>
              </a:lnSpc>
            </a:pPr>
            <a:endParaRPr lang="en-AU" sz="2400" dirty="0"/>
          </a:p>
          <a:p>
            <a:pPr>
              <a:lnSpc>
                <a:spcPct val="150000"/>
              </a:lnSpc>
            </a:pPr>
            <a:r>
              <a:rPr lang="en-AU" sz="2400" dirty="0"/>
              <a:t>To maintain the enjoyment of books and stories when traditional print is not an option.</a:t>
            </a:r>
          </a:p>
          <a:p>
            <a:pPr>
              <a:lnSpc>
                <a:spcPct val="150000"/>
              </a:lnSpc>
            </a:pPr>
            <a:endParaRPr lang="en-AU" sz="2400" dirty="0"/>
          </a:p>
          <a:p>
            <a:pPr>
              <a:lnSpc>
                <a:spcPct val="150000"/>
              </a:lnSpc>
            </a:pPr>
            <a:r>
              <a:rPr lang="en-AU" sz="2400" dirty="0"/>
              <a:t>Creating partnership opportunities for VA and public libraries across Australia.</a:t>
            </a:r>
          </a:p>
        </p:txBody>
      </p:sp>
    </p:spTree>
    <p:extLst>
      <p:ext uri="{BB962C8B-B14F-4D97-AF65-F5344CB8AC3E}">
        <p14:creationId xmlns:p14="http://schemas.microsoft.com/office/powerpoint/2010/main" val="283189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5B0D-C0F1-7F2F-2F23-9A15714099DC}"/>
              </a:ext>
            </a:extLst>
          </p:cNvPr>
          <p:cNvSpPr>
            <a:spLocks noGrp="1"/>
          </p:cNvSpPr>
          <p:nvPr>
            <p:ph type="title"/>
          </p:nvPr>
        </p:nvSpPr>
        <p:spPr/>
        <p:txBody>
          <a:bodyPr/>
          <a:lstStyle/>
          <a:p>
            <a:r>
              <a:rPr lang="en-AU" dirty="0"/>
              <a:t>Website for library </a:t>
            </a:r>
          </a:p>
        </p:txBody>
      </p:sp>
      <p:sp>
        <p:nvSpPr>
          <p:cNvPr id="3" name="Slide Number Placeholder 2">
            <a:extLst>
              <a:ext uri="{FF2B5EF4-FFF2-40B4-BE49-F238E27FC236}">
                <a16:creationId xmlns:a16="http://schemas.microsoft.com/office/drawing/2014/main" id="{989D5D0D-35CF-ED9E-189D-197C91CC0548}"/>
              </a:ext>
            </a:extLst>
          </p:cNvPr>
          <p:cNvSpPr>
            <a:spLocks noGrp="1"/>
          </p:cNvSpPr>
          <p:nvPr>
            <p:ph type="sldNum" sz="quarter" idx="12"/>
          </p:nvPr>
        </p:nvSpPr>
        <p:spPr/>
        <p:txBody>
          <a:bodyPr/>
          <a:lstStyle/>
          <a:p>
            <a:fld id="{1F04BBF8-6C63-45D9-88C3-789E628EC6D6}" type="slidenum">
              <a:rPr lang="en-AU" smtClean="0"/>
              <a:pPr/>
              <a:t>9</a:t>
            </a:fld>
            <a:endParaRPr lang="en-AU" dirty="0"/>
          </a:p>
        </p:txBody>
      </p:sp>
      <p:pic>
        <p:nvPicPr>
          <p:cNvPr id="6" name="Picture 5" descr="The Vision Australia website. It shows an example of a library account with a 'bookshelf' containing a few books with download buttons next to them">
            <a:extLst>
              <a:ext uri="{FF2B5EF4-FFF2-40B4-BE49-F238E27FC236}">
                <a16:creationId xmlns:a16="http://schemas.microsoft.com/office/drawing/2014/main" id="{9D1F3421-CB38-E4AF-0820-1A982BDAB146}"/>
              </a:ext>
            </a:extLst>
          </p:cNvPr>
          <p:cNvPicPr>
            <a:picLocks noChangeAspect="1"/>
          </p:cNvPicPr>
          <p:nvPr/>
        </p:nvPicPr>
        <p:blipFill>
          <a:blip r:embed="rId3"/>
          <a:stretch>
            <a:fillRect/>
          </a:stretch>
        </p:blipFill>
        <p:spPr>
          <a:xfrm>
            <a:off x="695598" y="2182735"/>
            <a:ext cx="5263767" cy="7051752"/>
          </a:xfrm>
          <a:prstGeom prst="rect">
            <a:avLst/>
          </a:prstGeom>
        </p:spPr>
      </p:pic>
      <p:sp>
        <p:nvSpPr>
          <p:cNvPr id="5" name="Text Placeholder 4">
            <a:extLst>
              <a:ext uri="{FF2B5EF4-FFF2-40B4-BE49-F238E27FC236}">
                <a16:creationId xmlns:a16="http://schemas.microsoft.com/office/drawing/2014/main" id="{5EB4942F-8C17-46BA-D058-4AD3421E4DCB}"/>
              </a:ext>
            </a:extLst>
          </p:cNvPr>
          <p:cNvSpPr>
            <a:spLocks noGrp="1"/>
          </p:cNvSpPr>
          <p:nvPr>
            <p:ph type="body" sz="quarter" idx="14"/>
          </p:nvPr>
        </p:nvSpPr>
        <p:spPr>
          <a:xfrm>
            <a:off x="6502400" y="2182735"/>
            <a:ext cx="5637048" cy="6866672"/>
          </a:xfrm>
        </p:spPr>
        <p:txBody>
          <a:bodyPr>
            <a:normAutofit fontScale="92500" lnSpcReduction="20000"/>
          </a:bodyPr>
          <a:lstStyle/>
          <a:p>
            <a:pPr>
              <a:lnSpc>
                <a:spcPct val="150000"/>
              </a:lnSpc>
            </a:pPr>
            <a:r>
              <a:rPr lang="en-US" sz="2600" b="0" dirty="0"/>
              <a:t>Apart from ‘library managed’ clients, we also have many ‘self-managed’ clients. </a:t>
            </a:r>
          </a:p>
          <a:p>
            <a:pPr>
              <a:lnSpc>
                <a:spcPct val="150000"/>
              </a:lnSpc>
            </a:pPr>
            <a:endParaRPr lang="en-US" sz="2600" b="0" dirty="0"/>
          </a:p>
          <a:p>
            <a:pPr>
              <a:lnSpc>
                <a:spcPct val="150000"/>
              </a:lnSpc>
            </a:pPr>
            <a:r>
              <a:rPr lang="en-US" sz="2600" b="0" dirty="0"/>
              <a:t>Public libraries use of Envoy players is growing by word of mouth and has </a:t>
            </a:r>
            <a:r>
              <a:rPr lang="en-US" sz="2600" b="0" dirty="0" err="1"/>
              <a:t>inreased</a:t>
            </a:r>
            <a:r>
              <a:rPr lang="en-US" sz="2600" b="0" dirty="0"/>
              <a:t> to several hundred players around the country from public libraries.</a:t>
            </a:r>
          </a:p>
          <a:p>
            <a:pPr>
              <a:lnSpc>
                <a:spcPct val="150000"/>
              </a:lnSpc>
            </a:pPr>
            <a:endParaRPr lang="en-US" sz="2600" b="0" dirty="0"/>
          </a:p>
          <a:p>
            <a:pPr>
              <a:lnSpc>
                <a:spcPct val="150000"/>
              </a:lnSpc>
            </a:pPr>
            <a:r>
              <a:rPr lang="en-US" sz="2600" b="0" dirty="0"/>
              <a:t>We support public library partnerships because we </a:t>
            </a:r>
            <a:r>
              <a:rPr lang="en-US" sz="2600" b="0" dirty="0" err="1"/>
              <a:t>recognise</a:t>
            </a:r>
            <a:r>
              <a:rPr lang="en-US" sz="2600" b="0" dirty="0"/>
              <a:t> &amp; value the social benefits of people receiving services </a:t>
            </a:r>
            <a:r>
              <a:rPr lang="en-US" sz="2600" dirty="0"/>
              <a:t>within their own local community &amp; networks</a:t>
            </a:r>
            <a:r>
              <a:rPr lang="en-US" sz="2600" b="0" dirty="0"/>
              <a:t>.</a:t>
            </a:r>
          </a:p>
          <a:p>
            <a:endParaRPr lang="en-AU" b="0" dirty="0"/>
          </a:p>
        </p:txBody>
      </p:sp>
    </p:spTree>
    <p:extLst>
      <p:ext uri="{BB962C8B-B14F-4D97-AF65-F5344CB8AC3E}">
        <p14:creationId xmlns:p14="http://schemas.microsoft.com/office/powerpoint/2010/main" val="3622929015"/>
      </p:ext>
    </p:extLst>
  </p:cSld>
  <p:clrMapOvr>
    <a:masterClrMapping/>
  </p:clrMapOvr>
</p:sld>
</file>

<file path=ppt/theme/theme1.xml><?xml version="1.0" encoding="utf-8"?>
<a:theme xmlns:a="http://schemas.openxmlformats.org/drawingml/2006/main" name="Office Theme">
  <a:themeElements>
    <a:clrScheme name="Vision Australia">
      <a:dk1>
        <a:sysClr val="windowText" lastClr="000000"/>
      </a:dk1>
      <a:lt1>
        <a:sysClr val="window" lastClr="FFFFFF"/>
      </a:lt1>
      <a:dk2>
        <a:srgbClr val="192A67"/>
      </a:dk2>
      <a:lt2>
        <a:srgbClr val="FAFF00"/>
      </a:lt2>
      <a:accent1>
        <a:srgbClr val="71B237"/>
      </a:accent1>
      <a:accent2>
        <a:srgbClr val="502681"/>
      </a:accent2>
      <a:accent3>
        <a:srgbClr val="192A67"/>
      </a:accent3>
      <a:accent4>
        <a:srgbClr val="FAFF00"/>
      </a:accent4>
      <a:accent5>
        <a:srgbClr val="71B237"/>
      </a:accent5>
      <a:accent6>
        <a:srgbClr val="50268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onal Simultaneous Storytime" id="{C4B5B8A6-5A16-4209-A95C-A5B200C6A27E}" vid="{DA3FB66A-CA9E-4DA8-9436-7D8CCCD56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bbd0aeb-fa80-42f9-9562-8b6bf5fb8442">
      <UserInfo>
        <DisplayName>Petalyn Walker</DisplayName>
        <AccountId>760</AccountId>
        <AccountType/>
      </UserInfo>
      <UserInfo>
        <DisplayName>Kristy Cross</DisplayName>
        <AccountId>921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E15025E347C1498BF88DE59FCA06BE" ma:contentTypeVersion="15" ma:contentTypeDescription="Create a new document." ma:contentTypeScope="" ma:versionID="1d8e6139a3bc9a71a11c29738eb023f5">
  <xsd:schema xmlns:xsd="http://www.w3.org/2001/XMLSchema" xmlns:xs="http://www.w3.org/2001/XMLSchema" xmlns:p="http://schemas.microsoft.com/office/2006/metadata/properties" xmlns:ns2="9091c0e2-cfbe-482e-9f2d-24a4d4a13bf9" xmlns:ns3="9bbd0aeb-fa80-42f9-9562-8b6bf5fb8442" targetNamespace="http://schemas.microsoft.com/office/2006/metadata/properties" ma:root="true" ma:fieldsID="4b02b071b7ee7d133fcbdba53daf22aa" ns2:_="" ns3:_="">
    <xsd:import namespace="9091c0e2-cfbe-482e-9f2d-24a4d4a13bf9"/>
    <xsd:import namespace="9bbd0aeb-fa80-42f9-9562-8b6bf5fb844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1c0e2-cfbe-482e-9f2d-24a4d4a13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bd0aeb-fa80-42f9-9562-8b6bf5fb844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D227D-9958-4CBB-9301-E6E484B95EC5}">
  <ds:schemaRefs>
    <ds:schemaRef ds:uri="http://schemas.microsoft.com/sharepoint/v3/contenttype/forms"/>
  </ds:schemaRefs>
</ds:datastoreItem>
</file>

<file path=customXml/itemProps2.xml><?xml version="1.0" encoding="utf-8"?>
<ds:datastoreItem xmlns:ds="http://schemas.openxmlformats.org/officeDocument/2006/customXml" ds:itemID="{DA5A8D46-18E2-45FB-97B0-6D5947511E6F}">
  <ds:schemaRefs>
    <ds:schemaRef ds:uri="9091c0e2-cfbe-482e-9f2d-24a4d4a13bf9"/>
    <ds:schemaRef ds:uri="http://schemas.openxmlformats.org/package/2006/metadata/core-properties"/>
    <ds:schemaRef ds:uri="http://purl.org/dc/dcmitype/"/>
    <ds:schemaRef ds:uri="http://schemas.microsoft.com/office/infopath/2007/PartnerControls"/>
    <ds:schemaRef ds:uri="9bbd0aeb-fa80-42f9-9562-8b6bf5fb8442"/>
    <ds:schemaRef ds:uri="http://purl.org/dc/elements/1.1/"/>
    <ds:schemaRef ds:uri="http://schemas.microsoft.com/office/2006/documentManagement/type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989F6276-981B-4856-ABF7-5C64F02C74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91c0e2-cfbe-482e-9f2d-24a4d4a13bf9"/>
    <ds:schemaRef ds:uri="9bbd0aeb-fa80-42f9-9562-8b6bf5fb84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National Simultaneous Storytime</Template>
  <TotalTime>1014</TotalTime>
  <Words>887</Words>
  <Application>Microsoft Office PowerPoint</Application>
  <PresentationFormat>Custom</PresentationFormat>
  <Paragraphs>126</Paragraphs>
  <Slides>15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Aptos</vt:lpstr>
      <vt:lpstr>Arial</vt:lpstr>
      <vt:lpstr>Calibri</vt:lpstr>
      <vt:lpstr>Office Theme</vt:lpstr>
      <vt:lpstr>PowerPoint Presentation</vt:lpstr>
      <vt:lpstr>PowerPoint Presentation</vt:lpstr>
      <vt:lpstr>Vision Australia Library </vt:lpstr>
      <vt:lpstr>Children and Young People</vt:lpstr>
      <vt:lpstr>Current Partnerships</vt:lpstr>
      <vt:lpstr>Aligned values of partners</vt:lpstr>
      <vt:lpstr>Importance of paperwork</vt:lpstr>
      <vt:lpstr>Envoy players</vt:lpstr>
      <vt:lpstr>Website for library </vt:lpstr>
      <vt:lpstr>i-access kiosk for Envoy</vt:lpstr>
      <vt:lpstr>VA user documents</vt:lpstr>
      <vt:lpstr>VA user documents</vt:lpstr>
      <vt:lpstr>What’s next?</vt:lpstr>
      <vt:lpstr>Questions and Answers</vt:lpstr>
      <vt:lpstr>PowerPoint Presentation</vt:lpstr>
    </vt:vector>
  </TitlesOfParts>
  <Company>Vision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Kyleigh Langrick</dc:creator>
  <cp:lastModifiedBy>Kyleigh Langrick</cp:lastModifiedBy>
  <cp:revision>2</cp:revision>
  <cp:lastPrinted>2016-10-27T04:57:35Z</cp:lastPrinted>
  <dcterms:created xsi:type="dcterms:W3CDTF">2025-04-13T22:25:52Z</dcterms:created>
  <dcterms:modified xsi:type="dcterms:W3CDTF">2025-05-15T03:56:58Z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0x01010051E15025E347C1498BF88DE59FCA06BE</vt:lpwstr>
  </property>
  <property fmtid="{D5CDD505-2E9C-101B-9397-08002B2CF9AE}" pid="3" name="GUID">
    <vt:lpwstr>3fb75f09-dce2-4945-855e-2f080eb7c094</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