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753" r:id="rId6"/>
  </p:sldMasterIdLst>
  <p:notesMasterIdLst>
    <p:notesMasterId r:id="rId21"/>
  </p:notesMasterIdLst>
  <p:sldIdLst>
    <p:sldId id="261" r:id="rId7"/>
    <p:sldId id="356" r:id="rId8"/>
    <p:sldId id="296" r:id="rId9"/>
    <p:sldId id="295" r:id="rId10"/>
    <p:sldId id="414" r:id="rId11"/>
    <p:sldId id="281" r:id="rId12"/>
    <p:sldId id="416" r:id="rId13"/>
    <p:sldId id="417" r:id="rId14"/>
    <p:sldId id="415" r:id="rId15"/>
    <p:sldId id="411" r:id="rId16"/>
    <p:sldId id="418" r:id="rId17"/>
    <p:sldId id="410" r:id="rId18"/>
    <p:sldId id="412" r:id="rId19"/>
    <p:sldId id="4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9B2791-A4DA-3DDD-8782-6139722B4FE0}" name="Reyana Menzel" initials="RM" userId="S::rmenzel@nla.gov.au::ba7c43cb-ef18-4eeb-9817-b48a998640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86F"/>
    <a:srgbClr val="FFBD4C"/>
    <a:srgbClr val="FF733E"/>
    <a:srgbClr val="0089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A70E5-6BEE-1664-4DC3-AFCA68E18768}" v="52" dt="2025-05-15T06:13:54.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78" autoAdjust="0"/>
  </p:normalViewPr>
  <p:slideViewPr>
    <p:cSldViewPr snapToGrid="0">
      <p:cViewPr varScale="1">
        <p:scale>
          <a:sx n="60" d="100"/>
          <a:sy n="60" d="100"/>
        </p:scale>
        <p:origin x="11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9F407-3B1E-4A0A-835A-560D6DC1EEAC}" type="datetimeFigureOut">
              <a:rPr lang="en-AU" smtClean="0"/>
              <a:t>19/05/2025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1EEDB-3030-4435-80C8-9B933336DDFC}" type="slidenum">
              <a:rPr lang="en-AU" smtClean="0"/>
              <a:t>‹#›</a:t>
            </a:fld>
            <a:endParaRPr lang="en-AU"/>
          </a:p>
        </p:txBody>
      </p:sp>
    </p:spTree>
    <p:extLst>
      <p:ext uri="{BB962C8B-B14F-4D97-AF65-F5344CB8AC3E}">
        <p14:creationId xmlns:p14="http://schemas.microsoft.com/office/powerpoint/2010/main" val="319807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Slides are correct, notes/words have not been written so far. They still reflect a previous talk and should not be used</a:t>
            </a:r>
            <a:endParaRPr lang="en-AU" b="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81606B-7502-4259-AA1D-F92950F768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79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I’d like to begin</a:t>
            </a:r>
            <a:r>
              <a:rPr lang="en-US" sz="1800" baseline="0" dirty="0"/>
              <a:t> by acknowledging the Australian Aboriginal and Torres Strait Islander peoples of this nation.  We acknowledge the traditional custodians of the land and pay our respects to ancestors and elders, past and present.</a:t>
            </a:r>
          </a:p>
          <a:p>
            <a:r>
              <a:rPr lang="en-US" sz="1800" baseline="0" dirty="0"/>
              <a:t>We are committed to </a:t>
            </a:r>
            <a:r>
              <a:rPr lang="en-US" sz="1800" baseline="0" dirty="0" err="1"/>
              <a:t>honouring</a:t>
            </a:r>
            <a:r>
              <a:rPr lang="en-US" sz="1800" baseline="0" dirty="0"/>
              <a:t> Australian Aboriginal and Torres Strait Islander peoples’ unique cultural and spiritual relationships to the land, waters and seas and their rich contribution to society.</a:t>
            </a:r>
            <a:endParaRPr lang="en-AU"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81606B-7502-4259-AA1D-F92950F7688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38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71EEDB-3030-4435-80C8-9B933336DDFC}" type="slidenum">
              <a:rPr lang="en-AU" smtClean="0"/>
              <a:t>3</a:t>
            </a:fld>
            <a:endParaRPr lang="en-AU"/>
          </a:p>
        </p:txBody>
      </p:sp>
    </p:spTree>
    <p:extLst>
      <p:ext uri="{BB962C8B-B14F-4D97-AF65-F5344CB8AC3E}">
        <p14:creationId xmlns:p14="http://schemas.microsoft.com/office/powerpoint/2010/main" val="191434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When and where the story was started.</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4071EEDB-3030-4435-80C8-9B933336DDFC}" type="slidenum">
              <a:rPr lang="en-AU" smtClean="0"/>
              <a:t>4</a:t>
            </a:fld>
            <a:endParaRPr lang="en-AU"/>
          </a:p>
        </p:txBody>
      </p:sp>
    </p:spTree>
    <p:extLst>
      <p:ext uri="{BB962C8B-B14F-4D97-AF65-F5344CB8AC3E}">
        <p14:creationId xmlns:p14="http://schemas.microsoft.com/office/powerpoint/2010/main" val="1894148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71EEDB-3030-4435-80C8-9B933336DDFC}" type="slidenum">
              <a:rPr lang="en-AU" smtClean="0"/>
              <a:t>5</a:t>
            </a:fld>
            <a:endParaRPr lang="en-AU"/>
          </a:p>
        </p:txBody>
      </p:sp>
    </p:spTree>
    <p:extLst>
      <p:ext uri="{BB962C8B-B14F-4D97-AF65-F5344CB8AC3E}">
        <p14:creationId xmlns:p14="http://schemas.microsoft.com/office/powerpoint/2010/main" val="411447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71EEDB-3030-4435-80C8-9B933336DDFC}" type="slidenum">
              <a:rPr lang="en-AU" smtClean="0"/>
              <a:t>12</a:t>
            </a:fld>
            <a:endParaRPr lang="en-AU"/>
          </a:p>
        </p:txBody>
      </p:sp>
    </p:spTree>
    <p:extLst>
      <p:ext uri="{BB962C8B-B14F-4D97-AF65-F5344CB8AC3E}">
        <p14:creationId xmlns:p14="http://schemas.microsoft.com/office/powerpoint/2010/main" val="19649529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19.emf"/><Relationship Id="rId4"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B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17A6498-BA4C-5146-B494-EE2197E7A117}"/>
              </a:ext>
            </a:extLst>
          </p:cNvPr>
          <p:cNvSpPr/>
          <p:nvPr userDrawn="1"/>
        </p:nvSpPr>
        <p:spPr>
          <a:xfrm>
            <a:off x="0" y="5654843"/>
            <a:ext cx="12192000" cy="120315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0" name="Picture 9">
            <a:extLst>
              <a:ext uri="{FF2B5EF4-FFF2-40B4-BE49-F238E27FC236}">
                <a16:creationId xmlns:a16="http://schemas.microsoft.com/office/drawing/2014/main" id="{2D760685-DC9E-7D4A-91DA-B4BFF3BF7772}"/>
              </a:ext>
            </a:extLst>
          </p:cNvPr>
          <p:cNvPicPr>
            <a:picLocks noChangeAspect="1"/>
          </p:cNvPicPr>
          <p:nvPr userDrawn="1"/>
        </p:nvPicPr>
        <p:blipFill>
          <a:blip r:embed="rId2"/>
          <a:stretch>
            <a:fillRect/>
          </a:stretch>
        </p:blipFill>
        <p:spPr>
          <a:xfrm>
            <a:off x="445125" y="6035534"/>
            <a:ext cx="1580828" cy="386726"/>
          </a:xfrm>
          <a:prstGeom prst="rect">
            <a:avLst/>
          </a:prstGeom>
        </p:spPr>
      </p:pic>
      <p:sp>
        <p:nvSpPr>
          <p:cNvPr id="4" name="Title 3">
            <a:extLst>
              <a:ext uri="{FF2B5EF4-FFF2-40B4-BE49-F238E27FC236}">
                <a16:creationId xmlns:a16="http://schemas.microsoft.com/office/drawing/2014/main" id="{8BDE8A76-1C71-5544-BC4E-10523ACA76D2}"/>
              </a:ext>
            </a:extLst>
          </p:cNvPr>
          <p:cNvSpPr>
            <a:spLocks noGrp="1"/>
          </p:cNvSpPr>
          <p:nvPr>
            <p:ph type="title" hasCustomPrompt="1"/>
          </p:nvPr>
        </p:nvSpPr>
        <p:spPr>
          <a:xfrm>
            <a:off x="457649" y="2018771"/>
            <a:ext cx="6658320" cy="1384994"/>
          </a:xfrm>
        </p:spPr>
        <p:txBody>
          <a:bodyPr wrap="square" anchor="t" anchorCtr="0">
            <a:spAutoFit/>
          </a:bodyPr>
          <a:lstStyle>
            <a:lvl1pPr>
              <a:defRPr>
                <a:solidFill>
                  <a:schemeClr val="tx2"/>
                </a:solidFill>
              </a:defRPr>
            </a:lvl1pPr>
          </a:lstStyle>
          <a:p>
            <a:r>
              <a:rPr lang="en-US"/>
              <a:t>Click to add Presentation title</a:t>
            </a:r>
            <a:endParaRPr lang="en-AU"/>
          </a:p>
        </p:txBody>
      </p:sp>
      <p:pic>
        <p:nvPicPr>
          <p:cNvPr id="14" name="Graphic 13">
            <a:extLst>
              <a:ext uri="{FF2B5EF4-FFF2-40B4-BE49-F238E27FC236}">
                <a16:creationId xmlns:a16="http://schemas.microsoft.com/office/drawing/2014/main" id="{FCD90303-67A4-A84D-8E9A-FEC8A520D4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988" r="31891" b="21470"/>
          <a:stretch/>
        </p:blipFill>
        <p:spPr>
          <a:xfrm>
            <a:off x="6783187" y="-25235"/>
            <a:ext cx="5408813" cy="6858000"/>
          </a:xfrm>
          <a:prstGeom prst="rect">
            <a:avLst/>
          </a:prstGeom>
        </p:spPr>
      </p:pic>
      <p:pic>
        <p:nvPicPr>
          <p:cNvPr id="16" name="Graphic 15">
            <a:extLst>
              <a:ext uri="{FF2B5EF4-FFF2-40B4-BE49-F238E27FC236}">
                <a16:creationId xmlns:a16="http://schemas.microsoft.com/office/drawing/2014/main" id="{BE1EBFBC-4E63-1341-BE50-035F02D861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5084" y="3826300"/>
            <a:ext cx="468533" cy="175700"/>
          </a:xfrm>
          <a:prstGeom prst="rect">
            <a:avLst/>
          </a:prstGeom>
        </p:spPr>
      </p:pic>
      <p:sp>
        <p:nvSpPr>
          <p:cNvPr id="8" name="Text Placeholder 7">
            <a:extLst>
              <a:ext uri="{FF2B5EF4-FFF2-40B4-BE49-F238E27FC236}">
                <a16:creationId xmlns:a16="http://schemas.microsoft.com/office/drawing/2014/main" id="{CFC5C83E-8569-D942-88A5-572A44B18BF9}"/>
              </a:ext>
            </a:extLst>
          </p:cNvPr>
          <p:cNvSpPr>
            <a:spLocks noGrp="1"/>
          </p:cNvSpPr>
          <p:nvPr>
            <p:ph type="body" sz="quarter" idx="10" hasCustomPrompt="1"/>
          </p:nvPr>
        </p:nvSpPr>
        <p:spPr>
          <a:xfrm>
            <a:off x="965729" y="3777891"/>
            <a:ext cx="6150240" cy="276999"/>
          </a:xfrm>
          <a:prstGeom prst="rect">
            <a:avLst/>
          </a:prstGeom>
        </p:spPr>
        <p:txBody>
          <a:bodyPr lIns="0" tIns="0" rIns="0" bIns="0">
            <a:spAutoFit/>
          </a:bodyPr>
          <a:lstStyle>
            <a:lvl1pPr>
              <a:defRPr>
                <a:solidFill>
                  <a:schemeClr val="accent4"/>
                </a:solidFill>
              </a:defRPr>
            </a:lvl1pPr>
          </a:lstStyle>
          <a:p>
            <a:pPr lvl="0"/>
            <a:r>
              <a:rPr lang="en-US"/>
              <a:t>Click to add Subheading</a:t>
            </a:r>
          </a:p>
        </p:txBody>
      </p:sp>
      <p:sp>
        <p:nvSpPr>
          <p:cNvPr id="17" name="Text Placeholder 16">
            <a:extLst>
              <a:ext uri="{FF2B5EF4-FFF2-40B4-BE49-F238E27FC236}">
                <a16:creationId xmlns:a16="http://schemas.microsoft.com/office/drawing/2014/main" id="{F902E5C6-A0B1-4E43-92E2-66089A1350BF}"/>
              </a:ext>
            </a:extLst>
          </p:cNvPr>
          <p:cNvSpPr>
            <a:spLocks noGrp="1"/>
          </p:cNvSpPr>
          <p:nvPr>
            <p:ph type="body" sz="quarter" idx="11" hasCustomPrompt="1"/>
          </p:nvPr>
        </p:nvSpPr>
        <p:spPr>
          <a:xfrm>
            <a:off x="965729" y="4508500"/>
            <a:ext cx="6150240" cy="184666"/>
          </a:xfrm>
          <a:prstGeom prst="rect">
            <a:avLst/>
          </a:prstGeom>
        </p:spPr>
        <p:txBody>
          <a:bodyPr lIns="0" tIns="0" rIns="0" bIns="0">
            <a:spAutoFit/>
          </a:bodyPr>
          <a:lstStyle>
            <a:lvl1pPr>
              <a:defRPr sz="1333" b="1" cap="none" baseline="0">
                <a:solidFill>
                  <a:schemeClr val="tx1"/>
                </a:solidFill>
              </a:defRPr>
            </a:lvl1pPr>
          </a:lstStyle>
          <a:p>
            <a:pPr lvl="0"/>
            <a:r>
              <a:rPr lang="en-US"/>
              <a:t>Click to Add Author</a:t>
            </a:r>
          </a:p>
        </p:txBody>
      </p:sp>
      <p:sp>
        <p:nvSpPr>
          <p:cNvPr id="24" name="Date Placeholder 23">
            <a:extLst>
              <a:ext uri="{FF2B5EF4-FFF2-40B4-BE49-F238E27FC236}">
                <a16:creationId xmlns:a16="http://schemas.microsoft.com/office/drawing/2014/main" id="{1DE98E5F-63AC-B243-A870-2CC87771CA2B}"/>
              </a:ext>
            </a:extLst>
          </p:cNvPr>
          <p:cNvSpPr>
            <a:spLocks noGrp="1"/>
          </p:cNvSpPr>
          <p:nvPr>
            <p:ph type="dt" sz="half" idx="12"/>
          </p:nvPr>
        </p:nvSpPr>
        <p:spPr>
          <a:xfrm>
            <a:off x="965729" y="4800001"/>
            <a:ext cx="2742407" cy="205184"/>
          </a:xfrm>
        </p:spPr>
        <p:txBody>
          <a:bodyPr lIns="0" tIns="0" rIns="0" bIns="0" anchor="t" anchorCtr="0">
            <a:spAutoFit/>
          </a:bodyPr>
          <a:lstStyle>
            <a:lvl1pPr>
              <a:defRPr sz="1333">
                <a:solidFill>
                  <a:schemeClr val="tx1"/>
                </a:solidFill>
              </a:defRPr>
            </a:lvl1pPr>
          </a:lstStyle>
          <a:p>
            <a:endParaRPr lang="en-AU"/>
          </a:p>
        </p:txBody>
      </p:sp>
      <p:pic>
        <p:nvPicPr>
          <p:cNvPr id="2" name="Picture 1"/>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71115" y="5857182"/>
            <a:ext cx="1448928" cy="746198"/>
          </a:xfrm>
          <a:prstGeom prst="rect">
            <a:avLst/>
          </a:prstGeom>
        </p:spPr>
      </p:pic>
    </p:spTree>
    <p:extLst>
      <p:ext uri="{BB962C8B-B14F-4D97-AF65-F5344CB8AC3E}">
        <p14:creationId xmlns:p14="http://schemas.microsoft.com/office/powerpoint/2010/main" val="3019244998"/>
      </p:ext>
    </p:extLst>
  </p:cSld>
  <p:clrMapOvr>
    <a:masterClrMapping/>
  </p:clrMapOvr>
  <p:extLst>
    <p:ext uri="{DCECCB84-F9BA-43D5-87BE-67443E8EF086}">
      <p15:sldGuideLst xmlns:p15="http://schemas.microsoft.com/office/powerpoint/2012/main">
        <p15:guide id="2" pos="5379">
          <p15:clr>
            <a:srgbClr val="FBAE40"/>
          </p15:clr>
        </p15:guide>
        <p15:guide id="3" pos="730">
          <p15:clr>
            <a:srgbClr val="FBAE40"/>
          </p15:clr>
        </p15:guide>
        <p15:guide id="4" orient="horz" pos="3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1x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06E4-DCF0-2B4C-B5C2-1A51A16E778D}"/>
              </a:ext>
            </a:extLst>
          </p:cNvPr>
          <p:cNvSpPr>
            <a:spLocks noGrp="1"/>
          </p:cNvSpPr>
          <p:nvPr>
            <p:ph type="title"/>
          </p:nvPr>
        </p:nvSpPr>
        <p:spPr>
          <a:xfrm>
            <a:off x="455084" y="398199"/>
            <a:ext cx="11281833" cy="1287802"/>
          </a:xfrm>
        </p:spPr>
        <p:txBody>
          <a:bodyPr anchor="t" anchorCtr="0"/>
          <a:lstStyle/>
          <a:p>
            <a:r>
              <a:rPr lang="en-US"/>
              <a:t>Click to edit Master title style</a:t>
            </a:r>
            <a:endParaRPr lang="en-AU"/>
          </a:p>
        </p:txBody>
      </p:sp>
      <p:sp>
        <p:nvSpPr>
          <p:cNvPr id="3" name="Footer Placeholder 2">
            <a:extLst>
              <a:ext uri="{FF2B5EF4-FFF2-40B4-BE49-F238E27FC236}">
                <a16:creationId xmlns:a16="http://schemas.microsoft.com/office/drawing/2014/main" id="{8E595EF0-6BA4-1740-88AD-9118F8BB043E}"/>
              </a:ext>
            </a:extLst>
          </p:cNvPr>
          <p:cNvSpPr>
            <a:spLocks noGrp="1"/>
          </p:cNvSpPr>
          <p:nvPr>
            <p:ph type="ftr" sz="quarter" idx="10"/>
          </p:nvPr>
        </p:nvSpPr>
        <p:spPr/>
        <p:txBody>
          <a:bodyPr/>
          <a:lstStyle/>
          <a:p>
            <a:r>
              <a:rPr lang="en-US"/>
              <a:t>TCS Town Hall 12 March 2020</a:t>
            </a:r>
            <a:endParaRPr lang="en-AU"/>
          </a:p>
        </p:txBody>
      </p:sp>
      <p:sp>
        <p:nvSpPr>
          <p:cNvPr id="4" name="Slide Number Placeholder 3">
            <a:extLst>
              <a:ext uri="{FF2B5EF4-FFF2-40B4-BE49-F238E27FC236}">
                <a16:creationId xmlns:a16="http://schemas.microsoft.com/office/drawing/2014/main" id="{40A4EE4A-995E-314F-B238-A8BE990A1FA3}"/>
              </a:ext>
            </a:extLst>
          </p:cNvPr>
          <p:cNvSpPr>
            <a:spLocks noGrp="1"/>
          </p:cNvSpPr>
          <p:nvPr>
            <p:ph type="sldNum" sz="quarter" idx="11"/>
          </p:nvPr>
        </p:nvSpPr>
        <p:spPr/>
        <p:txBody>
          <a:bodyPr/>
          <a:lstStyle/>
          <a:p>
            <a:fld id="{A1F315BC-2BC6-2941-949D-E007781F310A}" type="slidenum">
              <a:rPr lang="en-AU"/>
              <a:pPr/>
              <a:t>‹#›</a:t>
            </a:fld>
            <a:endParaRPr lang="en-AU"/>
          </a:p>
        </p:txBody>
      </p:sp>
      <p:sp>
        <p:nvSpPr>
          <p:cNvPr id="10" name="Text Placeholder 9">
            <a:extLst>
              <a:ext uri="{FF2B5EF4-FFF2-40B4-BE49-F238E27FC236}">
                <a16:creationId xmlns:a16="http://schemas.microsoft.com/office/drawing/2014/main" id="{B056BE61-A95F-1D43-8BF4-C992E4939FAA}"/>
              </a:ext>
            </a:extLst>
          </p:cNvPr>
          <p:cNvSpPr>
            <a:spLocks noGrp="1"/>
          </p:cNvSpPr>
          <p:nvPr>
            <p:ph type="body" sz="quarter" idx="12" hasCustomPrompt="1"/>
          </p:nvPr>
        </p:nvSpPr>
        <p:spPr>
          <a:xfrm>
            <a:off x="455084" y="1898386"/>
            <a:ext cx="11281833" cy="292388"/>
          </a:xfrm>
        </p:spPr>
        <p:txBody>
          <a:bodyPr/>
          <a:lstStyle>
            <a:lvl1pPr>
              <a:defRPr>
                <a:solidFill>
                  <a:schemeClr val="tx2"/>
                </a:solidFill>
              </a:defRPr>
            </a:lvl1pPr>
          </a:lstStyle>
          <a:p>
            <a:pPr lvl="0"/>
            <a:r>
              <a:rPr lang="en-US"/>
              <a:t>Click to add subhead</a:t>
            </a:r>
          </a:p>
        </p:txBody>
      </p:sp>
      <p:sp>
        <p:nvSpPr>
          <p:cNvPr id="14" name="Text Placeholder 13">
            <a:extLst>
              <a:ext uri="{FF2B5EF4-FFF2-40B4-BE49-F238E27FC236}">
                <a16:creationId xmlns:a16="http://schemas.microsoft.com/office/drawing/2014/main" id="{CDF5036D-D804-7948-8888-9122E12FE47C}"/>
              </a:ext>
            </a:extLst>
          </p:cNvPr>
          <p:cNvSpPr>
            <a:spLocks noGrp="1"/>
          </p:cNvSpPr>
          <p:nvPr>
            <p:ph type="body" sz="quarter" idx="13" hasCustomPrompt="1"/>
          </p:nvPr>
        </p:nvSpPr>
        <p:spPr>
          <a:xfrm>
            <a:off x="455084" y="2558521"/>
            <a:ext cx="11281833" cy="3511648"/>
          </a:xfrm>
        </p:spPr>
        <p:txBody>
          <a:bodyPr numCol="2" spcCol="432000">
            <a:normAutofit/>
          </a:bodyPr>
          <a:lstStyle/>
          <a:p>
            <a:pPr lvl="2"/>
            <a:r>
              <a:rPr lang="en-AU"/>
              <a:t>Click to add text</a:t>
            </a:r>
          </a:p>
        </p:txBody>
      </p:sp>
    </p:spTree>
    <p:extLst>
      <p:ext uri="{BB962C8B-B14F-4D97-AF65-F5344CB8AC3E}">
        <p14:creationId xmlns:p14="http://schemas.microsoft.com/office/powerpoint/2010/main" val="8888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2x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06E4-DCF0-2B4C-B5C2-1A51A16E778D}"/>
              </a:ext>
            </a:extLst>
          </p:cNvPr>
          <p:cNvSpPr>
            <a:spLocks noGrp="1"/>
          </p:cNvSpPr>
          <p:nvPr>
            <p:ph type="title"/>
          </p:nvPr>
        </p:nvSpPr>
        <p:spPr>
          <a:xfrm>
            <a:off x="455084" y="398199"/>
            <a:ext cx="11281833" cy="1287802"/>
          </a:xfrm>
        </p:spPr>
        <p:txBody>
          <a:bodyPr anchor="t" anchorCtr="0"/>
          <a:lstStyle/>
          <a:p>
            <a:r>
              <a:rPr lang="en-US"/>
              <a:t>Click to edit Master title style</a:t>
            </a:r>
            <a:endParaRPr lang="en-AU"/>
          </a:p>
        </p:txBody>
      </p:sp>
      <p:sp>
        <p:nvSpPr>
          <p:cNvPr id="3" name="Footer Placeholder 2">
            <a:extLst>
              <a:ext uri="{FF2B5EF4-FFF2-40B4-BE49-F238E27FC236}">
                <a16:creationId xmlns:a16="http://schemas.microsoft.com/office/drawing/2014/main" id="{8E595EF0-6BA4-1740-88AD-9118F8BB043E}"/>
              </a:ext>
            </a:extLst>
          </p:cNvPr>
          <p:cNvSpPr>
            <a:spLocks noGrp="1"/>
          </p:cNvSpPr>
          <p:nvPr>
            <p:ph type="ftr" sz="quarter" idx="10"/>
          </p:nvPr>
        </p:nvSpPr>
        <p:spPr/>
        <p:txBody>
          <a:bodyPr/>
          <a:lstStyle/>
          <a:p>
            <a:r>
              <a:rPr lang="en-US"/>
              <a:t>TCS Town Hall 12 March 2020</a:t>
            </a:r>
            <a:endParaRPr lang="en-AU"/>
          </a:p>
        </p:txBody>
      </p:sp>
      <p:sp>
        <p:nvSpPr>
          <p:cNvPr id="4" name="Slide Number Placeholder 3">
            <a:extLst>
              <a:ext uri="{FF2B5EF4-FFF2-40B4-BE49-F238E27FC236}">
                <a16:creationId xmlns:a16="http://schemas.microsoft.com/office/drawing/2014/main" id="{40A4EE4A-995E-314F-B238-A8BE990A1FA3}"/>
              </a:ext>
            </a:extLst>
          </p:cNvPr>
          <p:cNvSpPr>
            <a:spLocks noGrp="1"/>
          </p:cNvSpPr>
          <p:nvPr>
            <p:ph type="sldNum" sz="quarter" idx="11"/>
          </p:nvPr>
        </p:nvSpPr>
        <p:spPr/>
        <p:txBody>
          <a:bodyPr/>
          <a:lstStyle/>
          <a:p>
            <a:fld id="{A1F315BC-2BC6-2941-949D-E007781F310A}" type="slidenum">
              <a:rPr lang="en-AU"/>
              <a:pPr/>
              <a:t>‹#›</a:t>
            </a:fld>
            <a:endParaRPr lang="en-AU"/>
          </a:p>
        </p:txBody>
      </p:sp>
      <p:sp>
        <p:nvSpPr>
          <p:cNvPr id="10" name="Text Placeholder 9">
            <a:extLst>
              <a:ext uri="{FF2B5EF4-FFF2-40B4-BE49-F238E27FC236}">
                <a16:creationId xmlns:a16="http://schemas.microsoft.com/office/drawing/2014/main" id="{B056BE61-A95F-1D43-8BF4-C992E4939FAA}"/>
              </a:ext>
            </a:extLst>
          </p:cNvPr>
          <p:cNvSpPr>
            <a:spLocks noGrp="1"/>
          </p:cNvSpPr>
          <p:nvPr>
            <p:ph type="body" sz="quarter" idx="12" hasCustomPrompt="1"/>
          </p:nvPr>
        </p:nvSpPr>
        <p:spPr>
          <a:xfrm>
            <a:off x="455083" y="1898386"/>
            <a:ext cx="5461000" cy="766449"/>
          </a:xfrm>
        </p:spPr>
        <p:txBody>
          <a:bodyPr/>
          <a:lstStyle/>
          <a:p>
            <a:pPr lvl="0"/>
            <a:r>
              <a:rPr lang="en-US"/>
              <a:t>Click to add subhead</a:t>
            </a:r>
          </a:p>
          <a:p>
            <a:pPr lvl="2"/>
            <a:r>
              <a:rPr lang="en-US"/>
              <a:t>Text</a:t>
            </a:r>
          </a:p>
        </p:txBody>
      </p:sp>
      <p:sp>
        <p:nvSpPr>
          <p:cNvPr id="8" name="Text Placeholder 9">
            <a:extLst>
              <a:ext uri="{FF2B5EF4-FFF2-40B4-BE49-F238E27FC236}">
                <a16:creationId xmlns:a16="http://schemas.microsoft.com/office/drawing/2014/main" id="{9A08BE07-A04C-4B41-9FAC-4A1D3256BAAA}"/>
              </a:ext>
            </a:extLst>
          </p:cNvPr>
          <p:cNvSpPr>
            <a:spLocks noGrp="1"/>
          </p:cNvSpPr>
          <p:nvPr>
            <p:ph type="body" sz="quarter" idx="13" hasCustomPrompt="1"/>
          </p:nvPr>
        </p:nvSpPr>
        <p:spPr>
          <a:xfrm>
            <a:off x="6290037" y="1898386"/>
            <a:ext cx="5461000" cy="292388"/>
          </a:xfrm>
        </p:spPr>
        <p:txBody>
          <a:bodyPr/>
          <a:lstStyle/>
          <a:p>
            <a:pPr lvl="0"/>
            <a:r>
              <a:rPr lang="en-US"/>
              <a:t>Click to add subhead</a:t>
            </a:r>
          </a:p>
        </p:txBody>
      </p:sp>
    </p:spTree>
    <p:extLst>
      <p:ext uri="{BB962C8B-B14F-4D97-AF65-F5344CB8AC3E}">
        <p14:creationId xmlns:p14="http://schemas.microsoft.com/office/powerpoint/2010/main" val="2756035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1 column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06E4-DCF0-2B4C-B5C2-1A51A16E778D}"/>
              </a:ext>
            </a:extLst>
          </p:cNvPr>
          <p:cNvSpPr>
            <a:spLocks noGrp="1"/>
          </p:cNvSpPr>
          <p:nvPr>
            <p:ph type="title"/>
          </p:nvPr>
        </p:nvSpPr>
        <p:spPr>
          <a:xfrm>
            <a:off x="455083" y="398199"/>
            <a:ext cx="5461000" cy="1287802"/>
          </a:xfrm>
        </p:spPr>
        <p:txBody>
          <a:bodyPr anchor="t" anchorCtr="0"/>
          <a:lstStyle/>
          <a:p>
            <a:r>
              <a:rPr lang="en-US"/>
              <a:t>Click to edit Master title style</a:t>
            </a:r>
            <a:endParaRPr lang="en-AU"/>
          </a:p>
        </p:txBody>
      </p:sp>
      <p:sp>
        <p:nvSpPr>
          <p:cNvPr id="3" name="Footer Placeholder 2">
            <a:extLst>
              <a:ext uri="{FF2B5EF4-FFF2-40B4-BE49-F238E27FC236}">
                <a16:creationId xmlns:a16="http://schemas.microsoft.com/office/drawing/2014/main" id="{8E595EF0-6BA4-1740-88AD-9118F8BB043E}"/>
              </a:ext>
            </a:extLst>
          </p:cNvPr>
          <p:cNvSpPr>
            <a:spLocks noGrp="1"/>
          </p:cNvSpPr>
          <p:nvPr>
            <p:ph type="ftr" sz="quarter" idx="10"/>
          </p:nvPr>
        </p:nvSpPr>
        <p:spPr/>
        <p:txBody>
          <a:bodyPr/>
          <a:lstStyle/>
          <a:p>
            <a:r>
              <a:rPr lang="en-US"/>
              <a:t>TCS Town Hall 12 March 2020</a:t>
            </a:r>
            <a:endParaRPr lang="en-AU"/>
          </a:p>
        </p:txBody>
      </p:sp>
      <p:sp>
        <p:nvSpPr>
          <p:cNvPr id="4" name="Slide Number Placeholder 3">
            <a:extLst>
              <a:ext uri="{FF2B5EF4-FFF2-40B4-BE49-F238E27FC236}">
                <a16:creationId xmlns:a16="http://schemas.microsoft.com/office/drawing/2014/main" id="{40A4EE4A-995E-314F-B238-A8BE990A1FA3}"/>
              </a:ext>
            </a:extLst>
          </p:cNvPr>
          <p:cNvSpPr>
            <a:spLocks noGrp="1"/>
          </p:cNvSpPr>
          <p:nvPr>
            <p:ph type="sldNum" sz="quarter" idx="11"/>
          </p:nvPr>
        </p:nvSpPr>
        <p:spPr/>
        <p:txBody>
          <a:bodyPr/>
          <a:lstStyle>
            <a:lvl1pPr>
              <a:defRPr>
                <a:solidFill>
                  <a:schemeClr val="bg1"/>
                </a:solidFill>
              </a:defRPr>
            </a:lvl1pPr>
          </a:lstStyle>
          <a:p>
            <a:fld id="{A1F315BC-2BC6-2941-949D-E007781F310A}" type="slidenum">
              <a:rPr lang="en-AU"/>
              <a:pPr/>
              <a:t>‹#›</a:t>
            </a:fld>
            <a:endParaRPr lang="en-AU"/>
          </a:p>
        </p:txBody>
      </p:sp>
      <p:sp>
        <p:nvSpPr>
          <p:cNvPr id="10" name="Text Placeholder 9">
            <a:extLst>
              <a:ext uri="{FF2B5EF4-FFF2-40B4-BE49-F238E27FC236}">
                <a16:creationId xmlns:a16="http://schemas.microsoft.com/office/drawing/2014/main" id="{B056BE61-A95F-1D43-8BF4-C992E4939FAA}"/>
              </a:ext>
            </a:extLst>
          </p:cNvPr>
          <p:cNvSpPr>
            <a:spLocks noGrp="1"/>
          </p:cNvSpPr>
          <p:nvPr>
            <p:ph type="body" sz="quarter" idx="12" hasCustomPrompt="1"/>
          </p:nvPr>
        </p:nvSpPr>
        <p:spPr>
          <a:xfrm>
            <a:off x="455083" y="1898386"/>
            <a:ext cx="5461000" cy="292388"/>
          </a:xfrm>
        </p:spPr>
        <p:txBody>
          <a:bodyPr/>
          <a:lstStyle/>
          <a:p>
            <a:pPr lvl="0"/>
            <a:r>
              <a:rPr lang="en-US"/>
              <a:t>Click to add subhead</a:t>
            </a:r>
          </a:p>
        </p:txBody>
      </p:sp>
      <p:grpSp>
        <p:nvGrpSpPr>
          <p:cNvPr id="13" name="Picture 12">
            <a:extLst>
              <a:ext uri="{FF2B5EF4-FFF2-40B4-BE49-F238E27FC236}">
                <a16:creationId xmlns:a16="http://schemas.microsoft.com/office/drawing/2014/main" id="{3E5A9868-499C-4540-AF8D-48BF345649F4}"/>
              </a:ext>
            </a:extLst>
          </p:cNvPr>
          <p:cNvGrpSpPr/>
          <p:nvPr userDrawn="1"/>
        </p:nvGrpSpPr>
        <p:grpSpPr>
          <a:xfrm>
            <a:off x="5825477" y="6272222"/>
            <a:ext cx="541048" cy="162668"/>
            <a:chOff x="855149" y="1190225"/>
            <a:chExt cx="3090301" cy="929110"/>
          </a:xfrm>
        </p:grpSpPr>
        <p:sp>
          <p:nvSpPr>
            <p:cNvPr id="14" name="Freeform 24">
              <a:extLst>
                <a:ext uri="{FF2B5EF4-FFF2-40B4-BE49-F238E27FC236}">
                  <a16:creationId xmlns:a16="http://schemas.microsoft.com/office/drawing/2014/main" id="{30B4F6D6-7145-FA47-9899-6657C059D96C}"/>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a:p>
          </p:txBody>
        </p:sp>
        <p:sp>
          <p:nvSpPr>
            <p:cNvPr id="15" name="Freeform 25">
              <a:extLst>
                <a:ext uri="{FF2B5EF4-FFF2-40B4-BE49-F238E27FC236}">
                  <a16:creationId xmlns:a16="http://schemas.microsoft.com/office/drawing/2014/main" id="{2C7CEC53-CA6A-C342-B72D-25FCD80669C4}"/>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a:p>
          </p:txBody>
        </p:sp>
        <p:sp>
          <p:nvSpPr>
            <p:cNvPr id="16" name="Freeform 26">
              <a:extLst>
                <a:ext uri="{FF2B5EF4-FFF2-40B4-BE49-F238E27FC236}">
                  <a16:creationId xmlns:a16="http://schemas.microsoft.com/office/drawing/2014/main" id="{B9485686-1F1B-5B4A-99AB-2E815B43FA10}"/>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a:p>
          </p:txBody>
        </p:sp>
        <p:sp>
          <p:nvSpPr>
            <p:cNvPr id="17" name="Freeform 27">
              <a:extLst>
                <a:ext uri="{FF2B5EF4-FFF2-40B4-BE49-F238E27FC236}">
                  <a16:creationId xmlns:a16="http://schemas.microsoft.com/office/drawing/2014/main" id="{1A42B9AE-6916-EA40-A212-66546B87584D}"/>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a:p>
          </p:txBody>
        </p:sp>
        <p:sp>
          <p:nvSpPr>
            <p:cNvPr id="18" name="Freeform 28">
              <a:extLst>
                <a:ext uri="{FF2B5EF4-FFF2-40B4-BE49-F238E27FC236}">
                  <a16:creationId xmlns:a16="http://schemas.microsoft.com/office/drawing/2014/main" id="{977E90AA-CDFD-B645-B49A-8CC418E72FD9}"/>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a:p>
          </p:txBody>
        </p:sp>
        <p:sp>
          <p:nvSpPr>
            <p:cNvPr id="19" name="Freeform 29">
              <a:extLst>
                <a:ext uri="{FF2B5EF4-FFF2-40B4-BE49-F238E27FC236}">
                  <a16:creationId xmlns:a16="http://schemas.microsoft.com/office/drawing/2014/main" id="{DA8FAC28-8F16-C241-AF04-761689E59E17}"/>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a:p>
          </p:txBody>
        </p:sp>
        <p:sp>
          <p:nvSpPr>
            <p:cNvPr id="20" name="Freeform 30">
              <a:extLst>
                <a:ext uri="{FF2B5EF4-FFF2-40B4-BE49-F238E27FC236}">
                  <a16:creationId xmlns:a16="http://schemas.microsoft.com/office/drawing/2014/main" id="{431DB148-1044-2C49-857A-6DB534E15292}"/>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EDB6D64C-2572-8148-8744-6CF6042FFB5A}"/>
              </a:ext>
            </a:extLst>
          </p:cNvPr>
          <p:cNvPicPr>
            <a:picLocks noChangeAspect="1"/>
          </p:cNvPicPr>
          <p:nvPr userDrawn="1"/>
        </p:nvPicPr>
        <p:blipFill>
          <a:blip r:embed="rId2"/>
          <a:stretch>
            <a:fillRect/>
          </a:stretch>
        </p:blipFill>
        <p:spPr>
          <a:xfrm>
            <a:off x="436563" y="6288876"/>
            <a:ext cx="159019" cy="159019"/>
          </a:xfrm>
          <a:prstGeom prst="rect">
            <a:avLst/>
          </a:prstGeom>
        </p:spPr>
      </p:pic>
    </p:spTree>
    <p:extLst>
      <p:ext uri="{BB962C8B-B14F-4D97-AF65-F5344CB8AC3E}">
        <p14:creationId xmlns:p14="http://schemas.microsoft.com/office/powerpoint/2010/main" val="264415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1 column text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06E4-DCF0-2B4C-B5C2-1A51A16E778D}"/>
              </a:ext>
            </a:extLst>
          </p:cNvPr>
          <p:cNvSpPr>
            <a:spLocks noGrp="1"/>
          </p:cNvSpPr>
          <p:nvPr>
            <p:ph type="title"/>
          </p:nvPr>
        </p:nvSpPr>
        <p:spPr>
          <a:xfrm>
            <a:off x="455083" y="398199"/>
            <a:ext cx="5461000" cy="1287802"/>
          </a:xfrm>
        </p:spPr>
        <p:txBody>
          <a:bodyPr anchor="t" anchorCtr="0"/>
          <a:lstStyle/>
          <a:p>
            <a:r>
              <a:rPr lang="en-US"/>
              <a:t>Click to edit Master title style</a:t>
            </a:r>
            <a:endParaRPr lang="en-AU"/>
          </a:p>
        </p:txBody>
      </p:sp>
      <p:sp>
        <p:nvSpPr>
          <p:cNvPr id="3" name="Footer Placeholder 2">
            <a:extLst>
              <a:ext uri="{FF2B5EF4-FFF2-40B4-BE49-F238E27FC236}">
                <a16:creationId xmlns:a16="http://schemas.microsoft.com/office/drawing/2014/main" id="{8E595EF0-6BA4-1740-88AD-9118F8BB043E}"/>
              </a:ext>
            </a:extLst>
          </p:cNvPr>
          <p:cNvSpPr>
            <a:spLocks noGrp="1"/>
          </p:cNvSpPr>
          <p:nvPr>
            <p:ph type="ftr" sz="quarter" idx="10"/>
          </p:nvPr>
        </p:nvSpPr>
        <p:spPr/>
        <p:txBody>
          <a:bodyPr/>
          <a:lstStyle/>
          <a:p>
            <a:r>
              <a:rPr lang="en-US"/>
              <a:t>TCS Town Hall 12 March 2020</a:t>
            </a:r>
            <a:endParaRPr lang="en-AU"/>
          </a:p>
        </p:txBody>
      </p:sp>
      <p:sp>
        <p:nvSpPr>
          <p:cNvPr id="4" name="Slide Number Placeholder 3">
            <a:extLst>
              <a:ext uri="{FF2B5EF4-FFF2-40B4-BE49-F238E27FC236}">
                <a16:creationId xmlns:a16="http://schemas.microsoft.com/office/drawing/2014/main" id="{40A4EE4A-995E-314F-B238-A8BE990A1FA3}"/>
              </a:ext>
            </a:extLst>
          </p:cNvPr>
          <p:cNvSpPr>
            <a:spLocks noGrp="1"/>
          </p:cNvSpPr>
          <p:nvPr>
            <p:ph type="sldNum" sz="quarter" idx="11"/>
          </p:nvPr>
        </p:nvSpPr>
        <p:spPr/>
        <p:txBody>
          <a:bodyPr/>
          <a:lstStyle>
            <a:lvl1pPr>
              <a:defRPr>
                <a:solidFill>
                  <a:schemeClr val="tx1"/>
                </a:solidFill>
              </a:defRPr>
            </a:lvl1pPr>
          </a:lstStyle>
          <a:p>
            <a:fld id="{A1F315BC-2BC6-2941-949D-E007781F310A}" type="slidenum">
              <a:rPr lang="en-AU"/>
              <a:pPr/>
              <a:t>‹#›</a:t>
            </a:fld>
            <a:endParaRPr lang="en-AU"/>
          </a:p>
        </p:txBody>
      </p:sp>
      <p:sp>
        <p:nvSpPr>
          <p:cNvPr id="10" name="Text Placeholder 9">
            <a:extLst>
              <a:ext uri="{FF2B5EF4-FFF2-40B4-BE49-F238E27FC236}">
                <a16:creationId xmlns:a16="http://schemas.microsoft.com/office/drawing/2014/main" id="{B056BE61-A95F-1D43-8BF4-C992E4939FAA}"/>
              </a:ext>
            </a:extLst>
          </p:cNvPr>
          <p:cNvSpPr>
            <a:spLocks noGrp="1"/>
          </p:cNvSpPr>
          <p:nvPr>
            <p:ph type="body" sz="quarter" idx="12" hasCustomPrompt="1"/>
          </p:nvPr>
        </p:nvSpPr>
        <p:spPr>
          <a:xfrm>
            <a:off x="455083" y="1898386"/>
            <a:ext cx="5461000" cy="292388"/>
          </a:xfrm>
        </p:spPr>
        <p:txBody>
          <a:bodyPr/>
          <a:lstStyle/>
          <a:p>
            <a:pPr lvl="0"/>
            <a:r>
              <a:rPr lang="en-US"/>
              <a:t>Click to add subhead</a:t>
            </a:r>
          </a:p>
        </p:txBody>
      </p:sp>
      <p:grpSp>
        <p:nvGrpSpPr>
          <p:cNvPr id="13" name="Picture 12">
            <a:extLst>
              <a:ext uri="{FF2B5EF4-FFF2-40B4-BE49-F238E27FC236}">
                <a16:creationId xmlns:a16="http://schemas.microsoft.com/office/drawing/2014/main" id="{3E5A9868-499C-4540-AF8D-48BF345649F4}"/>
              </a:ext>
            </a:extLst>
          </p:cNvPr>
          <p:cNvGrpSpPr/>
          <p:nvPr userDrawn="1"/>
        </p:nvGrpSpPr>
        <p:grpSpPr>
          <a:xfrm>
            <a:off x="5825477" y="6272222"/>
            <a:ext cx="541048" cy="162668"/>
            <a:chOff x="855149" y="1190225"/>
            <a:chExt cx="3090301" cy="929110"/>
          </a:xfrm>
        </p:grpSpPr>
        <p:sp>
          <p:nvSpPr>
            <p:cNvPr id="14" name="Freeform 24">
              <a:extLst>
                <a:ext uri="{FF2B5EF4-FFF2-40B4-BE49-F238E27FC236}">
                  <a16:creationId xmlns:a16="http://schemas.microsoft.com/office/drawing/2014/main" id="{30B4F6D6-7145-FA47-9899-6657C059D96C}"/>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a:p>
          </p:txBody>
        </p:sp>
        <p:sp>
          <p:nvSpPr>
            <p:cNvPr id="15" name="Freeform 25">
              <a:extLst>
                <a:ext uri="{FF2B5EF4-FFF2-40B4-BE49-F238E27FC236}">
                  <a16:creationId xmlns:a16="http://schemas.microsoft.com/office/drawing/2014/main" id="{2C7CEC53-CA6A-C342-B72D-25FCD80669C4}"/>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a:p>
          </p:txBody>
        </p:sp>
        <p:sp>
          <p:nvSpPr>
            <p:cNvPr id="16" name="Freeform 26">
              <a:extLst>
                <a:ext uri="{FF2B5EF4-FFF2-40B4-BE49-F238E27FC236}">
                  <a16:creationId xmlns:a16="http://schemas.microsoft.com/office/drawing/2014/main" id="{B9485686-1F1B-5B4A-99AB-2E815B43FA10}"/>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a:p>
          </p:txBody>
        </p:sp>
        <p:sp>
          <p:nvSpPr>
            <p:cNvPr id="17" name="Freeform 27">
              <a:extLst>
                <a:ext uri="{FF2B5EF4-FFF2-40B4-BE49-F238E27FC236}">
                  <a16:creationId xmlns:a16="http://schemas.microsoft.com/office/drawing/2014/main" id="{1A42B9AE-6916-EA40-A212-66546B87584D}"/>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a:p>
          </p:txBody>
        </p:sp>
        <p:sp>
          <p:nvSpPr>
            <p:cNvPr id="18" name="Freeform 28">
              <a:extLst>
                <a:ext uri="{FF2B5EF4-FFF2-40B4-BE49-F238E27FC236}">
                  <a16:creationId xmlns:a16="http://schemas.microsoft.com/office/drawing/2014/main" id="{977E90AA-CDFD-B645-B49A-8CC418E72FD9}"/>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a:p>
          </p:txBody>
        </p:sp>
        <p:sp>
          <p:nvSpPr>
            <p:cNvPr id="19" name="Freeform 29">
              <a:extLst>
                <a:ext uri="{FF2B5EF4-FFF2-40B4-BE49-F238E27FC236}">
                  <a16:creationId xmlns:a16="http://schemas.microsoft.com/office/drawing/2014/main" id="{DA8FAC28-8F16-C241-AF04-761689E59E17}"/>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a:p>
          </p:txBody>
        </p:sp>
        <p:sp>
          <p:nvSpPr>
            <p:cNvPr id="20" name="Freeform 30">
              <a:extLst>
                <a:ext uri="{FF2B5EF4-FFF2-40B4-BE49-F238E27FC236}">
                  <a16:creationId xmlns:a16="http://schemas.microsoft.com/office/drawing/2014/main" id="{431DB148-1044-2C49-857A-6DB534E15292}"/>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a:p>
          </p:txBody>
        </p:sp>
      </p:grpSp>
      <p:sp>
        <p:nvSpPr>
          <p:cNvPr id="22" name="Content Placeholder 21">
            <a:extLst>
              <a:ext uri="{FF2B5EF4-FFF2-40B4-BE49-F238E27FC236}">
                <a16:creationId xmlns:a16="http://schemas.microsoft.com/office/drawing/2014/main" id="{D0D823E3-2AC0-C743-AEC8-62E252F32AAF}"/>
              </a:ext>
            </a:extLst>
          </p:cNvPr>
          <p:cNvSpPr>
            <a:spLocks noGrp="1"/>
          </p:cNvSpPr>
          <p:nvPr>
            <p:ph sz="quarter" idx="14" hasCustomPrompt="1"/>
          </p:nvPr>
        </p:nvSpPr>
        <p:spPr>
          <a:xfrm>
            <a:off x="6275917" y="0"/>
            <a:ext cx="5916083" cy="6069542"/>
          </a:xfrm>
        </p:spPr>
        <p:txBody>
          <a:bodyPr anchor="ctr" anchorCtr="1">
            <a:noAutofit/>
          </a:bodyPr>
          <a:lstStyle>
            <a:lvl1pPr>
              <a:defRPr sz="1000"/>
            </a:lvl1pPr>
          </a:lstStyle>
          <a:p>
            <a:pPr lvl="0"/>
            <a:r>
              <a:rPr lang="en-US"/>
              <a:t>Click to insert chart or image</a:t>
            </a:r>
            <a:endParaRPr lang="en-AU"/>
          </a:p>
        </p:txBody>
      </p:sp>
    </p:spTree>
    <p:extLst>
      <p:ext uri="{BB962C8B-B14F-4D97-AF65-F5344CB8AC3E}">
        <p14:creationId xmlns:p14="http://schemas.microsoft.com/office/powerpoint/2010/main" val="71943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006E4-DCF0-2B4C-B5C2-1A51A16E778D}"/>
              </a:ext>
            </a:extLst>
          </p:cNvPr>
          <p:cNvSpPr>
            <a:spLocks noGrp="1"/>
          </p:cNvSpPr>
          <p:nvPr>
            <p:ph type="title"/>
          </p:nvPr>
        </p:nvSpPr>
        <p:spPr>
          <a:xfrm>
            <a:off x="455084" y="398199"/>
            <a:ext cx="11281833" cy="1287802"/>
          </a:xfrm>
        </p:spPr>
        <p:txBody>
          <a:bodyPr anchor="t" anchorCtr="0"/>
          <a:lstStyle/>
          <a:p>
            <a:r>
              <a:rPr lang="en-US"/>
              <a:t>Click to edit Master title style</a:t>
            </a:r>
            <a:endParaRPr lang="en-AU"/>
          </a:p>
        </p:txBody>
      </p:sp>
      <p:sp>
        <p:nvSpPr>
          <p:cNvPr id="3" name="Footer Placeholder 2">
            <a:extLst>
              <a:ext uri="{FF2B5EF4-FFF2-40B4-BE49-F238E27FC236}">
                <a16:creationId xmlns:a16="http://schemas.microsoft.com/office/drawing/2014/main" id="{8E595EF0-6BA4-1740-88AD-9118F8BB043E}"/>
              </a:ext>
            </a:extLst>
          </p:cNvPr>
          <p:cNvSpPr>
            <a:spLocks noGrp="1"/>
          </p:cNvSpPr>
          <p:nvPr>
            <p:ph type="ftr" sz="quarter" idx="10"/>
          </p:nvPr>
        </p:nvSpPr>
        <p:spPr/>
        <p:txBody>
          <a:bodyPr/>
          <a:lstStyle/>
          <a:p>
            <a:r>
              <a:rPr lang="en-US"/>
              <a:t>TCS Town Hall 12 March 2020</a:t>
            </a:r>
            <a:endParaRPr lang="en-AU"/>
          </a:p>
        </p:txBody>
      </p:sp>
      <p:sp>
        <p:nvSpPr>
          <p:cNvPr id="4" name="Slide Number Placeholder 3">
            <a:extLst>
              <a:ext uri="{FF2B5EF4-FFF2-40B4-BE49-F238E27FC236}">
                <a16:creationId xmlns:a16="http://schemas.microsoft.com/office/drawing/2014/main" id="{40A4EE4A-995E-314F-B238-A8BE990A1FA3}"/>
              </a:ext>
            </a:extLst>
          </p:cNvPr>
          <p:cNvSpPr>
            <a:spLocks noGrp="1"/>
          </p:cNvSpPr>
          <p:nvPr>
            <p:ph type="sldNum" sz="quarter" idx="11"/>
          </p:nvPr>
        </p:nvSpPr>
        <p:spPr/>
        <p:txBody>
          <a:bodyPr/>
          <a:lstStyle/>
          <a:p>
            <a:fld id="{A1F315BC-2BC6-2941-949D-E007781F310A}" type="slidenum">
              <a:rPr lang="en-AU"/>
              <a:pPr/>
              <a:t>‹#›</a:t>
            </a:fld>
            <a:endParaRPr lang="en-AU"/>
          </a:p>
        </p:txBody>
      </p:sp>
    </p:spTree>
    <p:extLst>
      <p:ext uri="{BB962C8B-B14F-4D97-AF65-F5344CB8AC3E}">
        <p14:creationId xmlns:p14="http://schemas.microsoft.com/office/powerpoint/2010/main" val="210625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B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84E69F-B1FD-024A-8E30-0BB809AE5A3C}"/>
              </a:ext>
            </a:extLst>
          </p:cNvPr>
          <p:cNvSpPr/>
          <p:nvPr userDrawn="1"/>
        </p:nvSpPr>
        <p:spPr>
          <a:xfrm>
            <a:off x="0" y="5654843"/>
            <a:ext cx="12192000" cy="12031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16ED2"/>
              </a:solidFill>
            </a:endParaRPr>
          </a:p>
        </p:txBody>
      </p:sp>
      <p:pic>
        <p:nvPicPr>
          <p:cNvPr id="11" name="Picture 10">
            <a:extLst>
              <a:ext uri="{FF2B5EF4-FFF2-40B4-BE49-F238E27FC236}">
                <a16:creationId xmlns:a16="http://schemas.microsoft.com/office/drawing/2014/main" id="{922372E4-7D5C-984D-9853-237F6A0AE35D}"/>
              </a:ext>
            </a:extLst>
          </p:cNvPr>
          <p:cNvPicPr>
            <a:picLocks noChangeAspect="1"/>
          </p:cNvPicPr>
          <p:nvPr userDrawn="1"/>
        </p:nvPicPr>
        <p:blipFill>
          <a:blip r:embed="rId2"/>
          <a:stretch>
            <a:fillRect/>
          </a:stretch>
        </p:blipFill>
        <p:spPr>
          <a:xfrm>
            <a:off x="445126" y="6031104"/>
            <a:ext cx="1580826" cy="386726"/>
          </a:xfrm>
          <a:prstGeom prst="rect">
            <a:avLst/>
          </a:prstGeom>
        </p:spPr>
      </p:pic>
      <p:sp>
        <p:nvSpPr>
          <p:cNvPr id="4" name="Title 3">
            <a:extLst>
              <a:ext uri="{FF2B5EF4-FFF2-40B4-BE49-F238E27FC236}">
                <a16:creationId xmlns:a16="http://schemas.microsoft.com/office/drawing/2014/main" id="{8BDE8A76-1C71-5544-BC4E-10523ACA76D2}"/>
              </a:ext>
            </a:extLst>
          </p:cNvPr>
          <p:cNvSpPr>
            <a:spLocks noGrp="1"/>
          </p:cNvSpPr>
          <p:nvPr userDrawn="1">
            <p:ph type="title" hasCustomPrompt="1"/>
          </p:nvPr>
        </p:nvSpPr>
        <p:spPr>
          <a:xfrm>
            <a:off x="457649" y="2018771"/>
            <a:ext cx="6658320" cy="1384994"/>
          </a:xfrm>
        </p:spPr>
        <p:txBody>
          <a:bodyPr wrap="square" anchor="t" anchorCtr="0">
            <a:spAutoFit/>
          </a:bodyPr>
          <a:lstStyle>
            <a:lvl1pPr>
              <a:defRPr>
                <a:solidFill>
                  <a:schemeClr val="accent6"/>
                </a:solidFill>
              </a:defRPr>
            </a:lvl1pPr>
          </a:lstStyle>
          <a:p>
            <a:r>
              <a:rPr lang="en-US"/>
              <a:t>Click to add Presentation title</a:t>
            </a:r>
            <a:endParaRPr lang="en-AU"/>
          </a:p>
        </p:txBody>
      </p:sp>
      <p:pic>
        <p:nvPicPr>
          <p:cNvPr id="14" name="Graphic 13">
            <a:extLst>
              <a:ext uri="{FF2B5EF4-FFF2-40B4-BE49-F238E27FC236}">
                <a16:creationId xmlns:a16="http://schemas.microsoft.com/office/drawing/2014/main" id="{FCD90303-67A4-A84D-8E9A-FEC8A520D4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988" r="31891" b="21470"/>
          <a:stretch/>
        </p:blipFill>
        <p:spPr>
          <a:xfrm>
            <a:off x="6783187" y="0"/>
            <a:ext cx="5408813" cy="6858000"/>
          </a:xfrm>
          <a:prstGeom prst="rect">
            <a:avLst/>
          </a:prstGeom>
        </p:spPr>
      </p:pic>
      <p:pic>
        <p:nvPicPr>
          <p:cNvPr id="16" name="Graphic 15">
            <a:extLst>
              <a:ext uri="{FF2B5EF4-FFF2-40B4-BE49-F238E27FC236}">
                <a16:creationId xmlns:a16="http://schemas.microsoft.com/office/drawing/2014/main" id="{BE1EBFBC-4E63-1341-BE50-035F02D861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5084" y="3826300"/>
            <a:ext cx="468533" cy="175700"/>
          </a:xfrm>
          <a:prstGeom prst="rect">
            <a:avLst/>
          </a:prstGeom>
        </p:spPr>
      </p:pic>
      <p:sp>
        <p:nvSpPr>
          <p:cNvPr id="8" name="Text Placeholder 7">
            <a:extLst>
              <a:ext uri="{FF2B5EF4-FFF2-40B4-BE49-F238E27FC236}">
                <a16:creationId xmlns:a16="http://schemas.microsoft.com/office/drawing/2014/main" id="{CFC5C83E-8569-D942-88A5-572A44B18BF9}"/>
              </a:ext>
            </a:extLst>
          </p:cNvPr>
          <p:cNvSpPr>
            <a:spLocks noGrp="1"/>
          </p:cNvSpPr>
          <p:nvPr userDrawn="1">
            <p:ph type="body" sz="quarter" idx="10" hasCustomPrompt="1"/>
          </p:nvPr>
        </p:nvSpPr>
        <p:spPr>
          <a:xfrm>
            <a:off x="965729" y="3777891"/>
            <a:ext cx="6150240" cy="276999"/>
          </a:xfrm>
          <a:prstGeom prst="rect">
            <a:avLst/>
          </a:prstGeom>
        </p:spPr>
        <p:txBody>
          <a:bodyPr lIns="0" tIns="0" rIns="0" bIns="0">
            <a:spAutoFit/>
          </a:bodyPr>
          <a:lstStyle>
            <a:lvl1pPr>
              <a:defRPr>
                <a:solidFill>
                  <a:schemeClr val="accent3">
                    <a:lumMod val="50000"/>
                  </a:schemeClr>
                </a:solidFill>
              </a:defRPr>
            </a:lvl1pPr>
          </a:lstStyle>
          <a:p>
            <a:pPr lvl="0"/>
            <a:r>
              <a:rPr lang="en-US"/>
              <a:t>Click to add Subheading</a:t>
            </a:r>
          </a:p>
        </p:txBody>
      </p:sp>
      <p:sp>
        <p:nvSpPr>
          <p:cNvPr id="17" name="Text Placeholder 16">
            <a:extLst>
              <a:ext uri="{FF2B5EF4-FFF2-40B4-BE49-F238E27FC236}">
                <a16:creationId xmlns:a16="http://schemas.microsoft.com/office/drawing/2014/main" id="{F902E5C6-A0B1-4E43-92E2-66089A1350BF}"/>
              </a:ext>
            </a:extLst>
          </p:cNvPr>
          <p:cNvSpPr>
            <a:spLocks noGrp="1"/>
          </p:cNvSpPr>
          <p:nvPr userDrawn="1">
            <p:ph type="body" sz="quarter" idx="11" hasCustomPrompt="1"/>
          </p:nvPr>
        </p:nvSpPr>
        <p:spPr>
          <a:xfrm>
            <a:off x="965729" y="4508500"/>
            <a:ext cx="6150240" cy="184666"/>
          </a:xfrm>
          <a:prstGeom prst="rect">
            <a:avLst/>
          </a:prstGeom>
        </p:spPr>
        <p:txBody>
          <a:bodyPr lIns="0" tIns="0" rIns="0" bIns="0">
            <a:spAutoFit/>
          </a:bodyPr>
          <a:lstStyle>
            <a:lvl1pPr>
              <a:defRPr sz="1333" b="1" cap="none" baseline="0">
                <a:solidFill>
                  <a:schemeClr val="tx1"/>
                </a:solidFill>
              </a:defRPr>
            </a:lvl1pPr>
          </a:lstStyle>
          <a:p>
            <a:pPr lvl="0"/>
            <a:r>
              <a:rPr lang="en-US"/>
              <a:t>Click to Add Author</a:t>
            </a:r>
          </a:p>
        </p:txBody>
      </p:sp>
      <p:sp>
        <p:nvSpPr>
          <p:cNvPr id="24" name="Date Placeholder 23">
            <a:extLst>
              <a:ext uri="{FF2B5EF4-FFF2-40B4-BE49-F238E27FC236}">
                <a16:creationId xmlns:a16="http://schemas.microsoft.com/office/drawing/2014/main" id="{1DE98E5F-63AC-B243-A870-2CC87771CA2B}"/>
              </a:ext>
            </a:extLst>
          </p:cNvPr>
          <p:cNvSpPr>
            <a:spLocks noGrp="1"/>
          </p:cNvSpPr>
          <p:nvPr userDrawn="1">
            <p:ph type="dt" sz="half" idx="12"/>
          </p:nvPr>
        </p:nvSpPr>
        <p:spPr>
          <a:xfrm>
            <a:off x="965729" y="4800001"/>
            <a:ext cx="2742407" cy="205184"/>
          </a:xfrm>
        </p:spPr>
        <p:txBody>
          <a:bodyPr lIns="0" tIns="0" rIns="0" bIns="0" anchor="t" anchorCtr="0">
            <a:spAutoFit/>
          </a:bodyPr>
          <a:lstStyle>
            <a:lvl1pPr>
              <a:defRPr sz="1333">
                <a:solidFill>
                  <a:schemeClr val="tx1"/>
                </a:solidFill>
              </a:defRPr>
            </a:lvl1pPr>
          </a:lstStyle>
          <a:p>
            <a:endParaRPr lang="en-AU"/>
          </a:p>
        </p:txBody>
      </p:sp>
      <p:pic>
        <p:nvPicPr>
          <p:cNvPr id="15" name="Picture 14"/>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71115" y="5857182"/>
            <a:ext cx="1448927" cy="746198"/>
          </a:xfrm>
          <a:prstGeom prst="rect">
            <a:avLst/>
          </a:prstGeom>
        </p:spPr>
      </p:pic>
    </p:spTree>
    <p:extLst>
      <p:ext uri="{BB962C8B-B14F-4D97-AF65-F5344CB8AC3E}">
        <p14:creationId xmlns:p14="http://schemas.microsoft.com/office/powerpoint/2010/main" val="2768191228"/>
      </p:ext>
    </p:extLst>
  </p:cSld>
  <p:clrMapOvr>
    <a:masterClrMapping/>
  </p:clrMapOvr>
  <p:extLst>
    <p:ext uri="{DCECCB84-F9BA-43D5-87BE-67443E8EF086}">
      <p15:sldGuideLst xmlns:p15="http://schemas.microsoft.com/office/powerpoint/2012/main">
        <p15:guide id="2" pos="5379">
          <p15:clr>
            <a:srgbClr val="FBAE40"/>
          </p15:clr>
        </p15:guide>
        <p15:guide id="3" pos="730">
          <p15:clr>
            <a:srgbClr val="FBAE40"/>
          </p15:clr>
        </p15:guide>
        <p15:guide id="4" orient="horz" pos="34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B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678816-71B3-1942-B7D1-0DD462350610}"/>
              </a:ext>
            </a:extLst>
          </p:cNvPr>
          <p:cNvSpPr/>
          <p:nvPr userDrawn="1"/>
        </p:nvSpPr>
        <p:spPr>
          <a:xfrm>
            <a:off x="0" y="5654843"/>
            <a:ext cx="12192000" cy="12031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16ED2"/>
              </a:solidFill>
            </a:endParaRPr>
          </a:p>
        </p:txBody>
      </p:sp>
      <p:pic>
        <p:nvPicPr>
          <p:cNvPr id="11" name="Picture 10">
            <a:extLst>
              <a:ext uri="{FF2B5EF4-FFF2-40B4-BE49-F238E27FC236}">
                <a16:creationId xmlns:a16="http://schemas.microsoft.com/office/drawing/2014/main" id="{0DA9A4E1-91F8-AF4B-A3E8-9DB7715DB2C8}"/>
              </a:ext>
            </a:extLst>
          </p:cNvPr>
          <p:cNvPicPr>
            <a:picLocks noChangeAspect="1"/>
          </p:cNvPicPr>
          <p:nvPr userDrawn="1"/>
        </p:nvPicPr>
        <p:blipFill>
          <a:blip r:embed="rId2"/>
          <a:stretch>
            <a:fillRect/>
          </a:stretch>
        </p:blipFill>
        <p:spPr>
          <a:xfrm>
            <a:off x="445126" y="6031104"/>
            <a:ext cx="1580826" cy="386726"/>
          </a:xfrm>
          <a:prstGeom prst="rect">
            <a:avLst/>
          </a:prstGeom>
        </p:spPr>
      </p:pic>
      <p:sp>
        <p:nvSpPr>
          <p:cNvPr id="4" name="Title 3">
            <a:extLst>
              <a:ext uri="{FF2B5EF4-FFF2-40B4-BE49-F238E27FC236}">
                <a16:creationId xmlns:a16="http://schemas.microsoft.com/office/drawing/2014/main" id="{8BDE8A76-1C71-5544-BC4E-10523ACA76D2}"/>
              </a:ext>
            </a:extLst>
          </p:cNvPr>
          <p:cNvSpPr>
            <a:spLocks noGrp="1"/>
          </p:cNvSpPr>
          <p:nvPr userDrawn="1">
            <p:ph type="title" hasCustomPrompt="1"/>
          </p:nvPr>
        </p:nvSpPr>
        <p:spPr>
          <a:xfrm>
            <a:off x="457649" y="2018771"/>
            <a:ext cx="6658320" cy="1384994"/>
          </a:xfrm>
        </p:spPr>
        <p:txBody>
          <a:bodyPr wrap="square" anchor="t" anchorCtr="0">
            <a:spAutoFit/>
          </a:bodyPr>
          <a:lstStyle>
            <a:lvl1pPr>
              <a:defRPr>
                <a:solidFill>
                  <a:schemeClr val="accent4"/>
                </a:solidFill>
              </a:defRPr>
            </a:lvl1pPr>
          </a:lstStyle>
          <a:p>
            <a:r>
              <a:rPr lang="en-US"/>
              <a:t>Click to add Presentation title</a:t>
            </a:r>
            <a:endParaRPr lang="en-AU"/>
          </a:p>
        </p:txBody>
      </p:sp>
      <p:pic>
        <p:nvPicPr>
          <p:cNvPr id="14" name="Graphic 13">
            <a:extLst>
              <a:ext uri="{FF2B5EF4-FFF2-40B4-BE49-F238E27FC236}">
                <a16:creationId xmlns:a16="http://schemas.microsoft.com/office/drawing/2014/main" id="{FCD90303-67A4-A84D-8E9A-FEC8A520D4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6988" r="31891" b="21470"/>
          <a:stretch/>
        </p:blipFill>
        <p:spPr>
          <a:xfrm>
            <a:off x="6783188" y="0"/>
            <a:ext cx="5408813" cy="6858000"/>
          </a:xfrm>
          <a:prstGeom prst="rect">
            <a:avLst/>
          </a:prstGeom>
        </p:spPr>
      </p:pic>
      <p:pic>
        <p:nvPicPr>
          <p:cNvPr id="16" name="Graphic 15">
            <a:extLst>
              <a:ext uri="{FF2B5EF4-FFF2-40B4-BE49-F238E27FC236}">
                <a16:creationId xmlns:a16="http://schemas.microsoft.com/office/drawing/2014/main" id="{BE1EBFBC-4E63-1341-BE50-035F02D861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5084" y="3826300"/>
            <a:ext cx="468533" cy="175700"/>
          </a:xfrm>
          <a:prstGeom prst="rect">
            <a:avLst/>
          </a:prstGeom>
        </p:spPr>
      </p:pic>
      <p:sp>
        <p:nvSpPr>
          <p:cNvPr id="8" name="Text Placeholder 7">
            <a:extLst>
              <a:ext uri="{FF2B5EF4-FFF2-40B4-BE49-F238E27FC236}">
                <a16:creationId xmlns:a16="http://schemas.microsoft.com/office/drawing/2014/main" id="{CFC5C83E-8569-D942-88A5-572A44B18BF9}"/>
              </a:ext>
            </a:extLst>
          </p:cNvPr>
          <p:cNvSpPr>
            <a:spLocks noGrp="1"/>
          </p:cNvSpPr>
          <p:nvPr userDrawn="1">
            <p:ph type="body" sz="quarter" idx="10" hasCustomPrompt="1"/>
          </p:nvPr>
        </p:nvSpPr>
        <p:spPr>
          <a:xfrm>
            <a:off x="965729" y="3777891"/>
            <a:ext cx="6150240" cy="276999"/>
          </a:xfrm>
          <a:prstGeom prst="rect">
            <a:avLst/>
          </a:prstGeom>
        </p:spPr>
        <p:txBody>
          <a:bodyPr lIns="0" tIns="0" rIns="0" bIns="0">
            <a:spAutoFit/>
          </a:bodyPr>
          <a:lstStyle>
            <a:lvl1pPr>
              <a:defRPr>
                <a:solidFill>
                  <a:srgbClr val="2D004B"/>
                </a:solidFill>
              </a:defRPr>
            </a:lvl1pPr>
          </a:lstStyle>
          <a:p>
            <a:pPr lvl="0"/>
            <a:r>
              <a:rPr lang="en-US"/>
              <a:t>Click to add Subheading</a:t>
            </a:r>
          </a:p>
        </p:txBody>
      </p:sp>
      <p:sp>
        <p:nvSpPr>
          <p:cNvPr id="17" name="Text Placeholder 16">
            <a:extLst>
              <a:ext uri="{FF2B5EF4-FFF2-40B4-BE49-F238E27FC236}">
                <a16:creationId xmlns:a16="http://schemas.microsoft.com/office/drawing/2014/main" id="{F902E5C6-A0B1-4E43-92E2-66089A1350BF}"/>
              </a:ext>
            </a:extLst>
          </p:cNvPr>
          <p:cNvSpPr>
            <a:spLocks noGrp="1"/>
          </p:cNvSpPr>
          <p:nvPr userDrawn="1">
            <p:ph type="body" sz="quarter" idx="11" hasCustomPrompt="1"/>
          </p:nvPr>
        </p:nvSpPr>
        <p:spPr>
          <a:xfrm>
            <a:off x="965729" y="4508500"/>
            <a:ext cx="6150240" cy="184666"/>
          </a:xfrm>
          <a:prstGeom prst="rect">
            <a:avLst/>
          </a:prstGeom>
        </p:spPr>
        <p:txBody>
          <a:bodyPr lIns="0" tIns="0" rIns="0" bIns="0">
            <a:spAutoFit/>
          </a:bodyPr>
          <a:lstStyle>
            <a:lvl1pPr>
              <a:defRPr sz="1333" b="1" cap="none" baseline="0">
                <a:solidFill>
                  <a:schemeClr val="tx1"/>
                </a:solidFill>
              </a:defRPr>
            </a:lvl1pPr>
          </a:lstStyle>
          <a:p>
            <a:pPr lvl="0"/>
            <a:r>
              <a:rPr lang="en-US"/>
              <a:t>Click to Add Author</a:t>
            </a:r>
          </a:p>
        </p:txBody>
      </p:sp>
      <p:sp>
        <p:nvSpPr>
          <p:cNvPr id="24" name="Date Placeholder 23">
            <a:extLst>
              <a:ext uri="{FF2B5EF4-FFF2-40B4-BE49-F238E27FC236}">
                <a16:creationId xmlns:a16="http://schemas.microsoft.com/office/drawing/2014/main" id="{1DE98E5F-63AC-B243-A870-2CC87771CA2B}"/>
              </a:ext>
            </a:extLst>
          </p:cNvPr>
          <p:cNvSpPr>
            <a:spLocks noGrp="1"/>
          </p:cNvSpPr>
          <p:nvPr userDrawn="1">
            <p:ph type="dt" sz="half" idx="12"/>
          </p:nvPr>
        </p:nvSpPr>
        <p:spPr>
          <a:xfrm>
            <a:off x="965729" y="4800001"/>
            <a:ext cx="2742407" cy="205184"/>
          </a:xfrm>
        </p:spPr>
        <p:txBody>
          <a:bodyPr lIns="0" tIns="0" rIns="0" bIns="0" anchor="t" anchorCtr="0">
            <a:spAutoFit/>
          </a:bodyPr>
          <a:lstStyle>
            <a:lvl1pPr>
              <a:defRPr sz="1333">
                <a:solidFill>
                  <a:schemeClr val="tx1"/>
                </a:solidFill>
              </a:defRPr>
            </a:lvl1pPr>
          </a:lstStyle>
          <a:p>
            <a:endParaRPr lang="en-AU"/>
          </a:p>
        </p:txBody>
      </p:sp>
      <p:pic>
        <p:nvPicPr>
          <p:cNvPr id="13" name="Picture 12"/>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71115" y="5857182"/>
            <a:ext cx="1448927" cy="746198"/>
          </a:xfrm>
          <a:prstGeom prst="rect">
            <a:avLst/>
          </a:prstGeom>
        </p:spPr>
      </p:pic>
    </p:spTree>
    <p:extLst>
      <p:ext uri="{BB962C8B-B14F-4D97-AF65-F5344CB8AC3E}">
        <p14:creationId xmlns:p14="http://schemas.microsoft.com/office/powerpoint/2010/main" val="2050176264"/>
      </p:ext>
    </p:extLst>
  </p:cSld>
  <p:clrMapOvr>
    <a:masterClrMapping/>
  </p:clrMapOvr>
  <p:extLst>
    <p:ext uri="{DCECCB84-F9BA-43D5-87BE-67443E8EF086}">
      <p15:sldGuideLst xmlns:p15="http://schemas.microsoft.com/office/powerpoint/2012/main">
        <p15:guide id="2" pos="5379">
          <p15:clr>
            <a:srgbClr val="FBAE40"/>
          </p15:clr>
        </p15:guide>
        <p15:guide id="3" pos="730">
          <p15:clr>
            <a:srgbClr val="FBAE40"/>
          </p15:clr>
        </p15:guide>
        <p15:guide id="4" orient="horz" pos="34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B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8935B3-E9B6-3B40-8281-3A0ECFF60B37}"/>
              </a:ext>
            </a:extLst>
          </p:cNvPr>
          <p:cNvSpPr/>
          <p:nvPr userDrawn="1"/>
        </p:nvSpPr>
        <p:spPr>
          <a:xfrm>
            <a:off x="0" y="5654843"/>
            <a:ext cx="12192000" cy="12031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16ED2"/>
              </a:solidFill>
            </a:endParaRPr>
          </a:p>
        </p:txBody>
      </p:sp>
      <p:pic>
        <p:nvPicPr>
          <p:cNvPr id="12" name="Picture 11">
            <a:extLst>
              <a:ext uri="{FF2B5EF4-FFF2-40B4-BE49-F238E27FC236}">
                <a16:creationId xmlns:a16="http://schemas.microsoft.com/office/drawing/2014/main" id="{C7F5247F-1349-714E-8D29-F9A87D4DE6FF}"/>
              </a:ext>
            </a:extLst>
          </p:cNvPr>
          <p:cNvPicPr>
            <a:picLocks noChangeAspect="1"/>
          </p:cNvPicPr>
          <p:nvPr userDrawn="1"/>
        </p:nvPicPr>
        <p:blipFill>
          <a:blip r:embed="rId2"/>
          <a:stretch>
            <a:fillRect/>
          </a:stretch>
        </p:blipFill>
        <p:spPr>
          <a:xfrm>
            <a:off x="445126" y="6031104"/>
            <a:ext cx="1580826" cy="386726"/>
          </a:xfrm>
          <a:prstGeom prst="rect">
            <a:avLst/>
          </a:prstGeom>
        </p:spPr>
      </p:pic>
      <p:sp>
        <p:nvSpPr>
          <p:cNvPr id="4" name="Title 3">
            <a:extLst>
              <a:ext uri="{FF2B5EF4-FFF2-40B4-BE49-F238E27FC236}">
                <a16:creationId xmlns:a16="http://schemas.microsoft.com/office/drawing/2014/main" id="{8BDE8A76-1C71-5544-BC4E-10523ACA76D2}"/>
              </a:ext>
            </a:extLst>
          </p:cNvPr>
          <p:cNvSpPr>
            <a:spLocks noGrp="1"/>
          </p:cNvSpPr>
          <p:nvPr userDrawn="1">
            <p:ph type="title" hasCustomPrompt="1"/>
          </p:nvPr>
        </p:nvSpPr>
        <p:spPr>
          <a:xfrm>
            <a:off x="457649" y="2018771"/>
            <a:ext cx="6658320" cy="1384994"/>
          </a:xfrm>
        </p:spPr>
        <p:txBody>
          <a:bodyPr wrap="square" anchor="t" anchorCtr="0">
            <a:spAutoFit/>
          </a:bodyPr>
          <a:lstStyle>
            <a:lvl1pPr>
              <a:defRPr>
                <a:solidFill>
                  <a:schemeClr val="accent6"/>
                </a:solidFill>
              </a:defRPr>
            </a:lvl1pPr>
          </a:lstStyle>
          <a:p>
            <a:r>
              <a:rPr lang="en-US"/>
              <a:t>Click to add Presentation title</a:t>
            </a:r>
            <a:endParaRPr lang="en-AU"/>
          </a:p>
        </p:txBody>
      </p:sp>
      <p:pic>
        <p:nvPicPr>
          <p:cNvPr id="16" name="Graphic 15">
            <a:extLst>
              <a:ext uri="{FF2B5EF4-FFF2-40B4-BE49-F238E27FC236}">
                <a16:creationId xmlns:a16="http://schemas.microsoft.com/office/drawing/2014/main" id="{BE1EBFBC-4E63-1341-BE50-035F02D861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084" y="3826300"/>
            <a:ext cx="468533" cy="175700"/>
          </a:xfrm>
          <a:prstGeom prst="rect">
            <a:avLst/>
          </a:prstGeom>
        </p:spPr>
      </p:pic>
      <p:sp>
        <p:nvSpPr>
          <p:cNvPr id="8" name="Text Placeholder 7">
            <a:extLst>
              <a:ext uri="{FF2B5EF4-FFF2-40B4-BE49-F238E27FC236}">
                <a16:creationId xmlns:a16="http://schemas.microsoft.com/office/drawing/2014/main" id="{CFC5C83E-8569-D942-88A5-572A44B18BF9}"/>
              </a:ext>
            </a:extLst>
          </p:cNvPr>
          <p:cNvSpPr>
            <a:spLocks noGrp="1"/>
          </p:cNvSpPr>
          <p:nvPr userDrawn="1">
            <p:ph type="body" sz="quarter" idx="10" hasCustomPrompt="1"/>
          </p:nvPr>
        </p:nvSpPr>
        <p:spPr>
          <a:xfrm>
            <a:off x="965729" y="3777891"/>
            <a:ext cx="6150240" cy="276999"/>
          </a:xfrm>
          <a:prstGeom prst="rect">
            <a:avLst/>
          </a:prstGeom>
        </p:spPr>
        <p:txBody>
          <a:bodyPr lIns="0" tIns="0" rIns="0" bIns="0">
            <a:spAutoFit/>
          </a:bodyPr>
          <a:lstStyle>
            <a:lvl1pPr>
              <a:defRPr>
                <a:solidFill>
                  <a:srgbClr val="2D004B"/>
                </a:solidFill>
              </a:defRPr>
            </a:lvl1pPr>
          </a:lstStyle>
          <a:p>
            <a:pPr lvl="0"/>
            <a:r>
              <a:rPr lang="en-US"/>
              <a:t>Click to add Subheading</a:t>
            </a:r>
          </a:p>
        </p:txBody>
      </p:sp>
      <p:sp>
        <p:nvSpPr>
          <p:cNvPr id="17" name="Text Placeholder 16">
            <a:extLst>
              <a:ext uri="{FF2B5EF4-FFF2-40B4-BE49-F238E27FC236}">
                <a16:creationId xmlns:a16="http://schemas.microsoft.com/office/drawing/2014/main" id="{F902E5C6-A0B1-4E43-92E2-66089A1350BF}"/>
              </a:ext>
            </a:extLst>
          </p:cNvPr>
          <p:cNvSpPr>
            <a:spLocks noGrp="1"/>
          </p:cNvSpPr>
          <p:nvPr userDrawn="1">
            <p:ph type="body" sz="quarter" idx="11" hasCustomPrompt="1"/>
          </p:nvPr>
        </p:nvSpPr>
        <p:spPr>
          <a:xfrm>
            <a:off x="965729" y="4508500"/>
            <a:ext cx="6150240" cy="184666"/>
          </a:xfrm>
          <a:prstGeom prst="rect">
            <a:avLst/>
          </a:prstGeom>
        </p:spPr>
        <p:txBody>
          <a:bodyPr lIns="0" tIns="0" rIns="0" bIns="0">
            <a:spAutoFit/>
          </a:bodyPr>
          <a:lstStyle>
            <a:lvl1pPr>
              <a:defRPr sz="1333" b="1" cap="none" baseline="0">
                <a:solidFill>
                  <a:schemeClr val="tx1"/>
                </a:solidFill>
              </a:defRPr>
            </a:lvl1pPr>
          </a:lstStyle>
          <a:p>
            <a:pPr lvl="0"/>
            <a:r>
              <a:rPr lang="en-US"/>
              <a:t>Click to Add Author</a:t>
            </a:r>
          </a:p>
        </p:txBody>
      </p:sp>
      <p:sp>
        <p:nvSpPr>
          <p:cNvPr id="24" name="Date Placeholder 23">
            <a:extLst>
              <a:ext uri="{FF2B5EF4-FFF2-40B4-BE49-F238E27FC236}">
                <a16:creationId xmlns:a16="http://schemas.microsoft.com/office/drawing/2014/main" id="{1DE98E5F-63AC-B243-A870-2CC87771CA2B}"/>
              </a:ext>
            </a:extLst>
          </p:cNvPr>
          <p:cNvSpPr>
            <a:spLocks noGrp="1"/>
          </p:cNvSpPr>
          <p:nvPr userDrawn="1">
            <p:ph type="dt" sz="half" idx="12"/>
          </p:nvPr>
        </p:nvSpPr>
        <p:spPr>
          <a:xfrm>
            <a:off x="965729" y="4800001"/>
            <a:ext cx="2742407" cy="205184"/>
          </a:xfrm>
        </p:spPr>
        <p:txBody>
          <a:bodyPr lIns="0" tIns="0" rIns="0" bIns="0" anchor="t" anchorCtr="0">
            <a:spAutoFit/>
          </a:bodyPr>
          <a:lstStyle>
            <a:lvl1pPr>
              <a:defRPr sz="1333">
                <a:solidFill>
                  <a:schemeClr val="tx1"/>
                </a:solidFill>
              </a:defRPr>
            </a:lvl1pPr>
          </a:lstStyle>
          <a:p>
            <a:endParaRPr lang="en-AU"/>
          </a:p>
        </p:txBody>
      </p:sp>
      <p:pic>
        <p:nvPicPr>
          <p:cNvPr id="9" name="Graphic 8">
            <a:extLst>
              <a:ext uri="{FF2B5EF4-FFF2-40B4-BE49-F238E27FC236}">
                <a16:creationId xmlns:a16="http://schemas.microsoft.com/office/drawing/2014/main" id="{D338F5C9-09B7-5E47-BFDC-B9126D5DCB0A}"/>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16988" r="31891" b="21470"/>
          <a:stretch/>
        </p:blipFill>
        <p:spPr>
          <a:xfrm>
            <a:off x="6783188" y="0"/>
            <a:ext cx="5408813" cy="6858000"/>
          </a:xfrm>
          <a:prstGeom prst="rect">
            <a:avLst/>
          </a:prstGeom>
        </p:spPr>
      </p:pic>
      <p:pic>
        <p:nvPicPr>
          <p:cNvPr id="14" name="Picture 1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71115" y="5857182"/>
            <a:ext cx="1448927" cy="746198"/>
          </a:xfrm>
          <a:prstGeom prst="rect">
            <a:avLst/>
          </a:prstGeom>
        </p:spPr>
      </p:pic>
    </p:spTree>
    <p:extLst>
      <p:ext uri="{BB962C8B-B14F-4D97-AF65-F5344CB8AC3E}">
        <p14:creationId xmlns:p14="http://schemas.microsoft.com/office/powerpoint/2010/main" val="3034662826"/>
      </p:ext>
    </p:extLst>
  </p:cSld>
  <p:clrMapOvr>
    <a:masterClrMapping/>
  </p:clrMapOvr>
  <p:extLst>
    <p:ext uri="{DCECCB84-F9BA-43D5-87BE-67443E8EF086}">
      <p15:sldGuideLst xmlns:p15="http://schemas.microsoft.com/office/powerpoint/2012/main">
        <p15:guide id="2" pos="5379">
          <p15:clr>
            <a:srgbClr val="FBAE40"/>
          </p15:clr>
        </p15:guide>
        <p15:guide id="3" pos="730">
          <p15:clr>
            <a:srgbClr val="FBAE40"/>
          </p15:clr>
        </p15:guide>
        <p15:guide id="4" orient="horz" pos="34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B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652B6C-6D3A-5D45-8431-850CFC67FFAB}"/>
              </a:ext>
            </a:extLst>
          </p:cNvPr>
          <p:cNvSpPr/>
          <p:nvPr userDrawn="1"/>
        </p:nvSpPr>
        <p:spPr>
          <a:xfrm>
            <a:off x="0" y="5654843"/>
            <a:ext cx="12192000" cy="12031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16ED2"/>
              </a:solidFill>
            </a:endParaRPr>
          </a:p>
        </p:txBody>
      </p:sp>
      <p:pic>
        <p:nvPicPr>
          <p:cNvPr id="12" name="Picture 11">
            <a:extLst>
              <a:ext uri="{FF2B5EF4-FFF2-40B4-BE49-F238E27FC236}">
                <a16:creationId xmlns:a16="http://schemas.microsoft.com/office/drawing/2014/main" id="{FB7D6054-0C22-3843-9FC4-D139515A93FF}"/>
              </a:ext>
            </a:extLst>
          </p:cNvPr>
          <p:cNvPicPr>
            <a:picLocks noChangeAspect="1"/>
          </p:cNvPicPr>
          <p:nvPr userDrawn="1"/>
        </p:nvPicPr>
        <p:blipFill>
          <a:blip r:embed="rId2"/>
          <a:stretch>
            <a:fillRect/>
          </a:stretch>
        </p:blipFill>
        <p:spPr>
          <a:xfrm>
            <a:off x="445126" y="6031104"/>
            <a:ext cx="1580826" cy="386726"/>
          </a:xfrm>
          <a:prstGeom prst="rect">
            <a:avLst/>
          </a:prstGeom>
        </p:spPr>
      </p:pic>
      <p:sp>
        <p:nvSpPr>
          <p:cNvPr id="4" name="Title 3">
            <a:extLst>
              <a:ext uri="{FF2B5EF4-FFF2-40B4-BE49-F238E27FC236}">
                <a16:creationId xmlns:a16="http://schemas.microsoft.com/office/drawing/2014/main" id="{8BDE8A76-1C71-5544-BC4E-10523ACA76D2}"/>
              </a:ext>
            </a:extLst>
          </p:cNvPr>
          <p:cNvSpPr>
            <a:spLocks noGrp="1"/>
          </p:cNvSpPr>
          <p:nvPr userDrawn="1">
            <p:ph type="title" hasCustomPrompt="1"/>
          </p:nvPr>
        </p:nvSpPr>
        <p:spPr>
          <a:xfrm>
            <a:off x="457649" y="2018771"/>
            <a:ext cx="6658320" cy="1384994"/>
          </a:xfrm>
        </p:spPr>
        <p:txBody>
          <a:bodyPr wrap="square" anchor="t" anchorCtr="0">
            <a:spAutoFit/>
          </a:bodyPr>
          <a:lstStyle>
            <a:lvl1pPr>
              <a:defRPr>
                <a:solidFill>
                  <a:schemeClr val="accent3"/>
                </a:solidFill>
              </a:defRPr>
            </a:lvl1pPr>
          </a:lstStyle>
          <a:p>
            <a:r>
              <a:rPr lang="en-US"/>
              <a:t>Click to add Presentation title</a:t>
            </a:r>
            <a:endParaRPr lang="en-AU"/>
          </a:p>
        </p:txBody>
      </p:sp>
      <p:pic>
        <p:nvPicPr>
          <p:cNvPr id="16" name="Graphic 15">
            <a:extLst>
              <a:ext uri="{FF2B5EF4-FFF2-40B4-BE49-F238E27FC236}">
                <a16:creationId xmlns:a16="http://schemas.microsoft.com/office/drawing/2014/main" id="{BE1EBFBC-4E63-1341-BE50-035F02D861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5084" y="3826300"/>
            <a:ext cx="468533" cy="175700"/>
          </a:xfrm>
          <a:prstGeom prst="rect">
            <a:avLst/>
          </a:prstGeom>
        </p:spPr>
      </p:pic>
      <p:sp>
        <p:nvSpPr>
          <p:cNvPr id="8" name="Text Placeholder 7">
            <a:extLst>
              <a:ext uri="{FF2B5EF4-FFF2-40B4-BE49-F238E27FC236}">
                <a16:creationId xmlns:a16="http://schemas.microsoft.com/office/drawing/2014/main" id="{CFC5C83E-8569-D942-88A5-572A44B18BF9}"/>
              </a:ext>
            </a:extLst>
          </p:cNvPr>
          <p:cNvSpPr>
            <a:spLocks noGrp="1"/>
          </p:cNvSpPr>
          <p:nvPr userDrawn="1">
            <p:ph type="body" sz="quarter" idx="10" hasCustomPrompt="1"/>
          </p:nvPr>
        </p:nvSpPr>
        <p:spPr>
          <a:xfrm>
            <a:off x="965729" y="3777891"/>
            <a:ext cx="6150240" cy="276999"/>
          </a:xfrm>
          <a:prstGeom prst="rect">
            <a:avLst/>
          </a:prstGeom>
        </p:spPr>
        <p:txBody>
          <a:bodyPr lIns="0" tIns="0" rIns="0" bIns="0">
            <a:spAutoFit/>
          </a:bodyPr>
          <a:lstStyle>
            <a:lvl1pPr>
              <a:defRPr>
                <a:solidFill>
                  <a:srgbClr val="2D004B"/>
                </a:solidFill>
              </a:defRPr>
            </a:lvl1pPr>
          </a:lstStyle>
          <a:p>
            <a:pPr lvl="0"/>
            <a:r>
              <a:rPr lang="en-US"/>
              <a:t>Click to add Subheading</a:t>
            </a:r>
          </a:p>
        </p:txBody>
      </p:sp>
      <p:sp>
        <p:nvSpPr>
          <p:cNvPr id="17" name="Text Placeholder 16">
            <a:extLst>
              <a:ext uri="{FF2B5EF4-FFF2-40B4-BE49-F238E27FC236}">
                <a16:creationId xmlns:a16="http://schemas.microsoft.com/office/drawing/2014/main" id="{F902E5C6-A0B1-4E43-92E2-66089A1350BF}"/>
              </a:ext>
            </a:extLst>
          </p:cNvPr>
          <p:cNvSpPr>
            <a:spLocks noGrp="1"/>
          </p:cNvSpPr>
          <p:nvPr userDrawn="1">
            <p:ph type="body" sz="quarter" idx="11" hasCustomPrompt="1"/>
          </p:nvPr>
        </p:nvSpPr>
        <p:spPr>
          <a:xfrm>
            <a:off x="965729" y="4508500"/>
            <a:ext cx="6150240" cy="184666"/>
          </a:xfrm>
          <a:prstGeom prst="rect">
            <a:avLst/>
          </a:prstGeom>
        </p:spPr>
        <p:txBody>
          <a:bodyPr lIns="0" tIns="0" rIns="0" bIns="0">
            <a:spAutoFit/>
          </a:bodyPr>
          <a:lstStyle>
            <a:lvl1pPr>
              <a:defRPr sz="1333" b="1" cap="none" baseline="0">
                <a:solidFill>
                  <a:schemeClr val="tx1"/>
                </a:solidFill>
              </a:defRPr>
            </a:lvl1pPr>
          </a:lstStyle>
          <a:p>
            <a:pPr lvl="0"/>
            <a:r>
              <a:rPr lang="en-US"/>
              <a:t>Click to Add Author</a:t>
            </a:r>
          </a:p>
        </p:txBody>
      </p:sp>
      <p:sp>
        <p:nvSpPr>
          <p:cNvPr id="24" name="Date Placeholder 23">
            <a:extLst>
              <a:ext uri="{FF2B5EF4-FFF2-40B4-BE49-F238E27FC236}">
                <a16:creationId xmlns:a16="http://schemas.microsoft.com/office/drawing/2014/main" id="{1DE98E5F-63AC-B243-A870-2CC87771CA2B}"/>
              </a:ext>
            </a:extLst>
          </p:cNvPr>
          <p:cNvSpPr>
            <a:spLocks noGrp="1"/>
          </p:cNvSpPr>
          <p:nvPr userDrawn="1">
            <p:ph type="dt" sz="half" idx="12"/>
          </p:nvPr>
        </p:nvSpPr>
        <p:spPr>
          <a:xfrm>
            <a:off x="965729" y="4800001"/>
            <a:ext cx="2742407" cy="205184"/>
          </a:xfrm>
        </p:spPr>
        <p:txBody>
          <a:bodyPr lIns="0" tIns="0" rIns="0" bIns="0" anchor="t" anchorCtr="0">
            <a:spAutoFit/>
          </a:bodyPr>
          <a:lstStyle>
            <a:lvl1pPr>
              <a:defRPr sz="1333">
                <a:solidFill>
                  <a:schemeClr val="tx1"/>
                </a:solidFill>
              </a:defRPr>
            </a:lvl1pPr>
          </a:lstStyle>
          <a:p>
            <a:endParaRPr lang="en-AU"/>
          </a:p>
        </p:txBody>
      </p:sp>
      <p:pic>
        <p:nvPicPr>
          <p:cNvPr id="10" name="Graphic 9">
            <a:extLst>
              <a:ext uri="{FF2B5EF4-FFF2-40B4-BE49-F238E27FC236}">
                <a16:creationId xmlns:a16="http://schemas.microsoft.com/office/drawing/2014/main" id="{37B196C6-2FF0-CA4F-81AC-437A5EB4F09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16988" r="31891" b="21470"/>
          <a:stretch/>
        </p:blipFill>
        <p:spPr>
          <a:xfrm>
            <a:off x="6783188" y="0"/>
            <a:ext cx="5408813" cy="6858000"/>
          </a:xfrm>
          <a:prstGeom prst="rect">
            <a:avLst/>
          </a:prstGeom>
        </p:spPr>
      </p:pic>
      <p:pic>
        <p:nvPicPr>
          <p:cNvPr id="14" name="Picture 1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71115" y="5857182"/>
            <a:ext cx="1448927" cy="746198"/>
          </a:xfrm>
          <a:prstGeom prst="rect">
            <a:avLst/>
          </a:prstGeom>
        </p:spPr>
      </p:pic>
    </p:spTree>
    <p:extLst>
      <p:ext uri="{BB962C8B-B14F-4D97-AF65-F5344CB8AC3E}">
        <p14:creationId xmlns:p14="http://schemas.microsoft.com/office/powerpoint/2010/main" val="617500628"/>
      </p:ext>
    </p:extLst>
  </p:cSld>
  <p:clrMapOvr>
    <a:masterClrMapping/>
  </p:clrMapOvr>
  <p:extLst>
    <p:ext uri="{DCECCB84-F9BA-43D5-87BE-67443E8EF086}">
      <p15:sldGuideLst xmlns:p15="http://schemas.microsoft.com/office/powerpoint/2012/main">
        <p15:guide id="2" pos="5379">
          <p15:clr>
            <a:srgbClr val="FBAE40"/>
          </p15:clr>
        </p15:guide>
        <p15:guide id="3" pos="730">
          <p15:clr>
            <a:srgbClr val="FBAE40"/>
          </p15:clr>
        </p15:guide>
        <p15:guide id="4" orient="horz"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1">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B1B3AF-A5ED-4D40-86C4-7BC802CBA706}"/>
              </a:ext>
            </a:extLst>
          </p:cNvPr>
          <p:cNvPicPr>
            <a:picLocks noChangeAspect="1"/>
          </p:cNvPicPr>
          <p:nvPr userDrawn="1"/>
        </p:nvPicPr>
        <p:blipFill>
          <a:blip r:embed="rId2"/>
          <a:stretch>
            <a:fillRect/>
          </a:stretch>
        </p:blipFill>
        <p:spPr>
          <a:xfrm>
            <a:off x="2540000" y="0"/>
            <a:ext cx="7112000" cy="6858000"/>
          </a:xfrm>
          <a:prstGeom prst="rect">
            <a:avLst/>
          </a:prstGeom>
        </p:spPr>
      </p:pic>
      <p:sp>
        <p:nvSpPr>
          <p:cNvPr id="2" name="Title 1">
            <a:extLst>
              <a:ext uri="{FF2B5EF4-FFF2-40B4-BE49-F238E27FC236}">
                <a16:creationId xmlns:a16="http://schemas.microsoft.com/office/drawing/2014/main" id="{3214BA11-DACA-D645-8BB7-C1897C1470B7}"/>
              </a:ext>
            </a:extLst>
          </p:cNvPr>
          <p:cNvSpPr>
            <a:spLocks noGrp="1"/>
          </p:cNvSpPr>
          <p:nvPr>
            <p:ph type="title" hasCustomPrompt="1"/>
          </p:nvPr>
        </p:nvSpPr>
        <p:spPr/>
        <p:txBody>
          <a:bodyPr>
            <a:normAutofit/>
          </a:bodyPr>
          <a:lstStyle/>
          <a:p>
            <a:r>
              <a:rPr lang="en-US"/>
              <a:t>Click to add Divider Page Title</a:t>
            </a:r>
            <a:endParaRPr lang="en-AU"/>
          </a:p>
        </p:txBody>
      </p:sp>
      <p:sp>
        <p:nvSpPr>
          <p:cNvPr id="4" name="Text Placeholder 3">
            <a:extLst>
              <a:ext uri="{FF2B5EF4-FFF2-40B4-BE49-F238E27FC236}">
                <a16:creationId xmlns:a16="http://schemas.microsoft.com/office/drawing/2014/main" id="{C7DA24A8-1230-F743-85F2-F8B702EC8EC5}"/>
              </a:ext>
            </a:extLst>
          </p:cNvPr>
          <p:cNvSpPr>
            <a:spLocks noGrp="1"/>
          </p:cNvSpPr>
          <p:nvPr>
            <p:ph type="body" sz="quarter" idx="10" hasCustomPrompt="1"/>
          </p:nvPr>
        </p:nvSpPr>
        <p:spPr>
          <a:xfrm>
            <a:off x="3473980" y="3428979"/>
            <a:ext cx="5257271" cy="1026583"/>
          </a:xfrm>
        </p:spPr>
        <p:txBody>
          <a:bodyPr/>
          <a:lstStyle>
            <a:lvl1pPr>
              <a:defRPr cap="all" baseline="0"/>
            </a:lvl1pPr>
          </a:lstStyle>
          <a:p>
            <a:pPr lvl="0"/>
            <a:r>
              <a:rPr lang="en-US"/>
              <a:t>Click to Add Subheading</a:t>
            </a:r>
          </a:p>
        </p:txBody>
      </p:sp>
      <p:sp>
        <p:nvSpPr>
          <p:cNvPr id="5" name="Footer Placeholder 2">
            <a:extLst>
              <a:ext uri="{FF2B5EF4-FFF2-40B4-BE49-F238E27FC236}">
                <a16:creationId xmlns:a16="http://schemas.microsoft.com/office/drawing/2014/main" id="{F7F2C249-D6CC-804E-A0DC-474ADD431D84}"/>
              </a:ext>
            </a:extLst>
          </p:cNvPr>
          <p:cNvSpPr>
            <a:spLocks noGrp="1"/>
          </p:cNvSpPr>
          <p:nvPr>
            <p:ph type="ftr" sz="quarter" idx="3"/>
          </p:nvPr>
        </p:nvSpPr>
        <p:spPr>
          <a:xfrm>
            <a:off x="640292" y="6301135"/>
            <a:ext cx="2336674" cy="128240"/>
          </a:xfrm>
          <a:prstGeom prst="rect">
            <a:avLst/>
          </a:prstGeom>
        </p:spPr>
        <p:txBody>
          <a:bodyPr vert="horz" wrap="square" lIns="0" tIns="0" rIns="0" bIns="0" rtlCol="0" anchor="b" anchorCtr="0">
            <a:spAutoFit/>
          </a:bodyPr>
          <a:lstStyle>
            <a:lvl1pPr algn="l">
              <a:defRPr sz="833" b="0">
                <a:solidFill>
                  <a:schemeClr val="bg1"/>
                </a:solidFill>
              </a:defRPr>
            </a:lvl1pPr>
          </a:lstStyle>
          <a:p>
            <a:r>
              <a:rPr lang="en-US"/>
              <a:t>TCS Town Hall 12 March 2020</a:t>
            </a:r>
            <a:endParaRPr lang="en-AU"/>
          </a:p>
        </p:txBody>
      </p:sp>
      <p:sp>
        <p:nvSpPr>
          <p:cNvPr id="6" name="Slide Number Placeholder 3">
            <a:extLst>
              <a:ext uri="{FF2B5EF4-FFF2-40B4-BE49-F238E27FC236}">
                <a16:creationId xmlns:a16="http://schemas.microsoft.com/office/drawing/2014/main" id="{C731B5C1-A57F-8C4A-ACF0-0D34072D8D85}"/>
              </a:ext>
            </a:extLst>
          </p:cNvPr>
          <p:cNvSpPr>
            <a:spLocks noGrp="1"/>
          </p:cNvSpPr>
          <p:nvPr>
            <p:ph type="sldNum" sz="quarter" idx="4"/>
          </p:nvPr>
        </p:nvSpPr>
        <p:spPr>
          <a:xfrm>
            <a:off x="10997339" y="6291000"/>
            <a:ext cx="739578" cy="179537"/>
          </a:xfrm>
          <a:prstGeom prst="rect">
            <a:avLst/>
          </a:prstGeom>
        </p:spPr>
        <p:txBody>
          <a:bodyPr vert="horz" lIns="0" tIns="0" rIns="0" bIns="0" rtlCol="0" anchor="b" anchorCtr="0">
            <a:spAutoFit/>
          </a:bodyPr>
          <a:lstStyle>
            <a:lvl1pPr algn="r">
              <a:defRPr sz="1167" b="1">
                <a:solidFill>
                  <a:schemeClr val="bg1"/>
                </a:solidFill>
              </a:defRPr>
            </a:lvl1pPr>
          </a:lstStyle>
          <a:p>
            <a:fld id="{832A2207-AF14-9347-9434-1B661E7ADC64}" type="slidenum">
              <a:rPr lang="en-AU"/>
              <a:pPr/>
              <a:t>‹#›</a:t>
            </a:fld>
            <a:endParaRPr lang="en-AU"/>
          </a:p>
        </p:txBody>
      </p:sp>
      <p:grpSp>
        <p:nvGrpSpPr>
          <p:cNvPr id="9" name="Picture 12">
            <a:extLst>
              <a:ext uri="{FF2B5EF4-FFF2-40B4-BE49-F238E27FC236}">
                <a16:creationId xmlns:a16="http://schemas.microsoft.com/office/drawing/2014/main" id="{AB941654-050A-7841-ACD4-29C61315DCC1}"/>
              </a:ext>
            </a:extLst>
          </p:cNvPr>
          <p:cNvGrpSpPr/>
          <p:nvPr userDrawn="1"/>
        </p:nvGrpSpPr>
        <p:grpSpPr>
          <a:xfrm>
            <a:off x="5825477" y="6272222"/>
            <a:ext cx="541048" cy="162668"/>
            <a:chOff x="855149" y="1190225"/>
            <a:chExt cx="3090301" cy="929110"/>
          </a:xfrm>
        </p:grpSpPr>
        <p:sp>
          <p:nvSpPr>
            <p:cNvPr id="10" name="Freeform 24">
              <a:extLst>
                <a:ext uri="{FF2B5EF4-FFF2-40B4-BE49-F238E27FC236}">
                  <a16:creationId xmlns:a16="http://schemas.microsoft.com/office/drawing/2014/main" id="{1755A0D4-F954-B446-9966-DE2A5FC010F7}"/>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sz="1500"/>
            </a:p>
          </p:txBody>
        </p:sp>
        <p:sp>
          <p:nvSpPr>
            <p:cNvPr id="11" name="Freeform 25">
              <a:extLst>
                <a:ext uri="{FF2B5EF4-FFF2-40B4-BE49-F238E27FC236}">
                  <a16:creationId xmlns:a16="http://schemas.microsoft.com/office/drawing/2014/main" id="{40F6ACF9-3210-2848-BB91-F536FC255D21}"/>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sz="1500"/>
            </a:p>
          </p:txBody>
        </p:sp>
        <p:sp>
          <p:nvSpPr>
            <p:cNvPr id="12" name="Freeform 26">
              <a:extLst>
                <a:ext uri="{FF2B5EF4-FFF2-40B4-BE49-F238E27FC236}">
                  <a16:creationId xmlns:a16="http://schemas.microsoft.com/office/drawing/2014/main" id="{86BC1422-E768-BA4A-9EC8-DD0B5A183AD1}"/>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sz="1500"/>
            </a:p>
          </p:txBody>
        </p:sp>
        <p:sp>
          <p:nvSpPr>
            <p:cNvPr id="13" name="Freeform 27">
              <a:extLst>
                <a:ext uri="{FF2B5EF4-FFF2-40B4-BE49-F238E27FC236}">
                  <a16:creationId xmlns:a16="http://schemas.microsoft.com/office/drawing/2014/main" id="{49D5254B-A7A0-A647-B2C7-5FFF5CB57026}"/>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sz="1500"/>
            </a:p>
          </p:txBody>
        </p:sp>
        <p:sp>
          <p:nvSpPr>
            <p:cNvPr id="14" name="Freeform 28">
              <a:extLst>
                <a:ext uri="{FF2B5EF4-FFF2-40B4-BE49-F238E27FC236}">
                  <a16:creationId xmlns:a16="http://schemas.microsoft.com/office/drawing/2014/main" id="{478002D8-F92E-664B-A266-A3F4C504D0EC}"/>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sz="1500"/>
            </a:p>
          </p:txBody>
        </p:sp>
        <p:sp>
          <p:nvSpPr>
            <p:cNvPr id="15" name="Freeform 29">
              <a:extLst>
                <a:ext uri="{FF2B5EF4-FFF2-40B4-BE49-F238E27FC236}">
                  <a16:creationId xmlns:a16="http://schemas.microsoft.com/office/drawing/2014/main" id="{06BD8768-5884-8048-BC26-4A623E169256}"/>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sz="1500"/>
            </a:p>
          </p:txBody>
        </p:sp>
        <p:sp>
          <p:nvSpPr>
            <p:cNvPr id="16" name="Freeform 30">
              <a:extLst>
                <a:ext uri="{FF2B5EF4-FFF2-40B4-BE49-F238E27FC236}">
                  <a16:creationId xmlns:a16="http://schemas.microsoft.com/office/drawing/2014/main" id="{71561B49-39E0-2647-940B-1B413523E03F}"/>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sz="1500"/>
            </a:p>
          </p:txBody>
        </p:sp>
      </p:grpSp>
      <p:pic>
        <p:nvPicPr>
          <p:cNvPr id="18" name="Picture 17">
            <a:extLst>
              <a:ext uri="{FF2B5EF4-FFF2-40B4-BE49-F238E27FC236}">
                <a16:creationId xmlns:a16="http://schemas.microsoft.com/office/drawing/2014/main" id="{6BE27309-6A44-A140-9EAA-1A8A8610A8DE}"/>
              </a:ext>
            </a:extLst>
          </p:cNvPr>
          <p:cNvPicPr>
            <a:picLocks noChangeAspect="1"/>
          </p:cNvPicPr>
          <p:nvPr userDrawn="1"/>
        </p:nvPicPr>
        <p:blipFill>
          <a:blip r:embed="rId3"/>
          <a:stretch>
            <a:fillRect/>
          </a:stretch>
        </p:blipFill>
        <p:spPr>
          <a:xfrm>
            <a:off x="436563" y="6288876"/>
            <a:ext cx="159019" cy="159019"/>
          </a:xfrm>
          <a:prstGeom prst="rect">
            <a:avLst/>
          </a:prstGeom>
        </p:spPr>
      </p:pic>
      <p:grpSp>
        <p:nvGrpSpPr>
          <p:cNvPr id="19" name="Group 18">
            <a:extLst>
              <a:ext uri="{FF2B5EF4-FFF2-40B4-BE49-F238E27FC236}">
                <a16:creationId xmlns:a16="http://schemas.microsoft.com/office/drawing/2014/main" id="{88F23EA3-6430-2241-ADAF-501A9C4BDAF2}"/>
              </a:ext>
            </a:extLst>
          </p:cNvPr>
          <p:cNvGrpSpPr/>
          <p:nvPr userDrawn="1"/>
        </p:nvGrpSpPr>
        <p:grpSpPr>
          <a:xfrm>
            <a:off x="8753321" y="6301181"/>
            <a:ext cx="942260" cy="133469"/>
            <a:chOff x="10503981" y="7561437"/>
            <a:chExt cx="1130711" cy="160163"/>
          </a:xfrm>
        </p:grpSpPr>
        <p:sp>
          <p:nvSpPr>
            <p:cNvPr id="7" name="TextBox 6">
              <a:extLst>
                <a:ext uri="{FF2B5EF4-FFF2-40B4-BE49-F238E27FC236}">
                  <a16:creationId xmlns:a16="http://schemas.microsoft.com/office/drawing/2014/main" id="{74323DA7-0367-FF41-8F7D-4D0DB14E6429}"/>
                </a:ext>
              </a:extLst>
            </p:cNvPr>
            <p:cNvSpPr txBox="1"/>
            <p:nvPr userDrawn="1"/>
          </p:nvSpPr>
          <p:spPr>
            <a:xfrm>
              <a:off x="10705591" y="7561437"/>
              <a:ext cx="929101" cy="153812"/>
            </a:xfrm>
            <a:prstGeom prst="rect">
              <a:avLst/>
            </a:prstGeom>
            <a:noFill/>
          </p:spPr>
          <p:txBody>
            <a:bodyPr wrap="none" lIns="0" tIns="0" rIns="0" bIns="0" rtlCol="0" anchor="b" anchorCtr="0">
              <a:spAutoFit/>
            </a:bodyPr>
            <a:lstStyle/>
            <a:p>
              <a:r>
                <a:rPr lang="en-AU" sz="833">
                  <a:solidFill>
                    <a:schemeClr val="bg1"/>
                  </a:solidFill>
                </a:rPr>
                <a:t>@TroveAustralia</a:t>
              </a:r>
            </a:p>
          </p:txBody>
        </p:sp>
        <p:pic>
          <p:nvPicPr>
            <p:cNvPr id="8" name="Picture 7">
              <a:extLst>
                <a:ext uri="{FF2B5EF4-FFF2-40B4-BE49-F238E27FC236}">
                  <a16:creationId xmlns:a16="http://schemas.microsoft.com/office/drawing/2014/main" id="{FCF3196A-B61E-0C4B-BF26-1A9FDCAD823C}"/>
                </a:ext>
              </a:extLst>
            </p:cNvPr>
            <p:cNvPicPr>
              <a:picLocks noChangeAspect="1"/>
            </p:cNvPicPr>
            <p:nvPr userDrawn="1"/>
          </p:nvPicPr>
          <p:blipFill>
            <a:blip r:embed="rId4"/>
            <a:stretch>
              <a:fillRect/>
            </a:stretch>
          </p:blipFill>
          <p:spPr>
            <a:xfrm>
              <a:off x="10503981" y="7580221"/>
              <a:ext cx="172909" cy="141379"/>
            </a:xfrm>
            <a:prstGeom prst="rect">
              <a:avLst/>
            </a:prstGeom>
          </p:spPr>
        </p:pic>
      </p:grpSp>
    </p:spTree>
    <p:extLst>
      <p:ext uri="{BB962C8B-B14F-4D97-AF65-F5344CB8AC3E}">
        <p14:creationId xmlns:p14="http://schemas.microsoft.com/office/powerpoint/2010/main" val="2658495194"/>
      </p:ext>
    </p:extLst>
  </p:cSld>
  <p:clrMapOvr>
    <a:masterClrMapping/>
  </p:clrMapOvr>
  <p:extLst>
    <p:ext uri="{DCECCB84-F9BA-43D5-87BE-67443E8EF086}">
      <p15:sldGuideLst xmlns:p15="http://schemas.microsoft.com/office/powerpoint/2012/main">
        <p15:guide id="1" pos="46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2">
    <p:bg>
      <p:bgPr>
        <a:solidFill>
          <a:srgbClr val="00894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B1B3AF-A5ED-4D40-86C4-7BC802CBA706}"/>
              </a:ext>
            </a:extLst>
          </p:cNvPr>
          <p:cNvPicPr>
            <a:picLocks noChangeAspect="1"/>
          </p:cNvPicPr>
          <p:nvPr userDrawn="1"/>
        </p:nvPicPr>
        <p:blipFill>
          <a:blip r:embed="rId2"/>
          <a:stretch>
            <a:fillRect/>
          </a:stretch>
        </p:blipFill>
        <p:spPr>
          <a:xfrm>
            <a:off x="2540000" y="0"/>
            <a:ext cx="7112000" cy="6858000"/>
          </a:xfrm>
          <a:prstGeom prst="rect">
            <a:avLst/>
          </a:prstGeom>
        </p:spPr>
      </p:pic>
      <p:sp>
        <p:nvSpPr>
          <p:cNvPr id="2" name="Title 1">
            <a:extLst>
              <a:ext uri="{FF2B5EF4-FFF2-40B4-BE49-F238E27FC236}">
                <a16:creationId xmlns:a16="http://schemas.microsoft.com/office/drawing/2014/main" id="{3214BA11-DACA-D645-8BB7-C1897C1470B7}"/>
              </a:ext>
            </a:extLst>
          </p:cNvPr>
          <p:cNvSpPr>
            <a:spLocks noGrp="1"/>
          </p:cNvSpPr>
          <p:nvPr>
            <p:ph type="title" hasCustomPrompt="1"/>
          </p:nvPr>
        </p:nvSpPr>
        <p:spPr/>
        <p:txBody>
          <a:bodyPr>
            <a:normAutofit/>
          </a:bodyPr>
          <a:lstStyle/>
          <a:p>
            <a:r>
              <a:rPr lang="en-US"/>
              <a:t>Click to add Divider Page Title</a:t>
            </a:r>
            <a:endParaRPr lang="en-AU"/>
          </a:p>
        </p:txBody>
      </p:sp>
      <p:sp>
        <p:nvSpPr>
          <p:cNvPr id="4" name="Text Placeholder 3">
            <a:extLst>
              <a:ext uri="{FF2B5EF4-FFF2-40B4-BE49-F238E27FC236}">
                <a16:creationId xmlns:a16="http://schemas.microsoft.com/office/drawing/2014/main" id="{C7DA24A8-1230-F743-85F2-F8B702EC8EC5}"/>
              </a:ext>
            </a:extLst>
          </p:cNvPr>
          <p:cNvSpPr>
            <a:spLocks noGrp="1"/>
          </p:cNvSpPr>
          <p:nvPr>
            <p:ph type="body" sz="quarter" idx="10" hasCustomPrompt="1"/>
          </p:nvPr>
        </p:nvSpPr>
        <p:spPr>
          <a:xfrm>
            <a:off x="3473980" y="3428979"/>
            <a:ext cx="5257271" cy="1026583"/>
          </a:xfrm>
        </p:spPr>
        <p:txBody>
          <a:bodyPr/>
          <a:lstStyle>
            <a:lvl1pPr>
              <a:defRPr cap="all" baseline="0"/>
            </a:lvl1pPr>
          </a:lstStyle>
          <a:p>
            <a:pPr lvl="0"/>
            <a:r>
              <a:rPr lang="en-US"/>
              <a:t>Click to Add Subheading</a:t>
            </a:r>
          </a:p>
        </p:txBody>
      </p:sp>
      <p:sp>
        <p:nvSpPr>
          <p:cNvPr id="5" name="Footer Placeholder 2">
            <a:extLst>
              <a:ext uri="{FF2B5EF4-FFF2-40B4-BE49-F238E27FC236}">
                <a16:creationId xmlns:a16="http://schemas.microsoft.com/office/drawing/2014/main" id="{F7F2C249-D6CC-804E-A0DC-474ADD431D84}"/>
              </a:ext>
            </a:extLst>
          </p:cNvPr>
          <p:cNvSpPr>
            <a:spLocks noGrp="1"/>
          </p:cNvSpPr>
          <p:nvPr>
            <p:ph type="ftr" sz="quarter" idx="3"/>
          </p:nvPr>
        </p:nvSpPr>
        <p:spPr>
          <a:xfrm>
            <a:off x="640292" y="6301135"/>
            <a:ext cx="2336674" cy="128240"/>
          </a:xfrm>
          <a:prstGeom prst="rect">
            <a:avLst/>
          </a:prstGeom>
        </p:spPr>
        <p:txBody>
          <a:bodyPr vert="horz" wrap="square" lIns="0" tIns="0" rIns="0" bIns="0" rtlCol="0" anchor="b" anchorCtr="0">
            <a:spAutoFit/>
          </a:bodyPr>
          <a:lstStyle>
            <a:lvl1pPr algn="l">
              <a:defRPr sz="833" b="0">
                <a:solidFill>
                  <a:schemeClr val="bg1"/>
                </a:solidFill>
              </a:defRPr>
            </a:lvl1pPr>
          </a:lstStyle>
          <a:p>
            <a:r>
              <a:rPr lang="en-US"/>
              <a:t>TCS Town Hall 12 March 2020</a:t>
            </a:r>
            <a:endParaRPr lang="en-AU"/>
          </a:p>
        </p:txBody>
      </p:sp>
      <p:sp>
        <p:nvSpPr>
          <p:cNvPr id="6" name="Slide Number Placeholder 3">
            <a:extLst>
              <a:ext uri="{FF2B5EF4-FFF2-40B4-BE49-F238E27FC236}">
                <a16:creationId xmlns:a16="http://schemas.microsoft.com/office/drawing/2014/main" id="{C731B5C1-A57F-8C4A-ACF0-0D34072D8D85}"/>
              </a:ext>
            </a:extLst>
          </p:cNvPr>
          <p:cNvSpPr>
            <a:spLocks noGrp="1"/>
          </p:cNvSpPr>
          <p:nvPr>
            <p:ph type="sldNum" sz="quarter" idx="4"/>
          </p:nvPr>
        </p:nvSpPr>
        <p:spPr>
          <a:xfrm>
            <a:off x="10997339" y="6291000"/>
            <a:ext cx="739578" cy="179537"/>
          </a:xfrm>
          <a:prstGeom prst="rect">
            <a:avLst/>
          </a:prstGeom>
        </p:spPr>
        <p:txBody>
          <a:bodyPr vert="horz" lIns="0" tIns="0" rIns="0" bIns="0" rtlCol="0" anchor="b" anchorCtr="0">
            <a:spAutoFit/>
          </a:bodyPr>
          <a:lstStyle>
            <a:lvl1pPr algn="r">
              <a:defRPr sz="1167" b="1">
                <a:solidFill>
                  <a:schemeClr val="bg1"/>
                </a:solidFill>
              </a:defRPr>
            </a:lvl1pPr>
          </a:lstStyle>
          <a:p>
            <a:fld id="{832A2207-AF14-9347-9434-1B661E7ADC64}" type="slidenum">
              <a:rPr lang="en-AU"/>
              <a:pPr/>
              <a:t>‹#›</a:t>
            </a:fld>
            <a:endParaRPr lang="en-AU"/>
          </a:p>
        </p:txBody>
      </p:sp>
      <p:grpSp>
        <p:nvGrpSpPr>
          <p:cNvPr id="9" name="Picture 12">
            <a:extLst>
              <a:ext uri="{FF2B5EF4-FFF2-40B4-BE49-F238E27FC236}">
                <a16:creationId xmlns:a16="http://schemas.microsoft.com/office/drawing/2014/main" id="{AB941654-050A-7841-ACD4-29C61315DCC1}"/>
              </a:ext>
            </a:extLst>
          </p:cNvPr>
          <p:cNvGrpSpPr/>
          <p:nvPr userDrawn="1"/>
        </p:nvGrpSpPr>
        <p:grpSpPr>
          <a:xfrm>
            <a:off x="5825477" y="6272222"/>
            <a:ext cx="541048" cy="162668"/>
            <a:chOff x="855149" y="1190225"/>
            <a:chExt cx="3090301" cy="929110"/>
          </a:xfrm>
        </p:grpSpPr>
        <p:sp>
          <p:nvSpPr>
            <p:cNvPr id="10" name="Freeform 24">
              <a:extLst>
                <a:ext uri="{FF2B5EF4-FFF2-40B4-BE49-F238E27FC236}">
                  <a16:creationId xmlns:a16="http://schemas.microsoft.com/office/drawing/2014/main" id="{1755A0D4-F954-B446-9966-DE2A5FC010F7}"/>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sz="1500"/>
            </a:p>
          </p:txBody>
        </p:sp>
        <p:sp>
          <p:nvSpPr>
            <p:cNvPr id="11" name="Freeform 25">
              <a:extLst>
                <a:ext uri="{FF2B5EF4-FFF2-40B4-BE49-F238E27FC236}">
                  <a16:creationId xmlns:a16="http://schemas.microsoft.com/office/drawing/2014/main" id="{40F6ACF9-3210-2848-BB91-F536FC255D21}"/>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sz="1500"/>
            </a:p>
          </p:txBody>
        </p:sp>
        <p:sp>
          <p:nvSpPr>
            <p:cNvPr id="12" name="Freeform 26">
              <a:extLst>
                <a:ext uri="{FF2B5EF4-FFF2-40B4-BE49-F238E27FC236}">
                  <a16:creationId xmlns:a16="http://schemas.microsoft.com/office/drawing/2014/main" id="{86BC1422-E768-BA4A-9EC8-DD0B5A183AD1}"/>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sz="1500"/>
            </a:p>
          </p:txBody>
        </p:sp>
        <p:sp>
          <p:nvSpPr>
            <p:cNvPr id="13" name="Freeform 27">
              <a:extLst>
                <a:ext uri="{FF2B5EF4-FFF2-40B4-BE49-F238E27FC236}">
                  <a16:creationId xmlns:a16="http://schemas.microsoft.com/office/drawing/2014/main" id="{49D5254B-A7A0-A647-B2C7-5FFF5CB57026}"/>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sz="1500"/>
            </a:p>
          </p:txBody>
        </p:sp>
        <p:sp>
          <p:nvSpPr>
            <p:cNvPr id="14" name="Freeform 28">
              <a:extLst>
                <a:ext uri="{FF2B5EF4-FFF2-40B4-BE49-F238E27FC236}">
                  <a16:creationId xmlns:a16="http://schemas.microsoft.com/office/drawing/2014/main" id="{478002D8-F92E-664B-A266-A3F4C504D0EC}"/>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sz="1500"/>
            </a:p>
          </p:txBody>
        </p:sp>
        <p:sp>
          <p:nvSpPr>
            <p:cNvPr id="15" name="Freeform 29">
              <a:extLst>
                <a:ext uri="{FF2B5EF4-FFF2-40B4-BE49-F238E27FC236}">
                  <a16:creationId xmlns:a16="http://schemas.microsoft.com/office/drawing/2014/main" id="{06BD8768-5884-8048-BC26-4A623E169256}"/>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sz="1500"/>
            </a:p>
          </p:txBody>
        </p:sp>
        <p:sp>
          <p:nvSpPr>
            <p:cNvPr id="16" name="Freeform 30">
              <a:extLst>
                <a:ext uri="{FF2B5EF4-FFF2-40B4-BE49-F238E27FC236}">
                  <a16:creationId xmlns:a16="http://schemas.microsoft.com/office/drawing/2014/main" id="{71561B49-39E0-2647-940B-1B413523E03F}"/>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sz="1500"/>
            </a:p>
          </p:txBody>
        </p:sp>
      </p:grpSp>
      <p:pic>
        <p:nvPicPr>
          <p:cNvPr id="18" name="Picture 17">
            <a:extLst>
              <a:ext uri="{FF2B5EF4-FFF2-40B4-BE49-F238E27FC236}">
                <a16:creationId xmlns:a16="http://schemas.microsoft.com/office/drawing/2014/main" id="{6BE27309-6A44-A140-9EAA-1A8A8610A8DE}"/>
              </a:ext>
            </a:extLst>
          </p:cNvPr>
          <p:cNvPicPr>
            <a:picLocks noChangeAspect="1"/>
          </p:cNvPicPr>
          <p:nvPr userDrawn="1"/>
        </p:nvPicPr>
        <p:blipFill>
          <a:blip r:embed="rId3"/>
          <a:stretch>
            <a:fillRect/>
          </a:stretch>
        </p:blipFill>
        <p:spPr>
          <a:xfrm>
            <a:off x="436563" y="6288876"/>
            <a:ext cx="159019" cy="159019"/>
          </a:xfrm>
          <a:prstGeom prst="rect">
            <a:avLst/>
          </a:prstGeom>
        </p:spPr>
      </p:pic>
      <p:grpSp>
        <p:nvGrpSpPr>
          <p:cNvPr id="3" name="Group 2">
            <a:extLst>
              <a:ext uri="{FF2B5EF4-FFF2-40B4-BE49-F238E27FC236}">
                <a16:creationId xmlns:a16="http://schemas.microsoft.com/office/drawing/2014/main" id="{01114A79-DDF9-6E4B-BD3C-386A45B34C90}"/>
              </a:ext>
            </a:extLst>
          </p:cNvPr>
          <p:cNvGrpSpPr/>
          <p:nvPr userDrawn="1"/>
        </p:nvGrpSpPr>
        <p:grpSpPr>
          <a:xfrm>
            <a:off x="8754004" y="6301181"/>
            <a:ext cx="942260" cy="133469"/>
            <a:chOff x="10126791" y="7561437"/>
            <a:chExt cx="1130711" cy="160163"/>
          </a:xfrm>
        </p:grpSpPr>
        <p:sp>
          <p:nvSpPr>
            <p:cNvPr id="7" name="TextBox 6">
              <a:extLst>
                <a:ext uri="{FF2B5EF4-FFF2-40B4-BE49-F238E27FC236}">
                  <a16:creationId xmlns:a16="http://schemas.microsoft.com/office/drawing/2014/main" id="{74323DA7-0367-FF41-8F7D-4D0DB14E6429}"/>
                </a:ext>
              </a:extLst>
            </p:cNvPr>
            <p:cNvSpPr txBox="1"/>
            <p:nvPr userDrawn="1"/>
          </p:nvSpPr>
          <p:spPr>
            <a:xfrm>
              <a:off x="10328401" y="7561437"/>
              <a:ext cx="929101" cy="153812"/>
            </a:xfrm>
            <a:prstGeom prst="rect">
              <a:avLst/>
            </a:prstGeom>
            <a:noFill/>
          </p:spPr>
          <p:txBody>
            <a:bodyPr wrap="none" lIns="0" tIns="0" rIns="0" bIns="0" rtlCol="0" anchor="b" anchorCtr="0">
              <a:spAutoFit/>
            </a:bodyPr>
            <a:lstStyle/>
            <a:p>
              <a:r>
                <a:rPr lang="en-AU" sz="833">
                  <a:solidFill>
                    <a:schemeClr val="bg1"/>
                  </a:solidFill>
                </a:rPr>
                <a:t>@TroveAustralia</a:t>
              </a:r>
            </a:p>
          </p:txBody>
        </p:sp>
        <p:pic>
          <p:nvPicPr>
            <p:cNvPr id="19" name="Picture 18">
              <a:extLst>
                <a:ext uri="{FF2B5EF4-FFF2-40B4-BE49-F238E27FC236}">
                  <a16:creationId xmlns:a16="http://schemas.microsoft.com/office/drawing/2014/main" id="{D5536FC9-6C2D-994B-9578-EE1CEFCFCB54}"/>
                </a:ext>
              </a:extLst>
            </p:cNvPr>
            <p:cNvPicPr>
              <a:picLocks noChangeAspect="1"/>
            </p:cNvPicPr>
            <p:nvPr userDrawn="1"/>
          </p:nvPicPr>
          <p:blipFill>
            <a:blip r:embed="rId4"/>
            <a:stretch>
              <a:fillRect/>
            </a:stretch>
          </p:blipFill>
          <p:spPr>
            <a:xfrm>
              <a:off x="10126791" y="7580221"/>
              <a:ext cx="172909" cy="141379"/>
            </a:xfrm>
            <a:prstGeom prst="rect">
              <a:avLst/>
            </a:prstGeom>
          </p:spPr>
        </p:pic>
      </p:grpSp>
    </p:spTree>
    <p:extLst>
      <p:ext uri="{BB962C8B-B14F-4D97-AF65-F5344CB8AC3E}">
        <p14:creationId xmlns:p14="http://schemas.microsoft.com/office/powerpoint/2010/main" val="1606679816"/>
      </p:ext>
    </p:extLst>
  </p:cSld>
  <p:clrMapOvr>
    <a:masterClrMapping/>
  </p:clrMapOvr>
  <p:extLst>
    <p:ext uri="{DCECCB84-F9BA-43D5-87BE-67443E8EF086}">
      <p15:sldGuideLst xmlns:p15="http://schemas.microsoft.com/office/powerpoint/2012/main">
        <p15:guide id="1" pos="46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rgbClr val="61B7F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C169DF1-9DF4-744A-B08A-05708F94F01F}"/>
              </a:ext>
            </a:extLst>
          </p:cNvPr>
          <p:cNvPicPr>
            <a:picLocks noChangeAspect="1"/>
          </p:cNvPicPr>
          <p:nvPr userDrawn="1"/>
        </p:nvPicPr>
        <p:blipFill>
          <a:blip r:embed="rId2"/>
          <a:stretch>
            <a:fillRect/>
          </a:stretch>
        </p:blipFill>
        <p:spPr>
          <a:xfrm>
            <a:off x="2540000" y="0"/>
            <a:ext cx="7112000" cy="6858000"/>
          </a:xfrm>
          <a:prstGeom prst="rect">
            <a:avLst/>
          </a:prstGeom>
        </p:spPr>
      </p:pic>
      <p:sp>
        <p:nvSpPr>
          <p:cNvPr id="2" name="Title 1">
            <a:extLst>
              <a:ext uri="{FF2B5EF4-FFF2-40B4-BE49-F238E27FC236}">
                <a16:creationId xmlns:a16="http://schemas.microsoft.com/office/drawing/2014/main" id="{3214BA11-DACA-D645-8BB7-C1897C1470B7}"/>
              </a:ext>
            </a:extLst>
          </p:cNvPr>
          <p:cNvSpPr>
            <a:spLocks noGrp="1"/>
          </p:cNvSpPr>
          <p:nvPr>
            <p:ph type="title" hasCustomPrompt="1"/>
          </p:nvPr>
        </p:nvSpPr>
        <p:spPr/>
        <p:txBody>
          <a:bodyPr>
            <a:normAutofit/>
          </a:bodyPr>
          <a:lstStyle>
            <a:lvl1pPr>
              <a:defRPr>
                <a:solidFill>
                  <a:schemeClr val="bg1"/>
                </a:solidFill>
              </a:defRPr>
            </a:lvl1pPr>
          </a:lstStyle>
          <a:p>
            <a:r>
              <a:rPr lang="en-US"/>
              <a:t>Click to add Divider Page Title</a:t>
            </a:r>
            <a:endParaRPr lang="en-AU"/>
          </a:p>
        </p:txBody>
      </p:sp>
      <p:sp>
        <p:nvSpPr>
          <p:cNvPr id="4" name="Text Placeholder 3">
            <a:extLst>
              <a:ext uri="{FF2B5EF4-FFF2-40B4-BE49-F238E27FC236}">
                <a16:creationId xmlns:a16="http://schemas.microsoft.com/office/drawing/2014/main" id="{C7DA24A8-1230-F743-85F2-F8B702EC8EC5}"/>
              </a:ext>
            </a:extLst>
          </p:cNvPr>
          <p:cNvSpPr>
            <a:spLocks noGrp="1"/>
          </p:cNvSpPr>
          <p:nvPr>
            <p:ph type="body" sz="quarter" idx="10" hasCustomPrompt="1"/>
          </p:nvPr>
        </p:nvSpPr>
        <p:spPr>
          <a:xfrm>
            <a:off x="3473980" y="3428979"/>
            <a:ext cx="5257271" cy="1026583"/>
          </a:xfrm>
        </p:spPr>
        <p:txBody>
          <a:bodyPr/>
          <a:lstStyle>
            <a:lvl1pPr>
              <a:defRPr cap="all" baseline="0">
                <a:solidFill>
                  <a:schemeClr val="bg1"/>
                </a:solidFill>
              </a:defRPr>
            </a:lvl1pPr>
          </a:lstStyle>
          <a:p>
            <a:pPr lvl="0"/>
            <a:r>
              <a:rPr lang="en-US"/>
              <a:t>Click to Add Subheading</a:t>
            </a:r>
          </a:p>
        </p:txBody>
      </p:sp>
      <p:sp>
        <p:nvSpPr>
          <p:cNvPr id="5" name="Footer Placeholder 2">
            <a:extLst>
              <a:ext uri="{FF2B5EF4-FFF2-40B4-BE49-F238E27FC236}">
                <a16:creationId xmlns:a16="http://schemas.microsoft.com/office/drawing/2014/main" id="{F7F2C249-D6CC-804E-A0DC-474ADD431D84}"/>
              </a:ext>
            </a:extLst>
          </p:cNvPr>
          <p:cNvSpPr>
            <a:spLocks noGrp="1"/>
          </p:cNvSpPr>
          <p:nvPr>
            <p:ph type="ftr" sz="quarter" idx="3"/>
          </p:nvPr>
        </p:nvSpPr>
        <p:spPr>
          <a:xfrm>
            <a:off x="640292" y="6301135"/>
            <a:ext cx="2336674" cy="128240"/>
          </a:xfrm>
          <a:prstGeom prst="rect">
            <a:avLst/>
          </a:prstGeom>
        </p:spPr>
        <p:txBody>
          <a:bodyPr vert="horz" wrap="square" lIns="0" tIns="0" rIns="0" bIns="0" rtlCol="0" anchor="b" anchorCtr="0">
            <a:spAutoFit/>
          </a:bodyPr>
          <a:lstStyle>
            <a:lvl1pPr algn="l">
              <a:defRPr sz="833" b="0">
                <a:solidFill>
                  <a:schemeClr val="bg1"/>
                </a:solidFill>
              </a:defRPr>
            </a:lvl1pPr>
          </a:lstStyle>
          <a:p>
            <a:r>
              <a:rPr lang="en-US"/>
              <a:t>TCS Town Hall 12 March 2020</a:t>
            </a:r>
            <a:endParaRPr lang="en-AU"/>
          </a:p>
        </p:txBody>
      </p:sp>
      <p:sp>
        <p:nvSpPr>
          <p:cNvPr id="6" name="Slide Number Placeholder 3">
            <a:extLst>
              <a:ext uri="{FF2B5EF4-FFF2-40B4-BE49-F238E27FC236}">
                <a16:creationId xmlns:a16="http://schemas.microsoft.com/office/drawing/2014/main" id="{C731B5C1-A57F-8C4A-ACF0-0D34072D8D85}"/>
              </a:ext>
            </a:extLst>
          </p:cNvPr>
          <p:cNvSpPr>
            <a:spLocks noGrp="1"/>
          </p:cNvSpPr>
          <p:nvPr>
            <p:ph type="sldNum" sz="quarter" idx="4"/>
          </p:nvPr>
        </p:nvSpPr>
        <p:spPr>
          <a:xfrm>
            <a:off x="10997339" y="6291000"/>
            <a:ext cx="739578" cy="179537"/>
          </a:xfrm>
          <a:prstGeom prst="rect">
            <a:avLst/>
          </a:prstGeom>
        </p:spPr>
        <p:txBody>
          <a:bodyPr vert="horz" lIns="0" tIns="0" rIns="0" bIns="0" rtlCol="0" anchor="b" anchorCtr="0">
            <a:spAutoFit/>
          </a:bodyPr>
          <a:lstStyle>
            <a:lvl1pPr algn="r">
              <a:defRPr sz="1167" b="1">
                <a:solidFill>
                  <a:schemeClr val="bg1"/>
                </a:solidFill>
              </a:defRPr>
            </a:lvl1pPr>
          </a:lstStyle>
          <a:p>
            <a:fld id="{832A2207-AF14-9347-9434-1B661E7ADC64}" type="slidenum">
              <a:rPr lang="en-AU"/>
              <a:pPr/>
              <a:t>‹#›</a:t>
            </a:fld>
            <a:endParaRPr lang="en-AU"/>
          </a:p>
        </p:txBody>
      </p:sp>
      <p:pic>
        <p:nvPicPr>
          <p:cNvPr id="23" name="Picture 22">
            <a:extLst>
              <a:ext uri="{FF2B5EF4-FFF2-40B4-BE49-F238E27FC236}">
                <a16:creationId xmlns:a16="http://schemas.microsoft.com/office/drawing/2014/main" id="{1F30F7F6-037D-D64D-B89A-408BFD052D4E}"/>
              </a:ext>
            </a:extLst>
          </p:cNvPr>
          <p:cNvPicPr>
            <a:picLocks noChangeAspect="1"/>
          </p:cNvPicPr>
          <p:nvPr userDrawn="1"/>
        </p:nvPicPr>
        <p:blipFill>
          <a:blip r:embed="rId3"/>
          <a:stretch>
            <a:fillRect/>
          </a:stretch>
        </p:blipFill>
        <p:spPr>
          <a:xfrm>
            <a:off x="5725806" y="6164792"/>
            <a:ext cx="740389" cy="374671"/>
          </a:xfrm>
          <a:prstGeom prst="rect">
            <a:avLst/>
          </a:prstGeom>
        </p:spPr>
      </p:pic>
      <p:pic>
        <p:nvPicPr>
          <p:cNvPr id="24" name="Picture 23">
            <a:extLst>
              <a:ext uri="{FF2B5EF4-FFF2-40B4-BE49-F238E27FC236}">
                <a16:creationId xmlns:a16="http://schemas.microsoft.com/office/drawing/2014/main" id="{4267EC4A-5F06-544D-9D72-CCFF55A7D23B}"/>
              </a:ext>
            </a:extLst>
          </p:cNvPr>
          <p:cNvPicPr>
            <a:picLocks noChangeAspect="1"/>
          </p:cNvPicPr>
          <p:nvPr userDrawn="1"/>
        </p:nvPicPr>
        <p:blipFill>
          <a:blip r:embed="rId4"/>
          <a:stretch>
            <a:fillRect/>
          </a:stretch>
        </p:blipFill>
        <p:spPr>
          <a:xfrm>
            <a:off x="436563" y="6288876"/>
            <a:ext cx="159019" cy="159019"/>
          </a:xfrm>
          <a:prstGeom prst="rect">
            <a:avLst/>
          </a:prstGeom>
        </p:spPr>
      </p:pic>
      <p:grpSp>
        <p:nvGrpSpPr>
          <p:cNvPr id="3" name="Group 2">
            <a:extLst>
              <a:ext uri="{FF2B5EF4-FFF2-40B4-BE49-F238E27FC236}">
                <a16:creationId xmlns:a16="http://schemas.microsoft.com/office/drawing/2014/main" id="{67FB58C2-F794-7147-A7FF-793674709244}"/>
              </a:ext>
            </a:extLst>
          </p:cNvPr>
          <p:cNvGrpSpPr/>
          <p:nvPr userDrawn="1"/>
        </p:nvGrpSpPr>
        <p:grpSpPr>
          <a:xfrm>
            <a:off x="8754004" y="6301181"/>
            <a:ext cx="942260" cy="133469"/>
            <a:chOff x="10126791" y="7561437"/>
            <a:chExt cx="1130711" cy="160163"/>
          </a:xfrm>
        </p:grpSpPr>
        <p:sp>
          <p:nvSpPr>
            <p:cNvPr id="7" name="TextBox 6">
              <a:extLst>
                <a:ext uri="{FF2B5EF4-FFF2-40B4-BE49-F238E27FC236}">
                  <a16:creationId xmlns:a16="http://schemas.microsoft.com/office/drawing/2014/main" id="{74323DA7-0367-FF41-8F7D-4D0DB14E6429}"/>
                </a:ext>
              </a:extLst>
            </p:cNvPr>
            <p:cNvSpPr txBox="1"/>
            <p:nvPr userDrawn="1"/>
          </p:nvSpPr>
          <p:spPr>
            <a:xfrm>
              <a:off x="10328401" y="7561437"/>
              <a:ext cx="929101" cy="153812"/>
            </a:xfrm>
            <a:prstGeom prst="rect">
              <a:avLst/>
            </a:prstGeom>
            <a:noFill/>
          </p:spPr>
          <p:txBody>
            <a:bodyPr wrap="none" lIns="0" tIns="0" rIns="0" bIns="0" rtlCol="0" anchor="b" anchorCtr="0">
              <a:spAutoFit/>
            </a:bodyPr>
            <a:lstStyle/>
            <a:p>
              <a:r>
                <a:rPr lang="en-AU" sz="833">
                  <a:solidFill>
                    <a:schemeClr val="bg1"/>
                  </a:solidFill>
                </a:rPr>
                <a:t>@TroveAustralia</a:t>
              </a:r>
            </a:p>
          </p:txBody>
        </p:sp>
        <p:pic>
          <p:nvPicPr>
            <p:cNvPr id="10" name="Picture 9">
              <a:extLst>
                <a:ext uri="{FF2B5EF4-FFF2-40B4-BE49-F238E27FC236}">
                  <a16:creationId xmlns:a16="http://schemas.microsoft.com/office/drawing/2014/main" id="{B6BE9D12-3781-8E44-8B91-79AB527FAC38}"/>
                </a:ext>
              </a:extLst>
            </p:cNvPr>
            <p:cNvPicPr>
              <a:picLocks noChangeAspect="1"/>
            </p:cNvPicPr>
            <p:nvPr userDrawn="1"/>
          </p:nvPicPr>
          <p:blipFill>
            <a:blip r:embed="rId5"/>
            <a:stretch>
              <a:fillRect/>
            </a:stretch>
          </p:blipFill>
          <p:spPr>
            <a:xfrm>
              <a:off x="10126791" y="7580221"/>
              <a:ext cx="172909" cy="141379"/>
            </a:xfrm>
            <a:prstGeom prst="rect">
              <a:avLst/>
            </a:prstGeom>
          </p:spPr>
        </p:pic>
      </p:grpSp>
    </p:spTree>
    <p:extLst>
      <p:ext uri="{BB962C8B-B14F-4D97-AF65-F5344CB8AC3E}">
        <p14:creationId xmlns:p14="http://schemas.microsoft.com/office/powerpoint/2010/main" val="3052363043"/>
      </p:ext>
    </p:extLst>
  </p:cSld>
  <p:clrMapOvr>
    <a:masterClrMapping/>
  </p:clrMapOvr>
  <p:extLst>
    <p:ext uri="{DCECCB84-F9BA-43D5-87BE-67443E8EF086}">
      <p15:sldGuideLst xmlns:p15="http://schemas.microsoft.com/office/powerpoint/2012/main">
        <p15:guide id="1" pos="46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to Country">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D45CA89-26FC-864D-809F-C43C17361CFF}"/>
              </a:ext>
            </a:extLst>
          </p:cNvPr>
          <p:cNvPicPr>
            <a:picLocks noChangeAspect="1"/>
          </p:cNvPicPr>
          <p:nvPr userDrawn="1"/>
        </p:nvPicPr>
        <p:blipFill>
          <a:blip r:embed="rId2"/>
          <a:stretch>
            <a:fillRect/>
          </a:stretch>
        </p:blipFill>
        <p:spPr>
          <a:xfrm>
            <a:off x="2540000" y="0"/>
            <a:ext cx="7112000" cy="6858000"/>
          </a:xfrm>
          <a:prstGeom prst="rect">
            <a:avLst/>
          </a:prstGeom>
        </p:spPr>
      </p:pic>
      <p:sp>
        <p:nvSpPr>
          <p:cNvPr id="5" name="Footer Placeholder 2">
            <a:extLst>
              <a:ext uri="{FF2B5EF4-FFF2-40B4-BE49-F238E27FC236}">
                <a16:creationId xmlns:a16="http://schemas.microsoft.com/office/drawing/2014/main" id="{F7F2C249-D6CC-804E-A0DC-474ADD431D84}"/>
              </a:ext>
            </a:extLst>
          </p:cNvPr>
          <p:cNvSpPr>
            <a:spLocks noGrp="1"/>
          </p:cNvSpPr>
          <p:nvPr>
            <p:ph type="ftr" sz="quarter" idx="3"/>
          </p:nvPr>
        </p:nvSpPr>
        <p:spPr>
          <a:xfrm>
            <a:off x="640292" y="6301135"/>
            <a:ext cx="2336674" cy="128240"/>
          </a:xfrm>
          <a:prstGeom prst="rect">
            <a:avLst/>
          </a:prstGeom>
        </p:spPr>
        <p:txBody>
          <a:bodyPr vert="horz" wrap="square" lIns="0" tIns="0" rIns="0" bIns="0" rtlCol="0" anchor="b" anchorCtr="0">
            <a:spAutoFit/>
          </a:bodyPr>
          <a:lstStyle>
            <a:lvl1pPr algn="l">
              <a:defRPr sz="833" b="0">
                <a:solidFill>
                  <a:schemeClr val="tx1"/>
                </a:solidFill>
              </a:defRPr>
            </a:lvl1pPr>
          </a:lstStyle>
          <a:p>
            <a:r>
              <a:rPr lang="en-US"/>
              <a:t>TCS Town Hall 12 March 2020</a:t>
            </a:r>
            <a:endParaRPr lang="en-AU"/>
          </a:p>
        </p:txBody>
      </p:sp>
      <p:sp>
        <p:nvSpPr>
          <p:cNvPr id="6" name="Slide Number Placeholder 3">
            <a:extLst>
              <a:ext uri="{FF2B5EF4-FFF2-40B4-BE49-F238E27FC236}">
                <a16:creationId xmlns:a16="http://schemas.microsoft.com/office/drawing/2014/main" id="{C731B5C1-A57F-8C4A-ACF0-0D34072D8D85}"/>
              </a:ext>
            </a:extLst>
          </p:cNvPr>
          <p:cNvSpPr>
            <a:spLocks noGrp="1"/>
          </p:cNvSpPr>
          <p:nvPr>
            <p:ph type="sldNum" sz="quarter" idx="4"/>
          </p:nvPr>
        </p:nvSpPr>
        <p:spPr>
          <a:xfrm>
            <a:off x="10997339" y="6291000"/>
            <a:ext cx="739578" cy="179537"/>
          </a:xfrm>
          <a:prstGeom prst="rect">
            <a:avLst/>
          </a:prstGeom>
        </p:spPr>
        <p:txBody>
          <a:bodyPr vert="horz" lIns="0" tIns="0" rIns="0" bIns="0" rtlCol="0" anchor="b" anchorCtr="0">
            <a:spAutoFit/>
          </a:bodyPr>
          <a:lstStyle>
            <a:lvl1pPr algn="r">
              <a:defRPr sz="1167" b="1">
                <a:solidFill>
                  <a:schemeClr val="tx1"/>
                </a:solidFill>
              </a:defRPr>
            </a:lvl1pPr>
          </a:lstStyle>
          <a:p>
            <a:fld id="{832A2207-AF14-9347-9434-1B661E7ADC64}" type="slidenum">
              <a:rPr lang="en-AU"/>
              <a:pPr/>
              <a:t>‹#›</a:t>
            </a:fld>
            <a:endParaRPr lang="en-AU"/>
          </a:p>
        </p:txBody>
      </p:sp>
      <p:grpSp>
        <p:nvGrpSpPr>
          <p:cNvPr id="9" name="Picture 12">
            <a:extLst>
              <a:ext uri="{FF2B5EF4-FFF2-40B4-BE49-F238E27FC236}">
                <a16:creationId xmlns:a16="http://schemas.microsoft.com/office/drawing/2014/main" id="{3AFD1814-3D02-9A42-BBFA-AF41D6C22225}"/>
              </a:ext>
            </a:extLst>
          </p:cNvPr>
          <p:cNvGrpSpPr/>
          <p:nvPr userDrawn="1"/>
        </p:nvGrpSpPr>
        <p:grpSpPr>
          <a:xfrm>
            <a:off x="5825477" y="6272222"/>
            <a:ext cx="541048" cy="162668"/>
            <a:chOff x="855149" y="1190225"/>
            <a:chExt cx="3090301" cy="929110"/>
          </a:xfrm>
        </p:grpSpPr>
        <p:sp>
          <p:nvSpPr>
            <p:cNvPr id="10" name="Freeform 24">
              <a:extLst>
                <a:ext uri="{FF2B5EF4-FFF2-40B4-BE49-F238E27FC236}">
                  <a16:creationId xmlns:a16="http://schemas.microsoft.com/office/drawing/2014/main" id="{05A210CF-1EE2-A54D-8688-135277C586C9}"/>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sz="1500"/>
            </a:p>
          </p:txBody>
        </p:sp>
        <p:sp>
          <p:nvSpPr>
            <p:cNvPr id="11" name="Freeform 25">
              <a:extLst>
                <a:ext uri="{FF2B5EF4-FFF2-40B4-BE49-F238E27FC236}">
                  <a16:creationId xmlns:a16="http://schemas.microsoft.com/office/drawing/2014/main" id="{A4DC178C-DF6D-504B-AD19-41D7AB5FDABD}"/>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sz="1500"/>
            </a:p>
          </p:txBody>
        </p:sp>
        <p:sp>
          <p:nvSpPr>
            <p:cNvPr id="12" name="Freeform 26">
              <a:extLst>
                <a:ext uri="{FF2B5EF4-FFF2-40B4-BE49-F238E27FC236}">
                  <a16:creationId xmlns:a16="http://schemas.microsoft.com/office/drawing/2014/main" id="{28E27BA1-C840-B54B-B526-E68841BBC971}"/>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sz="1500"/>
            </a:p>
          </p:txBody>
        </p:sp>
        <p:sp>
          <p:nvSpPr>
            <p:cNvPr id="13" name="Freeform 27">
              <a:extLst>
                <a:ext uri="{FF2B5EF4-FFF2-40B4-BE49-F238E27FC236}">
                  <a16:creationId xmlns:a16="http://schemas.microsoft.com/office/drawing/2014/main" id="{E54E4FE7-8F24-9946-91C0-EAA04CF105F7}"/>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sz="1500"/>
            </a:p>
          </p:txBody>
        </p:sp>
        <p:sp>
          <p:nvSpPr>
            <p:cNvPr id="14" name="Freeform 28">
              <a:extLst>
                <a:ext uri="{FF2B5EF4-FFF2-40B4-BE49-F238E27FC236}">
                  <a16:creationId xmlns:a16="http://schemas.microsoft.com/office/drawing/2014/main" id="{DA50C579-5E23-C441-9733-E0E8F7DED735}"/>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sz="1500"/>
            </a:p>
          </p:txBody>
        </p:sp>
        <p:sp>
          <p:nvSpPr>
            <p:cNvPr id="15" name="Freeform 29">
              <a:extLst>
                <a:ext uri="{FF2B5EF4-FFF2-40B4-BE49-F238E27FC236}">
                  <a16:creationId xmlns:a16="http://schemas.microsoft.com/office/drawing/2014/main" id="{E304CCAD-5836-F84C-A190-8D7F2CFF139B}"/>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sz="1500"/>
            </a:p>
          </p:txBody>
        </p:sp>
        <p:sp>
          <p:nvSpPr>
            <p:cNvPr id="16" name="Freeform 30">
              <a:extLst>
                <a:ext uri="{FF2B5EF4-FFF2-40B4-BE49-F238E27FC236}">
                  <a16:creationId xmlns:a16="http://schemas.microsoft.com/office/drawing/2014/main" id="{FCD9AABE-6497-D140-B69F-F5895F5367BD}"/>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sz="1500"/>
            </a:p>
          </p:txBody>
        </p:sp>
      </p:grpSp>
      <p:pic>
        <p:nvPicPr>
          <p:cNvPr id="17" name="Picture 16">
            <a:extLst>
              <a:ext uri="{FF2B5EF4-FFF2-40B4-BE49-F238E27FC236}">
                <a16:creationId xmlns:a16="http://schemas.microsoft.com/office/drawing/2014/main" id="{93735C97-558C-DC47-9F4E-153963338AAE}"/>
              </a:ext>
            </a:extLst>
          </p:cNvPr>
          <p:cNvPicPr>
            <a:picLocks noChangeAspect="1"/>
          </p:cNvPicPr>
          <p:nvPr userDrawn="1"/>
        </p:nvPicPr>
        <p:blipFill>
          <a:blip r:embed="rId3"/>
          <a:stretch>
            <a:fillRect/>
          </a:stretch>
        </p:blipFill>
        <p:spPr>
          <a:xfrm>
            <a:off x="436563" y="6288876"/>
            <a:ext cx="159019" cy="159019"/>
          </a:xfrm>
          <a:prstGeom prst="rect">
            <a:avLst/>
          </a:prstGeom>
        </p:spPr>
      </p:pic>
      <p:sp>
        <p:nvSpPr>
          <p:cNvPr id="8" name="TextBox 7">
            <a:extLst>
              <a:ext uri="{FF2B5EF4-FFF2-40B4-BE49-F238E27FC236}">
                <a16:creationId xmlns:a16="http://schemas.microsoft.com/office/drawing/2014/main" id="{4E9C488B-2F35-E646-A08C-0678F4E605BB}"/>
              </a:ext>
            </a:extLst>
          </p:cNvPr>
          <p:cNvSpPr txBox="1"/>
          <p:nvPr userDrawn="1"/>
        </p:nvSpPr>
        <p:spPr>
          <a:xfrm>
            <a:off x="1468723" y="1675156"/>
            <a:ext cx="8885513" cy="3211648"/>
          </a:xfrm>
          <a:prstGeom prst="rect">
            <a:avLst/>
          </a:prstGeom>
          <a:noFill/>
        </p:spPr>
        <p:txBody>
          <a:bodyPr wrap="square" lIns="0" tIns="0" rIns="0" bIns="0" rtlCol="0" anchor="ctr" anchorCtr="0">
            <a:spAutoFit/>
          </a:bodyPr>
          <a:lstStyle/>
          <a:p>
            <a:pPr algn="ctr" fontAlgn="base">
              <a:lnSpc>
                <a:spcPct val="90000"/>
              </a:lnSpc>
              <a:spcAft>
                <a:spcPts val="2000"/>
              </a:spcAft>
            </a:pPr>
            <a:r>
              <a:rPr lang="en-AU" sz="2667">
                <a:solidFill>
                  <a:schemeClr val="tx2"/>
                </a:solidFill>
                <a:latin typeface="+mj-lt"/>
              </a:rPr>
              <a:t>We acknowledge the Australian Aboriginal and Torres Strait Islander peoples of this nation. We acknowledge the traditional custodians of the land and pay our respects to ancestors and Elders, past and present. </a:t>
            </a:r>
          </a:p>
          <a:p>
            <a:pPr algn="ctr" fontAlgn="base">
              <a:lnSpc>
                <a:spcPct val="90000"/>
              </a:lnSpc>
              <a:spcAft>
                <a:spcPts val="2000"/>
              </a:spcAft>
            </a:pPr>
            <a:r>
              <a:rPr lang="en-AU" sz="2667">
                <a:solidFill>
                  <a:schemeClr val="tx2"/>
                </a:solidFill>
                <a:latin typeface="+mj-lt"/>
              </a:rPr>
              <a:t>We are committed to honouring Australian Aboriginal </a:t>
            </a:r>
            <a:br>
              <a:rPr lang="en-AU" sz="2667">
                <a:solidFill>
                  <a:schemeClr val="tx2"/>
                </a:solidFill>
                <a:latin typeface="+mj-lt"/>
              </a:rPr>
            </a:br>
            <a:r>
              <a:rPr lang="en-AU" sz="2667">
                <a:solidFill>
                  <a:schemeClr val="tx2"/>
                </a:solidFill>
                <a:latin typeface="+mj-lt"/>
              </a:rPr>
              <a:t>and Torres Strait Islander peoples’ unique cultural and spiritual relationships to the land, waters and seas </a:t>
            </a:r>
            <a:br>
              <a:rPr lang="en-AU" sz="2667">
                <a:solidFill>
                  <a:schemeClr val="tx2"/>
                </a:solidFill>
                <a:latin typeface="+mj-lt"/>
              </a:rPr>
            </a:br>
            <a:r>
              <a:rPr lang="en-AU" sz="2667">
                <a:solidFill>
                  <a:schemeClr val="tx2"/>
                </a:solidFill>
                <a:latin typeface="+mj-lt"/>
              </a:rPr>
              <a:t>and their rich contribution to society.</a:t>
            </a:r>
            <a:endParaRPr lang="en-AU" sz="2667" b="1">
              <a:solidFill>
                <a:schemeClr val="tx2"/>
              </a:solidFill>
              <a:latin typeface="+mj-lt"/>
            </a:endParaRPr>
          </a:p>
        </p:txBody>
      </p:sp>
      <p:grpSp>
        <p:nvGrpSpPr>
          <p:cNvPr id="2" name="Group 1">
            <a:extLst>
              <a:ext uri="{FF2B5EF4-FFF2-40B4-BE49-F238E27FC236}">
                <a16:creationId xmlns:a16="http://schemas.microsoft.com/office/drawing/2014/main" id="{5C7690C0-50CC-1446-95FB-41E62748DEEB}"/>
              </a:ext>
            </a:extLst>
          </p:cNvPr>
          <p:cNvGrpSpPr/>
          <p:nvPr userDrawn="1"/>
        </p:nvGrpSpPr>
        <p:grpSpPr>
          <a:xfrm>
            <a:off x="8754004" y="6301182"/>
            <a:ext cx="942260" cy="133468"/>
            <a:chOff x="10126791" y="7561437"/>
            <a:chExt cx="1130711" cy="160162"/>
          </a:xfrm>
        </p:grpSpPr>
        <p:sp>
          <p:nvSpPr>
            <p:cNvPr id="7" name="TextBox 6">
              <a:extLst>
                <a:ext uri="{FF2B5EF4-FFF2-40B4-BE49-F238E27FC236}">
                  <a16:creationId xmlns:a16="http://schemas.microsoft.com/office/drawing/2014/main" id="{74323DA7-0367-FF41-8F7D-4D0DB14E6429}"/>
                </a:ext>
              </a:extLst>
            </p:cNvPr>
            <p:cNvSpPr txBox="1"/>
            <p:nvPr userDrawn="1"/>
          </p:nvSpPr>
          <p:spPr>
            <a:xfrm>
              <a:off x="10328401" y="7561437"/>
              <a:ext cx="929101" cy="153812"/>
            </a:xfrm>
            <a:prstGeom prst="rect">
              <a:avLst/>
            </a:prstGeom>
            <a:noFill/>
          </p:spPr>
          <p:txBody>
            <a:bodyPr wrap="none" lIns="0" tIns="0" rIns="0" bIns="0" rtlCol="0" anchor="b" anchorCtr="0">
              <a:spAutoFit/>
            </a:bodyPr>
            <a:lstStyle/>
            <a:p>
              <a:r>
                <a:rPr lang="en-AU" sz="833">
                  <a:solidFill>
                    <a:schemeClr val="tx1"/>
                  </a:solidFill>
                </a:rPr>
                <a:t>@TroveAustralia</a:t>
              </a:r>
            </a:p>
          </p:txBody>
        </p:sp>
        <p:pic>
          <p:nvPicPr>
            <p:cNvPr id="18" name="Picture 17">
              <a:extLst>
                <a:ext uri="{FF2B5EF4-FFF2-40B4-BE49-F238E27FC236}">
                  <a16:creationId xmlns:a16="http://schemas.microsoft.com/office/drawing/2014/main" id="{20A2C1A3-C6EE-C947-A6B2-5EBE6A4648EA}"/>
                </a:ext>
              </a:extLst>
            </p:cNvPr>
            <p:cNvPicPr>
              <a:picLocks noChangeAspect="1"/>
            </p:cNvPicPr>
            <p:nvPr userDrawn="1"/>
          </p:nvPicPr>
          <p:blipFill>
            <a:blip r:embed="rId4"/>
            <a:stretch>
              <a:fillRect/>
            </a:stretch>
          </p:blipFill>
          <p:spPr>
            <a:xfrm>
              <a:off x="10126791" y="7580221"/>
              <a:ext cx="172909" cy="141378"/>
            </a:xfrm>
            <a:prstGeom prst="rect">
              <a:avLst/>
            </a:prstGeom>
          </p:spPr>
        </p:pic>
      </p:grpSp>
    </p:spTree>
    <p:extLst>
      <p:ext uri="{BB962C8B-B14F-4D97-AF65-F5344CB8AC3E}">
        <p14:creationId xmlns:p14="http://schemas.microsoft.com/office/powerpoint/2010/main" val="549148104"/>
      </p:ext>
    </p:extLst>
  </p:cSld>
  <p:clrMapOvr>
    <a:masterClrMapping/>
  </p:clrMapOvr>
  <p:extLst>
    <p:ext uri="{DCECCB84-F9BA-43D5-87BE-67443E8EF086}">
      <p15:sldGuideLst xmlns:p15="http://schemas.microsoft.com/office/powerpoint/2012/main">
        <p15:guide id="1" pos="460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slideLayout" Target="../slideLayouts/slideLayout12.xml"/><Relationship Id="rId7" Type="http://schemas.openxmlformats.org/officeDocument/2006/relationships/image" Target="../media/image23.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5" name="Picture 12">
            <a:extLst>
              <a:ext uri="{FF2B5EF4-FFF2-40B4-BE49-F238E27FC236}">
                <a16:creationId xmlns:a16="http://schemas.microsoft.com/office/drawing/2014/main" id="{EA523A58-24E6-4D40-99AF-45043AF03736}"/>
              </a:ext>
            </a:extLst>
          </p:cNvPr>
          <p:cNvGrpSpPr/>
          <p:nvPr userDrawn="1"/>
        </p:nvGrpSpPr>
        <p:grpSpPr>
          <a:xfrm>
            <a:off x="457561" y="431425"/>
            <a:ext cx="1810003" cy="544183"/>
            <a:chOff x="855149" y="1190225"/>
            <a:chExt cx="3090301" cy="929110"/>
          </a:xfrm>
        </p:grpSpPr>
        <p:sp>
          <p:nvSpPr>
            <p:cNvPr id="16" name="Freeform 2">
              <a:extLst>
                <a:ext uri="{FF2B5EF4-FFF2-40B4-BE49-F238E27FC236}">
                  <a16:creationId xmlns:a16="http://schemas.microsoft.com/office/drawing/2014/main" id="{B3DB6CD4-9D77-409B-96C6-AAB7F6E85010}"/>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rgbClr val="2D004B"/>
            </a:solidFill>
            <a:ln w="7545" cap="flat">
              <a:noFill/>
              <a:prstDash val="solid"/>
              <a:miter/>
            </a:ln>
          </p:spPr>
          <p:txBody>
            <a:bodyPr rtlCol="0" anchor="ctr"/>
            <a:lstStyle/>
            <a:p>
              <a:endParaRPr lang="en-US" sz="1500" baseline="-25000"/>
            </a:p>
          </p:txBody>
        </p:sp>
        <p:sp>
          <p:nvSpPr>
            <p:cNvPr id="17" name="Freeform 3">
              <a:extLst>
                <a:ext uri="{FF2B5EF4-FFF2-40B4-BE49-F238E27FC236}">
                  <a16:creationId xmlns:a16="http://schemas.microsoft.com/office/drawing/2014/main" id="{5878BFF7-7CDC-44FE-94C6-51EB49702602}"/>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rgbClr val="009144"/>
            </a:solidFill>
            <a:ln w="7545" cap="flat">
              <a:noFill/>
              <a:prstDash val="solid"/>
              <a:miter/>
            </a:ln>
          </p:spPr>
          <p:txBody>
            <a:bodyPr rtlCol="0" anchor="ctr"/>
            <a:lstStyle/>
            <a:p>
              <a:endParaRPr lang="en-US" sz="1500" baseline="-25000"/>
            </a:p>
          </p:txBody>
        </p:sp>
        <p:sp>
          <p:nvSpPr>
            <p:cNvPr id="18" name="Freeform 4">
              <a:extLst>
                <a:ext uri="{FF2B5EF4-FFF2-40B4-BE49-F238E27FC236}">
                  <a16:creationId xmlns:a16="http://schemas.microsoft.com/office/drawing/2014/main" id="{F502A7E7-B0DC-4DAB-BA85-0966D75360C7}"/>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rgbClr val="009144"/>
            </a:solidFill>
            <a:ln w="7545" cap="flat">
              <a:noFill/>
              <a:prstDash val="solid"/>
              <a:miter/>
            </a:ln>
          </p:spPr>
          <p:txBody>
            <a:bodyPr rtlCol="0" anchor="ctr"/>
            <a:lstStyle/>
            <a:p>
              <a:endParaRPr lang="en-US" sz="1500" baseline="-25000"/>
            </a:p>
          </p:txBody>
        </p:sp>
        <p:sp>
          <p:nvSpPr>
            <p:cNvPr id="19" name="Freeform 5">
              <a:extLst>
                <a:ext uri="{FF2B5EF4-FFF2-40B4-BE49-F238E27FC236}">
                  <a16:creationId xmlns:a16="http://schemas.microsoft.com/office/drawing/2014/main" id="{131E9720-2BD2-4706-9803-888F3430DE84}"/>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rgbClr val="009144"/>
            </a:solidFill>
            <a:ln w="7545" cap="flat">
              <a:noFill/>
              <a:prstDash val="solid"/>
              <a:miter/>
            </a:ln>
          </p:spPr>
          <p:txBody>
            <a:bodyPr rtlCol="0" anchor="ctr"/>
            <a:lstStyle/>
            <a:p>
              <a:endParaRPr lang="en-US" sz="1500" baseline="-25000"/>
            </a:p>
          </p:txBody>
        </p:sp>
        <p:sp>
          <p:nvSpPr>
            <p:cNvPr id="20" name="Freeform 6">
              <a:extLst>
                <a:ext uri="{FF2B5EF4-FFF2-40B4-BE49-F238E27FC236}">
                  <a16:creationId xmlns:a16="http://schemas.microsoft.com/office/drawing/2014/main" id="{94941728-86E8-43DE-897D-B542C31B4994}"/>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rgbClr val="009144"/>
            </a:solidFill>
            <a:ln w="7545" cap="flat">
              <a:noFill/>
              <a:prstDash val="solid"/>
              <a:miter/>
            </a:ln>
          </p:spPr>
          <p:txBody>
            <a:bodyPr rtlCol="0" anchor="ctr"/>
            <a:lstStyle/>
            <a:p>
              <a:endParaRPr lang="en-US" sz="1500" baseline="-25000"/>
            </a:p>
          </p:txBody>
        </p:sp>
        <p:sp>
          <p:nvSpPr>
            <p:cNvPr id="21" name="Freeform 8">
              <a:extLst>
                <a:ext uri="{FF2B5EF4-FFF2-40B4-BE49-F238E27FC236}">
                  <a16:creationId xmlns:a16="http://schemas.microsoft.com/office/drawing/2014/main" id="{35ADBB6A-074D-4D49-A2FF-686C29C07E2C}"/>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rgbClr val="2D004B"/>
            </a:solidFill>
            <a:ln w="7545" cap="flat">
              <a:noFill/>
              <a:prstDash val="solid"/>
              <a:miter/>
            </a:ln>
          </p:spPr>
          <p:txBody>
            <a:bodyPr rtlCol="0" anchor="ctr"/>
            <a:lstStyle/>
            <a:p>
              <a:endParaRPr lang="en-US" sz="1500" baseline="-25000"/>
            </a:p>
          </p:txBody>
        </p:sp>
        <p:sp>
          <p:nvSpPr>
            <p:cNvPr id="22" name="Freeform 11">
              <a:extLst>
                <a:ext uri="{FF2B5EF4-FFF2-40B4-BE49-F238E27FC236}">
                  <a16:creationId xmlns:a16="http://schemas.microsoft.com/office/drawing/2014/main" id="{CA472522-A0DF-41E8-B378-14E9B1ADB1B9}"/>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rgbClr val="2D004B"/>
            </a:solidFill>
            <a:ln w="7545" cap="flat">
              <a:noFill/>
              <a:prstDash val="solid"/>
              <a:miter/>
            </a:ln>
          </p:spPr>
          <p:txBody>
            <a:bodyPr rtlCol="0" anchor="ctr"/>
            <a:lstStyle/>
            <a:p>
              <a:endParaRPr lang="en-US" sz="1500" baseline="-25000"/>
            </a:p>
          </p:txBody>
        </p:sp>
      </p:grpSp>
      <p:sp>
        <p:nvSpPr>
          <p:cNvPr id="2" name="Title Placeholder 1">
            <a:extLst>
              <a:ext uri="{FF2B5EF4-FFF2-40B4-BE49-F238E27FC236}">
                <a16:creationId xmlns:a16="http://schemas.microsoft.com/office/drawing/2014/main" id="{12C4B2F7-C3F0-4D28-A030-71833AF495F3}"/>
              </a:ext>
            </a:extLst>
          </p:cNvPr>
          <p:cNvSpPr>
            <a:spLocks noGrp="1"/>
          </p:cNvSpPr>
          <p:nvPr>
            <p:ph type="title"/>
          </p:nvPr>
        </p:nvSpPr>
        <p:spPr>
          <a:xfrm>
            <a:off x="457649" y="2018771"/>
            <a:ext cx="10895622" cy="716495"/>
          </a:xfrm>
          <a:prstGeom prst="rect">
            <a:avLst/>
          </a:prstGeom>
        </p:spPr>
        <p:txBody>
          <a:bodyPr vert="horz" lIns="0" tIns="0" rIns="0" bIns="0" rtlCol="0" anchor="ctr">
            <a:normAutofit/>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0C3F7769-A73C-3A47-A139-697C1B5E3924}"/>
              </a:ext>
            </a:extLst>
          </p:cNvPr>
          <p:cNvSpPr>
            <a:spLocks noGrp="1"/>
          </p:cNvSpPr>
          <p:nvPr>
            <p:ph type="ftr" sz="quarter" idx="3"/>
          </p:nvPr>
        </p:nvSpPr>
        <p:spPr>
          <a:xfrm>
            <a:off x="4038865" y="635661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TCS Town Hall 12 March 2020</a:t>
            </a:r>
            <a:endParaRPr lang="en-AU"/>
          </a:p>
        </p:txBody>
      </p:sp>
      <p:sp>
        <p:nvSpPr>
          <p:cNvPr id="9" name="Date Placeholder 8">
            <a:extLst>
              <a:ext uri="{FF2B5EF4-FFF2-40B4-BE49-F238E27FC236}">
                <a16:creationId xmlns:a16="http://schemas.microsoft.com/office/drawing/2014/main" id="{67C7CDF4-0298-3940-80CE-4117091A60B8}"/>
              </a:ext>
            </a:extLst>
          </p:cNvPr>
          <p:cNvSpPr>
            <a:spLocks noGrp="1"/>
          </p:cNvSpPr>
          <p:nvPr>
            <p:ph type="dt" sz="half" idx="2"/>
          </p:nvPr>
        </p:nvSpPr>
        <p:spPr>
          <a:xfrm>
            <a:off x="838729" y="6356615"/>
            <a:ext cx="2742407"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AU"/>
          </a:p>
        </p:txBody>
      </p:sp>
    </p:spTree>
    <p:extLst>
      <p:ext uri="{BB962C8B-B14F-4D97-AF65-F5344CB8AC3E}">
        <p14:creationId xmlns:p14="http://schemas.microsoft.com/office/powerpoint/2010/main" val="2989212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dt="0"/>
  <p:txStyles>
    <p:titleStyle>
      <a:lvl1pPr algn="l" defTabSz="914363" rtl="0" eaLnBrk="1" latinLnBrk="0" hangingPunct="1">
        <a:lnSpc>
          <a:spcPct val="90000"/>
        </a:lnSpc>
        <a:spcBef>
          <a:spcPct val="0"/>
        </a:spcBef>
        <a:buNone/>
        <a:defRPr sz="5000" b="1" kern="1200" spc="-125">
          <a:solidFill>
            <a:srgbClr val="2D004B"/>
          </a:solidFill>
          <a:latin typeface="+mj-lt"/>
          <a:ea typeface="+mj-ea"/>
          <a:cs typeface="+mj-cs"/>
        </a:defRPr>
      </a:lvl1pPr>
    </p:titleStyle>
    <p:bodyStyle>
      <a:lvl1pPr marL="0" indent="0" algn="l" defTabSz="914363" rtl="0" eaLnBrk="1" latinLnBrk="0" hangingPunct="1">
        <a:lnSpc>
          <a:spcPct val="90000"/>
        </a:lnSpc>
        <a:spcBef>
          <a:spcPts val="1000"/>
        </a:spcBef>
        <a:buFont typeface="Arial" panose="020B0604020202020204" pitchFamily="34" charset="0"/>
        <a:buNone/>
        <a:defRPr sz="2000" b="1" kern="1200" cap="all" baseline="0">
          <a:solidFill>
            <a:srgbClr val="C0286F"/>
          </a:solidFill>
          <a:latin typeface="+mn-lt"/>
          <a:ea typeface="+mn-ea"/>
          <a:cs typeface="+mn-cs"/>
        </a:defRPr>
      </a:lvl1pPr>
      <a:lvl2pPr marL="0" indent="0" algn="l" defTabSz="914363" rtl="0" eaLnBrk="1" latinLnBrk="0" hangingPunct="1">
        <a:lnSpc>
          <a:spcPct val="100000"/>
        </a:lnSpc>
        <a:spcBef>
          <a:spcPts val="0"/>
        </a:spcBef>
        <a:buFont typeface="Arial" panose="020B0604020202020204" pitchFamily="34" charset="0"/>
        <a:buNone/>
        <a:defRPr sz="1333" b="1" kern="1200">
          <a:solidFill>
            <a:schemeClr val="tx1"/>
          </a:solidFill>
          <a:latin typeface="+mn-lt"/>
          <a:ea typeface="+mn-ea"/>
          <a:cs typeface="+mn-cs"/>
        </a:defRPr>
      </a:lvl2pPr>
      <a:lvl3pPr marL="0" indent="0" algn="l" defTabSz="914363" rtl="0" eaLnBrk="1" latinLnBrk="0" hangingPunct="1">
        <a:lnSpc>
          <a:spcPct val="100000"/>
        </a:lnSpc>
        <a:spcBef>
          <a:spcPts val="0"/>
        </a:spcBef>
        <a:buFont typeface="Arial" panose="020B0604020202020204" pitchFamily="34" charset="0"/>
        <a:buNone/>
        <a:tabLst>
          <a:tab pos="3590252" algn="l"/>
        </a:tabLst>
        <a:defRPr sz="1333" kern="1200">
          <a:solidFill>
            <a:schemeClr val="tx1"/>
          </a:solidFill>
          <a:latin typeface="+mn-lt"/>
          <a:ea typeface="+mn-ea"/>
          <a:cs typeface="+mn-cs"/>
        </a:defRPr>
      </a:lvl3pPr>
      <a:lvl4pPr marL="1371545" indent="0" algn="l" defTabSz="914363" rtl="0" eaLnBrk="1" latinLnBrk="0" hangingPunct="1">
        <a:lnSpc>
          <a:spcPct val="90000"/>
        </a:lnSpc>
        <a:spcBef>
          <a:spcPts val="500"/>
        </a:spcBef>
        <a:buFont typeface="Arial" panose="020B0604020202020204" pitchFamily="34" charset="0"/>
        <a:buNone/>
        <a:defRPr sz="1800" b="0" kern="1200">
          <a:solidFill>
            <a:schemeClr val="tx1"/>
          </a:solidFill>
          <a:latin typeface="+mn-lt"/>
          <a:ea typeface="+mn-ea"/>
          <a:cs typeface="+mn-cs"/>
        </a:defRPr>
      </a:lvl4pPr>
      <a:lvl5pPr marL="1828727" indent="0" algn="l" defTabSz="914363"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26">
          <p15:clr>
            <a:srgbClr val="F26B43"/>
          </p15:clr>
        </p15:guide>
        <p15:guide id="2" pos="344">
          <p15:clr>
            <a:srgbClr val="F26B43"/>
          </p15:clr>
        </p15:guide>
        <p15:guide id="3" orient="horz" pos="324">
          <p15:clr>
            <a:srgbClr val="F26B43"/>
          </p15:clr>
        </p15:guide>
        <p15:guide id="4" orient="horz" pos="48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91786-3156-4A82-86F6-9F3F1A4D6D80}"/>
              </a:ext>
            </a:extLst>
          </p:cNvPr>
          <p:cNvSpPr>
            <a:spLocks noGrp="1"/>
          </p:cNvSpPr>
          <p:nvPr>
            <p:ph type="title"/>
          </p:nvPr>
        </p:nvSpPr>
        <p:spPr>
          <a:xfrm>
            <a:off x="3468914" y="800703"/>
            <a:ext cx="5261428" cy="2523068"/>
          </a:xfrm>
          <a:prstGeom prst="rect">
            <a:avLst/>
          </a:prstGeom>
        </p:spPr>
        <p:txBody>
          <a:bodyPr vert="horz" lIns="0" tIns="0" rIns="0" bIns="0" rtlCol="0" anchor="ctr">
            <a:normAutofit/>
          </a:bodyPr>
          <a:lstStyle/>
          <a:p>
            <a:r>
              <a:rPr lang="en-US"/>
              <a:t>Click to edit Master title style</a:t>
            </a:r>
            <a:endParaRPr lang="en-AU"/>
          </a:p>
        </p:txBody>
      </p:sp>
      <p:sp>
        <p:nvSpPr>
          <p:cNvPr id="18" name="Text Placeholder 17">
            <a:extLst>
              <a:ext uri="{FF2B5EF4-FFF2-40B4-BE49-F238E27FC236}">
                <a16:creationId xmlns:a16="http://schemas.microsoft.com/office/drawing/2014/main" id="{E8E47EFE-65DD-43E7-A1DF-C50752A42055}"/>
              </a:ext>
            </a:extLst>
          </p:cNvPr>
          <p:cNvSpPr>
            <a:spLocks noGrp="1"/>
          </p:cNvSpPr>
          <p:nvPr>
            <p:ph type="body" idx="1"/>
          </p:nvPr>
        </p:nvSpPr>
        <p:spPr>
          <a:xfrm>
            <a:off x="3468914" y="3429000"/>
            <a:ext cx="5261428" cy="300460"/>
          </a:xfrm>
          <a:prstGeom prst="rect">
            <a:avLst/>
          </a:prstGeom>
        </p:spPr>
        <p:txBody>
          <a:bodyPr vert="horz" lIns="0" tIns="0" rIns="0" bIns="0" rtlCol="0">
            <a:normAutofit/>
          </a:bodyPr>
          <a:lstStyle/>
          <a:p>
            <a:pPr lvl="0"/>
            <a:r>
              <a:rPr lang="en-US"/>
              <a:t>EDIT MASTER TEXT STYLES</a:t>
            </a:r>
          </a:p>
        </p:txBody>
      </p:sp>
      <p:sp>
        <p:nvSpPr>
          <p:cNvPr id="9" name="Footer Placeholder 8">
            <a:extLst>
              <a:ext uri="{FF2B5EF4-FFF2-40B4-BE49-F238E27FC236}">
                <a16:creationId xmlns:a16="http://schemas.microsoft.com/office/drawing/2014/main" id="{5D87D075-B26A-AC4C-9EBE-6C1D39CA2E92}"/>
              </a:ext>
            </a:extLst>
          </p:cNvPr>
          <p:cNvSpPr>
            <a:spLocks noGrp="1"/>
          </p:cNvSpPr>
          <p:nvPr>
            <p:ph type="ftr" sz="quarter" idx="3"/>
          </p:nvPr>
        </p:nvSpPr>
        <p:spPr>
          <a:xfrm>
            <a:off x="639000" y="6302010"/>
            <a:ext cx="4114271" cy="128240"/>
          </a:xfrm>
          <a:prstGeom prst="rect">
            <a:avLst/>
          </a:prstGeom>
        </p:spPr>
        <p:txBody>
          <a:bodyPr vert="horz" lIns="0" tIns="0" rIns="0" bIns="0" rtlCol="0" anchor="b" anchorCtr="0">
            <a:spAutoFit/>
          </a:bodyPr>
          <a:lstStyle>
            <a:lvl1pPr algn="l">
              <a:defRPr sz="833" b="0">
                <a:solidFill>
                  <a:schemeClr val="bg1"/>
                </a:solidFill>
              </a:defRPr>
            </a:lvl1pPr>
          </a:lstStyle>
          <a:p>
            <a:r>
              <a:rPr lang="en-US"/>
              <a:t>TCS Town Hall 12 March 2020</a:t>
            </a:r>
            <a:endParaRPr lang="en-AU"/>
          </a:p>
        </p:txBody>
      </p:sp>
      <p:sp>
        <p:nvSpPr>
          <p:cNvPr id="19" name="Slide Number Placeholder 18">
            <a:extLst>
              <a:ext uri="{FF2B5EF4-FFF2-40B4-BE49-F238E27FC236}">
                <a16:creationId xmlns:a16="http://schemas.microsoft.com/office/drawing/2014/main" id="{6386CF14-31E5-524B-BE7D-871B8A4CA850}"/>
              </a:ext>
            </a:extLst>
          </p:cNvPr>
          <p:cNvSpPr>
            <a:spLocks noGrp="1"/>
          </p:cNvSpPr>
          <p:nvPr>
            <p:ph type="sldNum" sz="quarter" idx="4"/>
          </p:nvPr>
        </p:nvSpPr>
        <p:spPr>
          <a:xfrm>
            <a:off x="10913390" y="6291000"/>
            <a:ext cx="823527" cy="179537"/>
          </a:xfrm>
          <a:prstGeom prst="rect">
            <a:avLst/>
          </a:prstGeom>
        </p:spPr>
        <p:txBody>
          <a:bodyPr vert="horz" lIns="0" tIns="0" rIns="0" bIns="0" rtlCol="0" anchor="b" anchorCtr="0">
            <a:spAutoFit/>
          </a:bodyPr>
          <a:lstStyle>
            <a:lvl1pPr algn="r">
              <a:defRPr sz="1167" b="1">
                <a:solidFill>
                  <a:schemeClr val="bg1"/>
                </a:solidFill>
              </a:defRPr>
            </a:lvl1pPr>
          </a:lstStyle>
          <a:p>
            <a:fld id="{A1F315BC-2BC6-2941-949D-E007781F310A}" type="slidenum">
              <a:rPr lang="en-AU"/>
              <a:pPr/>
              <a:t>‹#›</a:t>
            </a:fld>
            <a:endParaRPr lang="en-AU"/>
          </a:p>
        </p:txBody>
      </p:sp>
    </p:spTree>
    <p:extLst>
      <p:ext uri="{BB962C8B-B14F-4D97-AF65-F5344CB8AC3E}">
        <p14:creationId xmlns:p14="http://schemas.microsoft.com/office/powerpoint/2010/main" val="26281608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dt="0"/>
  <p:txStyles>
    <p:titleStyle>
      <a:lvl1pPr algn="ctr" defTabSz="761970" rtl="0" eaLnBrk="1" latinLnBrk="0" hangingPunct="1">
        <a:lnSpc>
          <a:spcPct val="90000"/>
        </a:lnSpc>
        <a:spcBef>
          <a:spcPct val="0"/>
        </a:spcBef>
        <a:buNone/>
        <a:defRPr sz="4167" b="1" kern="1200">
          <a:solidFill>
            <a:srgbClr val="2D004B"/>
          </a:solidFill>
          <a:latin typeface="+mj-lt"/>
          <a:ea typeface="+mj-ea"/>
          <a:cs typeface="+mj-cs"/>
        </a:defRPr>
      </a:lvl1pPr>
    </p:titleStyle>
    <p:bodyStyle>
      <a:lvl1pPr marL="0" indent="0" algn="ctr" defTabSz="761970" rtl="0" eaLnBrk="1" latinLnBrk="0" hangingPunct="1">
        <a:lnSpc>
          <a:spcPct val="90000"/>
        </a:lnSpc>
        <a:spcBef>
          <a:spcPts val="833"/>
        </a:spcBef>
        <a:buFont typeface="Arial" panose="020B0604020202020204" pitchFamily="34" charset="0"/>
        <a:buNone/>
        <a:defRPr sz="1667" b="1" kern="1200">
          <a:solidFill>
            <a:srgbClr val="009144"/>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60">
          <p15:clr>
            <a:srgbClr val="F26B43"/>
          </p15:clr>
        </p15:guide>
        <p15:guide id="2" pos="344">
          <p15:clr>
            <a:srgbClr val="F26B43"/>
          </p15:clr>
        </p15:guide>
        <p15:guide id="3" orient="horz" pos="301">
          <p15:clr>
            <a:srgbClr val="F26B43"/>
          </p15:clr>
        </p15:guide>
        <p15:guide id="4" pos="88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91786-3156-4A82-86F6-9F3F1A4D6D80}"/>
              </a:ext>
            </a:extLst>
          </p:cNvPr>
          <p:cNvSpPr>
            <a:spLocks noGrp="1"/>
          </p:cNvSpPr>
          <p:nvPr>
            <p:ph type="title"/>
          </p:nvPr>
        </p:nvSpPr>
        <p:spPr>
          <a:xfrm>
            <a:off x="455084" y="398199"/>
            <a:ext cx="5820833" cy="1287802"/>
          </a:xfrm>
          <a:prstGeom prst="rect">
            <a:avLst/>
          </a:prstGeom>
        </p:spPr>
        <p:txBody>
          <a:bodyPr vert="horz" lIns="0" tIns="0" rIns="0" bIns="0" rtlCol="0" anchor="t" anchorCtr="0">
            <a:normAutofit/>
          </a:bodyPr>
          <a:lstStyle/>
          <a:p>
            <a:r>
              <a:rPr lang="en-US"/>
              <a:t>Click to edit Master title style</a:t>
            </a:r>
            <a:endParaRPr lang="en-AU"/>
          </a:p>
        </p:txBody>
      </p:sp>
      <p:sp>
        <p:nvSpPr>
          <p:cNvPr id="18" name="Text Placeholder 17">
            <a:extLst>
              <a:ext uri="{FF2B5EF4-FFF2-40B4-BE49-F238E27FC236}">
                <a16:creationId xmlns:a16="http://schemas.microsoft.com/office/drawing/2014/main" id="{E8E47EFE-65DD-43E7-A1DF-C50752A42055}"/>
              </a:ext>
            </a:extLst>
          </p:cNvPr>
          <p:cNvSpPr>
            <a:spLocks noGrp="1"/>
          </p:cNvSpPr>
          <p:nvPr>
            <p:ph type="body" idx="1"/>
          </p:nvPr>
        </p:nvSpPr>
        <p:spPr>
          <a:xfrm>
            <a:off x="455083" y="1898386"/>
            <a:ext cx="5461000" cy="220915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Forth level</a:t>
            </a:r>
          </a:p>
          <a:p>
            <a:pPr lvl="4"/>
            <a:r>
              <a:rPr lang="en-US"/>
              <a:t>Fifth level</a:t>
            </a:r>
          </a:p>
          <a:p>
            <a:pPr lvl="5"/>
            <a:r>
              <a:rPr lang="en-US"/>
              <a:t>Sixth Level</a:t>
            </a:r>
          </a:p>
        </p:txBody>
      </p:sp>
      <p:sp>
        <p:nvSpPr>
          <p:cNvPr id="9" name="Footer Placeholder 8">
            <a:extLst>
              <a:ext uri="{FF2B5EF4-FFF2-40B4-BE49-F238E27FC236}">
                <a16:creationId xmlns:a16="http://schemas.microsoft.com/office/drawing/2014/main" id="{5D87D075-B26A-AC4C-9EBE-6C1D39CA2E92}"/>
              </a:ext>
            </a:extLst>
          </p:cNvPr>
          <p:cNvSpPr>
            <a:spLocks noGrp="1"/>
          </p:cNvSpPr>
          <p:nvPr>
            <p:ph type="ftr" sz="quarter" idx="3"/>
          </p:nvPr>
        </p:nvSpPr>
        <p:spPr>
          <a:xfrm>
            <a:off x="639000" y="6307139"/>
            <a:ext cx="4114271" cy="123111"/>
          </a:xfrm>
          <a:prstGeom prst="rect">
            <a:avLst/>
          </a:prstGeom>
        </p:spPr>
        <p:txBody>
          <a:bodyPr vert="horz" lIns="0" tIns="0" rIns="0" bIns="0" rtlCol="0" anchor="b" anchorCtr="0">
            <a:spAutoFit/>
          </a:bodyPr>
          <a:lstStyle>
            <a:lvl1pPr algn="l">
              <a:defRPr sz="800" b="0">
                <a:solidFill>
                  <a:schemeClr val="tx1"/>
                </a:solidFill>
              </a:defRPr>
            </a:lvl1pPr>
          </a:lstStyle>
          <a:p>
            <a:r>
              <a:rPr lang="en-US"/>
              <a:t>TCS Town Hall 12 March 2020</a:t>
            </a:r>
            <a:endParaRPr lang="en-AU"/>
          </a:p>
        </p:txBody>
      </p:sp>
      <p:sp>
        <p:nvSpPr>
          <p:cNvPr id="19" name="Slide Number Placeholder 18">
            <a:extLst>
              <a:ext uri="{FF2B5EF4-FFF2-40B4-BE49-F238E27FC236}">
                <a16:creationId xmlns:a16="http://schemas.microsoft.com/office/drawing/2014/main" id="{6386CF14-31E5-524B-BE7D-871B8A4CA850}"/>
              </a:ext>
            </a:extLst>
          </p:cNvPr>
          <p:cNvSpPr>
            <a:spLocks noGrp="1"/>
          </p:cNvSpPr>
          <p:nvPr>
            <p:ph type="sldNum" sz="quarter" idx="4"/>
          </p:nvPr>
        </p:nvSpPr>
        <p:spPr>
          <a:xfrm>
            <a:off x="10913390" y="6285871"/>
            <a:ext cx="823527" cy="184666"/>
          </a:xfrm>
          <a:prstGeom prst="rect">
            <a:avLst/>
          </a:prstGeom>
        </p:spPr>
        <p:txBody>
          <a:bodyPr vert="horz" lIns="0" tIns="0" rIns="0" bIns="0" rtlCol="0" anchor="b" anchorCtr="0">
            <a:spAutoFit/>
          </a:bodyPr>
          <a:lstStyle>
            <a:lvl1pPr algn="r">
              <a:defRPr sz="1200" b="1">
                <a:solidFill>
                  <a:schemeClr val="tx1"/>
                </a:solidFill>
              </a:defRPr>
            </a:lvl1pPr>
          </a:lstStyle>
          <a:p>
            <a:fld id="{A1F315BC-2BC6-2941-949D-E007781F310A}" type="slidenum">
              <a:rPr lang="en-AU"/>
              <a:pPr/>
              <a:t>‹#›</a:t>
            </a:fld>
            <a:endParaRPr lang="en-AU"/>
          </a:p>
        </p:txBody>
      </p:sp>
      <p:pic>
        <p:nvPicPr>
          <p:cNvPr id="6" name="Picture 5">
            <a:extLst>
              <a:ext uri="{FF2B5EF4-FFF2-40B4-BE49-F238E27FC236}">
                <a16:creationId xmlns:a16="http://schemas.microsoft.com/office/drawing/2014/main" id="{3DF6633C-79DB-EE4C-85C8-B4DF09117E12}"/>
              </a:ext>
            </a:extLst>
          </p:cNvPr>
          <p:cNvPicPr>
            <a:picLocks noChangeAspect="1"/>
          </p:cNvPicPr>
          <p:nvPr userDrawn="1"/>
        </p:nvPicPr>
        <p:blipFill>
          <a:blip r:embed="rId7"/>
          <a:stretch>
            <a:fillRect/>
          </a:stretch>
        </p:blipFill>
        <p:spPr>
          <a:xfrm>
            <a:off x="436563" y="6288876"/>
            <a:ext cx="159019" cy="159019"/>
          </a:xfrm>
          <a:prstGeom prst="rect">
            <a:avLst/>
          </a:prstGeom>
        </p:spPr>
      </p:pic>
      <p:grpSp>
        <p:nvGrpSpPr>
          <p:cNvPr id="7" name="Picture 12">
            <a:extLst>
              <a:ext uri="{FF2B5EF4-FFF2-40B4-BE49-F238E27FC236}">
                <a16:creationId xmlns:a16="http://schemas.microsoft.com/office/drawing/2014/main" id="{38988F8F-170E-B74D-885B-A804B00C97E6}"/>
              </a:ext>
            </a:extLst>
          </p:cNvPr>
          <p:cNvGrpSpPr/>
          <p:nvPr userDrawn="1"/>
        </p:nvGrpSpPr>
        <p:grpSpPr>
          <a:xfrm>
            <a:off x="5825477" y="6272222"/>
            <a:ext cx="541048" cy="162668"/>
            <a:chOff x="855149" y="1190225"/>
            <a:chExt cx="3090301" cy="929110"/>
          </a:xfrm>
        </p:grpSpPr>
        <p:sp>
          <p:nvSpPr>
            <p:cNvPr id="8" name="Freeform 24">
              <a:extLst>
                <a:ext uri="{FF2B5EF4-FFF2-40B4-BE49-F238E27FC236}">
                  <a16:creationId xmlns:a16="http://schemas.microsoft.com/office/drawing/2014/main" id="{BD2317A1-A310-8C41-9FDA-6EE86B7F706A}"/>
                </a:ext>
              </a:extLst>
            </p:cNvPr>
            <p:cNvSpPr/>
            <p:nvPr/>
          </p:nvSpPr>
          <p:spPr>
            <a:xfrm>
              <a:off x="2549374" y="1985785"/>
              <a:ext cx="1390258" cy="128414"/>
            </a:xfrm>
            <a:custGeom>
              <a:avLst/>
              <a:gdLst>
                <a:gd name="connsiteX0" fmla="*/ 1379151 w 1390257"/>
                <a:gd name="connsiteY0" fmla="*/ 0 h 128413"/>
                <a:gd name="connsiteX1" fmla="*/ 1396605 w 1390257"/>
                <a:gd name="connsiteY1" fmla="*/ 17449 h 128413"/>
                <a:gd name="connsiteX2" fmla="*/ 1396605 w 1390257"/>
                <a:gd name="connsiteY2" fmla="*/ 117536 h 128413"/>
                <a:gd name="connsiteX3" fmla="*/ 1379226 w 1390257"/>
                <a:gd name="connsiteY3" fmla="*/ 134910 h 128413"/>
                <a:gd name="connsiteX4" fmla="*/ 1379151 w 1390257"/>
                <a:gd name="connsiteY4" fmla="*/ 134910 h 128413"/>
                <a:gd name="connsiteX5" fmla="*/ 34228 w 1390257"/>
                <a:gd name="connsiteY5" fmla="*/ 134910 h 128413"/>
                <a:gd name="connsiteX6" fmla="*/ 0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379151" y="0"/>
                  </a:moveTo>
                  <a:cubicBezTo>
                    <a:pt x="1388790" y="0"/>
                    <a:pt x="1396605" y="7812"/>
                    <a:pt x="1396605" y="17449"/>
                  </a:cubicBezTo>
                  <a:lnTo>
                    <a:pt x="1396605" y="117536"/>
                  </a:lnTo>
                  <a:cubicBezTo>
                    <a:pt x="1396605" y="127131"/>
                    <a:pt x="1388824" y="134910"/>
                    <a:pt x="1379226" y="134910"/>
                  </a:cubicBezTo>
                  <a:cubicBezTo>
                    <a:pt x="1379201" y="134910"/>
                    <a:pt x="1379176" y="134910"/>
                    <a:pt x="1379151" y="134910"/>
                  </a:cubicBezTo>
                  <a:lnTo>
                    <a:pt x="34228" y="134910"/>
                  </a:lnTo>
                  <a:lnTo>
                    <a:pt x="0" y="0"/>
                  </a:lnTo>
                  <a:close/>
                </a:path>
              </a:pathLst>
            </a:custGeom>
            <a:solidFill>
              <a:schemeClr val="tx1"/>
            </a:solidFill>
            <a:ln w="7545" cap="flat">
              <a:noFill/>
              <a:prstDash val="solid"/>
              <a:miter/>
            </a:ln>
          </p:spPr>
          <p:txBody>
            <a:bodyPr rtlCol="0" anchor="ctr"/>
            <a:lstStyle/>
            <a:p>
              <a:endParaRPr lang="en-US"/>
            </a:p>
          </p:txBody>
        </p:sp>
        <p:sp>
          <p:nvSpPr>
            <p:cNvPr id="10" name="Freeform 25">
              <a:extLst>
                <a:ext uri="{FF2B5EF4-FFF2-40B4-BE49-F238E27FC236}">
                  <a16:creationId xmlns:a16="http://schemas.microsoft.com/office/drawing/2014/main" id="{05A0C614-1538-5244-8F53-D1836EBA2A50}"/>
                </a:ext>
              </a:extLst>
            </p:cNvPr>
            <p:cNvSpPr/>
            <p:nvPr/>
          </p:nvSpPr>
          <p:spPr>
            <a:xfrm>
              <a:off x="1441022" y="1199289"/>
              <a:ext cx="491124" cy="642068"/>
            </a:xfrm>
            <a:custGeom>
              <a:avLst/>
              <a:gdLst>
                <a:gd name="connsiteX0" fmla="*/ 0 w 491123"/>
                <a:gd name="connsiteY0" fmla="*/ 17450 h 642067"/>
                <a:gd name="connsiteX1" fmla="*/ 17303 w 491123"/>
                <a:gd name="connsiteY1" fmla="*/ 1 h 642067"/>
                <a:gd name="connsiteX2" fmla="*/ 17454 w 491123"/>
                <a:gd name="connsiteY2" fmla="*/ 1 h 642067"/>
                <a:gd name="connsiteX3" fmla="*/ 291954 w 491123"/>
                <a:gd name="connsiteY3" fmla="*/ 1 h 642067"/>
                <a:gd name="connsiteX4" fmla="*/ 492106 w 491123"/>
                <a:gd name="connsiteY4" fmla="*/ 198211 h 642067"/>
                <a:gd name="connsiteX5" fmla="*/ 356103 w 491123"/>
                <a:gd name="connsiteY5" fmla="*/ 382673 h 642067"/>
                <a:gd name="connsiteX6" fmla="*/ 481906 w 491123"/>
                <a:gd name="connsiteY6" fmla="*/ 615857 h 642067"/>
                <a:gd name="connsiteX7" fmla="*/ 476432 w 491123"/>
                <a:gd name="connsiteY7" fmla="*/ 639810 h 642067"/>
                <a:gd name="connsiteX8" fmla="*/ 466265 w 491123"/>
                <a:gd name="connsiteY8" fmla="*/ 642446 h 642067"/>
                <a:gd name="connsiteX9" fmla="*/ 344316 w 491123"/>
                <a:gd name="connsiteY9" fmla="*/ 642446 h 642067"/>
                <a:gd name="connsiteX10" fmla="*/ 329204 w 491123"/>
                <a:gd name="connsiteY10" fmla="*/ 634137 h 642067"/>
                <a:gd name="connsiteX11" fmla="*/ 207632 w 491123"/>
                <a:gd name="connsiteY11" fmla="*/ 390982 h 642067"/>
                <a:gd name="connsiteX12" fmla="*/ 144164 w 491123"/>
                <a:gd name="connsiteY12" fmla="*/ 390982 h 642067"/>
                <a:gd name="connsiteX13" fmla="*/ 144164 w 491123"/>
                <a:gd name="connsiteY13" fmla="*/ 625148 h 642067"/>
                <a:gd name="connsiteX14" fmla="*/ 126710 w 491123"/>
                <a:gd name="connsiteY14" fmla="*/ 642597 h 642067"/>
                <a:gd name="connsiteX15" fmla="*/ 17454 w 491123"/>
                <a:gd name="connsiteY15" fmla="*/ 642597 h 642067"/>
                <a:gd name="connsiteX16" fmla="*/ 0 w 491123"/>
                <a:gd name="connsiteY16" fmla="*/ 625148 h 642067"/>
                <a:gd name="connsiteX17" fmla="*/ 280016 w 491123"/>
                <a:gd name="connsiteY17" fmla="*/ 274277 h 642067"/>
                <a:gd name="connsiteX18" fmla="*/ 349756 w 491123"/>
                <a:gd name="connsiteY18" fmla="*/ 200855 h 642067"/>
                <a:gd name="connsiteX19" fmla="*/ 280016 w 491123"/>
                <a:gd name="connsiteY19" fmla="*/ 131058 h 642067"/>
                <a:gd name="connsiteX20" fmla="*/ 144013 w 491123"/>
                <a:gd name="connsiteY20" fmla="*/ 131058 h 642067"/>
                <a:gd name="connsiteX21" fmla="*/ 144013 w 491123"/>
                <a:gd name="connsiteY21" fmla="*/ 274579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23" h="642067">
                  <a:moveTo>
                    <a:pt x="0" y="17450"/>
                  </a:moveTo>
                  <a:cubicBezTo>
                    <a:pt x="-42" y="7855"/>
                    <a:pt x="7705" y="43"/>
                    <a:pt x="17303" y="1"/>
                  </a:cubicBezTo>
                  <a:cubicBezTo>
                    <a:pt x="17353" y="1"/>
                    <a:pt x="17404" y="1"/>
                    <a:pt x="17454" y="1"/>
                  </a:cubicBezTo>
                  <a:lnTo>
                    <a:pt x="291954" y="1"/>
                  </a:lnTo>
                  <a:cubicBezTo>
                    <a:pt x="401880" y="-293"/>
                    <a:pt x="491358" y="88316"/>
                    <a:pt x="492106" y="198211"/>
                  </a:cubicBezTo>
                  <a:cubicBezTo>
                    <a:pt x="492106" y="282662"/>
                    <a:pt x="436042" y="350570"/>
                    <a:pt x="356103" y="382673"/>
                  </a:cubicBezTo>
                  <a:lnTo>
                    <a:pt x="481906" y="615857"/>
                  </a:lnTo>
                  <a:cubicBezTo>
                    <a:pt x="487010" y="623983"/>
                    <a:pt x="484560" y="634707"/>
                    <a:pt x="476432" y="639810"/>
                  </a:cubicBezTo>
                  <a:cubicBezTo>
                    <a:pt x="473396" y="641716"/>
                    <a:pt x="469845" y="642637"/>
                    <a:pt x="466265" y="642446"/>
                  </a:cubicBezTo>
                  <a:lnTo>
                    <a:pt x="344316" y="642446"/>
                  </a:lnTo>
                  <a:cubicBezTo>
                    <a:pt x="338135" y="642659"/>
                    <a:pt x="332334" y="639470"/>
                    <a:pt x="329204" y="634137"/>
                  </a:cubicBezTo>
                  <a:lnTo>
                    <a:pt x="207632" y="390982"/>
                  </a:lnTo>
                  <a:lnTo>
                    <a:pt x="144164" y="390982"/>
                  </a:lnTo>
                  <a:lnTo>
                    <a:pt x="144164" y="625148"/>
                  </a:lnTo>
                  <a:cubicBezTo>
                    <a:pt x="143814" y="634637"/>
                    <a:pt x="136201" y="642248"/>
                    <a:pt x="126710" y="642597"/>
                  </a:cubicBezTo>
                  <a:lnTo>
                    <a:pt x="17454" y="642597"/>
                  </a:lnTo>
                  <a:cubicBezTo>
                    <a:pt x="7815" y="642597"/>
                    <a:pt x="0" y="634785"/>
                    <a:pt x="0" y="625148"/>
                  </a:cubicBezTo>
                  <a:close/>
                  <a:moveTo>
                    <a:pt x="280016" y="274277"/>
                  </a:moveTo>
                  <a:cubicBezTo>
                    <a:pt x="317795" y="274277"/>
                    <a:pt x="349756" y="239379"/>
                    <a:pt x="349756" y="200855"/>
                  </a:cubicBezTo>
                  <a:cubicBezTo>
                    <a:pt x="349468" y="162456"/>
                    <a:pt x="318425" y="131387"/>
                    <a:pt x="280016" y="131058"/>
                  </a:cubicBezTo>
                  <a:lnTo>
                    <a:pt x="144013" y="131058"/>
                  </a:lnTo>
                  <a:lnTo>
                    <a:pt x="144013" y="274579"/>
                  </a:lnTo>
                  <a:close/>
                </a:path>
              </a:pathLst>
            </a:custGeom>
            <a:solidFill>
              <a:schemeClr val="tx1"/>
            </a:solidFill>
            <a:ln w="7545" cap="flat">
              <a:noFill/>
              <a:prstDash val="solid"/>
              <a:miter/>
            </a:ln>
          </p:spPr>
          <p:txBody>
            <a:bodyPr rtlCol="0" anchor="ctr"/>
            <a:lstStyle/>
            <a:p>
              <a:endParaRPr lang="en-US"/>
            </a:p>
          </p:txBody>
        </p:sp>
        <p:sp>
          <p:nvSpPr>
            <p:cNvPr id="11" name="Freeform 26">
              <a:extLst>
                <a:ext uri="{FF2B5EF4-FFF2-40B4-BE49-F238E27FC236}">
                  <a16:creationId xmlns:a16="http://schemas.microsoft.com/office/drawing/2014/main" id="{84E7E005-C4A0-2C4D-BAF0-9F6C9515BD66}"/>
                </a:ext>
              </a:extLst>
            </p:cNvPr>
            <p:cNvSpPr/>
            <p:nvPr/>
          </p:nvSpPr>
          <p:spPr>
            <a:xfrm>
              <a:off x="855300" y="1199289"/>
              <a:ext cx="438233" cy="642068"/>
            </a:xfrm>
            <a:custGeom>
              <a:avLst/>
              <a:gdLst>
                <a:gd name="connsiteX0" fmla="*/ 148546 w 438233"/>
                <a:gd name="connsiteY0" fmla="*/ 134683 h 642067"/>
                <a:gd name="connsiteX1" fmla="*/ 17303 w 438233"/>
                <a:gd name="connsiteY1" fmla="*/ 134683 h 642067"/>
                <a:gd name="connsiteX2" fmla="*/ 0 w 438233"/>
                <a:gd name="connsiteY2" fmla="*/ 117461 h 642067"/>
                <a:gd name="connsiteX3" fmla="*/ 0 w 438233"/>
                <a:gd name="connsiteY3" fmla="*/ 17449 h 642067"/>
                <a:gd name="connsiteX4" fmla="*/ 17302 w 438233"/>
                <a:gd name="connsiteY4" fmla="*/ 0 h 642067"/>
                <a:gd name="connsiteX5" fmla="*/ 17454 w 438233"/>
                <a:gd name="connsiteY5" fmla="*/ 0 h 642067"/>
                <a:gd name="connsiteX6" fmla="*/ 425011 w 438233"/>
                <a:gd name="connsiteY6" fmla="*/ 0 h 642067"/>
                <a:gd name="connsiteX7" fmla="*/ 442465 w 438233"/>
                <a:gd name="connsiteY7" fmla="*/ 17298 h 642067"/>
                <a:gd name="connsiteX8" fmla="*/ 442465 w 438233"/>
                <a:gd name="connsiteY8" fmla="*/ 17449 h 642067"/>
                <a:gd name="connsiteX9" fmla="*/ 442465 w 438233"/>
                <a:gd name="connsiteY9" fmla="*/ 117461 h 642067"/>
                <a:gd name="connsiteX10" fmla="*/ 425162 w 438233"/>
                <a:gd name="connsiteY10" fmla="*/ 134910 h 642067"/>
                <a:gd name="connsiteX11" fmla="*/ 425011 w 438233"/>
                <a:gd name="connsiteY11" fmla="*/ 134910 h 642067"/>
                <a:gd name="connsiteX12" fmla="*/ 293617 w 438233"/>
                <a:gd name="connsiteY12" fmla="*/ 134910 h 642067"/>
                <a:gd name="connsiteX13" fmla="*/ 293617 w 438233"/>
                <a:gd name="connsiteY13" fmla="*/ 624997 h 642067"/>
                <a:gd name="connsiteX14" fmla="*/ 276163 w 438233"/>
                <a:gd name="connsiteY14" fmla="*/ 642446 h 642067"/>
                <a:gd name="connsiteX15" fmla="*/ 166227 w 438233"/>
                <a:gd name="connsiteY15" fmla="*/ 642446 h 642067"/>
                <a:gd name="connsiteX16" fmla="*/ 148773 w 438233"/>
                <a:gd name="connsiteY16"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233" h="642067">
                  <a:moveTo>
                    <a:pt x="148546" y="134683"/>
                  </a:moveTo>
                  <a:lnTo>
                    <a:pt x="17303" y="134683"/>
                  </a:lnTo>
                  <a:cubicBezTo>
                    <a:pt x="7793" y="134642"/>
                    <a:pt x="83" y="126968"/>
                    <a:pt x="0" y="117461"/>
                  </a:cubicBezTo>
                  <a:lnTo>
                    <a:pt x="0" y="17449"/>
                  </a:lnTo>
                  <a:cubicBezTo>
                    <a:pt x="-42" y="7854"/>
                    <a:pt x="7705" y="42"/>
                    <a:pt x="17302" y="0"/>
                  </a:cubicBezTo>
                  <a:cubicBezTo>
                    <a:pt x="17353" y="0"/>
                    <a:pt x="17403" y="0"/>
                    <a:pt x="17454" y="0"/>
                  </a:cubicBezTo>
                  <a:lnTo>
                    <a:pt x="425011" y="0"/>
                  </a:lnTo>
                  <a:cubicBezTo>
                    <a:pt x="434609" y="-42"/>
                    <a:pt x="442423" y="7703"/>
                    <a:pt x="442465" y="17298"/>
                  </a:cubicBezTo>
                  <a:cubicBezTo>
                    <a:pt x="442465" y="17348"/>
                    <a:pt x="442465" y="17399"/>
                    <a:pt x="442465" y="17449"/>
                  </a:cubicBezTo>
                  <a:lnTo>
                    <a:pt x="442465" y="117461"/>
                  </a:lnTo>
                  <a:cubicBezTo>
                    <a:pt x="442507" y="127056"/>
                    <a:pt x="434760" y="134868"/>
                    <a:pt x="425162" y="134910"/>
                  </a:cubicBezTo>
                  <a:cubicBezTo>
                    <a:pt x="425112" y="134910"/>
                    <a:pt x="425061" y="134910"/>
                    <a:pt x="425011" y="134910"/>
                  </a:cubicBezTo>
                  <a:lnTo>
                    <a:pt x="293617" y="134910"/>
                  </a:lnTo>
                  <a:lnTo>
                    <a:pt x="293617" y="624997"/>
                  </a:lnTo>
                  <a:cubicBezTo>
                    <a:pt x="293303" y="634501"/>
                    <a:pt x="285669" y="642133"/>
                    <a:pt x="276163" y="642446"/>
                  </a:cubicBezTo>
                  <a:lnTo>
                    <a:pt x="166227" y="642446"/>
                  </a:lnTo>
                  <a:cubicBezTo>
                    <a:pt x="156720" y="642133"/>
                    <a:pt x="149086" y="634501"/>
                    <a:pt x="148773" y="624997"/>
                  </a:cubicBezTo>
                  <a:close/>
                </a:path>
              </a:pathLst>
            </a:custGeom>
            <a:solidFill>
              <a:schemeClr val="tx1"/>
            </a:solidFill>
            <a:ln w="7545" cap="flat">
              <a:noFill/>
              <a:prstDash val="solid"/>
              <a:miter/>
            </a:ln>
          </p:spPr>
          <p:txBody>
            <a:bodyPr rtlCol="0" anchor="ctr"/>
            <a:lstStyle/>
            <a:p>
              <a:endParaRPr lang="en-US"/>
            </a:p>
          </p:txBody>
        </p:sp>
        <p:sp>
          <p:nvSpPr>
            <p:cNvPr id="12" name="Freeform 27">
              <a:extLst>
                <a:ext uri="{FF2B5EF4-FFF2-40B4-BE49-F238E27FC236}">
                  <a16:creationId xmlns:a16="http://schemas.microsoft.com/office/drawing/2014/main" id="{3001696D-A705-134C-836C-EC546AB15163}"/>
                </a:ext>
              </a:extLst>
            </p:cNvPr>
            <p:cNvSpPr/>
            <p:nvPr/>
          </p:nvSpPr>
          <p:spPr>
            <a:xfrm>
              <a:off x="2781803" y="1199227"/>
              <a:ext cx="612016" cy="649622"/>
            </a:xfrm>
            <a:custGeom>
              <a:avLst/>
              <a:gdLst>
                <a:gd name="connsiteX0" fmla="*/ 1951 w 612015"/>
                <a:gd name="connsiteY0" fmla="*/ 23857 h 649621"/>
                <a:gd name="connsiteX1" fmla="*/ 8479 w 612015"/>
                <a:gd name="connsiteY1" fmla="*/ 1947 h 649621"/>
                <a:gd name="connsiteX2" fmla="*/ 17591 w 612015"/>
                <a:gd name="connsiteY2" fmla="*/ 62 h 649621"/>
                <a:gd name="connsiteX3" fmla="*/ 139617 w 612015"/>
                <a:gd name="connsiteY3" fmla="*/ 62 h 649621"/>
                <a:gd name="connsiteX4" fmla="*/ 155257 w 612015"/>
                <a:gd name="connsiteY4" fmla="*/ 10109 h 649621"/>
                <a:gd name="connsiteX5" fmla="*/ 306750 w 612015"/>
                <a:gd name="connsiteY5" fmla="*/ 345117 h 649621"/>
                <a:gd name="connsiteX6" fmla="*/ 312265 w 612015"/>
                <a:gd name="connsiteY6" fmla="*/ 345117 h 649621"/>
                <a:gd name="connsiteX7" fmla="*/ 463380 w 612015"/>
                <a:gd name="connsiteY7" fmla="*/ 10109 h 649621"/>
                <a:gd name="connsiteX8" fmla="*/ 479021 w 612015"/>
                <a:gd name="connsiteY8" fmla="*/ 62 h 649621"/>
                <a:gd name="connsiteX9" fmla="*/ 601122 w 612015"/>
                <a:gd name="connsiteY9" fmla="*/ 62 h 649621"/>
                <a:gd name="connsiteX10" fmla="*/ 618575 w 612015"/>
                <a:gd name="connsiteY10" fmla="*/ 14833 h 649621"/>
                <a:gd name="connsiteX11" fmla="*/ 616686 w 612015"/>
                <a:gd name="connsiteY11" fmla="*/ 23857 h 649621"/>
                <a:gd name="connsiteX12" fmla="*/ 328435 w 612015"/>
                <a:gd name="connsiteY12" fmla="*/ 641526 h 649621"/>
                <a:gd name="connsiteX13" fmla="*/ 312870 w 612015"/>
                <a:gd name="connsiteY13" fmla="*/ 651648 h 649621"/>
                <a:gd name="connsiteX14" fmla="*/ 303954 w 612015"/>
                <a:gd name="connsiteY14" fmla="*/ 651648 h 649621"/>
                <a:gd name="connsiteX15" fmla="*/ 288389 w 612015"/>
                <a:gd name="connsiteY15" fmla="*/ 641526 h 64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15" h="649621">
                  <a:moveTo>
                    <a:pt x="1951" y="23857"/>
                  </a:moveTo>
                  <a:cubicBezTo>
                    <a:pt x="-2298" y="16004"/>
                    <a:pt x="624" y="6195"/>
                    <a:pt x="8479" y="1947"/>
                  </a:cubicBezTo>
                  <a:cubicBezTo>
                    <a:pt x="11266" y="440"/>
                    <a:pt x="14435" y="-216"/>
                    <a:pt x="17591" y="62"/>
                  </a:cubicBezTo>
                  <a:lnTo>
                    <a:pt x="139617" y="62"/>
                  </a:lnTo>
                  <a:cubicBezTo>
                    <a:pt x="146292" y="248"/>
                    <a:pt x="152314" y="4117"/>
                    <a:pt x="155257" y="10109"/>
                  </a:cubicBezTo>
                  <a:lnTo>
                    <a:pt x="306750" y="345117"/>
                  </a:lnTo>
                  <a:lnTo>
                    <a:pt x="312265" y="345117"/>
                  </a:lnTo>
                  <a:lnTo>
                    <a:pt x="463380" y="10109"/>
                  </a:lnTo>
                  <a:cubicBezTo>
                    <a:pt x="466362" y="4151"/>
                    <a:pt x="472361" y="298"/>
                    <a:pt x="479021" y="62"/>
                  </a:cubicBezTo>
                  <a:lnTo>
                    <a:pt x="601122" y="62"/>
                  </a:lnTo>
                  <a:cubicBezTo>
                    <a:pt x="610021" y="-677"/>
                    <a:pt x="617835" y="5936"/>
                    <a:pt x="618575" y="14833"/>
                  </a:cubicBezTo>
                  <a:cubicBezTo>
                    <a:pt x="618835" y="17960"/>
                    <a:pt x="618179" y="21096"/>
                    <a:pt x="616686" y="23857"/>
                  </a:cubicBezTo>
                  <a:lnTo>
                    <a:pt x="328435" y="641526"/>
                  </a:lnTo>
                  <a:cubicBezTo>
                    <a:pt x="325621" y="647608"/>
                    <a:pt x="319572" y="651542"/>
                    <a:pt x="312870" y="651648"/>
                  </a:cubicBezTo>
                  <a:lnTo>
                    <a:pt x="303954" y="651648"/>
                  </a:lnTo>
                  <a:cubicBezTo>
                    <a:pt x="297252" y="651542"/>
                    <a:pt x="291203" y="647608"/>
                    <a:pt x="288389" y="641526"/>
                  </a:cubicBezTo>
                  <a:close/>
                </a:path>
              </a:pathLst>
            </a:custGeom>
            <a:solidFill>
              <a:schemeClr val="tx1"/>
            </a:solidFill>
            <a:ln w="7545" cap="flat">
              <a:noFill/>
              <a:prstDash val="solid"/>
              <a:miter/>
            </a:ln>
          </p:spPr>
          <p:txBody>
            <a:bodyPr rtlCol="0" anchor="ctr"/>
            <a:lstStyle/>
            <a:p>
              <a:endParaRPr lang="en-US"/>
            </a:p>
          </p:txBody>
        </p:sp>
        <p:sp>
          <p:nvSpPr>
            <p:cNvPr id="13" name="Freeform 28">
              <a:extLst>
                <a:ext uri="{FF2B5EF4-FFF2-40B4-BE49-F238E27FC236}">
                  <a16:creationId xmlns:a16="http://schemas.microsoft.com/office/drawing/2014/main" id="{04F10F98-97B6-4A47-A418-A04BAF0DCF57}"/>
                </a:ext>
              </a:extLst>
            </p:cNvPr>
            <p:cNvSpPr/>
            <p:nvPr/>
          </p:nvSpPr>
          <p:spPr>
            <a:xfrm>
              <a:off x="3531017" y="1199289"/>
              <a:ext cx="408010" cy="642068"/>
            </a:xfrm>
            <a:custGeom>
              <a:avLst/>
              <a:gdLst>
                <a:gd name="connsiteX0" fmla="*/ 0 w 408010"/>
                <a:gd name="connsiteY0" fmla="*/ 17449 h 642067"/>
                <a:gd name="connsiteX1" fmla="*/ 17302 w 408010"/>
                <a:gd name="connsiteY1" fmla="*/ 0 h 642067"/>
                <a:gd name="connsiteX2" fmla="*/ 17454 w 408010"/>
                <a:gd name="connsiteY2" fmla="*/ 0 h 642067"/>
                <a:gd name="connsiteX3" fmla="*/ 397508 w 408010"/>
                <a:gd name="connsiteY3" fmla="*/ 0 h 642067"/>
                <a:gd name="connsiteX4" fmla="*/ 414962 w 408010"/>
                <a:gd name="connsiteY4" fmla="*/ 17298 h 642067"/>
                <a:gd name="connsiteX5" fmla="*/ 414962 w 408010"/>
                <a:gd name="connsiteY5" fmla="*/ 17449 h 642067"/>
                <a:gd name="connsiteX6" fmla="*/ 414962 w 408010"/>
                <a:gd name="connsiteY6" fmla="*/ 117461 h 642067"/>
                <a:gd name="connsiteX7" fmla="*/ 397659 w 408010"/>
                <a:gd name="connsiteY7" fmla="*/ 134910 h 642067"/>
                <a:gd name="connsiteX8" fmla="*/ 397508 w 408010"/>
                <a:gd name="connsiteY8" fmla="*/ 134910 h 642067"/>
                <a:gd name="connsiteX9" fmla="*/ 143181 w 408010"/>
                <a:gd name="connsiteY9" fmla="*/ 134910 h 642067"/>
                <a:gd name="connsiteX10" fmla="*/ 143181 w 408010"/>
                <a:gd name="connsiteY10" fmla="*/ 248669 h 642067"/>
                <a:gd name="connsiteX11" fmla="*/ 352551 w 408010"/>
                <a:gd name="connsiteY11" fmla="*/ 248669 h 642067"/>
                <a:gd name="connsiteX12" fmla="*/ 370005 w 408010"/>
                <a:gd name="connsiteY12" fmla="*/ 266118 h 642067"/>
                <a:gd name="connsiteX13" fmla="*/ 370005 w 408010"/>
                <a:gd name="connsiteY13" fmla="*/ 366205 h 642067"/>
                <a:gd name="connsiteX14" fmla="*/ 352551 w 408010"/>
                <a:gd name="connsiteY14" fmla="*/ 383579 h 642067"/>
                <a:gd name="connsiteX15" fmla="*/ 143181 w 408010"/>
                <a:gd name="connsiteY15" fmla="*/ 383579 h 642067"/>
                <a:gd name="connsiteX16" fmla="*/ 143181 w 408010"/>
                <a:gd name="connsiteY16" fmla="*/ 507536 h 642067"/>
                <a:gd name="connsiteX17" fmla="*/ 397508 w 408010"/>
                <a:gd name="connsiteY17" fmla="*/ 507536 h 642067"/>
                <a:gd name="connsiteX18" fmla="*/ 414962 w 408010"/>
                <a:gd name="connsiteY18" fmla="*/ 524834 h 642067"/>
                <a:gd name="connsiteX19" fmla="*/ 414962 w 408010"/>
                <a:gd name="connsiteY19" fmla="*/ 524985 h 642067"/>
                <a:gd name="connsiteX20" fmla="*/ 414962 w 408010"/>
                <a:gd name="connsiteY20" fmla="*/ 624997 h 642067"/>
                <a:gd name="connsiteX21" fmla="*/ 397508 w 408010"/>
                <a:gd name="connsiteY21" fmla="*/ 642446 h 642067"/>
                <a:gd name="connsiteX22" fmla="*/ 17454 w 408010"/>
                <a:gd name="connsiteY22" fmla="*/ 642446 h 642067"/>
                <a:gd name="connsiteX23" fmla="*/ 0 w 408010"/>
                <a:gd name="connsiteY23" fmla="*/ 624997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8010" h="642067">
                  <a:moveTo>
                    <a:pt x="0" y="17449"/>
                  </a:moveTo>
                  <a:cubicBezTo>
                    <a:pt x="-42" y="7854"/>
                    <a:pt x="7705" y="42"/>
                    <a:pt x="17302" y="0"/>
                  </a:cubicBezTo>
                  <a:cubicBezTo>
                    <a:pt x="17353" y="0"/>
                    <a:pt x="17403" y="0"/>
                    <a:pt x="17454" y="0"/>
                  </a:cubicBezTo>
                  <a:lnTo>
                    <a:pt x="397508" y="0"/>
                  </a:lnTo>
                  <a:cubicBezTo>
                    <a:pt x="407106" y="-42"/>
                    <a:pt x="414920" y="7703"/>
                    <a:pt x="414962" y="17298"/>
                  </a:cubicBezTo>
                  <a:cubicBezTo>
                    <a:pt x="414962" y="17348"/>
                    <a:pt x="414962" y="17399"/>
                    <a:pt x="414962" y="17449"/>
                  </a:cubicBezTo>
                  <a:lnTo>
                    <a:pt x="414962" y="117461"/>
                  </a:lnTo>
                  <a:cubicBezTo>
                    <a:pt x="415003" y="127056"/>
                    <a:pt x="407257" y="134868"/>
                    <a:pt x="397659" y="134910"/>
                  </a:cubicBezTo>
                  <a:cubicBezTo>
                    <a:pt x="397609" y="134910"/>
                    <a:pt x="397558" y="134910"/>
                    <a:pt x="397508" y="134910"/>
                  </a:cubicBezTo>
                  <a:lnTo>
                    <a:pt x="143181" y="134910"/>
                  </a:lnTo>
                  <a:lnTo>
                    <a:pt x="143181" y="248669"/>
                  </a:lnTo>
                  <a:lnTo>
                    <a:pt x="352551" y="248669"/>
                  </a:lnTo>
                  <a:cubicBezTo>
                    <a:pt x="362042" y="249019"/>
                    <a:pt x="369655" y="256630"/>
                    <a:pt x="370005" y="266118"/>
                  </a:cubicBezTo>
                  <a:lnTo>
                    <a:pt x="370005" y="366205"/>
                  </a:lnTo>
                  <a:cubicBezTo>
                    <a:pt x="369964" y="375813"/>
                    <a:pt x="362161" y="383579"/>
                    <a:pt x="352551" y="383579"/>
                  </a:cubicBezTo>
                  <a:lnTo>
                    <a:pt x="143181" y="383579"/>
                  </a:lnTo>
                  <a:lnTo>
                    <a:pt x="143181" y="507536"/>
                  </a:lnTo>
                  <a:lnTo>
                    <a:pt x="397508" y="507536"/>
                  </a:lnTo>
                  <a:cubicBezTo>
                    <a:pt x="407106" y="507494"/>
                    <a:pt x="414920" y="515239"/>
                    <a:pt x="414962" y="524834"/>
                  </a:cubicBezTo>
                  <a:cubicBezTo>
                    <a:pt x="414962" y="524884"/>
                    <a:pt x="414962" y="524935"/>
                    <a:pt x="414962" y="524985"/>
                  </a:cubicBezTo>
                  <a:lnTo>
                    <a:pt x="414962" y="624997"/>
                  </a:lnTo>
                  <a:cubicBezTo>
                    <a:pt x="414962" y="634634"/>
                    <a:pt x="407148" y="642446"/>
                    <a:pt x="397508" y="642446"/>
                  </a:cubicBezTo>
                  <a:lnTo>
                    <a:pt x="17454" y="642446"/>
                  </a:lnTo>
                  <a:cubicBezTo>
                    <a:pt x="7814" y="642446"/>
                    <a:pt x="0" y="634634"/>
                    <a:pt x="0" y="624997"/>
                  </a:cubicBezTo>
                  <a:close/>
                </a:path>
              </a:pathLst>
            </a:custGeom>
            <a:solidFill>
              <a:schemeClr val="tx1"/>
            </a:solidFill>
            <a:ln w="7545" cap="flat">
              <a:noFill/>
              <a:prstDash val="solid"/>
              <a:miter/>
            </a:ln>
          </p:spPr>
          <p:txBody>
            <a:bodyPr rtlCol="0" anchor="ctr"/>
            <a:lstStyle/>
            <a:p>
              <a:endParaRPr lang="en-US"/>
            </a:p>
          </p:txBody>
        </p:sp>
        <p:sp>
          <p:nvSpPr>
            <p:cNvPr id="14" name="Freeform 29">
              <a:extLst>
                <a:ext uri="{FF2B5EF4-FFF2-40B4-BE49-F238E27FC236}">
                  <a16:creationId xmlns:a16="http://schemas.microsoft.com/office/drawing/2014/main" id="{08EC821B-3DF7-B141-BE7A-713736A37E4B}"/>
                </a:ext>
              </a:extLst>
            </p:cNvPr>
            <p:cNvSpPr/>
            <p:nvPr/>
          </p:nvSpPr>
          <p:spPr>
            <a:xfrm>
              <a:off x="2070105" y="1190451"/>
              <a:ext cx="657350" cy="642068"/>
            </a:xfrm>
            <a:custGeom>
              <a:avLst/>
              <a:gdLst>
                <a:gd name="connsiteX0" fmla="*/ 330421 w 657350"/>
                <a:gd name="connsiteY0" fmla="*/ 1 h 642067"/>
                <a:gd name="connsiteX1" fmla="*/ 0 w 657350"/>
                <a:gd name="connsiteY1" fmla="*/ 330469 h 642067"/>
                <a:gd name="connsiteX2" fmla="*/ 220787 w 657350"/>
                <a:gd name="connsiteY2" fmla="*/ 642069 h 642067"/>
                <a:gd name="connsiteX3" fmla="*/ 257206 w 657350"/>
                <a:gd name="connsiteY3" fmla="*/ 498548 h 642067"/>
                <a:gd name="connsiteX4" fmla="*/ 162451 w 657350"/>
                <a:gd name="connsiteY4" fmla="*/ 256747 h 642067"/>
                <a:gd name="connsiteX5" fmla="*/ 404316 w 657350"/>
                <a:gd name="connsiteY5" fmla="*/ 162018 h 642067"/>
                <a:gd name="connsiteX6" fmla="*/ 499070 w 657350"/>
                <a:gd name="connsiteY6" fmla="*/ 403819 h 642067"/>
                <a:gd name="connsiteX7" fmla="*/ 404316 w 657350"/>
                <a:gd name="connsiteY7" fmla="*/ 498548 h 642067"/>
                <a:gd name="connsiteX8" fmla="*/ 440659 w 657350"/>
                <a:gd name="connsiteY8" fmla="*/ 642069 h 642067"/>
                <a:gd name="connsiteX9" fmla="*/ 643229 w 657350"/>
                <a:gd name="connsiteY9" fmla="*/ 221098 h 642067"/>
                <a:gd name="connsiteX10" fmla="*/ 330723 w 657350"/>
                <a:gd name="connsiteY10" fmla="*/ 1 h 6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350" h="642067">
                  <a:moveTo>
                    <a:pt x="330421" y="1"/>
                  </a:moveTo>
                  <a:cubicBezTo>
                    <a:pt x="147897" y="38"/>
                    <a:pt x="-37" y="147994"/>
                    <a:pt x="0" y="330469"/>
                  </a:cubicBezTo>
                  <a:cubicBezTo>
                    <a:pt x="29" y="470642"/>
                    <a:pt x="88527" y="595540"/>
                    <a:pt x="220787" y="642069"/>
                  </a:cubicBezTo>
                  <a:lnTo>
                    <a:pt x="257206" y="498548"/>
                  </a:lnTo>
                  <a:cubicBezTo>
                    <a:pt x="164251" y="457935"/>
                    <a:pt x="121828" y="349677"/>
                    <a:pt x="162451" y="256747"/>
                  </a:cubicBezTo>
                  <a:cubicBezTo>
                    <a:pt x="203075" y="163817"/>
                    <a:pt x="311361" y="121406"/>
                    <a:pt x="404316" y="162018"/>
                  </a:cubicBezTo>
                  <a:cubicBezTo>
                    <a:pt x="497271" y="202631"/>
                    <a:pt x="539694" y="310888"/>
                    <a:pt x="499070" y="403819"/>
                  </a:cubicBezTo>
                  <a:cubicBezTo>
                    <a:pt x="480545" y="446197"/>
                    <a:pt x="446706" y="480027"/>
                    <a:pt x="404316" y="498548"/>
                  </a:cubicBezTo>
                  <a:lnTo>
                    <a:pt x="440659" y="642069"/>
                  </a:lnTo>
                  <a:cubicBezTo>
                    <a:pt x="612876" y="581744"/>
                    <a:pt x="703570" y="393269"/>
                    <a:pt x="643229" y="221098"/>
                  </a:cubicBezTo>
                  <a:cubicBezTo>
                    <a:pt x="596732" y="88427"/>
                    <a:pt x="471339" y="-289"/>
                    <a:pt x="330723" y="1"/>
                  </a:cubicBezTo>
                  <a:close/>
                </a:path>
              </a:pathLst>
            </a:custGeom>
            <a:solidFill>
              <a:schemeClr val="tx1"/>
            </a:solidFill>
            <a:ln w="7545" cap="flat">
              <a:noFill/>
              <a:prstDash val="solid"/>
              <a:miter/>
            </a:ln>
          </p:spPr>
          <p:txBody>
            <a:bodyPr rtlCol="0" anchor="ctr"/>
            <a:lstStyle/>
            <a:p>
              <a:endParaRPr lang="en-US"/>
            </a:p>
          </p:txBody>
        </p:sp>
        <p:sp>
          <p:nvSpPr>
            <p:cNvPr id="15" name="Freeform 30">
              <a:extLst>
                <a:ext uri="{FF2B5EF4-FFF2-40B4-BE49-F238E27FC236}">
                  <a16:creationId xmlns:a16="http://schemas.microsoft.com/office/drawing/2014/main" id="{2B146880-2AE0-C34C-A932-D1DCBEF54D9E}"/>
                </a:ext>
              </a:extLst>
            </p:cNvPr>
            <p:cNvSpPr/>
            <p:nvPr/>
          </p:nvSpPr>
          <p:spPr>
            <a:xfrm>
              <a:off x="855300" y="1985785"/>
              <a:ext cx="1390258" cy="128414"/>
            </a:xfrm>
            <a:custGeom>
              <a:avLst/>
              <a:gdLst>
                <a:gd name="connsiteX0" fmla="*/ 17303 w 1390257"/>
                <a:gd name="connsiteY0" fmla="*/ 0 h 128413"/>
                <a:gd name="connsiteX1" fmla="*/ 0 w 1390257"/>
                <a:gd name="connsiteY1" fmla="*/ 17449 h 128413"/>
                <a:gd name="connsiteX2" fmla="*/ 0 w 1390257"/>
                <a:gd name="connsiteY2" fmla="*/ 117536 h 128413"/>
                <a:gd name="connsiteX3" fmla="*/ 17378 w 1390257"/>
                <a:gd name="connsiteY3" fmla="*/ 134910 h 128413"/>
                <a:gd name="connsiteX4" fmla="*/ 17454 w 1390257"/>
                <a:gd name="connsiteY4" fmla="*/ 134910 h 128413"/>
                <a:gd name="connsiteX5" fmla="*/ 1362377 w 1390257"/>
                <a:gd name="connsiteY5" fmla="*/ 134910 h 128413"/>
                <a:gd name="connsiteX6" fmla="*/ 1396529 w 1390257"/>
                <a:gd name="connsiteY6" fmla="*/ 0 h 12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257" h="128413">
                  <a:moveTo>
                    <a:pt x="17303" y="0"/>
                  </a:moveTo>
                  <a:cubicBezTo>
                    <a:pt x="7722" y="83"/>
                    <a:pt x="0" y="7871"/>
                    <a:pt x="0" y="17449"/>
                  </a:cubicBezTo>
                  <a:lnTo>
                    <a:pt x="0" y="117536"/>
                  </a:lnTo>
                  <a:cubicBezTo>
                    <a:pt x="0" y="127131"/>
                    <a:pt x="7780" y="134910"/>
                    <a:pt x="17378" y="134910"/>
                  </a:cubicBezTo>
                  <a:cubicBezTo>
                    <a:pt x="17403" y="134910"/>
                    <a:pt x="17429" y="134910"/>
                    <a:pt x="17454" y="134910"/>
                  </a:cubicBezTo>
                  <a:lnTo>
                    <a:pt x="1362377" y="134910"/>
                  </a:lnTo>
                  <a:lnTo>
                    <a:pt x="1396529" y="0"/>
                  </a:lnTo>
                  <a:close/>
                </a:path>
              </a:pathLst>
            </a:custGeom>
            <a:solidFill>
              <a:schemeClr val="tx1"/>
            </a:solidFill>
            <a:ln w="7545"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CE97115C-24BF-7741-87EA-BF28F49E3DF7}"/>
              </a:ext>
            </a:extLst>
          </p:cNvPr>
          <p:cNvGrpSpPr/>
          <p:nvPr userDrawn="1"/>
        </p:nvGrpSpPr>
        <p:grpSpPr>
          <a:xfrm>
            <a:off x="8753996" y="6306273"/>
            <a:ext cx="913405" cy="128401"/>
            <a:chOff x="10126791" y="7567518"/>
            <a:chExt cx="1096086" cy="154081"/>
          </a:xfrm>
        </p:grpSpPr>
        <p:sp>
          <p:nvSpPr>
            <p:cNvPr id="35" name="TextBox 34">
              <a:extLst>
                <a:ext uri="{FF2B5EF4-FFF2-40B4-BE49-F238E27FC236}">
                  <a16:creationId xmlns:a16="http://schemas.microsoft.com/office/drawing/2014/main" id="{B0ED7160-864E-944A-BA0E-DBB7B7A1C3E1}"/>
                </a:ext>
              </a:extLst>
            </p:cNvPr>
            <p:cNvSpPr txBox="1"/>
            <p:nvPr userDrawn="1"/>
          </p:nvSpPr>
          <p:spPr>
            <a:xfrm>
              <a:off x="10328401" y="7567518"/>
              <a:ext cx="894476" cy="147733"/>
            </a:xfrm>
            <a:prstGeom prst="rect">
              <a:avLst/>
            </a:prstGeom>
            <a:noFill/>
          </p:spPr>
          <p:txBody>
            <a:bodyPr wrap="none" lIns="0" tIns="0" rIns="0" bIns="0" rtlCol="0" anchor="b" anchorCtr="0">
              <a:spAutoFit/>
            </a:bodyPr>
            <a:lstStyle/>
            <a:p>
              <a:r>
                <a:rPr lang="en-AU" sz="800">
                  <a:solidFill>
                    <a:schemeClr val="tx1"/>
                  </a:solidFill>
                </a:rPr>
                <a:t>@TroveAustralia</a:t>
              </a:r>
            </a:p>
          </p:txBody>
        </p:sp>
        <p:pic>
          <p:nvPicPr>
            <p:cNvPr id="16" name="Picture 15">
              <a:extLst>
                <a:ext uri="{FF2B5EF4-FFF2-40B4-BE49-F238E27FC236}">
                  <a16:creationId xmlns:a16="http://schemas.microsoft.com/office/drawing/2014/main" id="{D6A6AEAE-94CC-2B4E-A409-44270CF94306}"/>
                </a:ext>
              </a:extLst>
            </p:cNvPr>
            <p:cNvPicPr>
              <a:picLocks noChangeAspect="1"/>
            </p:cNvPicPr>
            <p:nvPr userDrawn="1"/>
          </p:nvPicPr>
          <p:blipFill>
            <a:blip r:embed="rId8"/>
            <a:stretch>
              <a:fillRect/>
            </a:stretch>
          </p:blipFill>
          <p:spPr>
            <a:xfrm>
              <a:off x="10126791" y="7580221"/>
              <a:ext cx="172909" cy="141378"/>
            </a:xfrm>
            <a:prstGeom prst="rect">
              <a:avLst/>
            </a:prstGeom>
          </p:spPr>
        </p:pic>
      </p:grpSp>
    </p:spTree>
    <p:extLst>
      <p:ext uri="{BB962C8B-B14F-4D97-AF65-F5344CB8AC3E}">
        <p14:creationId xmlns:p14="http://schemas.microsoft.com/office/powerpoint/2010/main" val="230086093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hf sldNum="0" hdr="0" dt="0"/>
  <p:txStyles>
    <p:titleStyle>
      <a:lvl1pPr algn="l" defTabSz="761970" rtl="0" eaLnBrk="1" fontAlgn="ctr" latinLnBrk="0" hangingPunct="1">
        <a:lnSpc>
          <a:spcPct val="90000"/>
        </a:lnSpc>
        <a:spcBef>
          <a:spcPct val="0"/>
        </a:spcBef>
        <a:buNone/>
        <a:defRPr sz="3300" b="1" kern="1200">
          <a:solidFill>
            <a:schemeClr val="tx1"/>
          </a:solidFill>
          <a:latin typeface="+mj-lt"/>
          <a:ea typeface="+mj-ea"/>
          <a:cs typeface="+mj-cs"/>
        </a:defRPr>
      </a:lvl1pPr>
    </p:titleStyle>
    <p:bodyStyle>
      <a:lvl1pPr marL="0" indent="0" algn="l" defTabSz="761970" rtl="0" eaLnBrk="1" latinLnBrk="0" hangingPunct="1">
        <a:lnSpc>
          <a:spcPct val="95000"/>
        </a:lnSpc>
        <a:spcBef>
          <a:spcPts val="0"/>
        </a:spcBef>
        <a:spcAft>
          <a:spcPts val="1000"/>
        </a:spcAft>
        <a:buFont typeface="Arial" panose="020B0604020202020204" pitchFamily="34" charset="0"/>
        <a:buNone/>
        <a:defRPr sz="2000" b="1" kern="1200" cap="all" baseline="0">
          <a:solidFill>
            <a:schemeClr val="tx2"/>
          </a:solidFill>
          <a:latin typeface="+mn-lt"/>
          <a:ea typeface="+mn-ea"/>
          <a:cs typeface="+mn-cs"/>
        </a:defRPr>
      </a:lvl1pPr>
      <a:lvl2pPr marL="0" indent="0" algn="l" defTabSz="761970" rtl="0" eaLnBrk="1" latinLnBrk="0" hangingPunct="1">
        <a:lnSpc>
          <a:spcPct val="95000"/>
        </a:lnSpc>
        <a:spcBef>
          <a:spcPts val="417"/>
        </a:spcBef>
        <a:spcAft>
          <a:spcPts val="0"/>
        </a:spcAft>
        <a:buFont typeface="Arial" panose="020B0604020202020204" pitchFamily="34" charset="0"/>
        <a:buNone/>
        <a:defRPr sz="2000" b="0" kern="1200" cap="none" baseline="0">
          <a:solidFill>
            <a:schemeClr val="tx1"/>
          </a:solidFill>
          <a:latin typeface="+mn-lt"/>
          <a:ea typeface="+mn-ea"/>
          <a:cs typeface="+mn-cs"/>
        </a:defRPr>
      </a:lvl2pPr>
      <a:lvl3pPr marL="135745" indent="-149994" algn="l" defTabSz="761970" rtl="0" eaLnBrk="1" latinLnBrk="0" hangingPunct="1">
        <a:lnSpc>
          <a:spcPct val="95000"/>
        </a:lnSpc>
        <a:spcBef>
          <a:spcPts val="417"/>
        </a:spcBef>
        <a:buClr>
          <a:schemeClr val="accent4"/>
        </a:buClr>
        <a:buFont typeface="Arial" panose="020B0604020202020204" pitchFamily="34" charset="0"/>
        <a:buChar char="•"/>
        <a:defRPr sz="2000" kern="1200">
          <a:solidFill>
            <a:schemeClr val="tx1"/>
          </a:solidFill>
          <a:latin typeface="+mn-lt"/>
          <a:ea typeface="+mn-ea"/>
          <a:cs typeface="+mn-cs"/>
        </a:defRPr>
      </a:lvl3pPr>
      <a:lvl4pPr marL="299988" indent="-149994" algn="l" defTabSz="761970" rtl="0" eaLnBrk="1" latinLnBrk="0" hangingPunct="1">
        <a:lnSpc>
          <a:spcPct val="95000"/>
        </a:lnSpc>
        <a:spcBef>
          <a:spcPts val="417"/>
        </a:spcBef>
        <a:buClr>
          <a:schemeClr val="accent4"/>
        </a:buClr>
        <a:buFont typeface="System Font Regular"/>
        <a:buChar char="-"/>
        <a:defRPr sz="2000" kern="1200">
          <a:solidFill>
            <a:schemeClr val="tx1"/>
          </a:solidFill>
          <a:latin typeface="+mn-lt"/>
          <a:ea typeface="+mn-ea"/>
          <a:cs typeface="+mn-cs"/>
        </a:defRPr>
      </a:lvl4pPr>
      <a:lvl5pPr marL="449982" indent="-149994" algn="l" defTabSz="761970" rtl="0" eaLnBrk="1" latinLnBrk="0" hangingPunct="1">
        <a:lnSpc>
          <a:spcPct val="95000"/>
        </a:lnSpc>
        <a:spcBef>
          <a:spcPts val="417"/>
        </a:spcBef>
        <a:buClr>
          <a:schemeClr val="accent4"/>
        </a:buClr>
        <a:buFont typeface="System Font Regular"/>
        <a:buChar char="-"/>
        <a:defRPr sz="2000" kern="1200">
          <a:solidFill>
            <a:schemeClr val="tx1"/>
          </a:solidFill>
          <a:latin typeface="+mn-lt"/>
          <a:ea typeface="+mn-ea"/>
          <a:cs typeface="+mn-cs"/>
        </a:defRPr>
      </a:lvl5pPr>
      <a:lvl6pPr marL="0" indent="-449982" algn="l" defTabSz="761970" rtl="0" eaLnBrk="1" latinLnBrk="0" hangingPunct="1">
        <a:lnSpc>
          <a:spcPct val="95000"/>
        </a:lnSpc>
        <a:spcBef>
          <a:spcPts val="417"/>
        </a:spcBef>
        <a:buClr>
          <a:schemeClr val="accent1"/>
        </a:buClr>
        <a:buFont typeface="+mj-lt"/>
        <a:buAutoNum type="arabicPeriod"/>
        <a:defRPr sz="2000" kern="1200">
          <a:solidFill>
            <a:schemeClr val="tx1"/>
          </a:solidFill>
          <a:latin typeface="+mn-lt"/>
          <a:ea typeface="+mn-ea"/>
          <a:cs typeface="+mn-cs"/>
        </a:defRPr>
      </a:lvl6pPr>
      <a:lvl7pPr marL="449982" indent="-449982" algn="l" defTabSz="761970" rtl="0" eaLnBrk="1" latinLnBrk="0" hangingPunct="1">
        <a:lnSpc>
          <a:spcPct val="90000"/>
        </a:lnSpc>
        <a:spcBef>
          <a:spcPts val="417"/>
        </a:spcBef>
        <a:buClr>
          <a:schemeClr val="accent1"/>
        </a:buClr>
        <a:buFont typeface="+mj-lt"/>
        <a:buAutoNum type="arabicPeriod"/>
        <a:defRPr sz="20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0" userDrawn="1">
          <p15:clr>
            <a:srgbClr val="F26B43"/>
          </p15:clr>
        </p15:guide>
        <p15:guide id="2" pos="2120" userDrawn="1">
          <p15:clr>
            <a:srgbClr val="F26B43"/>
          </p15:clr>
        </p15:guide>
        <p15:guide id="3" orient="horz" pos="251" userDrawn="1">
          <p15:clr>
            <a:srgbClr val="F26B43"/>
          </p15:clr>
        </p15:guide>
        <p15:guide id="4" pos="7393" userDrawn="1">
          <p15:clr>
            <a:srgbClr val="F26B43"/>
          </p15:clr>
        </p15:guide>
        <p15:guide id="5" pos="3953" userDrawn="1">
          <p15:clr>
            <a:srgbClr val="F26B43"/>
          </p15:clr>
        </p15:guide>
        <p15:guide id="6" pos="3727" userDrawn="1">
          <p15:clr>
            <a:srgbClr val="F26B43"/>
          </p15:clr>
        </p15:guide>
        <p15:guide id="7" orient="horz" pos="1196" userDrawn="1">
          <p15:clr>
            <a:srgbClr val="F26B43"/>
          </p15:clr>
        </p15:guide>
        <p15:guide id="8" pos="1893" userDrawn="1">
          <p15:clr>
            <a:srgbClr val="F26B43"/>
          </p15:clr>
        </p15:guide>
        <p15:guide id="9" pos="5787" userDrawn="1">
          <p15:clr>
            <a:srgbClr val="F26B43"/>
          </p15:clr>
        </p15:guide>
        <p15:guide id="10" pos="5560" userDrawn="1">
          <p15:clr>
            <a:srgbClr val="F26B43"/>
          </p15:clr>
        </p15:guide>
        <p15:guide id="11" pos="287" userDrawn="1">
          <p15:clr>
            <a:srgbClr val="F26B43"/>
          </p15:clr>
        </p15:guide>
        <p15:guide id="14" orient="horz" pos="1612" userDrawn="1">
          <p15:clr>
            <a:srgbClr val="F26B43"/>
          </p15:clr>
        </p15:guide>
        <p15:guide id="15" orient="horz" pos="3823" userDrawn="1">
          <p15:clr>
            <a:srgbClr val="F26B43"/>
          </p15:clr>
        </p15:guide>
        <p15:guide id="16" pos="567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ahui3c.com/tag/garmin-ct10%E8%A9%95%E5%83%B9"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05F8-5ABA-C24D-B8B0-058AFED6EA34}"/>
              </a:ext>
            </a:extLst>
          </p:cNvPr>
          <p:cNvSpPr>
            <a:spLocks noGrp="1"/>
          </p:cNvSpPr>
          <p:nvPr>
            <p:ph type="title"/>
          </p:nvPr>
        </p:nvSpPr>
        <p:spPr>
          <a:xfrm>
            <a:off x="362552" y="1910584"/>
            <a:ext cx="6658320" cy="1329595"/>
          </a:xfrm>
        </p:spPr>
        <p:txBody>
          <a:bodyPr/>
          <a:lstStyle/>
          <a:p>
            <a:r>
              <a:rPr lang="en-US" sz="3200" dirty="0"/>
              <a:t>A Journey to Accessibility: Enhancing Braille Discoverability in Trove Partners Search</a:t>
            </a:r>
            <a:endParaRPr lang="en-AU" sz="13800" dirty="0">
              <a:ea typeface="+mj-lt"/>
              <a:cs typeface="+mj-lt"/>
            </a:endParaRPr>
          </a:p>
        </p:txBody>
      </p:sp>
      <p:sp>
        <p:nvSpPr>
          <p:cNvPr id="3" name="Text Placeholder 2">
            <a:extLst>
              <a:ext uri="{FF2B5EF4-FFF2-40B4-BE49-F238E27FC236}">
                <a16:creationId xmlns:a16="http://schemas.microsoft.com/office/drawing/2014/main" id="{A1A5D8DE-024F-EC47-988E-2A4F73C019FB}"/>
              </a:ext>
            </a:extLst>
          </p:cNvPr>
          <p:cNvSpPr>
            <a:spLocks noGrp="1"/>
          </p:cNvSpPr>
          <p:nvPr>
            <p:ph type="body" sz="quarter" idx="10"/>
          </p:nvPr>
        </p:nvSpPr>
        <p:spPr>
          <a:xfrm>
            <a:off x="1010706" y="3797484"/>
            <a:ext cx="6150240" cy="249299"/>
          </a:xfrm>
        </p:spPr>
        <p:txBody>
          <a:bodyPr/>
          <a:lstStyle/>
          <a:p>
            <a:r>
              <a:rPr lang="en-AU" sz="1800" dirty="0"/>
              <a:t>26</a:t>
            </a:r>
            <a:r>
              <a:rPr lang="en-AU" sz="1800" baseline="30000" dirty="0"/>
              <a:t>th</a:t>
            </a:r>
            <a:r>
              <a:rPr lang="en-AU" sz="1800" dirty="0"/>
              <a:t> May 2025</a:t>
            </a:r>
          </a:p>
        </p:txBody>
      </p:sp>
      <p:sp>
        <p:nvSpPr>
          <p:cNvPr id="4" name="Text Placeholder 3">
            <a:extLst>
              <a:ext uri="{FF2B5EF4-FFF2-40B4-BE49-F238E27FC236}">
                <a16:creationId xmlns:a16="http://schemas.microsoft.com/office/drawing/2014/main" id="{6C386065-C8E7-764E-9D49-B20B0E3A7A01}"/>
              </a:ext>
            </a:extLst>
          </p:cNvPr>
          <p:cNvSpPr>
            <a:spLocks noGrp="1"/>
          </p:cNvSpPr>
          <p:nvPr>
            <p:ph type="body" sz="quarter" idx="11"/>
          </p:nvPr>
        </p:nvSpPr>
        <p:spPr>
          <a:xfrm>
            <a:off x="1010706" y="4437889"/>
            <a:ext cx="6150240" cy="166199"/>
          </a:xfrm>
        </p:spPr>
        <p:txBody>
          <a:bodyPr lIns="0" tIns="0" rIns="0" bIns="0" anchor="t">
            <a:spAutoFit/>
          </a:bodyPr>
          <a:lstStyle/>
          <a:p>
            <a:r>
              <a:rPr lang="en-US" sz="1200" dirty="0"/>
              <a:t>Lihong Zhang, Program Manager National Library Australia</a:t>
            </a:r>
            <a:endParaRPr lang="en-US" sz="1200" dirty="0">
              <a:cs typeface="Segoe UI"/>
            </a:endParaRPr>
          </a:p>
        </p:txBody>
      </p:sp>
    </p:spTree>
    <p:extLst>
      <p:ext uri="{BB962C8B-B14F-4D97-AF65-F5344CB8AC3E}">
        <p14:creationId xmlns:p14="http://schemas.microsoft.com/office/powerpoint/2010/main" val="242511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98D4-7028-BD08-4F90-15CD6FED1A82}"/>
              </a:ext>
            </a:extLst>
          </p:cNvPr>
          <p:cNvSpPr>
            <a:spLocks noGrp="1"/>
          </p:cNvSpPr>
          <p:nvPr>
            <p:ph type="title"/>
          </p:nvPr>
        </p:nvSpPr>
        <p:spPr>
          <a:xfrm>
            <a:off x="639000" y="427750"/>
            <a:ext cx="11223570" cy="660580"/>
          </a:xfrm>
        </p:spPr>
        <p:txBody>
          <a:bodyPr vert="horz" lIns="0" tIns="0" rIns="0" bIns="0" rtlCol="0" anchor="t" anchorCtr="0">
            <a:normAutofit/>
          </a:bodyPr>
          <a:lstStyle/>
          <a:p>
            <a:r>
              <a:rPr lang="en-US" dirty="0"/>
              <a:t>The Impact: Enhanced Access and Discovery</a:t>
            </a:r>
          </a:p>
        </p:txBody>
      </p:sp>
      <p:sp>
        <p:nvSpPr>
          <p:cNvPr id="3" name="Footer Placeholder 2">
            <a:extLst>
              <a:ext uri="{FF2B5EF4-FFF2-40B4-BE49-F238E27FC236}">
                <a16:creationId xmlns:a16="http://schemas.microsoft.com/office/drawing/2014/main" id="{F521259B-6F09-E051-6CA0-30D48ED2A471}"/>
              </a:ext>
            </a:extLst>
          </p:cNvPr>
          <p:cNvSpPr>
            <a:spLocks noGrp="1"/>
          </p:cNvSpPr>
          <p:nvPr>
            <p:ph type="ftr" sz="quarter" idx="10"/>
          </p:nvPr>
        </p:nvSpPr>
        <p:spPr>
          <a:xfrm>
            <a:off x="639000" y="6307139"/>
            <a:ext cx="4114271" cy="123111"/>
          </a:xfrm>
        </p:spPr>
        <p:txBody>
          <a:bodyPr vert="horz" lIns="0" tIns="0" rIns="0" bIns="0" rtlCol="0" anchor="b" anchorCtr="0">
            <a:normAutofit/>
          </a:bodyPr>
          <a:lstStyle/>
          <a:p>
            <a:pPr>
              <a:spcAft>
                <a:spcPts val="600"/>
              </a:spcAft>
            </a:pPr>
            <a:r>
              <a:rPr lang="en-US"/>
              <a:t>Round Table conference 2025</a:t>
            </a:r>
            <a:endParaRPr lang="en-AU"/>
          </a:p>
        </p:txBody>
      </p:sp>
      <p:sp>
        <p:nvSpPr>
          <p:cNvPr id="4" name="TextBox 3">
            <a:extLst>
              <a:ext uri="{FF2B5EF4-FFF2-40B4-BE49-F238E27FC236}">
                <a16:creationId xmlns:a16="http://schemas.microsoft.com/office/drawing/2014/main" id="{932A66EC-F583-55E1-C476-6F24571BA71D}"/>
              </a:ext>
            </a:extLst>
          </p:cNvPr>
          <p:cNvSpPr txBox="1"/>
          <p:nvPr/>
        </p:nvSpPr>
        <p:spPr>
          <a:xfrm>
            <a:off x="484215" y="1351508"/>
            <a:ext cx="1122357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Significantly improved search results for braille materials, making it easier for users to find relevant resources.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Increased accessibility of the Trove Partners Search for users with print disabilities.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Positive feedback from user testing, highlighting the ease of use and improved accuracy.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project has empowered readers with print disabilities, providing them with greater access to information and promoting inclusivity.</a:t>
            </a:r>
            <a:endParaRPr lang="en-AU" sz="2400" dirty="0"/>
          </a:p>
        </p:txBody>
      </p:sp>
    </p:spTree>
    <p:extLst>
      <p:ext uri="{BB962C8B-B14F-4D97-AF65-F5344CB8AC3E}">
        <p14:creationId xmlns:p14="http://schemas.microsoft.com/office/powerpoint/2010/main" val="180920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2733-B4E0-D5A1-50C1-D25E4326289C}"/>
              </a:ext>
            </a:extLst>
          </p:cNvPr>
          <p:cNvSpPr>
            <a:spLocks noGrp="1"/>
          </p:cNvSpPr>
          <p:nvPr>
            <p:ph type="title"/>
          </p:nvPr>
        </p:nvSpPr>
        <p:spPr>
          <a:xfrm>
            <a:off x="455084" y="398199"/>
            <a:ext cx="11281833" cy="645332"/>
          </a:xfrm>
        </p:spPr>
        <p:txBody>
          <a:bodyPr/>
          <a:lstStyle/>
          <a:p>
            <a:r>
              <a:rPr lang="en-AU" dirty="0"/>
              <a:t>“before” and “after” screenshots of search results</a:t>
            </a:r>
          </a:p>
        </p:txBody>
      </p:sp>
      <p:sp>
        <p:nvSpPr>
          <p:cNvPr id="3" name="Footer Placeholder 2">
            <a:extLst>
              <a:ext uri="{FF2B5EF4-FFF2-40B4-BE49-F238E27FC236}">
                <a16:creationId xmlns:a16="http://schemas.microsoft.com/office/drawing/2014/main" id="{8BD11142-4743-906A-E90F-A5B385934985}"/>
              </a:ext>
            </a:extLst>
          </p:cNvPr>
          <p:cNvSpPr>
            <a:spLocks noGrp="1"/>
          </p:cNvSpPr>
          <p:nvPr>
            <p:ph type="ftr" sz="quarter" idx="10"/>
          </p:nvPr>
        </p:nvSpPr>
        <p:spPr/>
        <p:txBody>
          <a:bodyPr/>
          <a:lstStyle/>
          <a:p>
            <a:r>
              <a:rPr lang="en-US" dirty="0"/>
              <a:t>Round Table Conference 2025</a:t>
            </a:r>
          </a:p>
        </p:txBody>
      </p:sp>
      <p:pic>
        <p:nvPicPr>
          <p:cNvPr id="4" name="Picture 3" descr="A screenshot of a search results&#10;&#10;AI-generated content may be incorrect.">
            <a:extLst>
              <a:ext uri="{FF2B5EF4-FFF2-40B4-BE49-F238E27FC236}">
                <a16:creationId xmlns:a16="http://schemas.microsoft.com/office/drawing/2014/main" id="{671226BA-DC59-AC81-39DF-2D204B8A059A}"/>
              </a:ext>
            </a:extLst>
          </p:cNvPr>
          <p:cNvPicPr>
            <a:picLocks noChangeAspect="1"/>
          </p:cNvPicPr>
          <p:nvPr/>
        </p:nvPicPr>
        <p:blipFill>
          <a:blip r:embed="rId2"/>
          <a:srcRect l="736" r="52238" b="393"/>
          <a:stretch/>
        </p:blipFill>
        <p:spPr>
          <a:xfrm>
            <a:off x="455706" y="1714710"/>
            <a:ext cx="5225461" cy="3742332"/>
          </a:xfrm>
          <a:prstGeom prst="rect">
            <a:avLst/>
          </a:prstGeom>
        </p:spPr>
      </p:pic>
      <p:pic>
        <p:nvPicPr>
          <p:cNvPr id="5" name="Picture 4" descr="A screenshot of a search results&#10;&#10;AI-generated content may be incorrect.">
            <a:extLst>
              <a:ext uri="{FF2B5EF4-FFF2-40B4-BE49-F238E27FC236}">
                <a16:creationId xmlns:a16="http://schemas.microsoft.com/office/drawing/2014/main" id="{E28785AA-6951-0E41-0870-3AA6B6EB01ED}"/>
              </a:ext>
            </a:extLst>
          </p:cNvPr>
          <p:cNvPicPr>
            <a:picLocks noChangeAspect="1"/>
          </p:cNvPicPr>
          <p:nvPr/>
        </p:nvPicPr>
        <p:blipFill>
          <a:blip r:embed="rId3"/>
          <a:srcRect l="735" r="54228" b="183"/>
          <a:stretch/>
        </p:blipFill>
        <p:spPr>
          <a:xfrm>
            <a:off x="6686176" y="1731261"/>
            <a:ext cx="5050136" cy="3739132"/>
          </a:xfrm>
          <a:prstGeom prst="rect">
            <a:avLst/>
          </a:prstGeom>
        </p:spPr>
      </p:pic>
      <p:sp>
        <p:nvSpPr>
          <p:cNvPr id="7" name="TextBox 6">
            <a:extLst>
              <a:ext uri="{FF2B5EF4-FFF2-40B4-BE49-F238E27FC236}">
                <a16:creationId xmlns:a16="http://schemas.microsoft.com/office/drawing/2014/main" id="{6652F890-9D86-2487-07C6-14E4DA441F74}"/>
              </a:ext>
            </a:extLst>
          </p:cNvPr>
          <p:cNvSpPr txBox="1"/>
          <p:nvPr/>
        </p:nvSpPr>
        <p:spPr>
          <a:xfrm>
            <a:off x="451934" y="1048181"/>
            <a:ext cx="9511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Taking the index rule for "Leader/06 and 008/29" as example: </a:t>
            </a:r>
            <a:endParaRPr lang="en-US" dirty="0"/>
          </a:p>
        </p:txBody>
      </p:sp>
      <p:sp>
        <p:nvSpPr>
          <p:cNvPr id="8" name="TextBox 7">
            <a:extLst>
              <a:ext uri="{FF2B5EF4-FFF2-40B4-BE49-F238E27FC236}">
                <a16:creationId xmlns:a16="http://schemas.microsoft.com/office/drawing/2014/main" id="{DF6B6608-DE98-663D-D7CB-F106EE9F54CF}"/>
              </a:ext>
            </a:extLst>
          </p:cNvPr>
          <p:cNvSpPr txBox="1"/>
          <p:nvPr/>
        </p:nvSpPr>
        <p:spPr>
          <a:xfrm>
            <a:off x="2532736" y="5463627"/>
            <a:ext cx="22176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Segoe UI"/>
              </a:rPr>
              <a:t>Before</a:t>
            </a:r>
            <a:endParaRPr lang="en-US" dirty="0"/>
          </a:p>
        </p:txBody>
      </p:sp>
      <p:sp>
        <p:nvSpPr>
          <p:cNvPr id="9" name="TextBox 8">
            <a:extLst>
              <a:ext uri="{FF2B5EF4-FFF2-40B4-BE49-F238E27FC236}">
                <a16:creationId xmlns:a16="http://schemas.microsoft.com/office/drawing/2014/main" id="{F3D0BEC3-F9A7-18FF-BB7D-38C7342E32B1}"/>
              </a:ext>
            </a:extLst>
          </p:cNvPr>
          <p:cNvSpPr txBox="1"/>
          <p:nvPr/>
        </p:nvSpPr>
        <p:spPr>
          <a:xfrm>
            <a:off x="8827794" y="5472424"/>
            <a:ext cx="15079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Segoe UI"/>
              </a:rPr>
              <a:t>After</a:t>
            </a:r>
            <a:endParaRPr lang="en-US" dirty="0"/>
          </a:p>
        </p:txBody>
      </p:sp>
    </p:spTree>
    <p:extLst>
      <p:ext uri="{BB962C8B-B14F-4D97-AF65-F5344CB8AC3E}">
        <p14:creationId xmlns:p14="http://schemas.microsoft.com/office/powerpoint/2010/main" val="337180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48B1-B7F0-4059-A6A2-94218BD2421D}"/>
              </a:ext>
            </a:extLst>
          </p:cNvPr>
          <p:cNvSpPr>
            <a:spLocks noGrp="1"/>
          </p:cNvSpPr>
          <p:nvPr>
            <p:ph type="title"/>
          </p:nvPr>
        </p:nvSpPr>
        <p:spPr>
          <a:xfrm>
            <a:off x="3468914" y="1089867"/>
            <a:ext cx="5261428" cy="2523068"/>
          </a:xfrm>
        </p:spPr>
        <p:txBody>
          <a:bodyPr/>
          <a:lstStyle/>
          <a:p>
            <a:r>
              <a:rPr lang="en-US"/>
              <a:t>Next Steps</a:t>
            </a:r>
            <a:endParaRPr lang="en-AU"/>
          </a:p>
        </p:txBody>
      </p:sp>
      <p:sp>
        <p:nvSpPr>
          <p:cNvPr id="4" name="Footer Placeholder 3">
            <a:extLst>
              <a:ext uri="{FF2B5EF4-FFF2-40B4-BE49-F238E27FC236}">
                <a16:creationId xmlns:a16="http://schemas.microsoft.com/office/drawing/2014/main" id="{ABC83A40-0AA5-4035-A1CF-09C7A9C67C7C}"/>
              </a:ext>
            </a:extLst>
          </p:cNvPr>
          <p:cNvSpPr>
            <a:spLocks noGrp="1"/>
          </p:cNvSpPr>
          <p:nvPr>
            <p:ph type="ftr" sz="quarter" idx="3"/>
          </p:nvPr>
        </p:nvSpPr>
        <p:spPr/>
        <p:txBody>
          <a:bodyPr/>
          <a:lstStyle/>
          <a:p>
            <a:pPr defTabSz="380985"/>
            <a:r>
              <a:rPr lang="en-US" dirty="0">
                <a:solidFill>
                  <a:srgbClr val="000000"/>
                </a:solidFill>
                <a:latin typeface="Segoe UI"/>
              </a:rPr>
              <a:t>Round Table conference 2025</a:t>
            </a:r>
            <a:endParaRPr lang="en-AU" dirty="0">
              <a:solidFill>
                <a:srgbClr val="000000"/>
              </a:solidFill>
              <a:latin typeface="Segoe UI"/>
            </a:endParaRPr>
          </a:p>
        </p:txBody>
      </p:sp>
      <p:sp>
        <p:nvSpPr>
          <p:cNvPr id="5" name="Slide Number Placeholder 4">
            <a:extLst>
              <a:ext uri="{FF2B5EF4-FFF2-40B4-BE49-F238E27FC236}">
                <a16:creationId xmlns:a16="http://schemas.microsoft.com/office/drawing/2014/main" id="{2E86136B-96B1-41C3-B314-0E99A0CB2F7E}"/>
              </a:ext>
            </a:extLst>
          </p:cNvPr>
          <p:cNvSpPr>
            <a:spLocks noGrp="1"/>
          </p:cNvSpPr>
          <p:nvPr>
            <p:ph type="sldNum" sz="quarter" idx="4"/>
          </p:nvPr>
        </p:nvSpPr>
        <p:spPr/>
        <p:txBody>
          <a:bodyPr/>
          <a:lstStyle/>
          <a:p>
            <a:fld id="{832A2207-AF14-9347-9434-1B661E7ADC64}" type="slidenum">
              <a:rPr lang="en-AU" smtClean="0"/>
              <a:pPr/>
              <a:t>12</a:t>
            </a:fld>
            <a:endParaRPr lang="en-AU"/>
          </a:p>
        </p:txBody>
      </p:sp>
    </p:spTree>
    <p:extLst>
      <p:ext uri="{BB962C8B-B14F-4D97-AF65-F5344CB8AC3E}">
        <p14:creationId xmlns:p14="http://schemas.microsoft.com/office/powerpoint/2010/main" val="158752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48DB-5AF1-E48E-86B3-587D440A79A8}"/>
              </a:ext>
            </a:extLst>
          </p:cNvPr>
          <p:cNvSpPr>
            <a:spLocks noGrp="1"/>
          </p:cNvSpPr>
          <p:nvPr>
            <p:ph type="title"/>
          </p:nvPr>
        </p:nvSpPr>
        <p:spPr>
          <a:xfrm>
            <a:off x="455083" y="398199"/>
            <a:ext cx="5461000" cy="869127"/>
          </a:xfrm>
        </p:spPr>
        <p:txBody>
          <a:bodyPr vert="horz" lIns="0" tIns="0" rIns="0" bIns="0" rtlCol="0" anchor="t" anchorCtr="0">
            <a:normAutofit fontScale="90000"/>
          </a:bodyPr>
          <a:lstStyle/>
          <a:p>
            <a:r>
              <a:rPr lang="en-US" dirty="0"/>
              <a:t>The Future: Sustaining and Expanding Accessibility</a:t>
            </a:r>
          </a:p>
        </p:txBody>
      </p:sp>
      <p:sp>
        <p:nvSpPr>
          <p:cNvPr id="3" name="Footer Placeholder 2">
            <a:extLst>
              <a:ext uri="{FF2B5EF4-FFF2-40B4-BE49-F238E27FC236}">
                <a16:creationId xmlns:a16="http://schemas.microsoft.com/office/drawing/2014/main" id="{0B3E7D85-8193-31D7-2CF4-2D95CEE47A63}"/>
              </a:ext>
            </a:extLst>
          </p:cNvPr>
          <p:cNvSpPr>
            <a:spLocks noGrp="1"/>
          </p:cNvSpPr>
          <p:nvPr>
            <p:ph type="ftr" sz="quarter" idx="10"/>
          </p:nvPr>
        </p:nvSpPr>
        <p:spPr>
          <a:xfrm>
            <a:off x="639000" y="6307139"/>
            <a:ext cx="4114271" cy="123111"/>
          </a:xfrm>
        </p:spPr>
        <p:txBody>
          <a:bodyPr vert="horz" lIns="0" tIns="0" rIns="0" bIns="0" rtlCol="0" anchor="b" anchorCtr="0">
            <a:normAutofit/>
          </a:bodyPr>
          <a:lstStyle/>
          <a:p>
            <a:pPr>
              <a:spcAft>
                <a:spcPts val="600"/>
              </a:spcAft>
            </a:pPr>
            <a:r>
              <a:rPr lang="en-US"/>
              <a:t>Round Table conference 2025</a:t>
            </a:r>
            <a:endParaRPr lang="en-AU"/>
          </a:p>
        </p:txBody>
      </p:sp>
      <p:pic>
        <p:nvPicPr>
          <p:cNvPr id="26" name="Content Placeholder 25" descr="Path winding through a grassy field">
            <a:extLst>
              <a:ext uri="{FF2B5EF4-FFF2-40B4-BE49-F238E27FC236}">
                <a16:creationId xmlns:a16="http://schemas.microsoft.com/office/drawing/2014/main" id="{8E4A9E63-995A-C8D1-5EAA-D48AB3481C3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l="24463" r="10474" b="-1"/>
          <a:stretch/>
        </p:blipFill>
        <p:spPr>
          <a:xfrm>
            <a:off x="7357422" y="1343633"/>
            <a:ext cx="4379495" cy="4493089"/>
          </a:xfrm>
          <a:noFill/>
        </p:spPr>
      </p:pic>
      <p:sp>
        <p:nvSpPr>
          <p:cNvPr id="28" name="TextBox 27">
            <a:extLst>
              <a:ext uri="{FF2B5EF4-FFF2-40B4-BE49-F238E27FC236}">
                <a16:creationId xmlns:a16="http://schemas.microsoft.com/office/drawing/2014/main" id="{662FB8C0-4770-6710-B83A-AA7E06C75C6C}"/>
              </a:ext>
            </a:extLst>
          </p:cNvPr>
          <p:cNvSpPr txBox="1"/>
          <p:nvPr/>
        </p:nvSpPr>
        <p:spPr>
          <a:xfrm>
            <a:off x="455083" y="1340409"/>
            <a:ext cx="6579947"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Ongoing monitoring and evaluation of the enhanced search functionality.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Exploring further improvements to cataloguing practices for other alternative formats.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Collaborating with Vision Australia and other partners to ensure ongoing user feedback and needs are met.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Investigating new technologies to further enhance accessibility within Trove</a:t>
            </a:r>
            <a:endParaRPr lang="en-AU" sz="2400" dirty="0"/>
          </a:p>
        </p:txBody>
      </p:sp>
    </p:spTree>
    <p:extLst>
      <p:ext uri="{BB962C8B-B14F-4D97-AF65-F5344CB8AC3E}">
        <p14:creationId xmlns:p14="http://schemas.microsoft.com/office/powerpoint/2010/main" val="100753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7E12-1276-F991-94A4-8FB7B4DAD5C7}"/>
              </a:ext>
            </a:extLst>
          </p:cNvPr>
          <p:cNvSpPr>
            <a:spLocks noGrp="1"/>
          </p:cNvSpPr>
          <p:nvPr>
            <p:ph type="title"/>
          </p:nvPr>
        </p:nvSpPr>
        <p:spPr>
          <a:xfrm>
            <a:off x="457649" y="2018771"/>
            <a:ext cx="6658320" cy="692497"/>
          </a:xfrm>
        </p:spPr>
        <p:txBody>
          <a:bodyPr/>
          <a:lstStyle/>
          <a:p>
            <a:r>
              <a:rPr lang="en-AU" dirty="0"/>
              <a:t>Thank you! </a:t>
            </a:r>
          </a:p>
        </p:txBody>
      </p:sp>
      <p:sp>
        <p:nvSpPr>
          <p:cNvPr id="3" name="Text Placeholder 2">
            <a:extLst>
              <a:ext uri="{FF2B5EF4-FFF2-40B4-BE49-F238E27FC236}">
                <a16:creationId xmlns:a16="http://schemas.microsoft.com/office/drawing/2014/main" id="{DCAD0038-5E67-6AE8-8657-A8DAE3E2099A}"/>
              </a:ext>
            </a:extLst>
          </p:cNvPr>
          <p:cNvSpPr>
            <a:spLocks noGrp="1"/>
          </p:cNvSpPr>
          <p:nvPr>
            <p:ph type="body" sz="quarter" idx="10"/>
          </p:nvPr>
        </p:nvSpPr>
        <p:spPr/>
        <p:txBody>
          <a:bodyPr/>
          <a:lstStyle/>
          <a:p>
            <a:r>
              <a:rPr lang="en-AU" dirty="0"/>
              <a:t>Contact information</a:t>
            </a:r>
          </a:p>
        </p:txBody>
      </p:sp>
      <p:sp>
        <p:nvSpPr>
          <p:cNvPr id="7" name="Text Placeholder 6">
            <a:extLst>
              <a:ext uri="{FF2B5EF4-FFF2-40B4-BE49-F238E27FC236}">
                <a16:creationId xmlns:a16="http://schemas.microsoft.com/office/drawing/2014/main" id="{B48570F5-EE4F-43E5-F1EF-34994F6C1D25}"/>
              </a:ext>
            </a:extLst>
          </p:cNvPr>
          <p:cNvSpPr>
            <a:spLocks noGrp="1"/>
          </p:cNvSpPr>
          <p:nvPr>
            <p:ph type="body" sz="quarter" idx="11"/>
          </p:nvPr>
        </p:nvSpPr>
        <p:spPr>
          <a:xfrm>
            <a:off x="457649" y="4251158"/>
            <a:ext cx="6150240" cy="1364476"/>
          </a:xfrm>
        </p:spPr>
        <p:txBody>
          <a:bodyPr lIns="0" tIns="0" rIns="0" bIns="0" anchor="t">
            <a:spAutoFit/>
          </a:bodyPr>
          <a:lstStyle/>
          <a:p>
            <a:r>
              <a:rPr lang="en-AU" sz="2000" dirty="0"/>
              <a:t>Pi Klinjun </a:t>
            </a:r>
          </a:p>
          <a:p>
            <a:r>
              <a:rPr lang="en-AU" sz="2000" dirty="0"/>
              <a:t>Director, Trove Data and Platforms, National Library of Australia</a:t>
            </a:r>
          </a:p>
          <a:p>
            <a:r>
              <a:rPr lang="en-AU" sz="2000" dirty="0"/>
              <a:t>trovedataplatforms@nla.gov.au</a:t>
            </a:r>
            <a:endParaRPr lang="en-AU" sz="2000" dirty="0">
              <a:cs typeface="Segoe UI"/>
            </a:endParaRPr>
          </a:p>
        </p:txBody>
      </p:sp>
    </p:spTree>
    <p:extLst>
      <p:ext uri="{BB962C8B-B14F-4D97-AF65-F5344CB8AC3E}">
        <p14:creationId xmlns:p14="http://schemas.microsoft.com/office/powerpoint/2010/main" val="10845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defTabSz="380985"/>
            <a:r>
              <a:rPr lang="en-US" dirty="0">
                <a:solidFill>
                  <a:srgbClr val="000000"/>
                </a:solidFill>
                <a:latin typeface="Segoe UI"/>
              </a:rPr>
              <a:t>Round Table conference 2025</a:t>
            </a:r>
            <a:endParaRPr lang="en-AU" dirty="0">
              <a:solidFill>
                <a:srgbClr val="000000"/>
              </a:solidFill>
              <a:latin typeface="Segoe UI"/>
            </a:endParaRPr>
          </a:p>
        </p:txBody>
      </p:sp>
    </p:spTree>
    <p:extLst>
      <p:ext uri="{BB962C8B-B14F-4D97-AF65-F5344CB8AC3E}">
        <p14:creationId xmlns:p14="http://schemas.microsoft.com/office/powerpoint/2010/main" val="3047527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48B1-B7F0-4059-A6A2-94218BD2421D}"/>
              </a:ext>
            </a:extLst>
          </p:cNvPr>
          <p:cNvSpPr>
            <a:spLocks noGrp="1"/>
          </p:cNvSpPr>
          <p:nvPr>
            <p:ph type="title"/>
          </p:nvPr>
        </p:nvSpPr>
        <p:spPr>
          <a:xfrm>
            <a:off x="3376919" y="859993"/>
            <a:ext cx="5349265" cy="1967290"/>
          </a:xfrm>
        </p:spPr>
        <p:txBody>
          <a:bodyPr/>
          <a:lstStyle/>
          <a:p>
            <a:r>
              <a:rPr lang="en-US"/>
              <a:t>Agenda </a:t>
            </a:r>
            <a:endParaRPr lang="en-AU"/>
          </a:p>
        </p:txBody>
      </p:sp>
      <p:sp>
        <p:nvSpPr>
          <p:cNvPr id="4" name="Footer Placeholder 3">
            <a:extLst>
              <a:ext uri="{FF2B5EF4-FFF2-40B4-BE49-F238E27FC236}">
                <a16:creationId xmlns:a16="http://schemas.microsoft.com/office/drawing/2014/main" id="{ABC83A40-0AA5-4035-A1CF-09C7A9C67C7C}"/>
              </a:ext>
            </a:extLst>
          </p:cNvPr>
          <p:cNvSpPr>
            <a:spLocks noGrp="1"/>
          </p:cNvSpPr>
          <p:nvPr>
            <p:ph type="ftr" sz="quarter" idx="3"/>
          </p:nvPr>
        </p:nvSpPr>
        <p:spPr/>
        <p:txBody>
          <a:bodyPr/>
          <a:lstStyle/>
          <a:p>
            <a:pPr defTabSz="380985"/>
            <a:r>
              <a:rPr lang="en-US" dirty="0">
                <a:solidFill>
                  <a:srgbClr val="000000"/>
                </a:solidFill>
                <a:latin typeface="Segoe UI"/>
              </a:rPr>
              <a:t>Round Table conference 2025</a:t>
            </a:r>
            <a:endParaRPr lang="en-AU" dirty="0">
              <a:solidFill>
                <a:srgbClr val="000000"/>
              </a:solidFill>
              <a:latin typeface="Segoe UI"/>
            </a:endParaRPr>
          </a:p>
        </p:txBody>
      </p:sp>
      <p:sp>
        <p:nvSpPr>
          <p:cNvPr id="5" name="Slide Number Placeholder 4">
            <a:extLst>
              <a:ext uri="{FF2B5EF4-FFF2-40B4-BE49-F238E27FC236}">
                <a16:creationId xmlns:a16="http://schemas.microsoft.com/office/drawing/2014/main" id="{2E86136B-96B1-41C3-B314-0E99A0CB2F7E}"/>
              </a:ext>
            </a:extLst>
          </p:cNvPr>
          <p:cNvSpPr>
            <a:spLocks noGrp="1"/>
          </p:cNvSpPr>
          <p:nvPr>
            <p:ph type="sldNum" sz="quarter" idx="4"/>
          </p:nvPr>
        </p:nvSpPr>
        <p:spPr/>
        <p:txBody>
          <a:bodyPr/>
          <a:lstStyle/>
          <a:p>
            <a:fld id="{832A2207-AF14-9347-9434-1B661E7ADC64}" type="slidenum">
              <a:rPr lang="en-AU" smtClean="0"/>
              <a:pPr/>
              <a:t>3</a:t>
            </a:fld>
            <a:endParaRPr lang="en-AU"/>
          </a:p>
        </p:txBody>
      </p:sp>
      <p:sp>
        <p:nvSpPr>
          <p:cNvPr id="7" name="Text Placeholder 6">
            <a:extLst>
              <a:ext uri="{FF2B5EF4-FFF2-40B4-BE49-F238E27FC236}">
                <a16:creationId xmlns:a16="http://schemas.microsoft.com/office/drawing/2014/main" id="{86A27DAB-8C1F-A775-ECDD-2FF45E12BFD7}"/>
              </a:ext>
            </a:extLst>
          </p:cNvPr>
          <p:cNvSpPr>
            <a:spLocks noGrp="1"/>
          </p:cNvSpPr>
          <p:nvPr>
            <p:ph type="body" sz="quarter" idx="10"/>
          </p:nvPr>
        </p:nvSpPr>
        <p:spPr>
          <a:xfrm>
            <a:off x="3473980" y="2722179"/>
            <a:ext cx="5257271" cy="1733383"/>
          </a:xfrm>
        </p:spPr>
        <p:txBody>
          <a:bodyPr vert="horz" lIns="0" tIns="0" rIns="0" bIns="0" rtlCol="0" anchor="t">
            <a:normAutofit/>
          </a:bodyPr>
          <a:lstStyle/>
          <a:p>
            <a:pPr marL="285750" indent="-285750" algn="l">
              <a:buFont typeface="Arial" panose="020B0604020202020204" pitchFamily="34" charset="0"/>
              <a:buChar char="•"/>
            </a:pPr>
            <a:r>
              <a:rPr lang="en-AU" dirty="0"/>
              <a:t>Project Background</a:t>
            </a:r>
          </a:p>
          <a:p>
            <a:pPr marL="285750" indent="-285750" algn="l">
              <a:buFont typeface="Arial" panose="020B0604020202020204" pitchFamily="34" charset="0"/>
              <a:buChar char="•"/>
            </a:pPr>
            <a:r>
              <a:rPr lang="en-AU" sz="1650" dirty="0">
                <a:cs typeface="Segoe UI"/>
              </a:rPr>
              <a:t>Our approach</a:t>
            </a:r>
          </a:p>
          <a:p>
            <a:pPr marL="285750" indent="-285750" algn="l">
              <a:buFont typeface="Arial" panose="020B0604020202020204" pitchFamily="34" charset="0"/>
              <a:buChar char="•"/>
            </a:pPr>
            <a:r>
              <a:rPr lang="en-AU" dirty="0"/>
              <a:t>Next steps </a:t>
            </a:r>
          </a:p>
        </p:txBody>
      </p:sp>
    </p:spTree>
    <p:extLst>
      <p:ext uri="{BB962C8B-B14F-4D97-AF65-F5344CB8AC3E}">
        <p14:creationId xmlns:p14="http://schemas.microsoft.com/office/powerpoint/2010/main" val="244962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D4616F-17DB-5A41-9768-B4CB1C4A52C1}"/>
              </a:ext>
            </a:extLst>
          </p:cNvPr>
          <p:cNvSpPr>
            <a:spLocks noGrp="1"/>
          </p:cNvSpPr>
          <p:nvPr>
            <p:ph type="title"/>
          </p:nvPr>
        </p:nvSpPr>
        <p:spPr/>
        <p:txBody>
          <a:bodyPr>
            <a:normAutofit/>
          </a:bodyPr>
          <a:lstStyle/>
          <a:p>
            <a:r>
              <a:rPr lang="en-AU" dirty="0"/>
              <a:t>Project Rationale</a:t>
            </a:r>
          </a:p>
        </p:txBody>
      </p:sp>
      <p:sp>
        <p:nvSpPr>
          <p:cNvPr id="3" name="Footer Placeholder 2">
            <a:extLst>
              <a:ext uri="{FF2B5EF4-FFF2-40B4-BE49-F238E27FC236}">
                <a16:creationId xmlns:a16="http://schemas.microsoft.com/office/drawing/2014/main" id="{613BA9DA-7343-8744-88C8-EBB3662BDD65}"/>
              </a:ext>
            </a:extLst>
          </p:cNvPr>
          <p:cNvSpPr>
            <a:spLocks noGrp="1"/>
          </p:cNvSpPr>
          <p:nvPr>
            <p:ph type="ftr" sz="quarter" idx="10"/>
          </p:nvPr>
        </p:nvSpPr>
        <p:spPr/>
        <p:txBody>
          <a:bodyPr/>
          <a:lstStyle/>
          <a:p>
            <a:pPr defTabSz="380985"/>
            <a:r>
              <a:rPr lang="en-US" dirty="0">
                <a:solidFill>
                  <a:srgbClr val="000000"/>
                </a:solidFill>
                <a:latin typeface="Segoe UI"/>
              </a:rPr>
              <a:t>Round Table Conference 2025</a:t>
            </a:r>
            <a:endParaRPr lang="en-AU" dirty="0">
              <a:solidFill>
                <a:srgbClr val="000000"/>
              </a:solidFill>
              <a:latin typeface="Segoe UI"/>
            </a:endParaRPr>
          </a:p>
        </p:txBody>
      </p:sp>
      <p:sp>
        <p:nvSpPr>
          <p:cNvPr id="4" name="Slide Number Placeholder 3">
            <a:extLst>
              <a:ext uri="{FF2B5EF4-FFF2-40B4-BE49-F238E27FC236}">
                <a16:creationId xmlns:a16="http://schemas.microsoft.com/office/drawing/2014/main" id="{979EFFC8-6F07-0046-A35B-B7B8431571C4}"/>
              </a:ext>
            </a:extLst>
          </p:cNvPr>
          <p:cNvSpPr>
            <a:spLocks noGrp="1"/>
          </p:cNvSpPr>
          <p:nvPr>
            <p:ph type="sldNum" sz="quarter" idx="11"/>
          </p:nvPr>
        </p:nvSpPr>
        <p:spPr/>
        <p:txBody>
          <a:bodyPr/>
          <a:lstStyle/>
          <a:p>
            <a:fld id="{A1F315BC-2BC6-2941-949D-E007781F310A}" type="slidenum">
              <a:rPr lang="en-AU"/>
              <a:pPr/>
              <a:t>4</a:t>
            </a:fld>
            <a:endParaRPr lang="en-AU"/>
          </a:p>
        </p:txBody>
      </p:sp>
      <p:sp>
        <p:nvSpPr>
          <p:cNvPr id="16" name="Text Placeholder 15">
            <a:extLst>
              <a:ext uri="{FF2B5EF4-FFF2-40B4-BE49-F238E27FC236}">
                <a16:creationId xmlns:a16="http://schemas.microsoft.com/office/drawing/2014/main" id="{8E209C89-5E31-C744-9242-9F8C879B9FE7}"/>
              </a:ext>
            </a:extLst>
          </p:cNvPr>
          <p:cNvSpPr>
            <a:spLocks noGrp="1"/>
          </p:cNvSpPr>
          <p:nvPr>
            <p:ph type="body" sz="quarter" idx="12"/>
          </p:nvPr>
        </p:nvSpPr>
        <p:spPr>
          <a:xfrm>
            <a:off x="455083" y="1296463"/>
            <a:ext cx="7866818" cy="4242187"/>
          </a:xfrm>
        </p:spPr>
        <p:txBody>
          <a:bodyPr vert="horz" wrap="square" lIns="0" tIns="0" rIns="0" bIns="0" rtlCol="0" anchor="t">
            <a:spAutoFit/>
          </a:bodyPr>
          <a:lstStyle/>
          <a:p>
            <a:pPr marL="442595" lvl="2" indent="-457200" fontAlgn="base">
              <a:lnSpc>
                <a:spcPct val="150000"/>
              </a:lnSpc>
            </a:pPr>
            <a:r>
              <a:rPr lang="en-US" dirty="0">
                <a:cs typeface="Segoe UI"/>
              </a:rPr>
              <a:t>The National Library of Australia is committed to providing equitable access to information for all users.</a:t>
            </a:r>
          </a:p>
          <a:p>
            <a:pPr marL="442595" lvl="2" indent="-457200">
              <a:lnSpc>
                <a:spcPct val="150000"/>
              </a:lnSpc>
            </a:pPr>
            <a:endParaRPr lang="en-US" dirty="0">
              <a:cs typeface="Segoe UI"/>
            </a:endParaRPr>
          </a:p>
          <a:p>
            <a:pPr marL="442595" lvl="2" indent="-457200" fontAlgn="base">
              <a:lnSpc>
                <a:spcPct val="150000"/>
              </a:lnSpc>
            </a:pPr>
            <a:r>
              <a:rPr lang="en-US" dirty="0">
                <a:cs typeface="Segoe UI"/>
              </a:rPr>
              <a:t>This project directly supports the library's strategic goal of Disability Inclusive Action Plan.</a:t>
            </a:r>
          </a:p>
          <a:p>
            <a:pPr marL="442595" lvl="2" indent="-457200">
              <a:lnSpc>
                <a:spcPct val="150000"/>
              </a:lnSpc>
            </a:pPr>
            <a:endParaRPr lang="en-US" dirty="0">
              <a:cs typeface="Segoe UI"/>
            </a:endParaRPr>
          </a:p>
          <a:p>
            <a:pPr marL="442595" lvl="2" indent="-457200" fontAlgn="base">
              <a:lnSpc>
                <a:spcPct val="150000"/>
              </a:lnSpc>
            </a:pPr>
            <a:r>
              <a:rPr lang="en-US" dirty="0">
                <a:cs typeface="Segoe UI"/>
              </a:rPr>
              <a:t>By enhancing discoverability, we aim to empower readers with print disabilities and promote greater inclusivity.</a:t>
            </a:r>
            <a:endParaRPr lang="en-AU" dirty="0">
              <a:cs typeface="Segoe UI"/>
            </a:endParaRPr>
          </a:p>
          <a:p>
            <a:pPr marL="299720" lvl="3" indent="-149860" fontAlgn="base"/>
            <a:endParaRPr lang="en-AU" dirty="0">
              <a:cs typeface="Segoe UI"/>
            </a:endParaRPr>
          </a:p>
        </p:txBody>
      </p:sp>
      <p:sp>
        <p:nvSpPr>
          <p:cNvPr id="2" name="TextBox 1">
            <a:extLst>
              <a:ext uri="{FF2B5EF4-FFF2-40B4-BE49-F238E27FC236}">
                <a16:creationId xmlns:a16="http://schemas.microsoft.com/office/drawing/2014/main" id="{9216B61F-43B0-E14F-95FA-7A358E463012}"/>
              </a:ext>
            </a:extLst>
          </p:cNvPr>
          <p:cNvSpPr txBox="1"/>
          <p:nvPr/>
        </p:nvSpPr>
        <p:spPr>
          <a:xfrm>
            <a:off x="14275837" y="-730898"/>
            <a:ext cx="184731" cy="323165"/>
          </a:xfrm>
          <a:prstGeom prst="rect">
            <a:avLst/>
          </a:prstGeom>
          <a:noFill/>
        </p:spPr>
        <p:txBody>
          <a:bodyPr wrap="none" rtlCol="0">
            <a:spAutoFit/>
          </a:bodyPr>
          <a:lstStyle/>
          <a:p>
            <a:endParaRPr lang="en-AU" sz="1500"/>
          </a:p>
        </p:txBody>
      </p:sp>
      <p:pic>
        <p:nvPicPr>
          <p:cNvPr id="5" name="Picture 4" descr="Page 2 | olympic 1080P, 2K, 4K, 5K HD wallpapers free download ...">
            <a:extLst>
              <a:ext uri="{FF2B5EF4-FFF2-40B4-BE49-F238E27FC236}">
                <a16:creationId xmlns:a16="http://schemas.microsoft.com/office/drawing/2014/main" id="{C044C36D-F7FC-8D5D-F18C-54095FC7CBEF}"/>
              </a:ext>
            </a:extLst>
          </p:cNvPr>
          <p:cNvPicPr>
            <a:picLocks noChangeAspect="1"/>
          </p:cNvPicPr>
          <p:nvPr/>
        </p:nvPicPr>
        <p:blipFill>
          <a:blip r:embed="rId3"/>
          <a:stretch>
            <a:fillRect/>
          </a:stretch>
        </p:blipFill>
        <p:spPr>
          <a:xfrm>
            <a:off x="8051258" y="310475"/>
            <a:ext cx="3685163" cy="5523690"/>
          </a:xfrm>
          <a:prstGeom prst="rect">
            <a:avLst/>
          </a:prstGeom>
        </p:spPr>
      </p:pic>
    </p:spTree>
    <p:extLst>
      <p:ext uri="{BB962C8B-B14F-4D97-AF65-F5344CB8AC3E}">
        <p14:creationId xmlns:p14="http://schemas.microsoft.com/office/powerpoint/2010/main" val="3231091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9F4E-059B-1689-80D5-E5501CD585E3}"/>
              </a:ext>
            </a:extLst>
          </p:cNvPr>
          <p:cNvSpPr>
            <a:spLocks noGrp="1"/>
          </p:cNvSpPr>
          <p:nvPr>
            <p:ph type="title"/>
          </p:nvPr>
        </p:nvSpPr>
        <p:spPr>
          <a:xfrm>
            <a:off x="455083" y="398199"/>
            <a:ext cx="5461000" cy="949338"/>
          </a:xfrm>
        </p:spPr>
        <p:txBody>
          <a:bodyPr/>
          <a:lstStyle/>
          <a:p>
            <a:r>
              <a:rPr lang="en-AU" dirty="0"/>
              <a:t>Project Initiative and Objective</a:t>
            </a:r>
          </a:p>
        </p:txBody>
      </p:sp>
      <p:sp>
        <p:nvSpPr>
          <p:cNvPr id="3" name="Footer Placeholder 2">
            <a:extLst>
              <a:ext uri="{FF2B5EF4-FFF2-40B4-BE49-F238E27FC236}">
                <a16:creationId xmlns:a16="http://schemas.microsoft.com/office/drawing/2014/main" id="{DF0F0F7F-A548-F5E0-5140-A30535F8287E}"/>
              </a:ext>
            </a:extLst>
          </p:cNvPr>
          <p:cNvSpPr>
            <a:spLocks noGrp="1"/>
          </p:cNvSpPr>
          <p:nvPr>
            <p:ph type="ftr" sz="quarter" idx="10"/>
          </p:nvPr>
        </p:nvSpPr>
        <p:spPr/>
        <p:txBody>
          <a:bodyPr/>
          <a:lstStyle/>
          <a:p>
            <a:r>
              <a:rPr lang="en-US" dirty="0">
                <a:cs typeface="Segoe UI"/>
              </a:rPr>
              <a:t>Round Table Conference 2025</a:t>
            </a:r>
          </a:p>
        </p:txBody>
      </p:sp>
      <p:pic>
        <p:nvPicPr>
          <p:cNvPr id="11" name="Content Placeholder 10" descr="Close up of bullseye">
            <a:extLst>
              <a:ext uri="{FF2B5EF4-FFF2-40B4-BE49-F238E27FC236}">
                <a16:creationId xmlns:a16="http://schemas.microsoft.com/office/drawing/2014/main" id="{4ADDA1E5-B1FD-0F6A-A41D-32413A020C5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03106" y="1599413"/>
            <a:ext cx="5277084" cy="3659173"/>
          </a:xfrm>
        </p:spPr>
      </p:pic>
      <p:sp>
        <p:nvSpPr>
          <p:cNvPr id="8" name="TextBox 7">
            <a:extLst>
              <a:ext uri="{FF2B5EF4-FFF2-40B4-BE49-F238E27FC236}">
                <a16:creationId xmlns:a16="http://schemas.microsoft.com/office/drawing/2014/main" id="{4431DE68-F71E-73C9-D8F7-A75DF44CF313}"/>
              </a:ext>
            </a:extLst>
          </p:cNvPr>
          <p:cNvSpPr txBox="1"/>
          <p:nvPr/>
        </p:nvSpPr>
        <p:spPr>
          <a:xfrm>
            <a:off x="547041" y="1599413"/>
            <a:ext cx="5277083" cy="4247317"/>
          </a:xfrm>
          <a:prstGeom prst="rect">
            <a:avLst/>
          </a:prstGeom>
          <a:noFill/>
        </p:spPr>
        <p:txBody>
          <a:bodyPr wrap="square" lIns="91440" tIns="45720" rIns="91440" bIns="45720" rtlCol="0" anchor="t">
            <a:spAutoFit/>
          </a:bodyPr>
          <a:lstStyle/>
          <a:p>
            <a:r>
              <a:rPr lang="en-US" sz="2400" b="1" dirty="0"/>
              <a:t>Project Goal: </a:t>
            </a:r>
          </a:p>
          <a:p>
            <a:pPr marL="285750" indent="-285750">
              <a:buFont typeface="Arial" panose="020B0604020202020204" pitchFamily="34" charset="0"/>
              <a:buChar char="•"/>
            </a:pPr>
            <a:r>
              <a:rPr lang="en-US" dirty="0"/>
              <a:t>To enhance the discoverability of braille materials in Trove Partners Search.</a:t>
            </a:r>
          </a:p>
          <a:p>
            <a:endParaRPr lang="en-US" dirty="0"/>
          </a:p>
          <a:p>
            <a:r>
              <a:rPr lang="en-US" sz="2400" b="1" dirty="0"/>
              <a:t>Project Objectives: </a:t>
            </a:r>
          </a:p>
          <a:p>
            <a:pPr marL="285750" indent="-285750">
              <a:buFont typeface="Arial" panose="020B0604020202020204" pitchFamily="34" charset="0"/>
              <a:buChar char="•"/>
            </a:pPr>
            <a:r>
              <a:rPr lang="en-US" dirty="0"/>
              <a:t>To </a:t>
            </a:r>
            <a:r>
              <a:rPr lang="en-US" dirty="0" err="1"/>
              <a:t>standardise</a:t>
            </a:r>
            <a:r>
              <a:rPr lang="en-US" dirty="0"/>
              <a:t> cataloguing practices for braille  materials through collaborative efforts. </a:t>
            </a:r>
            <a:endParaRPr lang="en-US" dirty="0">
              <a:cs typeface="Segoe UI"/>
            </a:endParaRPr>
          </a:p>
          <a:p>
            <a:pPr marL="285750" indent="-285750">
              <a:buFont typeface="Arial" panose="020B0604020202020204" pitchFamily="34" charset="0"/>
              <a:buChar char="•"/>
            </a:pPr>
            <a:r>
              <a:rPr lang="en-US" dirty="0"/>
              <a:t>To refine SOLR indexing rules to expand  indexing criteria for braille resources. </a:t>
            </a:r>
          </a:p>
          <a:p>
            <a:endParaRPr lang="en-US" dirty="0"/>
          </a:p>
          <a:p>
            <a:r>
              <a:rPr lang="en-US" sz="2400" b="1" dirty="0"/>
              <a:t>Our Partners:</a:t>
            </a:r>
            <a:r>
              <a:rPr lang="en-US" dirty="0"/>
              <a:t> </a:t>
            </a:r>
            <a:endParaRPr lang="en-US" dirty="0">
              <a:cs typeface="Segoe UI"/>
            </a:endParaRPr>
          </a:p>
          <a:p>
            <a:pPr marL="285750" indent="-285750">
              <a:buFont typeface="Arial" panose="020B0604020202020204" pitchFamily="34" charset="0"/>
              <a:buChar char="•"/>
            </a:pPr>
            <a:r>
              <a:rPr lang="en-US" dirty="0">
                <a:cs typeface="Segoe UI"/>
              </a:rPr>
              <a:t>Roundtable on Information Access for People with Print Disabilities</a:t>
            </a:r>
          </a:p>
          <a:p>
            <a:pPr marL="285750" indent="-285750">
              <a:buFont typeface="Arial" panose="020B0604020202020204" pitchFamily="34" charset="0"/>
              <a:buChar char="•"/>
            </a:pPr>
            <a:r>
              <a:rPr lang="en-US" dirty="0">
                <a:cs typeface="Segoe UI"/>
              </a:rPr>
              <a:t>Vision Australia Library</a:t>
            </a:r>
          </a:p>
        </p:txBody>
      </p:sp>
    </p:spTree>
    <p:extLst>
      <p:ext uri="{BB962C8B-B14F-4D97-AF65-F5344CB8AC3E}">
        <p14:creationId xmlns:p14="http://schemas.microsoft.com/office/powerpoint/2010/main" val="3922187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CE85-AA4F-1B46-AC08-CA6A877169F4}"/>
              </a:ext>
            </a:extLst>
          </p:cNvPr>
          <p:cNvSpPr>
            <a:spLocks noGrp="1"/>
          </p:cNvSpPr>
          <p:nvPr>
            <p:ph type="title"/>
          </p:nvPr>
        </p:nvSpPr>
        <p:spPr>
          <a:xfrm>
            <a:off x="455082" y="398199"/>
            <a:ext cx="7271597" cy="1045543"/>
          </a:xfrm>
        </p:spPr>
        <p:txBody>
          <a:bodyPr>
            <a:normAutofit fontScale="90000"/>
          </a:bodyPr>
          <a:lstStyle/>
          <a:p>
            <a:r>
              <a:rPr lang="en-AU" dirty="0">
                <a:solidFill>
                  <a:srgbClr val="000000"/>
                </a:solidFill>
                <a:latin typeface="Georgia"/>
                <a:cs typeface="Segoe UI"/>
              </a:rPr>
              <a:t>Our approach: Enhancing Discoverability Through Metadata </a:t>
            </a:r>
            <a:endParaRPr lang="en-US" dirty="0"/>
          </a:p>
        </p:txBody>
      </p:sp>
      <p:sp>
        <p:nvSpPr>
          <p:cNvPr id="3" name="Footer Placeholder 2">
            <a:extLst>
              <a:ext uri="{FF2B5EF4-FFF2-40B4-BE49-F238E27FC236}">
                <a16:creationId xmlns:a16="http://schemas.microsoft.com/office/drawing/2014/main" id="{CB74761B-D931-3046-90B7-CDE3AE114D4D}"/>
              </a:ext>
            </a:extLst>
          </p:cNvPr>
          <p:cNvSpPr>
            <a:spLocks noGrp="1"/>
          </p:cNvSpPr>
          <p:nvPr>
            <p:ph type="ftr" sz="quarter" idx="10"/>
          </p:nvPr>
        </p:nvSpPr>
        <p:spPr>
          <a:xfrm>
            <a:off x="648525" y="6285871"/>
            <a:ext cx="4114271" cy="123111"/>
          </a:xfrm>
        </p:spPr>
        <p:txBody>
          <a:bodyPr/>
          <a:lstStyle/>
          <a:p>
            <a:pPr defTabSz="380985"/>
            <a:r>
              <a:rPr lang="en-US" dirty="0">
                <a:solidFill>
                  <a:srgbClr val="000000"/>
                </a:solidFill>
                <a:latin typeface="Segoe UI"/>
              </a:rPr>
              <a:t>Round Table conference 2025</a:t>
            </a:r>
            <a:endParaRPr lang="en-AU" dirty="0">
              <a:solidFill>
                <a:srgbClr val="000000"/>
              </a:solidFill>
              <a:latin typeface="Segoe UI"/>
            </a:endParaRPr>
          </a:p>
        </p:txBody>
      </p:sp>
      <p:sp>
        <p:nvSpPr>
          <p:cNvPr id="4" name="Slide Number Placeholder 3">
            <a:extLst>
              <a:ext uri="{FF2B5EF4-FFF2-40B4-BE49-F238E27FC236}">
                <a16:creationId xmlns:a16="http://schemas.microsoft.com/office/drawing/2014/main" id="{B5B34190-0846-404F-87C2-522AB0069A2C}"/>
              </a:ext>
            </a:extLst>
          </p:cNvPr>
          <p:cNvSpPr>
            <a:spLocks noGrp="1"/>
          </p:cNvSpPr>
          <p:nvPr>
            <p:ph type="sldNum" sz="quarter" idx="11"/>
          </p:nvPr>
        </p:nvSpPr>
        <p:spPr/>
        <p:txBody>
          <a:bodyPr/>
          <a:lstStyle/>
          <a:p>
            <a:fld id="{A1F315BC-2BC6-2941-949D-E007781F310A}" type="slidenum">
              <a:rPr lang="en-AU"/>
              <a:pPr/>
              <a:t>6</a:t>
            </a:fld>
            <a:endParaRPr lang="en-AU"/>
          </a:p>
        </p:txBody>
      </p:sp>
      <p:sp>
        <p:nvSpPr>
          <p:cNvPr id="5" name="Text Placeholder 4">
            <a:extLst>
              <a:ext uri="{FF2B5EF4-FFF2-40B4-BE49-F238E27FC236}">
                <a16:creationId xmlns:a16="http://schemas.microsoft.com/office/drawing/2014/main" id="{19392D09-7753-2C45-BEFB-BC1A9FF10682}"/>
              </a:ext>
            </a:extLst>
          </p:cNvPr>
          <p:cNvSpPr>
            <a:spLocks noGrp="1"/>
          </p:cNvSpPr>
          <p:nvPr>
            <p:ph type="body" sz="quarter" idx="12"/>
          </p:nvPr>
        </p:nvSpPr>
        <p:spPr>
          <a:xfrm>
            <a:off x="293157" y="1042099"/>
            <a:ext cx="6102471" cy="1045543"/>
          </a:xfrm>
        </p:spPr>
        <p:txBody>
          <a:bodyPr vert="horz" wrap="square" lIns="0" tIns="0" rIns="0" bIns="0" rtlCol="0" anchor="t">
            <a:spAutoFit/>
          </a:bodyPr>
          <a:lstStyle/>
          <a:p>
            <a:pPr>
              <a:lnSpc>
                <a:spcPct val="150000"/>
              </a:lnSpc>
            </a:pPr>
            <a:endParaRPr lang="en-AU" dirty="0">
              <a:cs typeface="Segoe UI"/>
            </a:endParaRPr>
          </a:p>
          <a:p>
            <a:pPr marL="135255" lvl="2" indent="-149860">
              <a:lnSpc>
                <a:spcPct val="150000"/>
              </a:lnSpc>
            </a:pPr>
            <a:endParaRPr lang="en-AU" dirty="0">
              <a:cs typeface="Segoe UI"/>
            </a:endParaRPr>
          </a:p>
        </p:txBody>
      </p:sp>
      <p:sp>
        <p:nvSpPr>
          <p:cNvPr id="6" name="TextBox 5">
            <a:extLst>
              <a:ext uri="{FF2B5EF4-FFF2-40B4-BE49-F238E27FC236}">
                <a16:creationId xmlns:a16="http://schemas.microsoft.com/office/drawing/2014/main" id="{3E2E7A8E-530F-658F-9D73-C5D44EFC777A}"/>
              </a:ext>
            </a:extLst>
          </p:cNvPr>
          <p:cNvSpPr txBox="1"/>
          <p:nvPr/>
        </p:nvSpPr>
        <p:spPr>
          <a:xfrm>
            <a:off x="648525" y="1700463"/>
            <a:ext cx="6361875"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dirty="0" err="1"/>
              <a:t>Standardised</a:t>
            </a:r>
            <a:r>
              <a:rPr lang="en-US" sz="2400" b="1" dirty="0"/>
              <a:t> Bibliographic Records</a:t>
            </a:r>
            <a:r>
              <a:rPr lang="en-US" dirty="0"/>
              <a:t>: Addressed inconsistencies in how braille materials were described, ensuring accurate and complete information.</a:t>
            </a:r>
          </a:p>
          <a:p>
            <a:endParaRPr lang="en-US" dirty="0"/>
          </a:p>
          <a:p>
            <a:pPr marL="285750" indent="-285750">
              <a:buFont typeface="Arial" panose="020B0604020202020204" pitchFamily="34" charset="0"/>
              <a:buChar char="•"/>
            </a:pPr>
            <a:r>
              <a:rPr lang="en-US" sz="2400" b="1" dirty="0"/>
              <a:t>Leveraged Key MARC Fields</a:t>
            </a:r>
            <a:r>
              <a:rPr lang="en-US" dirty="0"/>
              <a:t>: Identified and </a:t>
            </a:r>
            <a:r>
              <a:rPr lang="en-US" dirty="0" err="1"/>
              <a:t>utilised</a:t>
            </a:r>
            <a:r>
              <a:rPr lang="en-US" dirty="0"/>
              <a:t> specific MARC fields to capture essential details about braille format, enabling more precise searching.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b="1" dirty="0"/>
              <a:t>Refined SOLR Indexing</a:t>
            </a:r>
            <a:r>
              <a:rPr lang="en-US" dirty="0"/>
              <a:t>: Expanded indexing criteria from 6 to 21, allowing for more granular and effective search results. </a:t>
            </a:r>
            <a:endParaRPr lang="en-US" dirty="0">
              <a:cs typeface="Segoe UI"/>
            </a:endParaRPr>
          </a:p>
        </p:txBody>
      </p:sp>
      <p:pic>
        <p:nvPicPr>
          <p:cNvPr id="7" name="Picture 6" descr="A group of smart watches on grass&#10;&#10;AI-generated content may be incorrect.">
            <a:extLst>
              <a:ext uri="{FF2B5EF4-FFF2-40B4-BE49-F238E27FC236}">
                <a16:creationId xmlns:a16="http://schemas.microsoft.com/office/drawing/2014/main" id="{48E9CD08-4071-F296-B92B-0D42879237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12021" y="1566808"/>
            <a:ext cx="4863831" cy="3310958"/>
          </a:xfrm>
          <a:prstGeom prst="rect">
            <a:avLst/>
          </a:prstGeom>
        </p:spPr>
      </p:pic>
    </p:spTree>
    <p:extLst>
      <p:ext uri="{BB962C8B-B14F-4D97-AF65-F5344CB8AC3E}">
        <p14:creationId xmlns:p14="http://schemas.microsoft.com/office/powerpoint/2010/main" val="422243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6799-2910-93DB-DCFF-14A68C6DAF27}"/>
              </a:ext>
            </a:extLst>
          </p:cNvPr>
          <p:cNvSpPr>
            <a:spLocks noGrp="1"/>
          </p:cNvSpPr>
          <p:nvPr>
            <p:ph type="title"/>
          </p:nvPr>
        </p:nvSpPr>
        <p:spPr>
          <a:xfrm>
            <a:off x="455085" y="398199"/>
            <a:ext cx="6491150" cy="1287802"/>
          </a:xfrm>
        </p:spPr>
        <p:txBody>
          <a:bodyPr>
            <a:normAutofit fontScale="90000"/>
          </a:bodyPr>
          <a:lstStyle/>
          <a:p>
            <a:r>
              <a:rPr lang="en-AU" dirty="0">
                <a:solidFill>
                  <a:srgbClr val="000000"/>
                </a:solidFill>
                <a:latin typeface="Georgia"/>
                <a:cs typeface="Segoe UI"/>
              </a:rPr>
              <a:t>Our approach: Enhancing Discoverability Through Metadata (Cont.)</a:t>
            </a:r>
            <a:endParaRPr lang="en-AU" dirty="0"/>
          </a:p>
        </p:txBody>
      </p:sp>
      <p:sp>
        <p:nvSpPr>
          <p:cNvPr id="3" name="Footer Placeholder 2">
            <a:extLst>
              <a:ext uri="{FF2B5EF4-FFF2-40B4-BE49-F238E27FC236}">
                <a16:creationId xmlns:a16="http://schemas.microsoft.com/office/drawing/2014/main" id="{738D8197-852A-B5CB-0289-6E84AFAF59E2}"/>
              </a:ext>
            </a:extLst>
          </p:cNvPr>
          <p:cNvSpPr>
            <a:spLocks noGrp="1"/>
          </p:cNvSpPr>
          <p:nvPr>
            <p:ph type="ftr" sz="quarter" idx="10"/>
          </p:nvPr>
        </p:nvSpPr>
        <p:spPr/>
        <p:txBody>
          <a:bodyPr/>
          <a:lstStyle/>
          <a:p>
            <a:r>
              <a:rPr lang="en-US" dirty="0">
                <a:cs typeface="Segoe UI"/>
              </a:rPr>
              <a:t>Round Table Conference 2025</a:t>
            </a:r>
            <a:endParaRPr lang="en-US" dirty="0"/>
          </a:p>
        </p:txBody>
      </p:sp>
      <p:sp>
        <p:nvSpPr>
          <p:cNvPr id="7" name="TextBox 6">
            <a:extLst>
              <a:ext uri="{FF2B5EF4-FFF2-40B4-BE49-F238E27FC236}">
                <a16:creationId xmlns:a16="http://schemas.microsoft.com/office/drawing/2014/main" id="{A0E2E727-5C12-524E-2E6A-40DF41EAAC25}"/>
              </a:ext>
            </a:extLst>
          </p:cNvPr>
          <p:cNvSpPr txBox="1"/>
          <p:nvPr/>
        </p:nvSpPr>
        <p:spPr>
          <a:xfrm>
            <a:off x="455083" y="2614863"/>
            <a:ext cx="5416328" cy="1846659"/>
          </a:xfrm>
          <a:prstGeom prst="rect">
            <a:avLst/>
          </a:prstGeom>
          <a:noFill/>
        </p:spPr>
        <p:txBody>
          <a:bodyPr wrap="square" rtlCol="0">
            <a:spAutoFit/>
          </a:bodyPr>
          <a:lstStyle/>
          <a:p>
            <a:r>
              <a:rPr lang="en-US" sz="2400" b="1" dirty="0" err="1"/>
              <a:t>Standardised</a:t>
            </a:r>
            <a:r>
              <a:rPr lang="en-US" sz="2400" b="1" dirty="0"/>
              <a:t> Bibliographic Records</a:t>
            </a:r>
            <a:r>
              <a:rPr lang="en-US" dirty="0"/>
              <a:t>: </a:t>
            </a:r>
          </a:p>
          <a:p>
            <a:endParaRPr lang="en-US" dirty="0"/>
          </a:p>
          <a:p>
            <a:r>
              <a:rPr lang="en-US" dirty="0"/>
              <a:t>Addressed inconsistencies in how braille materials were described, ensuring accurate and complete information.</a:t>
            </a:r>
          </a:p>
          <a:p>
            <a:endParaRPr lang="en-AU" dirty="0"/>
          </a:p>
        </p:txBody>
      </p:sp>
      <p:pic>
        <p:nvPicPr>
          <p:cNvPr id="4" name="Picture 3">
            <a:extLst>
              <a:ext uri="{FF2B5EF4-FFF2-40B4-BE49-F238E27FC236}">
                <a16:creationId xmlns:a16="http://schemas.microsoft.com/office/drawing/2014/main" id="{BF686A93-BC75-CDCA-96E8-63E5D3524AC3}"/>
              </a:ext>
            </a:extLst>
          </p:cNvPr>
          <p:cNvPicPr>
            <a:picLocks noChangeAspect="1"/>
          </p:cNvPicPr>
          <p:nvPr/>
        </p:nvPicPr>
        <p:blipFill>
          <a:blip r:embed="rId2"/>
          <a:stretch>
            <a:fillRect/>
          </a:stretch>
        </p:blipFill>
        <p:spPr>
          <a:xfrm>
            <a:off x="6950438" y="1611726"/>
            <a:ext cx="3267075" cy="209550"/>
          </a:xfrm>
          <a:prstGeom prst="rect">
            <a:avLst/>
          </a:prstGeom>
        </p:spPr>
      </p:pic>
      <p:pic>
        <p:nvPicPr>
          <p:cNvPr id="5" name="Picture 4" descr="A close-up of a text&#10;&#10;AI-generated content may be incorrect.">
            <a:extLst>
              <a:ext uri="{FF2B5EF4-FFF2-40B4-BE49-F238E27FC236}">
                <a16:creationId xmlns:a16="http://schemas.microsoft.com/office/drawing/2014/main" id="{66806585-71AF-CD7F-B28D-9D7AC0975EB2}"/>
              </a:ext>
            </a:extLst>
          </p:cNvPr>
          <p:cNvPicPr>
            <a:picLocks noChangeAspect="1"/>
          </p:cNvPicPr>
          <p:nvPr/>
        </p:nvPicPr>
        <p:blipFill>
          <a:blip r:embed="rId3"/>
          <a:stretch>
            <a:fillRect/>
          </a:stretch>
        </p:blipFill>
        <p:spPr>
          <a:xfrm>
            <a:off x="6947798" y="2584641"/>
            <a:ext cx="2905125" cy="952500"/>
          </a:xfrm>
          <a:prstGeom prst="rect">
            <a:avLst/>
          </a:prstGeom>
        </p:spPr>
      </p:pic>
      <p:pic>
        <p:nvPicPr>
          <p:cNvPr id="6" name="Picture 5">
            <a:extLst>
              <a:ext uri="{FF2B5EF4-FFF2-40B4-BE49-F238E27FC236}">
                <a16:creationId xmlns:a16="http://schemas.microsoft.com/office/drawing/2014/main" id="{F0AC8D62-30D3-DA85-25A0-D66773B72E73}"/>
              </a:ext>
            </a:extLst>
          </p:cNvPr>
          <p:cNvPicPr>
            <a:picLocks noChangeAspect="1"/>
          </p:cNvPicPr>
          <p:nvPr/>
        </p:nvPicPr>
        <p:blipFill>
          <a:blip r:embed="rId4"/>
          <a:stretch>
            <a:fillRect/>
          </a:stretch>
        </p:blipFill>
        <p:spPr>
          <a:xfrm>
            <a:off x="5277505" y="4185583"/>
            <a:ext cx="5476875" cy="542925"/>
          </a:xfrm>
          <a:prstGeom prst="rect">
            <a:avLst/>
          </a:prstGeom>
        </p:spPr>
      </p:pic>
    </p:spTree>
    <p:extLst>
      <p:ext uri="{BB962C8B-B14F-4D97-AF65-F5344CB8AC3E}">
        <p14:creationId xmlns:p14="http://schemas.microsoft.com/office/powerpoint/2010/main" val="776053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AB7FA-4102-5DB2-2613-D0A3967F7CDA}"/>
              </a:ext>
            </a:extLst>
          </p:cNvPr>
          <p:cNvSpPr>
            <a:spLocks noGrp="1"/>
          </p:cNvSpPr>
          <p:nvPr>
            <p:ph type="title"/>
          </p:nvPr>
        </p:nvSpPr>
        <p:spPr/>
        <p:txBody>
          <a:bodyPr/>
          <a:lstStyle/>
          <a:p>
            <a:r>
              <a:rPr lang="en-AU" dirty="0">
                <a:solidFill>
                  <a:srgbClr val="000000"/>
                </a:solidFill>
                <a:latin typeface="Georgia"/>
                <a:cs typeface="Segoe UI"/>
              </a:rPr>
              <a:t>Our approach: Enhancing Discoverability Through Metadata (Cont.)</a:t>
            </a:r>
            <a:endParaRPr lang="en-AU" dirty="0"/>
          </a:p>
        </p:txBody>
      </p:sp>
      <p:sp>
        <p:nvSpPr>
          <p:cNvPr id="3" name="Footer Placeholder 2">
            <a:extLst>
              <a:ext uri="{FF2B5EF4-FFF2-40B4-BE49-F238E27FC236}">
                <a16:creationId xmlns:a16="http://schemas.microsoft.com/office/drawing/2014/main" id="{BD5542F2-1F89-B06C-35E4-09BB0E93187D}"/>
              </a:ext>
            </a:extLst>
          </p:cNvPr>
          <p:cNvSpPr>
            <a:spLocks noGrp="1"/>
          </p:cNvSpPr>
          <p:nvPr>
            <p:ph type="ftr" sz="quarter" idx="10"/>
          </p:nvPr>
        </p:nvSpPr>
        <p:spPr/>
        <p:txBody>
          <a:bodyPr/>
          <a:lstStyle/>
          <a:p>
            <a:r>
              <a:rPr lang="en-US" dirty="0"/>
              <a:t>Round Table Conference 2025</a:t>
            </a:r>
          </a:p>
        </p:txBody>
      </p:sp>
      <p:sp>
        <p:nvSpPr>
          <p:cNvPr id="8" name="TextBox 7">
            <a:extLst>
              <a:ext uri="{FF2B5EF4-FFF2-40B4-BE49-F238E27FC236}">
                <a16:creationId xmlns:a16="http://schemas.microsoft.com/office/drawing/2014/main" id="{485F4B24-D354-46C3-FBDF-FCF56DCA6C17}"/>
              </a:ext>
            </a:extLst>
          </p:cNvPr>
          <p:cNvSpPr txBox="1"/>
          <p:nvPr/>
        </p:nvSpPr>
        <p:spPr>
          <a:xfrm>
            <a:off x="455084" y="1686001"/>
            <a:ext cx="5223821" cy="2677656"/>
          </a:xfrm>
          <a:prstGeom prst="rect">
            <a:avLst/>
          </a:prstGeom>
          <a:noFill/>
        </p:spPr>
        <p:txBody>
          <a:bodyPr wrap="square" lIns="91440" tIns="45720" rIns="91440" bIns="45720" rtlCol="0" anchor="t">
            <a:spAutoFit/>
          </a:bodyPr>
          <a:lstStyle/>
          <a:p>
            <a:r>
              <a:rPr lang="en-US" sz="2400" b="1" dirty="0"/>
              <a:t>Leveraged Key MARC Fields</a:t>
            </a:r>
            <a:r>
              <a:rPr lang="en-US" dirty="0"/>
              <a:t>: </a:t>
            </a:r>
          </a:p>
          <a:p>
            <a:endParaRPr lang="en-US" dirty="0"/>
          </a:p>
          <a:p>
            <a:r>
              <a:rPr lang="en-US" dirty="0"/>
              <a:t>Identified and </a:t>
            </a:r>
            <a:r>
              <a:rPr lang="en-US" dirty="0" err="1"/>
              <a:t>utilised</a:t>
            </a:r>
            <a:r>
              <a:rPr lang="en-US" dirty="0"/>
              <a:t> specific MARC fields (e.g., </a:t>
            </a:r>
            <a:r>
              <a:rPr lang="en-US" b="1" dirty="0"/>
              <a:t>336/337/338 for Content Type/Media Type/Carrier Type</a:t>
            </a:r>
            <a:r>
              <a:rPr lang="en-US" dirty="0"/>
              <a:t>, </a:t>
            </a:r>
            <a:r>
              <a:rPr lang="en-US" b="1" dirty="0"/>
              <a:t>341for Accessibility Content </a:t>
            </a:r>
            <a:r>
              <a:rPr lang="en-US" dirty="0"/>
              <a:t>and </a:t>
            </a:r>
            <a:r>
              <a:rPr lang="en-US" b="1" dirty="0"/>
              <a:t>532 for Accessibility Note</a:t>
            </a:r>
            <a:r>
              <a:rPr lang="en-US" dirty="0"/>
              <a:t>) to capture essential details about braille format, enabling more precise searching.</a:t>
            </a:r>
          </a:p>
          <a:p>
            <a:endParaRPr lang="en-AU" dirty="0"/>
          </a:p>
        </p:txBody>
      </p:sp>
      <p:pic>
        <p:nvPicPr>
          <p:cNvPr id="10" name="Picture 9">
            <a:extLst>
              <a:ext uri="{FF2B5EF4-FFF2-40B4-BE49-F238E27FC236}">
                <a16:creationId xmlns:a16="http://schemas.microsoft.com/office/drawing/2014/main" id="{3D591246-77EE-30DA-F067-9EF491DEF7AA}"/>
              </a:ext>
            </a:extLst>
          </p:cNvPr>
          <p:cNvPicPr>
            <a:picLocks noChangeAspect="1"/>
          </p:cNvPicPr>
          <p:nvPr/>
        </p:nvPicPr>
        <p:blipFill>
          <a:blip r:embed="rId2"/>
          <a:stretch>
            <a:fillRect/>
          </a:stretch>
        </p:blipFill>
        <p:spPr>
          <a:xfrm>
            <a:off x="7002330" y="1941095"/>
            <a:ext cx="4734586" cy="2145563"/>
          </a:xfrm>
          <a:prstGeom prst="rect">
            <a:avLst/>
          </a:prstGeom>
        </p:spPr>
      </p:pic>
    </p:spTree>
    <p:extLst>
      <p:ext uri="{BB962C8B-B14F-4D97-AF65-F5344CB8AC3E}">
        <p14:creationId xmlns:p14="http://schemas.microsoft.com/office/powerpoint/2010/main" val="118234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FC798E-9B01-66A9-A725-A7F50CDDBE41}"/>
              </a:ext>
            </a:extLst>
          </p:cNvPr>
          <p:cNvSpPr>
            <a:spLocks noGrp="1"/>
          </p:cNvSpPr>
          <p:nvPr>
            <p:ph type="title"/>
          </p:nvPr>
        </p:nvSpPr>
        <p:spPr>
          <a:xfrm>
            <a:off x="455084" y="398199"/>
            <a:ext cx="11281833" cy="1287802"/>
          </a:xfrm>
        </p:spPr>
        <p:txBody>
          <a:bodyPr/>
          <a:lstStyle/>
          <a:p>
            <a:r>
              <a:rPr lang="en-AU" dirty="0">
                <a:solidFill>
                  <a:srgbClr val="000000"/>
                </a:solidFill>
                <a:latin typeface="Georgia"/>
                <a:cs typeface="Segoe UI"/>
              </a:rPr>
              <a:t>Our approach: Enhancing Discoverability Through Metadata (Cont.)</a:t>
            </a:r>
            <a:endParaRPr lang="en-US" dirty="0"/>
          </a:p>
        </p:txBody>
      </p:sp>
      <p:sp>
        <p:nvSpPr>
          <p:cNvPr id="3" name="Footer Placeholder 2">
            <a:extLst>
              <a:ext uri="{FF2B5EF4-FFF2-40B4-BE49-F238E27FC236}">
                <a16:creationId xmlns:a16="http://schemas.microsoft.com/office/drawing/2014/main" id="{E0F6FEBD-D53A-96B3-60F6-5D0D88FA86C9}"/>
              </a:ext>
            </a:extLst>
          </p:cNvPr>
          <p:cNvSpPr>
            <a:spLocks noGrp="1"/>
          </p:cNvSpPr>
          <p:nvPr>
            <p:ph type="ftr" sz="quarter" idx="10"/>
          </p:nvPr>
        </p:nvSpPr>
        <p:spPr>
          <a:xfrm>
            <a:off x="639000" y="6307139"/>
            <a:ext cx="4114271" cy="123111"/>
          </a:xfrm>
        </p:spPr>
        <p:txBody>
          <a:bodyPr anchor="b">
            <a:normAutofit/>
          </a:bodyPr>
          <a:lstStyle/>
          <a:p>
            <a:pPr>
              <a:spcAft>
                <a:spcPts val="600"/>
              </a:spcAft>
            </a:pPr>
            <a:r>
              <a:rPr lang="en-US" dirty="0"/>
              <a:t>Round Table Conference 2025</a:t>
            </a:r>
          </a:p>
        </p:txBody>
      </p:sp>
      <p:sp>
        <p:nvSpPr>
          <p:cNvPr id="9" name="TextBox 8">
            <a:extLst>
              <a:ext uri="{FF2B5EF4-FFF2-40B4-BE49-F238E27FC236}">
                <a16:creationId xmlns:a16="http://schemas.microsoft.com/office/drawing/2014/main" id="{B56682DD-06D9-F02F-BA1D-96B4811E9156}"/>
              </a:ext>
            </a:extLst>
          </p:cNvPr>
          <p:cNvSpPr txBox="1"/>
          <p:nvPr/>
        </p:nvSpPr>
        <p:spPr>
          <a:xfrm>
            <a:off x="354442" y="1436828"/>
            <a:ext cx="11281834" cy="1077218"/>
          </a:xfrm>
          <a:prstGeom prst="rect">
            <a:avLst/>
          </a:prstGeom>
          <a:noFill/>
        </p:spPr>
        <p:txBody>
          <a:bodyPr wrap="square" lIns="91440" tIns="45720" rIns="91440" bIns="45720" rtlCol="0" anchor="t">
            <a:spAutoFit/>
          </a:bodyPr>
          <a:lstStyle/>
          <a:p>
            <a:r>
              <a:rPr lang="en-US" sz="2800" b="1" dirty="0"/>
              <a:t>Refined SOLR Indexing: </a:t>
            </a:r>
          </a:p>
          <a:p>
            <a:r>
              <a:rPr lang="en-US" dirty="0"/>
              <a:t>Expanded indexing criteria from 6 to 21, allowing for more granular and effective search results. </a:t>
            </a:r>
          </a:p>
          <a:p>
            <a:endParaRPr lang="en-US" dirty="0">
              <a:cs typeface="Segoe UI"/>
            </a:endParaRPr>
          </a:p>
        </p:txBody>
      </p:sp>
      <p:pic>
        <p:nvPicPr>
          <p:cNvPr id="2" name="Picture 1" descr="A screenshot of a computer&#10;&#10;AI-generated content may be incorrect.">
            <a:extLst>
              <a:ext uri="{FF2B5EF4-FFF2-40B4-BE49-F238E27FC236}">
                <a16:creationId xmlns:a16="http://schemas.microsoft.com/office/drawing/2014/main" id="{15EFD31B-AE8E-B465-0500-D17D1949858D}"/>
              </a:ext>
            </a:extLst>
          </p:cNvPr>
          <p:cNvPicPr>
            <a:picLocks noChangeAspect="1"/>
          </p:cNvPicPr>
          <p:nvPr/>
        </p:nvPicPr>
        <p:blipFill>
          <a:blip r:embed="rId2"/>
          <a:stretch>
            <a:fillRect/>
          </a:stretch>
        </p:blipFill>
        <p:spPr>
          <a:xfrm>
            <a:off x="457470" y="2287761"/>
            <a:ext cx="11277061" cy="3658894"/>
          </a:xfrm>
          <a:prstGeom prst="rect">
            <a:avLst/>
          </a:prstGeom>
        </p:spPr>
      </p:pic>
    </p:spTree>
    <p:extLst>
      <p:ext uri="{BB962C8B-B14F-4D97-AF65-F5344CB8AC3E}">
        <p14:creationId xmlns:p14="http://schemas.microsoft.com/office/powerpoint/2010/main" val="868778959"/>
      </p:ext>
    </p:extLst>
  </p:cSld>
  <p:clrMapOvr>
    <a:masterClrMapping/>
  </p:clrMapOvr>
</p:sld>
</file>

<file path=ppt/theme/theme1.xml><?xml version="1.0" encoding="utf-8"?>
<a:theme xmlns:a="http://schemas.openxmlformats.org/drawingml/2006/main" name="Covers_B">
  <a:themeElements>
    <a:clrScheme name="Trove Final">
      <a:dk1>
        <a:srgbClr val="000000"/>
      </a:dk1>
      <a:lt1>
        <a:srgbClr val="FFFFFF"/>
      </a:lt1>
      <a:dk2>
        <a:srgbClr val="2C004B"/>
      </a:dk2>
      <a:lt2>
        <a:srgbClr val="F3F3F3"/>
      </a:lt2>
      <a:accent1>
        <a:srgbClr val="008944"/>
      </a:accent1>
      <a:accent2>
        <a:srgbClr val="FFBD4C"/>
      </a:accent2>
      <a:accent3>
        <a:srgbClr val="6338C2"/>
      </a:accent3>
      <a:accent4>
        <a:srgbClr val="C0286F"/>
      </a:accent4>
      <a:accent5>
        <a:srgbClr val="FF733E"/>
      </a:accent5>
      <a:accent6>
        <a:srgbClr val="016ED3"/>
      </a:accent6>
      <a:hlink>
        <a:srgbClr val="016ED3"/>
      </a:hlink>
      <a:folHlink>
        <a:srgbClr val="954F72"/>
      </a:folHlink>
    </a:clrScheme>
    <a:fontScheme name="Trove">
      <a:majorFont>
        <a:latin typeface="Georgia"/>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ve_Powerpoint_test" id="{E4EE7F11-2185-794B-B308-59CFD4309255}" vid="{7E556478-9C3F-264A-B7E4-1C1EE4217A32}"/>
    </a:ext>
  </a:extLst>
</a:theme>
</file>

<file path=ppt/theme/theme2.xml><?xml version="1.0" encoding="utf-8"?>
<a:theme xmlns:a="http://schemas.openxmlformats.org/drawingml/2006/main" name="Dividers">
  <a:themeElements>
    <a:clrScheme name="Trove Final">
      <a:dk1>
        <a:srgbClr val="000000"/>
      </a:dk1>
      <a:lt1>
        <a:srgbClr val="FFFFFF"/>
      </a:lt1>
      <a:dk2>
        <a:srgbClr val="2C004B"/>
      </a:dk2>
      <a:lt2>
        <a:srgbClr val="F3F3F3"/>
      </a:lt2>
      <a:accent1>
        <a:srgbClr val="008944"/>
      </a:accent1>
      <a:accent2>
        <a:srgbClr val="FFBD4C"/>
      </a:accent2>
      <a:accent3>
        <a:srgbClr val="6338C2"/>
      </a:accent3>
      <a:accent4>
        <a:srgbClr val="C0286F"/>
      </a:accent4>
      <a:accent5>
        <a:srgbClr val="FF733E"/>
      </a:accent5>
      <a:accent6>
        <a:srgbClr val="016ED3"/>
      </a:accent6>
      <a:hlink>
        <a:srgbClr val="016ED3"/>
      </a:hlink>
      <a:folHlink>
        <a:srgbClr val="954F72"/>
      </a:folHlink>
    </a:clrScheme>
    <a:fontScheme name="Trove">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ve_Powerpoint_test" id="{E4EE7F11-2185-794B-B308-59CFD4309255}" vid="{0C235796-DAEC-4449-BDC7-C83A37260DCD}"/>
    </a:ext>
  </a:extLst>
</a:theme>
</file>

<file path=ppt/theme/theme3.xml><?xml version="1.0" encoding="utf-8"?>
<a:theme xmlns:a="http://schemas.openxmlformats.org/drawingml/2006/main" name="Content No Subhead artefact">
  <a:themeElements>
    <a:clrScheme name="Trove Final">
      <a:dk1>
        <a:srgbClr val="000000"/>
      </a:dk1>
      <a:lt1>
        <a:srgbClr val="FFFFFF"/>
      </a:lt1>
      <a:dk2>
        <a:srgbClr val="2C004B"/>
      </a:dk2>
      <a:lt2>
        <a:srgbClr val="F3F3F3"/>
      </a:lt2>
      <a:accent1>
        <a:srgbClr val="008944"/>
      </a:accent1>
      <a:accent2>
        <a:srgbClr val="FFBD4C"/>
      </a:accent2>
      <a:accent3>
        <a:srgbClr val="6338C2"/>
      </a:accent3>
      <a:accent4>
        <a:srgbClr val="C0286F"/>
      </a:accent4>
      <a:accent5>
        <a:srgbClr val="FF733E"/>
      </a:accent5>
      <a:accent6>
        <a:srgbClr val="016ED3"/>
      </a:accent6>
      <a:hlink>
        <a:srgbClr val="016ED3"/>
      </a:hlink>
      <a:folHlink>
        <a:srgbClr val="954F72"/>
      </a:folHlink>
    </a:clrScheme>
    <a:fontScheme name="Trove">
      <a:majorFont>
        <a:latin typeface="Georgia"/>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ve_Powerpoint_test" id="{E4EE7F11-2185-794B-B308-59CFD4309255}" vid="{79E290F9-41CE-454E-9934-5C57B75229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ee0736a9-99fc-4d33-8fe0-c60f02c99101" xsi:nil="true"/>
    <_activity xmlns="ee0736a9-99fc-4d33-8fe0-c60f02c9910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F7674E657A0F459AE30EBCEB8C5F6F" ma:contentTypeVersion="18" ma:contentTypeDescription="Create a new document." ma:contentTypeScope="" ma:versionID="9417245d61a468bd991d63574fbb3990">
  <xsd:schema xmlns:xsd="http://www.w3.org/2001/XMLSchema" xmlns:xs="http://www.w3.org/2001/XMLSchema" xmlns:p="http://schemas.microsoft.com/office/2006/metadata/properties" xmlns:ns3="a8c0810a-d9a4-41b4-97bc-dcd0c15eec90" xmlns:ns4="ee0736a9-99fc-4d33-8fe0-c60f02c99101" targetNamespace="http://schemas.microsoft.com/office/2006/metadata/properties" ma:root="true" ma:fieldsID="5e684be57bec265cc1e776d1987561c4" ns3:_="" ns4:_="">
    <xsd:import namespace="a8c0810a-d9a4-41b4-97bc-dcd0c15eec90"/>
    <xsd:import namespace="ee0736a9-99fc-4d33-8fe0-c60f02c9910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0810a-d9a4-41b4-97bc-dcd0c15eec9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0736a9-99fc-4d33-8fe0-c60f02c991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9AB31F-FF3F-4FCA-84F9-BC3CA80200EF}">
  <ds:schemaRefs>
    <ds:schemaRef ds:uri="a8c0810a-d9a4-41b4-97bc-dcd0c15eec90"/>
    <ds:schemaRef ds:uri="http://schemas.openxmlformats.org/package/2006/metadata/core-properties"/>
    <ds:schemaRef ds:uri="http://www.w3.org/XML/1998/namespace"/>
    <ds:schemaRef ds:uri="http://schemas.microsoft.com/office/infopath/2007/PartnerControls"/>
    <ds:schemaRef ds:uri="http://purl.org/dc/dcmitype/"/>
    <ds:schemaRef ds:uri="http://schemas.microsoft.com/office/2006/metadata/properties"/>
    <ds:schemaRef ds:uri="http://schemas.microsoft.com/office/2006/documentManagement/types"/>
    <ds:schemaRef ds:uri="http://purl.org/dc/elements/1.1/"/>
    <ds:schemaRef ds:uri="http://purl.org/dc/terms/"/>
    <ds:schemaRef ds:uri="ee0736a9-99fc-4d33-8fe0-c60f02c99101"/>
  </ds:schemaRefs>
</ds:datastoreItem>
</file>

<file path=customXml/itemProps2.xml><?xml version="1.0" encoding="utf-8"?>
<ds:datastoreItem xmlns:ds="http://schemas.openxmlformats.org/officeDocument/2006/customXml" ds:itemID="{8DAEC2D9-0A78-4E4F-B168-A74A314D32CC}">
  <ds:schemaRefs>
    <ds:schemaRef ds:uri="http://schemas.microsoft.com/sharepoint/v3/contenttype/forms"/>
  </ds:schemaRefs>
</ds:datastoreItem>
</file>

<file path=customXml/itemProps3.xml><?xml version="1.0" encoding="utf-8"?>
<ds:datastoreItem xmlns:ds="http://schemas.openxmlformats.org/officeDocument/2006/customXml" ds:itemID="{63190722-A5F7-49CA-B4DB-F81C572D7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0810a-d9a4-41b4-97bc-dcd0c15eec90"/>
    <ds:schemaRef ds:uri="ee0736a9-99fc-4d33-8fe0-c60f02c991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766</Words>
  <Application>Microsoft Office PowerPoint</Application>
  <PresentationFormat>Widescreen</PresentationFormat>
  <Paragraphs>90</Paragraphs>
  <Slides>14</Slides>
  <Notes>6</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Covers_B</vt:lpstr>
      <vt:lpstr>Dividers</vt:lpstr>
      <vt:lpstr>Content No Subhead artefact</vt:lpstr>
      <vt:lpstr>A Journey to Accessibility: Enhancing Braille Discoverability in Trove Partners Search</vt:lpstr>
      <vt:lpstr>PowerPoint Presentation</vt:lpstr>
      <vt:lpstr>Agenda </vt:lpstr>
      <vt:lpstr>Project Rationale</vt:lpstr>
      <vt:lpstr>Project Initiative and Objective</vt:lpstr>
      <vt:lpstr>Our approach: Enhancing Discoverability Through Metadata </vt:lpstr>
      <vt:lpstr>Our approach: Enhancing Discoverability Through Metadata (Cont.)</vt:lpstr>
      <vt:lpstr>Our approach: Enhancing Discoverability Through Metadata (Cont.)</vt:lpstr>
      <vt:lpstr>Our approach: Enhancing Discoverability Through Metadata (Cont.)</vt:lpstr>
      <vt:lpstr>The Impact: Enhanced Access and Discovery</vt:lpstr>
      <vt:lpstr>“before” and “after” screenshots of search results</vt:lpstr>
      <vt:lpstr>Next Steps</vt:lpstr>
      <vt:lpstr>The Future: Sustaining and Expanding Accessibility</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Belinda Diehm</dc:creator>
  <cp:lastModifiedBy>Lihong Zhang</cp:lastModifiedBy>
  <cp:revision>162</cp:revision>
  <dcterms:created xsi:type="dcterms:W3CDTF">2021-04-28T22:47:29Z</dcterms:created>
  <dcterms:modified xsi:type="dcterms:W3CDTF">2025-05-20T05:56:14Z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0x0101009EF7674E657A0F459AE30EBCEB8C5F6F</vt:lpwstr>
  </property>
  <property fmtid="{D5CDD505-2E9C-101B-9397-08002B2CF9AE}" pid="3" name="Order">
    <vt:r8>11700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