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3" d="100"/>
          <a:sy n="53" d="100"/>
        </p:scale>
        <p:origin x="22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78277-69B0-789B-0C3A-0984815FD8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1E7582-A154-959C-3418-210E23DB73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C13B1F-B3F1-C93D-6A5E-4E2B77815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EE86-F350-4D92-869A-27C5BB521054}" type="datetimeFigureOut">
              <a:rPr lang="en-NZ" smtClean="0"/>
              <a:t>20/05/2025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387D5D-2F0B-FCD4-1AFB-EEB7B2B0F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3BCB8F-A904-1524-ED1B-98CCB92F9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254AE-C8BC-41C2-8967-3BD767350CE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92095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138FE-9C38-1280-0F65-D42CCE339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9C6DD-80EA-B476-4814-366879D325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027EFC-25A4-3F48-34CB-E899B2B90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EE86-F350-4D92-869A-27C5BB521054}" type="datetimeFigureOut">
              <a:rPr lang="en-NZ" smtClean="0"/>
              <a:t>20/05/2025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DCE419-E22B-994B-B35F-1A1261AA5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7C3B90-7537-C579-4B4D-0E49A61EA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254AE-C8BC-41C2-8967-3BD767350CE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34810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993BB7-6E5F-D855-E0E8-45A4FFEEBC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E67108-A59D-3215-C345-65928B8DB0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971B90-E4ED-2E21-7ED9-EAAAB96BC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EE86-F350-4D92-869A-27C5BB521054}" type="datetimeFigureOut">
              <a:rPr lang="en-NZ" smtClean="0"/>
              <a:t>20/05/2025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A57DF9-71DB-5CE7-EFD4-22004EB7D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C41F52-DA79-1679-476A-7BAC0DA0F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254AE-C8BC-41C2-8967-3BD767350CE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74674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0F04D-29F6-0442-A1ED-81DCDA0DE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8DE1E-C7CB-C872-E14E-CE6472624C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758A3-92D1-590F-6589-9B15B1FB1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EE86-F350-4D92-869A-27C5BB521054}" type="datetimeFigureOut">
              <a:rPr lang="en-NZ" smtClean="0"/>
              <a:t>20/05/2025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4F1875-2B79-51EE-9813-5989219D0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693436-029D-B850-75C1-3DD6466EC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254AE-C8BC-41C2-8967-3BD767350CE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37448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B7202-032B-11B3-65F0-13DB9C696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F3E21B-FCEE-E09F-1D59-5243176472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1D017C-F3DB-F5C4-2E46-0B257AA16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EE86-F350-4D92-869A-27C5BB521054}" type="datetimeFigureOut">
              <a:rPr lang="en-NZ" smtClean="0"/>
              <a:t>20/05/2025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5F6BF6-7610-7890-6254-37EDA42C1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AF7A96-BAA4-ED32-E81C-68A2AB476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254AE-C8BC-41C2-8967-3BD767350CE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65596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8D212-0F40-DF88-4C53-D951031E0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4F02BD-F76C-FE3F-DE43-2C345A1095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E432E8-98AA-B849-D8B4-23BBC9DEC7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60DCA8-380E-4BC4-5280-540CF9AE1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EE86-F350-4D92-869A-27C5BB521054}" type="datetimeFigureOut">
              <a:rPr lang="en-NZ" smtClean="0"/>
              <a:t>20/05/2025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349010-D075-6CD4-AC8C-6D014A90F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258B83-CCFF-EDE0-45DF-F6C9D03D2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254AE-C8BC-41C2-8967-3BD767350CE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99014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D1C67-C97C-298B-8427-E4CFD782F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D6863B-A038-4A6B-4B31-49A2594DC9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786441-5F09-06D0-1560-1FA4A1B152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3DB458-EA15-5B5F-6AD7-865721880A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D96E04-A9A5-9C00-9680-B4915D87B1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7A7638-411B-BE2C-040F-B68D0B095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EE86-F350-4D92-869A-27C5BB521054}" type="datetimeFigureOut">
              <a:rPr lang="en-NZ" smtClean="0"/>
              <a:t>20/05/2025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0DC7F6-B852-6A10-8A68-22FB1BC7C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C69509-E84B-E86B-60A4-2602F6F1D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254AE-C8BC-41C2-8967-3BD767350CE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55852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47614-23E8-F4C5-867A-50C8B7C92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E69D8B-6A97-1445-F8F6-42E2C14F8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EE86-F350-4D92-869A-27C5BB521054}" type="datetimeFigureOut">
              <a:rPr lang="en-NZ" smtClean="0"/>
              <a:t>20/05/2025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6A1F9C-4258-C3A1-6CB3-48A6E60B0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78F056-3131-2B8E-3053-8E8F6D219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254AE-C8BC-41C2-8967-3BD767350CE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82119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15820E-B2A8-FFD8-6AEC-10943D242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EE86-F350-4D92-869A-27C5BB521054}" type="datetimeFigureOut">
              <a:rPr lang="en-NZ" smtClean="0"/>
              <a:t>20/05/2025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955993-150E-C5FF-8EBD-32DC18A7A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AE22F9-5917-D59A-2AAD-34FB0BFC9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254AE-C8BC-41C2-8967-3BD767350CE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60027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116FA-7741-8270-9519-5E491F861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C5FFF4-1D40-8118-1FE4-0E28F4EA02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D8D571-CCC7-D7C7-2855-E7DE8829AE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F00E7B-0D71-3AC1-3F6F-7AD4FB94D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EE86-F350-4D92-869A-27C5BB521054}" type="datetimeFigureOut">
              <a:rPr lang="en-NZ" smtClean="0"/>
              <a:t>20/05/2025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BB60BC-C699-A9E2-2512-7D3D4913A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5A52AF-DF7A-5CE8-6AEE-60BEC2244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254AE-C8BC-41C2-8967-3BD767350CE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3766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7C5F3-1D91-EC16-B92A-1FB64BF0A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B44BBB-0E72-2006-43F8-D72A9C8892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58F572-5B19-EA0D-9A1A-579FBE44EA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727C68-8C85-33FA-2AB2-8F2ED58A2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EE86-F350-4D92-869A-27C5BB521054}" type="datetimeFigureOut">
              <a:rPr lang="en-NZ" smtClean="0"/>
              <a:t>20/05/2025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B0782E-C5BD-C7F8-F7CB-23B695770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849F09-0418-6286-C290-AEAC630E8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254AE-C8BC-41C2-8967-3BD767350CE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22975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B6E013-FF31-7DF8-7C72-F2E740225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E5E02B-EFB8-BA90-791A-5CEB5867C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171F0-2078-E898-92CB-6C89F0F5D0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36EE86-F350-4D92-869A-27C5BB521054}" type="datetimeFigureOut">
              <a:rPr lang="en-NZ" smtClean="0"/>
              <a:t>20/05/2025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DFD85A-5468-09D7-026F-1D6C4FC900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265CC3-5342-F552-0777-B1F922436D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5254AE-C8BC-41C2-8967-3BD767350CE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86338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BC8A3.ED607E3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1D2528D-09C0-C322-405D-EBAE5DB7C372}"/>
              </a:ext>
            </a:extLst>
          </p:cNvPr>
          <p:cNvSpPr txBox="1"/>
          <p:nvPr/>
        </p:nvSpPr>
        <p:spPr>
          <a:xfrm>
            <a:off x="591010" y="1396543"/>
            <a:ext cx="6376404" cy="53857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800"/>
              </a:spcBef>
              <a:spcAft>
                <a:spcPts val="400"/>
              </a:spcAft>
            </a:pPr>
            <a:r>
              <a:rPr lang="en-GB" sz="2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Facilitators:</a:t>
            </a:r>
            <a:r>
              <a:rPr lang="en-GB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Brad Cohen, General director, NZ Opera &amp; Paul Brown, Director, Audio Described Aotearoa</a:t>
            </a:r>
            <a:endParaRPr lang="en-NZ" sz="2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800"/>
              </a:spcBef>
              <a:spcAft>
                <a:spcPts val="400"/>
              </a:spcAft>
              <a:buNone/>
            </a:pPr>
            <a:r>
              <a:rPr lang="en-GB" sz="2400" b="1" kern="100" dirty="0">
                <a:solidFill>
                  <a:srgbClr val="0F4761"/>
                </a:solidFill>
                <a:effectLst/>
                <a:latin typeface="Arial" panose="020B060402020202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Monday, 26 May 2025 11:15am – 12:15pm</a:t>
            </a:r>
            <a:endParaRPr lang="en-NZ" sz="2400" b="1" kern="100" dirty="0">
              <a:solidFill>
                <a:srgbClr val="0F4761"/>
              </a:solidFill>
              <a:effectLst/>
              <a:latin typeface="Arial" panose="020B060402020202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mi-NZ" sz="22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Note for Delegates</a:t>
            </a:r>
            <a:endParaRPr lang="en-NZ" sz="22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2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If you're attending our workshop, you can use the URL link below to connect to the system.</a:t>
            </a:r>
            <a:endParaRPr lang="en-NZ" sz="22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2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URL: bit.ly/</a:t>
            </a:r>
            <a:r>
              <a:rPr lang="en-GB" sz="22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VisionAus</a:t>
            </a:r>
            <a:endParaRPr lang="en-NZ" sz="22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2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We've also included a QR code for your convenience – this will be displayed on the screen during the session, so you can simply scan and connect that way too.</a:t>
            </a:r>
            <a:endParaRPr lang="en-NZ" sz="22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559428-CA50-4332-4110-1F8E03582D98}"/>
              </a:ext>
            </a:extLst>
          </p:cNvPr>
          <p:cNvSpPr txBox="1"/>
          <p:nvPr/>
        </p:nvSpPr>
        <p:spPr>
          <a:xfrm>
            <a:off x="7161715" y="1295321"/>
            <a:ext cx="4750635" cy="15355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2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QR Code: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en-GB" sz="2400" b="1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en-NZ" sz="2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0EAC8FE-E00A-AA2D-C4FC-A401955BF44D}"/>
              </a:ext>
            </a:extLst>
          </p:cNvPr>
          <p:cNvPicPr>
            <a:picLocks noChangeAspect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6408" y="1698853"/>
            <a:ext cx="4921250" cy="492125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9D963ED-4EA4-C6AF-2AE5-D93E53EAAA9F}"/>
              </a:ext>
            </a:extLst>
          </p:cNvPr>
          <p:cNvSpPr txBox="1"/>
          <p:nvPr/>
        </p:nvSpPr>
        <p:spPr>
          <a:xfrm>
            <a:off x="567322" y="130619"/>
            <a:ext cx="11259721" cy="12659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lang="en-GB" sz="3200" b="1" kern="100" dirty="0">
                <a:solidFill>
                  <a:srgbClr val="0F4761"/>
                </a:solidFill>
                <a:effectLst/>
                <a:latin typeface="Arial" panose="020B060402020202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2025 Round Table Conference</a:t>
            </a:r>
            <a:endParaRPr lang="en-NZ" sz="3200" b="1" kern="100" dirty="0">
              <a:solidFill>
                <a:srgbClr val="0F4761"/>
              </a:solidFill>
              <a:effectLst/>
              <a:latin typeface="Arial" panose="020B060402020202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800"/>
              </a:spcBef>
              <a:spcAft>
                <a:spcPts val="400"/>
              </a:spcAft>
              <a:buNone/>
            </a:pPr>
            <a:r>
              <a:rPr lang="en-GB" sz="2800" b="1" kern="100" dirty="0">
                <a:solidFill>
                  <a:srgbClr val="0F4761"/>
                </a:solidFill>
                <a:effectLst/>
                <a:latin typeface="Arial" panose="020B060402020202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11b. WORKSHOP: Braille at the Opera</a:t>
            </a:r>
            <a:endParaRPr lang="en-NZ" sz="2800" b="1" kern="100" dirty="0">
              <a:solidFill>
                <a:srgbClr val="0F4761"/>
              </a:solidFill>
              <a:effectLst/>
              <a:latin typeface="Arial" panose="020B060402020202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784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5420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103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Marjorie Hawkings</dc:creator>
  <cp:lastModifiedBy>Marjorie Hawkings</cp:lastModifiedBy>
  <cp:revision>2</cp:revision>
  <dcterms:created xsi:type="dcterms:W3CDTF">2025-05-19T23:30:23Z</dcterms:created>
  <dcterms:modified xsi:type="dcterms:W3CDTF">2025-05-20T00:44:47Z</dcterms:modified>
</cp:coreProperties>
</file>