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4"/>
  </p:sldMasterIdLst>
  <p:notesMasterIdLst>
    <p:notesMasterId r:id="rId24"/>
  </p:notesMasterIdLst>
  <p:sldIdLst>
    <p:sldId id="331" r:id="rId5"/>
    <p:sldId id="312" r:id="rId6"/>
    <p:sldId id="327" r:id="rId7"/>
    <p:sldId id="328" r:id="rId8"/>
    <p:sldId id="310" r:id="rId9"/>
    <p:sldId id="309" r:id="rId10"/>
    <p:sldId id="313" r:id="rId11"/>
    <p:sldId id="318" r:id="rId12"/>
    <p:sldId id="314" r:id="rId13"/>
    <p:sldId id="315" r:id="rId14"/>
    <p:sldId id="317" r:id="rId15"/>
    <p:sldId id="319" r:id="rId16"/>
    <p:sldId id="320" r:id="rId17"/>
    <p:sldId id="330" r:id="rId18"/>
    <p:sldId id="329" r:id="rId19"/>
    <p:sldId id="323" r:id="rId20"/>
    <p:sldId id="324" r:id="rId21"/>
    <p:sldId id="325" r:id="rId22"/>
    <p:sldId id="326" r:id="rId23"/>
  </p:sldIdLst>
  <p:sldSz cx="12192000" cy="6858000"/>
  <p:notesSz cx="7004050" cy="9290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6" userDrawn="1">
          <p15:clr>
            <a:srgbClr val="A4A3A4"/>
          </p15:clr>
        </p15:guide>
        <p15:guide id="2" pos="220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D69E0A-153B-486B-87B5-DBD8A69E5161}" v="372" dt="2025-05-19T03:44:42.5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2" autoAdjust="0"/>
    <p:restoredTop sz="94624" autoAdjust="0"/>
  </p:normalViewPr>
  <p:slideViewPr>
    <p:cSldViewPr snapToGrid="0">
      <p:cViewPr varScale="1">
        <p:scale>
          <a:sx n="105" d="100"/>
          <a:sy n="105" d="100"/>
        </p:scale>
        <p:origin x="756" y="51"/>
      </p:cViewPr>
      <p:guideLst>
        <p:guide orient="horz" pos="2160"/>
        <p:guide pos="3840"/>
      </p:guideLst>
    </p:cSldViewPr>
  </p:slideViewPr>
  <p:outlineViewPr>
    <p:cViewPr>
      <p:scale>
        <a:sx n="33" d="100"/>
        <a:sy n="33" d="100"/>
      </p:scale>
      <p:origin x="0" y="0"/>
    </p:cViewPr>
  </p:outlineViewPr>
  <p:notesTextViewPr>
    <p:cViewPr>
      <p:scale>
        <a:sx n="1" d="1"/>
        <a:sy n="1" d="1"/>
      </p:scale>
      <p:origin x="0" y="-843"/>
    </p:cViewPr>
  </p:notesTextViewPr>
  <p:notesViewPr>
    <p:cSldViewPr snapToGrid="0" showGuides="1">
      <p:cViewPr varScale="1">
        <p:scale>
          <a:sx n="82" d="100"/>
          <a:sy n="82" d="100"/>
        </p:scale>
        <p:origin x="3840" y="63"/>
      </p:cViewPr>
      <p:guideLst>
        <p:guide orient="horz" pos="2926"/>
        <p:guide pos="220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a Christensen" userId="bb5920ec-ee5c-42a4-8a70-69b9ac51269b" providerId="ADAL" clId="{C3D69E0A-153B-486B-87B5-DBD8A69E5161}"/>
    <pc:docChg chg="modSld modNotesMaster">
      <pc:chgData name="Christina Christensen" userId="bb5920ec-ee5c-42a4-8a70-69b9ac51269b" providerId="ADAL" clId="{C3D69E0A-153B-486B-87B5-DBD8A69E5161}" dt="2025-05-19T03:55:54.051" v="42" actId="6549"/>
      <pc:docMkLst>
        <pc:docMk/>
      </pc:docMkLst>
      <pc:sldChg chg="modNotes">
        <pc:chgData name="Christina Christensen" userId="bb5920ec-ee5c-42a4-8a70-69b9ac51269b" providerId="ADAL" clId="{C3D69E0A-153B-486B-87B5-DBD8A69E5161}" dt="2025-05-19T03:38:55.130" v="33" actId="255"/>
        <pc:sldMkLst>
          <pc:docMk/>
          <pc:sldMk cId="1899829032" sldId="309"/>
        </pc:sldMkLst>
      </pc:sldChg>
      <pc:sldChg chg="modNotes">
        <pc:chgData name="Christina Christensen" userId="bb5920ec-ee5c-42a4-8a70-69b9ac51269b" providerId="ADAL" clId="{C3D69E0A-153B-486B-87B5-DBD8A69E5161}" dt="2025-05-19T03:39:04.129" v="34" actId="255"/>
        <pc:sldMkLst>
          <pc:docMk/>
          <pc:sldMk cId="3691353240" sldId="310"/>
        </pc:sldMkLst>
      </pc:sldChg>
      <pc:sldChg chg="modNotes">
        <pc:chgData name="Christina Christensen" userId="bb5920ec-ee5c-42a4-8a70-69b9ac51269b" providerId="ADAL" clId="{C3D69E0A-153B-486B-87B5-DBD8A69E5161}" dt="2025-05-19T03:39:36.377" v="39" actId="255"/>
        <pc:sldMkLst>
          <pc:docMk/>
          <pc:sldMk cId="3761556012" sldId="312"/>
        </pc:sldMkLst>
      </pc:sldChg>
      <pc:sldChg chg="modNotes">
        <pc:chgData name="Christina Christensen" userId="bb5920ec-ee5c-42a4-8a70-69b9ac51269b" providerId="ADAL" clId="{C3D69E0A-153B-486B-87B5-DBD8A69E5161}" dt="2025-05-19T03:38:46.156" v="32" actId="255"/>
        <pc:sldMkLst>
          <pc:docMk/>
          <pc:sldMk cId="337035447" sldId="313"/>
        </pc:sldMkLst>
      </pc:sldChg>
      <pc:sldChg chg="modNotes">
        <pc:chgData name="Christina Christensen" userId="bb5920ec-ee5c-42a4-8a70-69b9ac51269b" providerId="ADAL" clId="{C3D69E0A-153B-486B-87B5-DBD8A69E5161}" dt="2025-05-19T03:38:28.683" v="30" actId="255"/>
        <pc:sldMkLst>
          <pc:docMk/>
          <pc:sldMk cId="1698460265" sldId="314"/>
        </pc:sldMkLst>
      </pc:sldChg>
      <pc:sldChg chg="modNotes">
        <pc:chgData name="Christina Christensen" userId="bb5920ec-ee5c-42a4-8a70-69b9ac51269b" providerId="ADAL" clId="{C3D69E0A-153B-486B-87B5-DBD8A69E5161}" dt="2025-05-19T03:44:42.504" v="41"/>
        <pc:sldMkLst>
          <pc:docMk/>
          <pc:sldMk cId="295914681" sldId="315"/>
        </pc:sldMkLst>
      </pc:sldChg>
      <pc:sldChg chg="modNotes">
        <pc:chgData name="Christina Christensen" userId="bb5920ec-ee5c-42a4-8a70-69b9ac51269b" providerId="ADAL" clId="{C3D69E0A-153B-486B-87B5-DBD8A69E5161}" dt="2025-05-19T03:36:17.653" v="19" actId="255"/>
        <pc:sldMkLst>
          <pc:docMk/>
          <pc:sldMk cId="3433067016" sldId="317"/>
        </pc:sldMkLst>
      </pc:sldChg>
      <pc:sldChg chg="modNotes">
        <pc:chgData name="Christina Christensen" userId="bb5920ec-ee5c-42a4-8a70-69b9ac51269b" providerId="ADAL" clId="{C3D69E0A-153B-486B-87B5-DBD8A69E5161}" dt="2025-05-19T03:38:36.778" v="31" actId="255"/>
        <pc:sldMkLst>
          <pc:docMk/>
          <pc:sldMk cId="4133354841" sldId="318"/>
        </pc:sldMkLst>
      </pc:sldChg>
      <pc:sldChg chg="modNotes">
        <pc:chgData name="Christina Christensen" userId="bb5920ec-ee5c-42a4-8a70-69b9ac51269b" providerId="ADAL" clId="{C3D69E0A-153B-486B-87B5-DBD8A69E5161}" dt="2025-05-19T03:36:26.711" v="20" actId="255"/>
        <pc:sldMkLst>
          <pc:docMk/>
          <pc:sldMk cId="4170266827" sldId="319"/>
        </pc:sldMkLst>
      </pc:sldChg>
      <pc:sldChg chg="modNotes modNotesTx">
        <pc:chgData name="Christina Christensen" userId="bb5920ec-ee5c-42a4-8a70-69b9ac51269b" providerId="ADAL" clId="{C3D69E0A-153B-486B-87B5-DBD8A69E5161}" dt="2025-05-19T03:55:54.051" v="42" actId="6549"/>
        <pc:sldMkLst>
          <pc:docMk/>
          <pc:sldMk cId="1247338031" sldId="326"/>
        </pc:sldMkLst>
      </pc:sldChg>
      <pc:sldChg chg="modNotes">
        <pc:chgData name="Christina Christensen" userId="bb5920ec-ee5c-42a4-8a70-69b9ac51269b" providerId="ADAL" clId="{C3D69E0A-153B-486B-87B5-DBD8A69E5161}" dt="2025-05-19T03:39:26.986" v="38" actId="20577"/>
        <pc:sldMkLst>
          <pc:docMk/>
          <pc:sldMk cId="4278445706" sldId="327"/>
        </pc:sldMkLst>
      </pc:sldChg>
      <pc:sldChg chg="modNotes">
        <pc:chgData name="Christina Christensen" userId="bb5920ec-ee5c-42a4-8a70-69b9ac51269b" providerId="ADAL" clId="{C3D69E0A-153B-486B-87B5-DBD8A69E5161}" dt="2025-05-19T03:39:12.348" v="35" actId="255"/>
        <pc:sldMkLst>
          <pc:docMk/>
          <pc:sldMk cId="2739691585" sldId="328"/>
        </pc:sldMkLst>
      </pc:sldChg>
      <pc:sldChg chg="modNotes">
        <pc:chgData name="Christina Christensen" userId="bb5920ec-ee5c-42a4-8a70-69b9ac51269b" providerId="ADAL" clId="{C3D69E0A-153B-486B-87B5-DBD8A69E5161}" dt="2025-05-19T03:39:44.380" v="40" actId="255"/>
        <pc:sldMkLst>
          <pc:docMk/>
          <pc:sldMk cId="3350109594" sldId="331"/>
        </pc:sldMkLst>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ata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a:alpha val="0"/>
      </a:schemeClr>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0428E0-B15B-46A3-ACA4-43F72B03A31C}"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27CBB8A9-8BF7-46E8-BC7B-491F26E0409D}">
      <dgm:prSet custT="1"/>
      <dgm:spPr>
        <a:solidFill>
          <a:schemeClr val="accent5">
            <a:lumMod val="20000"/>
            <a:lumOff val="80000"/>
          </a:schemeClr>
        </a:solidFill>
        <a:ln>
          <a:solidFill>
            <a:schemeClr val="accent5"/>
          </a:solidFill>
        </a:ln>
      </dgm:spPr>
      <dgm:t>
        <a:bodyPr/>
        <a:lstStyle/>
        <a:p>
          <a:pPr algn="l"/>
          <a:r>
            <a:rPr lang="en-AU" sz="2400" b="1" dirty="0">
              <a:solidFill>
                <a:schemeClr val="tx1"/>
              </a:solidFill>
              <a:latin typeface="Arial" panose="020B0604020202020204" pitchFamily="34" charset="0"/>
              <a:cs typeface="Arial" panose="020B0604020202020204" pitchFamily="34" charset="0"/>
            </a:rPr>
            <a:t>What will you learn from this presentation?</a:t>
          </a:r>
          <a:endParaRPr lang="en-US" sz="2400" dirty="0">
            <a:solidFill>
              <a:schemeClr val="tx1"/>
            </a:solidFill>
            <a:latin typeface="Arial" panose="020B0604020202020204" pitchFamily="34" charset="0"/>
            <a:cs typeface="Arial" panose="020B0604020202020204" pitchFamily="34" charset="0"/>
          </a:endParaRPr>
        </a:p>
      </dgm:t>
    </dgm:pt>
    <dgm:pt modelId="{A5F8DAEE-97A7-4E82-8561-9F9D58A960DD}" type="parTrans" cxnId="{28F972BA-8B22-47D9-AD09-2212CB0CDCBE}">
      <dgm:prSet/>
      <dgm:spPr/>
      <dgm:t>
        <a:bodyPr/>
        <a:lstStyle/>
        <a:p>
          <a:endParaRPr lang="en-US"/>
        </a:p>
      </dgm:t>
    </dgm:pt>
    <dgm:pt modelId="{294E8B9B-1706-4DA1-935F-B0BB4425C915}" type="sibTrans" cxnId="{28F972BA-8B22-47D9-AD09-2212CB0CDCBE}">
      <dgm:prSet/>
      <dgm:spPr>
        <a:solidFill>
          <a:schemeClr val="accent2">
            <a:lumMod val="40000"/>
            <a:lumOff val="60000"/>
            <a:alpha val="90000"/>
          </a:schemeClr>
        </a:solidFill>
        <a:ln>
          <a:solidFill>
            <a:schemeClr val="accent2">
              <a:alpha val="90000"/>
            </a:schemeClr>
          </a:solidFill>
        </a:ln>
      </dgm:spPr>
      <dgm:t>
        <a:bodyPr/>
        <a:lstStyle/>
        <a:p>
          <a:endParaRPr lang="en-US"/>
        </a:p>
      </dgm:t>
    </dgm:pt>
    <dgm:pt modelId="{71F351C8-9DAF-4090-9198-BC60070E58F5}">
      <dgm:prSet custT="1"/>
      <dgm:spPr>
        <a:solidFill>
          <a:schemeClr val="accent4">
            <a:lumMod val="20000"/>
            <a:lumOff val="80000"/>
          </a:schemeClr>
        </a:solidFill>
        <a:ln>
          <a:solidFill>
            <a:schemeClr val="accent4"/>
          </a:solidFill>
        </a:ln>
      </dgm:spPr>
      <dgm:t>
        <a:bodyPr/>
        <a:lstStyle/>
        <a:p>
          <a:r>
            <a:rPr lang="en-AU" sz="2400" dirty="0">
              <a:solidFill>
                <a:schemeClr val="tx1"/>
              </a:solidFill>
              <a:latin typeface="Arial" panose="020B0604020202020204" pitchFamily="34" charset="0"/>
              <a:cs typeface="Arial" panose="020B0604020202020204" pitchFamily="34" charset="0"/>
            </a:rPr>
            <a:t>Braille Music: </a:t>
          </a:r>
        </a:p>
        <a:p>
          <a:r>
            <a:rPr lang="en-AU" sz="2400" dirty="0">
              <a:solidFill>
                <a:schemeClr val="tx1"/>
              </a:solidFill>
              <a:latin typeface="Arial" panose="020B0604020202020204" pitchFamily="34" charset="0"/>
              <a:cs typeface="Arial" panose="020B0604020202020204" pitchFamily="34" charset="0"/>
            </a:rPr>
            <a:t>Its role today and moving forward</a:t>
          </a:r>
          <a:endParaRPr lang="en-US" sz="2400" dirty="0">
            <a:solidFill>
              <a:schemeClr val="tx1"/>
            </a:solidFill>
            <a:latin typeface="Arial" panose="020B0604020202020204" pitchFamily="34" charset="0"/>
            <a:cs typeface="Arial" panose="020B0604020202020204" pitchFamily="34" charset="0"/>
          </a:endParaRPr>
        </a:p>
      </dgm:t>
    </dgm:pt>
    <dgm:pt modelId="{2DD660DD-37FE-468A-8CEB-C42629F71CE7}" type="parTrans" cxnId="{08079827-FB48-431E-853E-F55B52C72525}">
      <dgm:prSet/>
      <dgm:spPr/>
      <dgm:t>
        <a:bodyPr/>
        <a:lstStyle/>
        <a:p>
          <a:endParaRPr lang="en-US"/>
        </a:p>
      </dgm:t>
    </dgm:pt>
    <dgm:pt modelId="{C49B5928-D8B0-4649-8449-356AF3096BF9}" type="sibTrans" cxnId="{08079827-FB48-431E-853E-F55B52C72525}">
      <dgm:prSet/>
      <dgm:spPr>
        <a:solidFill>
          <a:schemeClr val="accent2">
            <a:lumMod val="40000"/>
            <a:lumOff val="60000"/>
            <a:alpha val="90000"/>
          </a:schemeClr>
        </a:solidFill>
        <a:ln>
          <a:solidFill>
            <a:schemeClr val="accent2">
              <a:alpha val="90000"/>
            </a:schemeClr>
          </a:solidFill>
        </a:ln>
      </dgm:spPr>
      <dgm:t>
        <a:bodyPr/>
        <a:lstStyle/>
        <a:p>
          <a:endParaRPr lang="en-US"/>
        </a:p>
      </dgm:t>
    </dgm:pt>
    <dgm:pt modelId="{83A4B3FE-CCA3-4AC5-9DE4-FEAE53E77039}">
      <dgm:prSet custT="1"/>
      <dgm:spPr>
        <a:solidFill>
          <a:schemeClr val="accent6">
            <a:lumMod val="20000"/>
            <a:lumOff val="80000"/>
          </a:schemeClr>
        </a:solidFill>
        <a:ln>
          <a:solidFill>
            <a:schemeClr val="accent6"/>
          </a:solidFill>
        </a:ln>
      </dgm:spPr>
      <dgm:t>
        <a:bodyPr/>
        <a:lstStyle/>
        <a:p>
          <a:r>
            <a:rPr lang="en-AU" sz="2400" dirty="0">
              <a:solidFill>
                <a:schemeClr val="tx1"/>
              </a:solidFill>
              <a:latin typeface="Arial" panose="020B0604020202020204" pitchFamily="34" charset="0"/>
              <a:cs typeface="Arial" panose="020B0604020202020204" pitchFamily="34" charset="0"/>
            </a:rPr>
            <a:t>The DAISY Braille Music Project: achievements and the future</a:t>
          </a:r>
          <a:endParaRPr lang="en-US" sz="2400" dirty="0">
            <a:solidFill>
              <a:schemeClr val="tx1"/>
            </a:solidFill>
            <a:latin typeface="Arial" panose="020B0604020202020204" pitchFamily="34" charset="0"/>
            <a:cs typeface="Arial" panose="020B0604020202020204" pitchFamily="34" charset="0"/>
          </a:endParaRPr>
        </a:p>
      </dgm:t>
    </dgm:pt>
    <dgm:pt modelId="{2C00693B-7C5E-4A90-B359-889F2FC7A176}" type="parTrans" cxnId="{1DEFB445-80F5-49CC-8ED3-16D97915CBD6}">
      <dgm:prSet/>
      <dgm:spPr/>
      <dgm:t>
        <a:bodyPr/>
        <a:lstStyle/>
        <a:p>
          <a:endParaRPr lang="en-US"/>
        </a:p>
      </dgm:t>
    </dgm:pt>
    <dgm:pt modelId="{E081438A-CBDB-4A53-A726-A720388FEAB2}" type="sibTrans" cxnId="{1DEFB445-80F5-49CC-8ED3-16D97915CBD6}">
      <dgm:prSet/>
      <dgm:spPr>
        <a:solidFill>
          <a:schemeClr val="accent2">
            <a:lumMod val="40000"/>
            <a:lumOff val="60000"/>
            <a:alpha val="90000"/>
          </a:schemeClr>
        </a:solidFill>
        <a:ln>
          <a:solidFill>
            <a:schemeClr val="accent2">
              <a:alpha val="90000"/>
            </a:schemeClr>
          </a:solidFill>
        </a:ln>
      </dgm:spPr>
      <dgm:t>
        <a:bodyPr/>
        <a:lstStyle/>
        <a:p>
          <a:endParaRPr lang="en-US"/>
        </a:p>
      </dgm:t>
    </dgm:pt>
    <dgm:pt modelId="{E439BBFB-2D44-4D74-8A6A-97905CD4A402}">
      <dgm:prSet custT="1"/>
      <dgm:spPr>
        <a:solidFill>
          <a:schemeClr val="bg2">
            <a:lumMod val="90000"/>
          </a:schemeClr>
        </a:solidFill>
        <a:ln>
          <a:solidFill>
            <a:schemeClr val="bg2">
              <a:lumMod val="75000"/>
            </a:schemeClr>
          </a:solidFill>
        </a:ln>
      </dgm:spPr>
      <dgm:t>
        <a:bodyPr/>
        <a:lstStyle/>
        <a:p>
          <a:r>
            <a:rPr lang="en-AU" sz="2400" dirty="0">
              <a:solidFill>
                <a:schemeClr val="tx1"/>
              </a:solidFill>
              <a:latin typeface="Arial" panose="020B0604020202020204" pitchFamily="34" charset="0"/>
              <a:cs typeface="Arial" panose="020B0604020202020204" pitchFamily="34" charset="0"/>
            </a:rPr>
            <a:t>Ways that you can get involved</a:t>
          </a:r>
          <a:endParaRPr lang="en-US" sz="2400" dirty="0">
            <a:solidFill>
              <a:schemeClr val="tx1"/>
            </a:solidFill>
            <a:latin typeface="Arial" panose="020B0604020202020204" pitchFamily="34" charset="0"/>
            <a:cs typeface="Arial" panose="020B0604020202020204" pitchFamily="34" charset="0"/>
          </a:endParaRPr>
        </a:p>
      </dgm:t>
    </dgm:pt>
    <dgm:pt modelId="{1C46E7E1-5982-4673-B843-7BFFC25FA721}" type="parTrans" cxnId="{81328ACF-DB0E-409B-B705-FDF0525BAAE4}">
      <dgm:prSet/>
      <dgm:spPr/>
      <dgm:t>
        <a:bodyPr/>
        <a:lstStyle/>
        <a:p>
          <a:endParaRPr lang="en-US"/>
        </a:p>
      </dgm:t>
    </dgm:pt>
    <dgm:pt modelId="{301E0270-00F2-4F53-958D-DB0555025823}" type="sibTrans" cxnId="{81328ACF-DB0E-409B-B705-FDF0525BAAE4}">
      <dgm:prSet/>
      <dgm:spPr/>
      <dgm:t>
        <a:bodyPr/>
        <a:lstStyle/>
        <a:p>
          <a:endParaRPr lang="en-US"/>
        </a:p>
      </dgm:t>
    </dgm:pt>
    <dgm:pt modelId="{7D9AFE93-25BD-4AF2-8C99-8B0B3B4A35FA}" type="pres">
      <dgm:prSet presAssocID="{110428E0-B15B-46A3-ACA4-43F72B03A31C}" presName="vert0" presStyleCnt="0">
        <dgm:presLayoutVars>
          <dgm:dir/>
          <dgm:animOne val="branch"/>
          <dgm:animLvl val="lvl"/>
        </dgm:presLayoutVars>
      </dgm:prSet>
      <dgm:spPr/>
    </dgm:pt>
    <dgm:pt modelId="{203721F7-CE35-4790-838D-5579BF9C18D1}" type="pres">
      <dgm:prSet presAssocID="{27CBB8A9-8BF7-46E8-BC7B-491F26E0409D}" presName="thickLine" presStyleLbl="alignNode1" presStyleIdx="0" presStyleCnt="4"/>
      <dgm:spPr/>
    </dgm:pt>
    <dgm:pt modelId="{86F5F6F1-8136-4C73-B2D0-A36CD0E83242}" type="pres">
      <dgm:prSet presAssocID="{27CBB8A9-8BF7-46E8-BC7B-491F26E0409D}" presName="horz1" presStyleCnt="0"/>
      <dgm:spPr/>
    </dgm:pt>
    <dgm:pt modelId="{AF1A615F-DF80-46E5-9CA3-2FAF4580AAF4}" type="pres">
      <dgm:prSet presAssocID="{27CBB8A9-8BF7-46E8-BC7B-491F26E0409D}" presName="tx1" presStyleLbl="revTx" presStyleIdx="0" presStyleCnt="4"/>
      <dgm:spPr/>
    </dgm:pt>
    <dgm:pt modelId="{E1FCCD22-8550-4929-888C-39038077C40A}" type="pres">
      <dgm:prSet presAssocID="{27CBB8A9-8BF7-46E8-BC7B-491F26E0409D}" presName="vert1" presStyleCnt="0"/>
      <dgm:spPr/>
    </dgm:pt>
    <dgm:pt modelId="{2563F3F8-1BCD-4764-982A-D67B909C8349}" type="pres">
      <dgm:prSet presAssocID="{71F351C8-9DAF-4090-9198-BC60070E58F5}" presName="thickLine" presStyleLbl="alignNode1" presStyleIdx="1" presStyleCnt="4"/>
      <dgm:spPr/>
    </dgm:pt>
    <dgm:pt modelId="{60482622-3AC0-4A27-9E4C-5DFD86D40997}" type="pres">
      <dgm:prSet presAssocID="{71F351C8-9DAF-4090-9198-BC60070E58F5}" presName="horz1" presStyleCnt="0"/>
      <dgm:spPr/>
    </dgm:pt>
    <dgm:pt modelId="{C63DD8A1-6B7B-4ADE-8951-64644B64A402}" type="pres">
      <dgm:prSet presAssocID="{71F351C8-9DAF-4090-9198-BC60070E58F5}" presName="tx1" presStyleLbl="revTx" presStyleIdx="1" presStyleCnt="4"/>
      <dgm:spPr/>
    </dgm:pt>
    <dgm:pt modelId="{6478414D-C970-4E93-9FF9-E2816EB947F3}" type="pres">
      <dgm:prSet presAssocID="{71F351C8-9DAF-4090-9198-BC60070E58F5}" presName="vert1" presStyleCnt="0"/>
      <dgm:spPr/>
    </dgm:pt>
    <dgm:pt modelId="{0FD481A0-AFB5-48F9-9F04-93B053A47CCA}" type="pres">
      <dgm:prSet presAssocID="{83A4B3FE-CCA3-4AC5-9DE4-FEAE53E77039}" presName="thickLine" presStyleLbl="alignNode1" presStyleIdx="2" presStyleCnt="4"/>
      <dgm:spPr/>
    </dgm:pt>
    <dgm:pt modelId="{BD40FA7B-E188-419B-A119-75615381BED6}" type="pres">
      <dgm:prSet presAssocID="{83A4B3FE-CCA3-4AC5-9DE4-FEAE53E77039}" presName="horz1" presStyleCnt="0"/>
      <dgm:spPr/>
    </dgm:pt>
    <dgm:pt modelId="{A6AB3BFC-C1A9-4CA0-A332-894BEB1C7C4D}" type="pres">
      <dgm:prSet presAssocID="{83A4B3FE-CCA3-4AC5-9DE4-FEAE53E77039}" presName="tx1" presStyleLbl="revTx" presStyleIdx="2" presStyleCnt="4"/>
      <dgm:spPr/>
    </dgm:pt>
    <dgm:pt modelId="{E81CCBA3-CD9B-4E44-B51B-C891E5A9B96F}" type="pres">
      <dgm:prSet presAssocID="{83A4B3FE-CCA3-4AC5-9DE4-FEAE53E77039}" presName="vert1" presStyleCnt="0"/>
      <dgm:spPr/>
    </dgm:pt>
    <dgm:pt modelId="{917083FF-59A6-4250-8737-C7EAF2590D21}" type="pres">
      <dgm:prSet presAssocID="{E439BBFB-2D44-4D74-8A6A-97905CD4A402}" presName="thickLine" presStyleLbl="alignNode1" presStyleIdx="3" presStyleCnt="4"/>
      <dgm:spPr/>
    </dgm:pt>
    <dgm:pt modelId="{0F79A16C-CB14-4505-A85A-CCDCD3275C0E}" type="pres">
      <dgm:prSet presAssocID="{E439BBFB-2D44-4D74-8A6A-97905CD4A402}" presName="horz1" presStyleCnt="0"/>
      <dgm:spPr/>
    </dgm:pt>
    <dgm:pt modelId="{C4ABA1F8-D9D6-445B-9A69-7FECB2DAD557}" type="pres">
      <dgm:prSet presAssocID="{E439BBFB-2D44-4D74-8A6A-97905CD4A402}" presName="tx1" presStyleLbl="revTx" presStyleIdx="3" presStyleCnt="4"/>
      <dgm:spPr/>
    </dgm:pt>
    <dgm:pt modelId="{59C65926-2B5B-4AE4-AE7F-1BB7F261DA6D}" type="pres">
      <dgm:prSet presAssocID="{E439BBFB-2D44-4D74-8A6A-97905CD4A402}" presName="vert1" presStyleCnt="0"/>
      <dgm:spPr/>
    </dgm:pt>
  </dgm:ptLst>
  <dgm:cxnLst>
    <dgm:cxn modelId="{BCE41E11-0DE3-48BF-9BC9-FFEFA5913970}" type="presOf" srcId="{E439BBFB-2D44-4D74-8A6A-97905CD4A402}" destId="{C4ABA1F8-D9D6-445B-9A69-7FECB2DAD557}" srcOrd="0" destOrd="0" presId="urn:microsoft.com/office/officeart/2008/layout/LinedList"/>
    <dgm:cxn modelId="{39CD9015-F081-46DF-B3BC-60F6DEF716A2}" type="presOf" srcId="{71F351C8-9DAF-4090-9198-BC60070E58F5}" destId="{C63DD8A1-6B7B-4ADE-8951-64644B64A402}" srcOrd="0" destOrd="0" presId="urn:microsoft.com/office/officeart/2008/layout/LinedList"/>
    <dgm:cxn modelId="{08079827-FB48-431E-853E-F55B52C72525}" srcId="{110428E0-B15B-46A3-ACA4-43F72B03A31C}" destId="{71F351C8-9DAF-4090-9198-BC60070E58F5}" srcOrd="1" destOrd="0" parTransId="{2DD660DD-37FE-468A-8CEB-C42629F71CE7}" sibTransId="{C49B5928-D8B0-4649-8449-356AF3096BF9}"/>
    <dgm:cxn modelId="{1DEFB445-80F5-49CC-8ED3-16D97915CBD6}" srcId="{110428E0-B15B-46A3-ACA4-43F72B03A31C}" destId="{83A4B3FE-CCA3-4AC5-9DE4-FEAE53E77039}" srcOrd="2" destOrd="0" parTransId="{2C00693B-7C5E-4A90-B359-889F2FC7A176}" sibTransId="{E081438A-CBDB-4A53-A726-A720388FEAB2}"/>
    <dgm:cxn modelId="{23AF5746-54FC-4EE6-8902-2D490E428A88}" type="presOf" srcId="{110428E0-B15B-46A3-ACA4-43F72B03A31C}" destId="{7D9AFE93-25BD-4AF2-8C99-8B0B3B4A35FA}" srcOrd="0" destOrd="0" presId="urn:microsoft.com/office/officeart/2008/layout/LinedList"/>
    <dgm:cxn modelId="{9A24428C-F1CB-4E95-8EA4-022604FBC569}" type="presOf" srcId="{27CBB8A9-8BF7-46E8-BC7B-491F26E0409D}" destId="{AF1A615F-DF80-46E5-9CA3-2FAF4580AAF4}" srcOrd="0" destOrd="0" presId="urn:microsoft.com/office/officeart/2008/layout/LinedList"/>
    <dgm:cxn modelId="{0EB94B95-09E0-49F4-B4D6-8597ABF0084E}" type="presOf" srcId="{83A4B3FE-CCA3-4AC5-9DE4-FEAE53E77039}" destId="{A6AB3BFC-C1A9-4CA0-A332-894BEB1C7C4D}" srcOrd="0" destOrd="0" presId="urn:microsoft.com/office/officeart/2008/layout/LinedList"/>
    <dgm:cxn modelId="{28F972BA-8B22-47D9-AD09-2212CB0CDCBE}" srcId="{110428E0-B15B-46A3-ACA4-43F72B03A31C}" destId="{27CBB8A9-8BF7-46E8-BC7B-491F26E0409D}" srcOrd="0" destOrd="0" parTransId="{A5F8DAEE-97A7-4E82-8561-9F9D58A960DD}" sibTransId="{294E8B9B-1706-4DA1-935F-B0BB4425C915}"/>
    <dgm:cxn modelId="{81328ACF-DB0E-409B-B705-FDF0525BAAE4}" srcId="{110428E0-B15B-46A3-ACA4-43F72B03A31C}" destId="{E439BBFB-2D44-4D74-8A6A-97905CD4A402}" srcOrd="3" destOrd="0" parTransId="{1C46E7E1-5982-4673-B843-7BFFC25FA721}" sibTransId="{301E0270-00F2-4F53-958D-DB0555025823}"/>
    <dgm:cxn modelId="{6CD22BED-E0CA-4D49-A112-503445C2D97A}" type="presParOf" srcId="{7D9AFE93-25BD-4AF2-8C99-8B0B3B4A35FA}" destId="{203721F7-CE35-4790-838D-5579BF9C18D1}" srcOrd="0" destOrd="0" presId="urn:microsoft.com/office/officeart/2008/layout/LinedList"/>
    <dgm:cxn modelId="{F55F43E0-BA2A-431B-A45B-603BB1F9B262}" type="presParOf" srcId="{7D9AFE93-25BD-4AF2-8C99-8B0B3B4A35FA}" destId="{86F5F6F1-8136-4C73-B2D0-A36CD0E83242}" srcOrd="1" destOrd="0" presId="urn:microsoft.com/office/officeart/2008/layout/LinedList"/>
    <dgm:cxn modelId="{2C1C0A7D-50B2-4109-8A14-B21958827991}" type="presParOf" srcId="{86F5F6F1-8136-4C73-B2D0-A36CD0E83242}" destId="{AF1A615F-DF80-46E5-9CA3-2FAF4580AAF4}" srcOrd="0" destOrd="0" presId="urn:microsoft.com/office/officeart/2008/layout/LinedList"/>
    <dgm:cxn modelId="{809AEC20-2DA6-42D3-B640-DA774B866F92}" type="presParOf" srcId="{86F5F6F1-8136-4C73-B2D0-A36CD0E83242}" destId="{E1FCCD22-8550-4929-888C-39038077C40A}" srcOrd="1" destOrd="0" presId="urn:microsoft.com/office/officeart/2008/layout/LinedList"/>
    <dgm:cxn modelId="{714D1814-07C9-4D34-B7F6-B2F018DCBE85}" type="presParOf" srcId="{7D9AFE93-25BD-4AF2-8C99-8B0B3B4A35FA}" destId="{2563F3F8-1BCD-4764-982A-D67B909C8349}" srcOrd="2" destOrd="0" presId="urn:microsoft.com/office/officeart/2008/layout/LinedList"/>
    <dgm:cxn modelId="{DE4BA53E-357E-40FB-923E-C2641A03E3FD}" type="presParOf" srcId="{7D9AFE93-25BD-4AF2-8C99-8B0B3B4A35FA}" destId="{60482622-3AC0-4A27-9E4C-5DFD86D40997}" srcOrd="3" destOrd="0" presId="urn:microsoft.com/office/officeart/2008/layout/LinedList"/>
    <dgm:cxn modelId="{B36F5BE8-98D8-4324-B3A4-203D5E985BAC}" type="presParOf" srcId="{60482622-3AC0-4A27-9E4C-5DFD86D40997}" destId="{C63DD8A1-6B7B-4ADE-8951-64644B64A402}" srcOrd="0" destOrd="0" presId="urn:microsoft.com/office/officeart/2008/layout/LinedList"/>
    <dgm:cxn modelId="{61282149-6947-474D-9B96-B11BF8D09C62}" type="presParOf" srcId="{60482622-3AC0-4A27-9E4C-5DFD86D40997}" destId="{6478414D-C970-4E93-9FF9-E2816EB947F3}" srcOrd="1" destOrd="0" presId="urn:microsoft.com/office/officeart/2008/layout/LinedList"/>
    <dgm:cxn modelId="{075F09BA-07AC-45C3-B0DB-BA17DE413A76}" type="presParOf" srcId="{7D9AFE93-25BD-4AF2-8C99-8B0B3B4A35FA}" destId="{0FD481A0-AFB5-48F9-9F04-93B053A47CCA}" srcOrd="4" destOrd="0" presId="urn:microsoft.com/office/officeart/2008/layout/LinedList"/>
    <dgm:cxn modelId="{7E4568B6-B87C-4927-B649-D59D3A39E0F7}" type="presParOf" srcId="{7D9AFE93-25BD-4AF2-8C99-8B0B3B4A35FA}" destId="{BD40FA7B-E188-419B-A119-75615381BED6}" srcOrd="5" destOrd="0" presId="urn:microsoft.com/office/officeart/2008/layout/LinedList"/>
    <dgm:cxn modelId="{112F73A4-847C-4E35-8185-16259995A0DC}" type="presParOf" srcId="{BD40FA7B-E188-419B-A119-75615381BED6}" destId="{A6AB3BFC-C1A9-4CA0-A332-894BEB1C7C4D}" srcOrd="0" destOrd="0" presId="urn:microsoft.com/office/officeart/2008/layout/LinedList"/>
    <dgm:cxn modelId="{EE29B131-0780-42D1-8108-E72C52E162CB}" type="presParOf" srcId="{BD40FA7B-E188-419B-A119-75615381BED6}" destId="{E81CCBA3-CD9B-4E44-B51B-C891E5A9B96F}" srcOrd="1" destOrd="0" presId="urn:microsoft.com/office/officeart/2008/layout/LinedList"/>
    <dgm:cxn modelId="{BA2EB695-955A-4893-8A2A-40ADC0A625D5}" type="presParOf" srcId="{7D9AFE93-25BD-4AF2-8C99-8B0B3B4A35FA}" destId="{917083FF-59A6-4250-8737-C7EAF2590D21}" srcOrd="6" destOrd="0" presId="urn:microsoft.com/office/officeart/2008/layout/LinedList"/>
    <dgm:cxn modelId="{FDC68D43-3002-4997-8ED6-D133FBDD25AB}" type="presParOf" srcId="{7D9AFE93-25BD-4AF2-8C99-8B0B3B4A35FA}" destId="{0F79A16C-CB14-4505-A85A-CCDCD3275C0E}" srcOrd="7" destOrd="0" presId="urn:microsoft.com/office/officeart/2008/layout/LinedList"/>
    <dgm:cxn modelId="{459A80A5-E65F-4472-A755-2A3A768FB02D}" type="presParOf" srcId="{0F79A16C-CB14-4505-A85A-CCDCD3275C0E}" destId="{C4ABA1F8-D9D6-445B-9A69-7FECB2DAD557}" srcOrd="0" destOrd="0" presId="urn:microsoft.com/office/officeart/2008/layout/LinedList"/>
    <dgm:cxn modelId="{FC15B3F6-C462-40DC-A2AC-CFCC1C044033}" type="presParOf" srcId="{0F79A16C-CB14-4505-A85A-CCDCD3275C0E}" destId="{59C65926-2B5B-4AE4-AE7F-1BB7F261DA6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F36D9F-EDCF-4DBB-85E9-9A785C26F724}" type="doc">
      <dgm:prSet loTypeId="urn:microsoft.com/office/officeart/2018/2/layout/IconLabelList" loCatId="icon" qsTypeId="urn:microsoft.com/office/officeart/2005/8/quickstyle/simple1" qsCatId="simple" csTypeId="urn:microsoft.com/office/officeart/2018/5/colors/Iconchunking_neutralbg_accent4_2" csCatId="accent4" phldr="1"/>
      <dgm:spPr/>
      <dgm:t>
        <a:bodyPr/>
        <a:lstStyle/>
        <a:p>
          <a:endParaRPr lang="en-US"/>
        </a:p>
      </dgm:t>
    </dgm:pt>
    <dgm:pt modelId="{91EECC85-3E7F-4B91-AFF2-692BED92A4A4}">
      <dgm:prSet custT="1"/>
      <dgm:spPr/>
      <dgm:t>
        <a:bodyPr/>
        <a:lstStyle/>
        <a:p>
          <a:pPr>
            <a:lnSpc>
              <a:spcPct val="100000"/>
            </a:lnSpc>
          </a:pPr>
          <a:r>
            <a:rPr lang="en-US" sz="2400" cap="none" dirty="0">
              <a:latin typeface="Arial" panose="020B0604020202020204" pitchFamily="34" charset="0"/>
              <a:cs typeface="Arial" panose="020B0604020202020204" pitchFamily="34" charset="0"/>
            </a:rPr>
            <a:t>DAISY's music braille project began in response to a global shortage of accessible music scores</a:t>
          </a:r>
          <a:r>
            <a:rPr lang="en-US" sz="1600" cap="none" dirty="0">
              <a:latin typeface="Arial" panose="020B0604020202020204" pitchFamily="34" charset="0"/>
              <a:cs typeface="Arial" panose="020B0604020202020204" pitchFamily="34" charset="0"/>
            </a:rPr>
            <a:t>.</a:t>
          </a:r>
        </a:p>
      </dgm:t>
    </dgm:pt>
    <dgm:pt modelId="{5E10792F-1663-48D7-9EA3-41F02EDBBB4C}" type="parTrans" cxnId="{EB304052-E8AA-44FD-B35F-2AA22C8B93E1}">
      <dgm:prSet/>
      <dgm:spPr/>
      <dgm:t>
        <a:bodyPr/>
        <a:lstStyle/>
        <a:p>
          <a:endParaRPr lang="en-US"/>
        </a:p>
      </dgm:t>
    </dgm:pt>
    <dgm:pt modelId="{0F1916AF-07CE-424B-9431-EB91D6C030E9}" type="sibTrans" cxnId="{EB304052-E8AA-44FD-B35F-2AA22C8B93E1}">
      <dgm:prSet/>
      <dgm:spPr/>
      <dgm:t>
        <a:bodyPr/>
        <a:lstStyle/>
        <a:p>
          <a:endParaRPr lang="en-US"/>
        </a:p>
      </dgm:t>
    </dgm:pt>
    <dgm:pt modelId="{977ECA92-A08A-4DA4-B7CC-54992F6F1DA6}">
      <dgm:prSet custT="1"/>
      <dgm:spPr/>
      <dgm:t>
        <a:bodyPr/>
        <a:lstStyle/>
        <a:p>
          <a:pPr>
            <a:lnSpc>
              <a:spcPct val="100000"/>
            </a:lnSpc>
          </a:pPr>
          <a:r>
            <a:rPr lang="en-US" sz="2400" cap="none" dirty="0">
              <a:latin typeface="Arial" panose="020B0604020202020204" pitchFamily="34" charset="0"/>
              <a:cs typeface="Arial" panose="020B0604020202020204" pitchFamily="34" charset="0"/>
            </a:rPr>
            <a:t>It has grown into a comprehensive initiative addressing tools, training, standards, and international collaboration.</a:t>
          </a:r>
        </a:p>
      </dgm:t>
    </dgm:pt>
    <dgm:pt modelId="{853C459B-7ECB-48B0-B9F0-E2B276B1EC7E}" type="parTrans" cxnId="{C8B1FF2E-7B87-4EE4-ACEA-61AD3A319A53}">
      <dgm:prSet/>
      <dgm:spPr/>
      <dgm:t>
        <a:bodyPr/>
        <a:lstStyle/>
        <a:p>
          <a:endParaRPr lang="en-US"/>
        </a:p>
      </dgm:t>
    </dgm:pt>
    <dgm:pt modelId="{2D38790F-9FEA-421A-BC6A-E30C22573883}" type="sibTrans" cxnId="{C8B1FF2E-7B87-4EE4-ACEA-61AD3A319A53}">
      <dgm:prSet/>
      <dgm:spPr/>
      <dgm:t>
        <a:bodyPr/>
        <a:lstStyle/>
        <a:p>
          <a:endParaRPr lang="en-US"/>
        </a:p>
      </dgm:t>
    </dgm:pt>
    <dgm:pt modelId="{C7B14851-2C57-4A3D-B0E4-CD00E95E3B18}" type="pres">
      <dgm:prSet presAssocID="{3FF36D9F-EDCF-4DBB-85E9-9A785C26F724}" presName="root" presStyleCnt="0">
        <dgm:presLayoutVars>
          <dgm:dir/>
          <dgm:resizeHandles val="exact"/>
        </dgm:presLayoutVars>
      </dgm:prSet>
      <dgm:spPr/>
    </dgm:pt>
    <dgm:pt modelId="{EFCF30D8-2217-4956-80C5-7689E7FF05F8}" type="pres">
      <dgm:prSet presAssocID="{91EECC85-3E7F-4B91-AFF2-692BED92A4A4}" presName="compNode" presStyleCnt="0"/>
      <dgm:spPr/>
    </dgm:pt>
    <dgm:pt modelId="{C36BE87E-17F4-42BF-835F-9B0C8B4CE373}" type="pres">
      <dgm:prSet presAssocID="{91EECC85-3E7F-4B91-AFF2-692BED92A4A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rumpet"/>
        </a:ext>
      </dgm:extLst>
    </dgm:pt>
    <dgm:pt modelId="{A793F987-A357-4683-B895-DB9B35513AF8}" type="pres">
      <dgm:prSet presAssocID="{91EECC85-3E7F-4B91-AFF2-692BED92A4A4}" presName="spaceRect" presStyleCnt="0"/>
      <dgm:spPr/>
    </dgm:pt>
    <dgm:pt modelId="{C692D845-A135-48ED-88FE-DA1DC2C6F851}" type="pres">
      <dgm:prSet presAssocID="{91EECC85-3E7F-4B91-AFF2-692BED92A4A4}" presName="textRect" presStyleLbl="revTx" presStyleIdx="0" presStyleCnt="2" custScaleX="120051">
        <dgm:presLayoutVars>
          <dgm:chMax val="1"/>
          <dgm:chPref val="1"/>
        </dgm:presLayoutVars>
      </dgm:prSet>
      <dgm:spPr/>
    </dgm:pt>
    <dgm:pt modelId="{E3376FAF-B4F7-42ED-9313-2EDD1C499D82}" type="pres">
      <dgm:prSet presAssocID="{0F1916AF-07CE-424B-9431-EB91D6C030E9}" presName="sibTrans" presStyleCnt="0"/>
      <dgm:spPr/>
    </dgm:pt>
    <dgm:pt modelId="{7EB1C103-B8A7-4115-84F2-921D94B75503}" type="pres">
      <dgm:prSet presAssocID="{977ECA92-A08A-4DA4-B7CC-54992F6F1DA6}" presName="compNode" presStyleCnt="0"/>
      <dgm:spPr/>
    </dgm:pt>
    <dgm:pt modelId="{F20E750B-9353-4D10-AD93-D404597A740E}" type="pres">
      <dgm:prSet presAssocID="{977ECA92-A08A-4DA4-B7CC-54992F6F1DA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siness Growth"/>
        </a:ext>
      </dgm:extLst>
    </dgm:pt>
    <dgm:pt modelId="{F4EFAE1C-48F8-4EBD-A07E-10C6485086DD}" type="pres">
      <dgm:prSet presAssocID="{977ECA92-A08A-4DA4-B7CC-54992F6F1DA6}" presName="spaceRect" presStyleCnt="0"/>
      <dgm:spPr/>
    </dgm:pt>
    <dgm:pt modelId="{AFA7F781-ED49-40B9-9F11-F7A84AE41AB1}" type="pres">
      <dgm:prSet presAssocID="{977ECA92-A08A-4DA4-B7CC-54992F6F1DA6}" presName="textRect" presStyleLbl="revTx" presStyleIdx="1" presStyleCnt="2" custScaleX="129783">
        <dgm:presLayoutVars>
          <dgm:chMax val="1"/>
          <dgm:chPref val="1"/>
        </dgm:presLayoutVars>
      </dgm:prSet>
      <dgm:spPr/>
    </dgm:pt>
  </dgm:ptLst>
  <dgm:cxnLst>
    <dgm:cxn modelId="{C8B1FF2E-7B87-4EE4-ACEA-61AD3A319A53}" srcId="{3FF36D9F-EDCF-4DBB-85E9-9A785C26F724}" destId="{977ECA92-A08A-4DA4-B7CC-54992F6F1DA6}" srcOrd="1" destOrd="0" parTransId="{853C459B-7ECB-48B0-B9F0-E2B276B1EC7E}" sibTransId="{2D38790F-9FEA-421A-BC6A-E30C22573883}"/>
    <dgm:cxn modelId="{F2242532-163A-4748-A86A-935117AB2E79}" type="presOf" srcId="{3FF36D9F-EDCF-4DBB-85E9-9A785C26F724}" destId="{C7B14851-2C57-4A3D-B0E4-CD00E95E3B18}" srcOrd="0" destOrd="0" presId="urn:microsoft.com/office/officeart/2018/2/layout/IconLabelList"/>
    <dgm:cxn modelId="{EB304052-E8AA-44FD-B35F-2AA22C8B93E1}" srcId="{3FF36D9F-EDCF-4DBB-85E9-9A785C26F724}" destId="{91EECC85-3E7F-4B91-AFF2-692BED92A4A4}" srcOrd="0" destOrd="0" parTransId="{5E10792F-1663-48D7-9EA3-41F02EDBBB4C}" sibTransId="{0F1916AF-07CE-424B-9431-EB91D6C030E9}"/>
    <dgm:cxn modelId="{F1A1FCCB-14A2-40CA-9F16-7FB42692B7C8}" type="presOf" srcId="{977ECA92-A08A-4DA4-B7CC-54992F6F1DA6}" destId="{AFA7F781-ED49-40B9-9F11-F7A84AE41AB1}" srcOrd="0" destOrd="0" presId="urn:microsoft.com/office/officeart/2018/2/layout/IconLabelList"/>
    <dgm:cxn modelId="{3593EEF6-4DF5-4DE4-9AF9-03ECB8C9B5DA}" type="presOf" srcId="{91EECC85-3E7F-4B91-AFF2-692BED92A4A4}" destId="{C692D845-A135-48ED-88FE-DA1DC2C6F851}" srcOrd="0" destOrd="0" presId="urn:microsoft.com/office/officeart/2018/2/layout/IconLabelList"/>
    <dgm:cxn modelId="{38144E6C-8E3B-4475-B1FA-4E7B4D06F123}" type="presParOf" srcId="{C7B14851-2C57-4A3D-B0E4-CD00E95E3B18}" destId="{EFCF30D8-2217-4956-80C5-7689E7FF05F8}" srcOrd="0" destOrd="0" presId="urn:microsoft.com/office/officeart/2018/2/layout/IconLabelList"/>
    <dgm:cxn modelId="{D3471559-60F5-47DE-9D71-386F05F34954}" type="presParOf" srcId="{EFCF30D8-2217-4956-80C5-7689E7FF05F8}" destId="{C36BE87E-17F4-42BF-835F-9B0C8B4CE373}" srcOrd="0" destOrd="0" presId="urn:microsoft.com/office/officeart/2018/2/layout/IconLabelList"/>
    <dgm:cxn modelId="{4BB4A04D-7638-4F3A-A0E3-3EAE1B8A6CC1}" type="presParOf" srcId="{EFCF30D8-2217-4956-80C5-7689E7FF05F8}" destId="{A793F987-A357-4683-B895-DB9B35513AF8}" srcOrd="1" destOrd="0" presId="urn:microsoft.com/office/officeart/2018/2/layout/IconLabelList"/>
    <dgm:cxn modelId="{0E7D55C8-6F63-4179-B6A8-9BAC79597C80}" type="presParOf" srcId="{EFCF30D8-2217-4956-80C5-7689E7FF05F8}" destId="{C692D845-A135-48ED-88FE-DA1DC2C6F851}" srcOrd="2" destOrd="0" presId="urn:microsoft.com/office/officeart/2018/2/layout/IconLabelList"/>
    <dgm:cxn modelId="{E54B6043-9758-4023-9D48-35E04074E063}" type="presParOf" srcId="{C7B14851-2C57-4A3D-B0E4-CD00E95E3B18}" destId="{E3376FAF-B4F7-42ED-9313-2EDD1C499D82}" srcOrd="1" destOrd="0" presId="urn:microsoft.com/office/officeart/2018/2/layout/IconLabelList"/>
    <dgm:cxn modelId="{9FB2C56A-E75E-40D5-9F19-26514CD1A0F0}" type="presParOf" srcId="{C7B14851-2C57-4A3D-B0E4-CD00E95E3B18}" destId="{7EB1C103-B8A7-4115-84F2-921D94B75503}" srcOrd="2" destOrd="0" presId="urn:microsoft.com/office/officeart/2018/2/layout/IconLabelList"/>
    <dgm:cxn modelId="{0BEFEC76-B7D9-4203-893A-A33B3C2CCB81}" type="presParOf" srcId="{7EB1C103-B8A7-4115-84F2-921D94B75503}" destId="{F20E750B-9353-4D10-AD93-D404597A740E}" srcOrd="0" destOrd="0" presId="urn:microsoft.com/office/officeart/2018/2/layout/IconLabelList"/>
    <dgm:cxn modelId="{58F2F393-6DD3-4E59-9EC2-25C773A9405C}" type="presParOf" srcId="{7EB1C103-B8A7-4115-84F2-921D94B75503}" destId="{F4EFAE1C-48F8-4EBD-A07E-10C6485086DD}" srcOrd="1" destOrd="0" presId="urn:microsoft.com/office/officeart/2018/2/layout/IconLabelList"/>
    <dgm:cxn modelId="{7FA34742-F885-4F11-9916-1EF739830A70}" type="presParOf" srcId="{7EB1C103-B8A7-4115-84F2-921D94B75503}" destId="{AFA7F781-ED49-40B9-9F11-F7A84AE41AB1}"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993684-BA36-4D9C-AB79-C8B5AEFDE36D}" type="doc">
      <dgm:prSet loTypeId="urn:microsoft.com/office/officeart/2016/7/layout/BasicLinearProcessNumbered" loCatId="process" qsTypeId="urn:microsoft.com/office/officeart/2005/8/quickstyle/simple1" qsCatId="simple" csTypeId="urn:microsoft.com/office/officeart/2005/8/colors/colorful5" csCatId="colorful" phldr="1"/>
      <dgm:spPr/>
      <dgm:t>
        <a:bodyPr/>
        <a:lstStyle/>
        <a:p>
          <a:endParaRPr lang="en-US"/>
        </a:p>
      </dgm:t>
    </dgm:pt>
    <dgm:pt modelId="{FD50F560-7F1D-4A06-ACE4-0FFC68AF408B}">
      <dgm:prSet custT="1"/>
      <dgm:spPr/>
      <dgm:t>
        <a:bodyPr/>
        <a:lstStyle/>
        <a:p>
          <a:pPr>
            <a:defRPr cap="all"/>
          </a:pPr>
          <a:r>
            <a:rPr lang="en-US" sz="2400" cap="none" dirty="0">
              <a:latin typeface="Arial" panose="020B0604020202020204" pitchFamily="34" charset="0"/>
              <a:cs typeface="Arial" panose="020B0604020202020204" pitchFamily="34" charset="0"/>
            </a:rPr>
            <a:t>Enhanced </a:t>
          </a:r>
          <a:r>
            <a:rPr lang="en-US" sz="2400" cap="none" dirty="0" err="1">
              <a:latin typeface="Arial" panose="020B0604020202020204" pitchFamily="34" charset="0"/>
              <a:cs typeface="Arial" panose="020B0604020202020204" pitchFamily="34" charset="0"/>
            </a:rPr>
            <a:t>MusicXML</a:t>
          </a:r>
          <a:r>
            <a:rPr lang="en-US" sz="2400" cap="none" dirty="0">
              <a:latin typeface="Arial" panose="020B0604020202020204" pitchFamily="34" charset="0"/>
              <a:cs typeface="Arial" panose="020B0604020202020204" pitchFamily="34" charset="0"/>
            </a:rPr>
            <a:t> tagging through W3C collaboration</a:t>
          </a:r>
        </a:p>
      </dgm:t>
    </dgm:pt>
    <dgm:pt modelId="{200C29E0-833A-47B8-AD38-6110803B2EF7}" type="parTrans" cxnId="{DC40ED2C-187D-47F2-8213-0F7DF456E6FC}">
      <dgm:prSet/>
      <dgm:spPr/>
      <dgm:t>
        <a:bodyPr/>
        <a:lstStyle/>
        <a:p>
          <a:endParaRPr lang="en-US"/>
        </a:p>
      </dgm:t>
    </dgm:pt>
    <dgm:pt modelId="{69367FA8-1283-423A-8608-94D21943694E}" type="sibTrans" cxnId="{DC40ED2C-187D-47F2-8213-0F7DF456E6FC}">
      <dgm:prSet phldrT="1" phldr="0"/>
      <dgm:spPr/>
      <dgm:t>
        <a:bodyPr/>
        <a:lstStyle/>
        <a:p>
          <a:r>
            <a:rPr lang="en-US"/>
            <a:t>1</a:t>
          </a:r>
        </a:p>
      </dgm:t>
    </dgm:pt>
    <dgm:pt modelId="{35801728-CC8B-4A31-9F2D-DB76D238997C}">
      <dgm:prSet custT="1"/>
      <dgm:spPr/>
      <dgm:t>
        <a:bodyPr/>
        <a:lstStyle/>
        <a:p>
          <a:pPr>
            <a:defRPr cap="all"/>
          </a:pPr>
          <a:r>
            <a:rPr lang="en-US" sz="2400" cap="none" dirty="0">
              <a:latin typeface="Arial" panose="020B0604020202020204" pitchFamily="34" charset="0"/>
              <a:cs typeface="Arial" panose="020B0604020202020204" pitchFamily="34" charset="0"/>
            </a:rPr>
            <a:t>Standardised production and transcription guidelines</a:t>
          </a:r>
        </a:p>
      </dgm:t>
    </dgm:pt>
    <dgm:pt modelId="{0447DC1B-1AA4-4BB3-BA87-F37D9505FCDC}" type="parTrans" cxnId="{799C4E84-598E-4E52-BC15-05EE95137E24}">
      <dgm:prSet/>
      <dgm:spPr/>
      <dgm:t>
        <a:bodyPr/>
        <a:lstStyle/>
        <a:p>
          <a:endParaRPr lang="en-US"/>
        </a:p>
      </dgm:t>
    </dgm:pt>
    <dgm:pt modelId="{7139CDB4-9972-413A-A4C8-9F1F1F3B4231}" type="sibTrans" cxnId="{799C4E84-598E-4E52-BC15-05EE95137E24}">
      <dgm:prSet phldrT="2" phldr="0"/>
      <dgm:spPr/>
      <dgm:t>
        <a:bodyPr/>
        <a:lstStyle/>
        <a:p>
          <a:r>
            <a:rPr lang="en-US"/>
            <a:t>2</a:t>
          </a:r>
        </a:p>
      </dgm:t>
    </dgm:pt>
    <dgm:pt modelId="{A74CA55E-1279-44F4-B79E-5C11E57DE39D}">
      <dgm:prSet custT="1"/>
      <dgm:spPr/>
      <dgm:t>
        <a:bodyPr/>
        <a:lstStyle/>
        <a:p>
          <a:pPr>
            <a:defRPr cap="all"/>
          </a:pPr>
          <a:r>
            <a:rPr lang="en-US" sz="2400" cap="none" dirty="0">
              <a:latin typeface="Arial" panose="020B0604020202020204" pitchFamily="34" charset="0"/>
              <a:cs typeface="Arial" panose="020B0604020202020204" pitchFamily="34" charset="0"/>
            </a:rPr>
            <a:t>Metadata standards for consistent file sharing</a:t>
          </a:r>
        </a:p>
      </dgm:t>
    </dgm:pt>
    <dgm:pt modelId="{1AC2D4B5-D2B7-4D92-A301-0C2A972BDC22}" type="parTrans" cxnId="{0D800F94-FB89-4717-ADAA-0F5BF6C8917B}">
      <dgm:prSet/>
      <dgm:spPr/>
      <dgm:t>
        <a:bodyPr/>
        <a:lstStyle/>
        <a:p>
          <a:endParaRPr lang="en-US"/>
        </a:p>
      </dgm:t>
    </dgm:pt>
    <dgm:pt modelId="{6B669D6B-70B0-4CFC-AEE5-1043720870CC}" type="sibTrans" cxnId="{0D800F94-FB89-4717-ADAA-0F5BF6C8917B}">
      <dgm:prSet phldrT="3" phldr="0"/>
      <dgm:spPr/>
      <dgm:t>
        <a:bodyPr/>
        <a:lstStyle/>
        <a:p>
          <a:r>
            <a:rPr lang="en-US"/>
            <a:t>3</a:t>
          </a:r>
        </a:p>
      </dgm:t>
    </dgm:pt>
    <dgm:pt modelId="{7140D929-389B-4BED-9EC5-6890499B9B3E}" type="pres">
      <dgm:prSet presAssocID="{13993684-BA36-4D9C-AB79-C8B5AEFDE36D}" presName="Name0" presStyleCnt="0">
        <dgm:presLayoutVars>
          <dgm:animLvl val="lvl"/>
          <dgm:resizeHandles val="exact"/>
        </dgm:presLayoutVars>
      </dgm:prSet>
      <dgm:spPr/>
    </dgm:pt>
    <dgm:pt modelId="{EB085619-724D-4CDF-9BE1-590DCFF4DF8C}" type="pres">
      <dgm:prSet presAssocID="{FD50F560-7F1D-4A06-ACE4-0FFC68AF408B}" presName="compositeNode" presStyleCnt="0">
        <dgm:presLayoutVars>
          <dgm:bulletEnabled val="1"/>
        </dgm:presLayoutVars>
      </dgm:prSet>
      <dgm:spPr/>
    </dgm:pt>
    <dgm:pt modelId="{3C83F83B-B907-488A-AC0C-2BF0E1A11E0C}" type="pres">
      <dgm:prSet presAssocID="{FD50F560-7F1D-4A06-ACE4-0FFC68AF408B}" presName="bgRect" presStyleLbl="bgAccFollowNode1" presStyleIdx="0" presStyleCnt="3"/>
      <dgm:spPr/>
    </dgm:pt>
    <dgm:pt modelId="{F366D5F5-99C8-44CC-B195-859C9FF991B0}" type="pres">
      <dgm:prSet presAssocID="{69367FA8-1283-423A-8608-94D21943694E}" presName="sibTransNodeCircle" presStyleLbl="alignNode1" presStyleIdx="0" presStyleCnt="6">
        <dgm:presLayoutVars>
          <dgm:chMax val="0"/>
          <dgm:bulletEnabled/>
        </dgm:presLayoutVars>
      </dgm:prSet>
      <dgm:spPr/>
    </dgm:pt>
    <dgm:pt modelId="{77FC66F1-1F48-44C4-B1A8-9A8F6060D67B}" type="pres">
      <dgm:prSet presAssocID="{FD50F560-7F1D-4A06-ACE4-0FFC68AF408B}" presName="bottomLine" presStyleLbl="alignNode1" presStyleIdx="1" presStyleCnt="6">
        <dgm:presLayoutVars/>
      </dgm:prSet>
      <dgm:spPr/>
    </dgm:pt>
    <dgm:pt modelId="{C4C1FB20-6079-49BB-8928-5F97B16192BD}" type="pres">
      <dgm:prSet presAssocID="{FD50F560-7F1D-4A06-ACE4-0FFC68AF408B}" presName="nodeText" presStyleLbl="bgAccFollowNode1" presStyleIdx="0" presStyleCnt="3">
        <dgm:presLayoutVars>
          <dgm:bulletEnabled val="1"/>
        </dgm:presLayoutVars>
      </dgm:prSet>
      <dgm:spPr/>
    </dgm:pt>
    <dgm:pt modelId="{97B12990-2509-4871-85EB-A74C699D156F}" type="pres">
      <dgm:prSet presAssocID="{69367FA8-1283-423A-8608-94D21943694E}" presName="sibTrans" presStyleCnt="0"/>
      <dgm:spPr/>
    </dgm:pt>
    <dgm:pt modelId="{0B82AAED-A319-4D8C-A40F-C50724E90DD9}" type="pres">
      <dgm:prSet presAssocID="{35801728-CC8B-4A31-9F2D-DB76D238997C}" presName="compositeNode" presStyleCnt="0">
        <dgm:presLayoutVars>
          <dgm:bulletEnabled val="1"/>
        </dgm:presLayoutVars>
      </dgm:prSet>
      <dgm:spPr/>
    </dgm:pt>
    <dgm:pt modelId="{57FEB864-5F88-41D6-85B5-A0C83D8D91BD}" type="pres">
      <dgm:prSet presAssocID="{35801728-CC8B-4A31-9F2D-DB76D238997C}" presName="bgRect" presStyleLbl="bgAccFollowNode1" presStyleIdx="1" presStyleCnt="3"/>
      <dgm:spPr/>
    </dgm:pt>
    <dgm:pt modelId="{4A05F0B3-69A7-4F35-820D-EB832CBBD00E}" type="pres">
      <dgm:prSet presAssocID="{7139CDB4-9972-413A-A4C8-9F1F1F3B4231}" presName="sibTransNodeCircle" presStyleLbl="alignNode1" presStyleIdx="2" presStyleCnt="6">
        <dgm:presLayoutVars>
          <dgm:chMax val="0"/>
          <dgm:bulletEnabled/>
        </dgm:presLayoutVars>
      </dgm:prSet>
      <dgm:spPr/>
    </dgm:pt>
    <dgm:pt modelId="{6867B893-DA3E-4022-9EAE-3C53D8FA996F}" type="pres">
      <dgm:prSet presAssocID="{35801728-CC8B-4A31-9F2D-DB76D238997C}" presName="bottomLine" presStyleLbl="alignNode1" presStyleIdx="3" presStyleCnt="6">
        <dgm:presLayoutVars/>
      </dgm:prSet>
      <dgm:spPr/>
    </dgm:pt>
    <dgm:pt modelId="{75719D33-965E-473C-A8D0-17E871CA6832}" type="pres">
      <dgm:prSet presAssocID="{35801728-CC8B-4A31-9F2D-DB76D238997C}" presName="nodeText" presStyleLbl="bgAccFollowNode1" presStyleIdx="1" presStyleCnt="3">
        <dgm:presLayoutVars>
          <dgm:bulletEnabled val="1"/>
        </dgm:presLayoutVars>
      </dgm:prSet>
      <dgm:spPr/>
    </dgm:pt>
    <dgm:pt modelId="{2499287F-6D0B-46D3-8962-E60004D632E3}" type="pres">
      <dgm:prSet presAssocID="{7139CDB4-9972-413A-A4C8-9F1F1F3B4231}" presName="sibTrans" presStyleCnt="0"/>
      <dgm:spPr/>
    </dgm:pt>
    <dgm:pt modelId="{2D207703-C598-430E-A4DE-BC8B78F3AB3A}" type="pres">
      <dgm:prSet presAssocID="{A74CA55E-1279-44F4-B79E-5C11E57DE39D}" presName="compositeNode" presStyleCnt="0">
        <dgm:presLayoutVars>
          <dgm:bulletEnabled val="1"/>
        </dgm:presLayoutVars>
      </dgm:prSet>
      <dgm:spPr/>
    </dgm:pt>
    <dgm:pt modelId="{FD75B722-F72A-471B-89BC-4486F0F2605E}" type="pres">
      <dgm:prSet presAssocID="{A74CA55E-1279-44F4-B79E-5C11E57DE39D}" presName="bgRect" presStyleLbl="bgAccFollowNode1" presStyleIdx="2" presStyleCnt="3"/>
      <dgm:spPr/>
    </dgm:pt>
    <dgm:pt modelId="{068153EA-E394-4C7D-86E7-3FC88EFCA10C}" type="pres">
      <dgm:prSet presAssocID="{6B669D6B-70B0-4CFC-AEE5-1043720870CC}" presName="sibTransNodeCircle" presStyleLbl="alignNode1" presStyleIdx="4" presStyleCnt="6">
        <dgm:presLayoutVars>
          <dgm:chMax val="0"/>
          <dgm:bulletEnabled/>
        </dgm:presLayoutVars>
      </dgm:prSet>
      <dgm:spPr/>
    </dgm:pt>
    <dgm:pt modelId="{03241A73-CD65-44FB-BE01-C31E65F4CA80}" type="pres">
      <dgm:prSet presAssocID="{A74CA55E-1279-44F4-B79E-5C11E57DE39D}" presName="bottomLine" presStyleLbl="alignNode1" presStyleIdx="5" presStyleCnt="6">
        <dgm:presLayoutVars/>
      </dgm:prSet>
      <dgm:spPr/>
    </dgm:pt>
    <dgm:pt modelId="{C44603CB-1F5C-4B2A-9102-FD8A2CA1DF2F}" type="pres">
      <dgm:prSet presAssocID="{A74CA55E-1279-44F4-B79E-5C11E57DE39D}" presName="nodeText" presStyleLbl="bgAccFollowNode1" presStyleIdx="2" presStyleCnt="3">
        <dgm:presLayoutVars>
          <dgm:bulletEnabled val="1"/>
        </dgm:presLayoutVars>
      </dgm:prSet>
      <dgm:spPr/>
    </dgm:pt>
  </dgm:ptLst>
  <dgm:cxnLst>
    <dgm:cxn modelId="{756F9C05-C78D-4397-8FB3-703C88A7EC6F}" type="presOf" srcId="{35801728-CC8B-4A31-9F2D-DB76D238997C}" destId="{57FEB864-5F88-41D6-85B5-A0C83D8D91BD}" srcOrd="0" destOrd="0" presId="urn:microsoft.com/office/officeart/2016/7/layout/BasicLinearProcessNumbered"/>
    <dgm:cxn modelId="{E7EE9F0F-A345-4922-BDD1-A5E3CBE2AB09}" type="presOf" srcId="{FD50F560-7F1D-4A06-ACE4-0FFC68AF408B}" destId="{C4C1FB20-6079-49BB-8928-5F97B16192BD}" srcOrd="1" destOrd="0" presId="urn:microsoft.com/office/officeart/2016/7/layout/BasicLinearProcessNumbered"/>
    <dgm:cxn modelId="{DC40ED2C-187D-47F2-8213-0F7DF456E6FC}" srcId="{13993684-BA36-4D9C-AB79-C8B5AEFDE36D}" destId="{FD50F560-7F1D-4A06-ACE4-0FFC68AF408B}" srcOrd="0" destOrd="0" parTransId="{200C29E0-833A-47B8-AD38-6110803B2EF7}" sibTransId="{69367FA8-1283-423A-8608-94D21943694E}"/>
    <dgm:cxn modelId="{4171B55F-C39D-4202-AD59-426F2C0069A7}" type="presOf" srcId="{69367FA8-1283-423A-8608-94D21943694E}" destId="{F366D5F5-99C8-44CC-B195-859C9FF991B0}" srcOrd="0" destOrd="0" presId="urn:microsoft.com/office/officeart/2016/7/layout/BasicLinearProcessNumbered"/>
    <dgm:cxn modelId="{C69A2C48-4B7D-45FC-9D79-2C2BF3EFD712}" type="presOf" srcId="{A74CA55E-1279-44F4-B79E-5C11E57DE39D}" destId="{C44603CB-1F5C-4B2A-9102-FD8A2CA1DF2F}" srcOrd="1" destOrd="0" presId="urn:microsoft.com/office/officeart/2016/7/layout/BasicLinearProcessNumbered"/>
    <dgm:cxn modelId="{79DDA57B-7B00-4438-B1DD-E89D3231B40C}" type="presOf" srcId="{FD50F560-7F1D-4A06-ACE4-0FFC68AF408B}" destId="{3C83F83B-B907-488A-AC0C-2BF0E1A11E0C}" srcOrd="0" destOrd="0" presId="urn:microsoft.com/office/officeart/2016/7/layout/BasicLinearProcessNumbered"/>
    <dgm:cxn modelId="{669F397D-2138-475B-B6CE-A25BEF1B1F24}" type="presOf" srcId="{35801728-CC8B-4A31-9F2D-DB76D238997C}" destId="{75719D33-965E-473C-A8D0-17E871CA6832}" srcOrd="1" destOrd="0" presId="urn:microsoft.com/office/officeart/2016/7/layout/BasicLinearProcessNumbered"/>
    <dgm:cxn modelId="{799C4E84-598E-4E52-BC15-05EE95137E24}" srcId="{13993684-BA36-4D9C-AB79-C8B5AEFDE36D}" destId="{35801728-CC8B-4A31-9F2D-DB76D238997C}" srcOrd="1" destOrd="0" parTransId="{0447DC1B-1AA4-4BB3-BA87-F37D9505FCDC}" sibTransId="{7139CDB4-9972-413A-A4C8-9F1F1F3B4231}"/>
    <dgm:cxn modelId="{0D800F94-FB89-4717-ADAA-0F5BF6C8917B}" srcId="{13993684-BA36-4D9C-AB79-C8B5AEFDE36D}" destId="{A74CA55E-1279-44F4-B79E-5C11E57DE39D}" srcOrd="2" destOrd="0" parTransId="{1AC2D4B5-D2B7-4D92-A301-0C2A972BDC22}" sibTransId="{6B669D6B-70B0-4CFC-AEE5-1043720870CC}"/>
    <dgm:cxn modelId="{3A6C11AD-A0AC-4EDC-ADF1-D4D18831B571}" type="presOf" srcId="{A74CA55E-1279-44F4-B79E-5C11E57DE39D}" destId="{FD75B722-F72A-471B-89BC-4486F0F2605E}" srcOrd="0" destOrd="0" presId="urn:microsoft.com/office/officeart/2016/7/layout/BasicLinearProcessNumbered"/>
    <dgm:cxn modelId="{34A383C9-0E41-43B9-B174-9AAC5F7D8210}" type="presOf" srcId="{13993684-BA36-4D9C-AB79-C8B5AEFDE36D}" destId="{7140D929-389B-4BED-9EC5-6890499B9B3E}" srcOrd="0" destOrd="0" presId="urn:microsoft.com/office/officeart/2016/7/layout/BasicLinearProcessNumbered"/>
    <dgm:cxn modelId="{17945FE3-9763-408A-8ED7-ED1C5A917F2A}" type="presOf" srcId="{7139CDB4-9972-413A-A4C8-9F1F1F3B4231}" destId="{4A05F0B3-69A7-4F35-820D-EB832CBBD00E}" srcOrd="0" destOrd="0" presId="urn:microsoft.com/office/officeart/2016/7/layout/BasicLinearProcessNumbered"/>
    <dgm:cxn modelId="{DF4436E7-6167-4A1E-A360-67BBC8AD457E}" type="presOf" srcId="{6B669D6B-70B0-4CFC-AEE5-1043720870CC}" destId="{068153EA-E394-4C7D-86E7-3FC88EFCA10C}" srcOrd="0" destOrd="0" presId="urn:microsoft.com/office/officeart/2016/7/layout/BasicLinearProcessNumbered"/>
    <dgm:cxn modelId="{EF2EB7DE-7258-4577-9D5B-1AD156DB6981}" type="presParOf" srcId="{7140D929-389B-4BED-9EC5-6890499B9B3E}" destId="{EB085619-724D-4CDF-9BE1-590DCFF4DF8C}" srcOrd="0" destOrd="0" presId="urn:microsoft.com/office/officeart/2016/7/layout/BasicLinearProcessNumbered"/>
    <dgm:cxn modelId="{9FFBB543-55E8-4A68-A129-5188B918A0F4}" type="presParOf" srcId="{EB085619-724D-4CDF-9BE1-590DCFF4DF8C}" destId="{3C83F83B-B907-488A-AC0C-2BF0E1A11E0C}" srcOrd="0" destOrd="0" presId="urn:microsoft.com/office/officeart/2016/7/layout/BasicLinearProcessNumbered"/>
    <dgm:cxn modelId="{E90FFAE1-4B49-4FED-BAF9-478383423C96}" type="presParOf" srcId="{EB085619-724D-4CDF-9BE1-590DCFF4DF8C}" destId="{F366D5F5-99C8-44CC-B195-859C9FF991B0}" srcOrd="1" destOrd="0" presId="urn:microsoft.com/office/officeart/2016/7/layout/BasicLinearProcessNumbered"/>
    <dgm:cxn modelId="{5219D765-8FAD-453D-8D4F-ECFD3EE9F70B}" type="presParOf" srcId="{EB085619-724D-4CDF-9BE1-590DCFF4DF8C}" destId="{77FC66F1-1F48-44C4-B1A8-9A8F6060D67B}" srcOrd="2" destOrd="0" presId="urn:microsoft.com/office/officeart/2016/7/layout/BasicLinearProcessNumbered"/>
    <dgm:cxn modelId="{C753D417-B8B2-4A86-8FFE-DEB6B33549E0}" type="presParOf" srcId="{EB085619-724D-4CDF-9BE1-590DCFF4DF8C}" destId="{C4C1FB20-6079-49BB-8928-5F97B16192BD}" srcOrd="3" destOrd="0" presId="urn:microsoft.com/office/officeart/2016/7/layout/BasicLinearProcessNumbered"/>
    <dgm:cxn modelId="{B3DF8221-C395-4832-942C-4E2C6E610620}" type="presParOf" srcId="{7140D929-389B-4BED-9EC5-6890499B9B3E}" destId="{97B12990-2509-4871-85EB-A74C699D156F}" srcOrd="1" destOrd="0" presId="urn:microsoft.com/office/officeart/2016/7/layout/BasicLinearProcessNumbered"/>
    <dgm:cxn modelId="{75AB443D-9E27-49CE-9A5E-DD7BB8AF1A3F}" type="presParOf" srcId="{7140D929-389B-4BED-9EC5-6890499B9B3E}" destId="{0B82AAED-A319-4D8C-A40F-C50724E90DD9}" srcOrd="2" destOrd="0" presId="urn:microsoft.com/office/officeart/2016/7/layout/BasicLinearProcessNumbered"/>
    <dgm:cxn modelId="{7B9C5E3B-886B-410D-9CCA-DDFDBD901C93}" type="presParOf" srcId="{0B82AAED-A319-4D8C-A40F-C50724E90DD9}" destId="{57FEB864-5F88-41D6-85B5-A0C83D8D91BD}" srcOrd="0" destOrd="0" presId="urn:microsoft.com/office/officeart/2016/7/layout/BasicLinearProcessNumbered"/>
    <dgm:cxn modelId="{DF85B739-CC73-497B-9B62-C384A08E70CD}" type="presParOf" srcId="{0B82AAED-A319-4D8C-A40F-C50724E90DD9}" destId="{4A05F0B3-69A7-4F35-820D-EB832CBBD00E}" srcOrd="1" destOrd="0" presId="urn:microsoft.com/office/officeart/2016/7/layout/BasicLinearProcessNumbered"/>
    <dgm:cxn modelId="{B71293C7-EBA3-417B-ADF0-D30375C839CD}" type="presParOf" srcId="{0B82AAED-A319-4D8C-A40F-C50724E90DD9}" destId="{6867B893-DA3E-4022-9EAE-3C53D8FA996F}" srcOrd="2" destOrd="0" presId="urn:microsoft.com/office/officeart/2016/7/layout/BasicLinearProcessNumbered"/>
    <dgm:cxn modelId="{477B75D0-E37D-425F-B170-20698EB6EEEA}" type="presParOf" srcId="{0B82AAED-A319-4D8C-A40F-C50724E90DD9}" destId="{75719D33-965E-473C-A8D0-17E871CA6832}" srcOrd="3" destOrd="0" presId="urn:microsoft.com/office/officeart/2016/7/layout/BasicLinearProcessNumbered"/>
    <dgm:cxn modelId="{005BFE2A-6F65-435A-9A85-267F020E2398}" type="presParOf" srcId="{7140D929-389B-4BED-9EC5-6890499B9B3E}" destId="{2499287F-6D0B-46D3-8962-E60004D632E3}" srcOrd="3" destOrd="0" presId="urn:microsoft.com/office/officeart/2016/7/layout/BasicLinearProcessNumbered"/>
    <dgm:cxn modelId="{FCE10DDB-652B-4968-9AD4-79341B280629}" type="presParOf" srcId="{7140D929-389B-4BED-9EC5-6890499B9B3E}" destId="{2D207703-C598-430E-A4DE-BC8B78F3AB3A}" srcOrd="4" destOrd="0" presId="urn:microsoft.com/office/officeart/2016/7/layout/BasicLinearProcessNumbered"/>
    <dgm:cxn modelId="{2A9BEA28-414E-4B4F-9440-1BD266E1BC17}" type="presParOf" srcId="{2D207703-C598-430E-A4DE-BC8B78F3AB3A}" destId="{FD75B722-F72A-471B-89BC-4486F0F2605E}" srcOrd="0" destOrd="0" presId="urn:microsoft.com/office/officeart/2016/7/layout/BasicLinearProcessNumbered"/>
    <dgm:cxn modelId="{B2B6F5DD-4688-44C2-90CE-F0DB57227ED9}" type="presParOf" srcId="{2D207703-C598-430E-A4DE-BC8B78F3AB3A}" destId="{068153EA-E394-4C7D-86E7-3FC88EFCA10C}" srcOrd="1" destOrd="0" presId="urn:microsoft.com/office/officeart/2016/7/layout/BasicLinearProcessNumbered"/>
    <dgm:cxn modelId="{766A68EB-D5A7-4088-97C4-77D434B4BF49}" type="presParOf" srcId="{2D207703-C598-430E-A4DE-BC8B78F3AB3A}" destId="{03241A73-CD65-44FB-BE01-C31E65F4CA80}" srcOrd="2" destOrd="0" presId="urn:microsoft.com/office/officeart/2016/7/layout/BasicLinearProcessNumbered"/>
    <dgm:cxn modelId="{92079E7F-B592-4DEB-A3BF-A2BABAFBFA3D}" type="presParOf" srcId="{2D207703-C598-430E-A4DE-BC8B78F3AB3A}" destId="{C44603CB-1F5C-4B2A-9102-FD8A2CA1DF2F}"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E23E280-8C12-4D97-AB2F-7A670F6DBC96}"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D1BE2BF1-2CAE-419A-B792-76F57C4326BB}">
      <dgm:prSet custT="1"/>
      <dgm:spPr/>
      <dgm:t>
        <a:bodyPr/>
        <a:lstStyle/>
        <a:p>
          <a:r>
            <a:rPr lang="en-US" sz="2400" dirty="0">
              <a:latin typeface="Arial" panose="020B0604020202020204" pitchFamily="34" charset="0"/>
              <a:cs typeface="Arial" panose="020B0604020202020204" pitchFamily="34" charset="0"/>
            </a:rPr>
            <a:t>The Accessible Music Publishing Action Group (AMPAG) works with:</a:t>
          </a:r>
        </a:p>
      </dgm:t>
    </dgm:pt>
    <dgm:pt modelId="{EE4122AE-B229-4EF5-8EEF-15821D1A7125}" type="parTrans" cxnId="{7937A170-4883-4683-B359-BC047B89B27F}">
      <dgm:prSet/>
      <dgm:spPr/>
      <dgm:t>
        <a:bodyPr/>
        <a:lstStyle/>
        <a:p>
          <a:endParaRPr lang="en-US"/>
        </a:p>
      </dgm:t>
    </dgm:pt>
    <dgm:pt modelId="{C2A7CB8C-25A4-40EC-9C87-915DD76A757B}" type="sibTrans" cxnId="{7937A170-4883-4683-B359-BC047B89B27F}">
      <dgm:prSet/>
      <dgm:spPr/>
      <dgm:t>
        <a:bodyPr/>
        <a:lstStyle/>
        <a:p>
          <a:endParaRPr lang="en-US"/>
        </a:p>
      </dgm:t>
    </dgm:pt>
    <dgm:pt modelId="{7062CBD0-F2D8-4CA2-AC23-9082C4174820}">
      <dgm:prSet custT="1"/>
      <dgm:spPr/>
      <dgm:t>
        <a:bodyPr/>
        <a:lstStyle/>
        <a:p>
          <a:r>
            <a:rPr lang="en-US" sz="2400" dirty="0">
              <a:latin typeface="Arial" panose="020B0604020202020204" pitchFamily="34" charset="0"/>
              <a:cs typeface="Arial" panose="020B0604020202020204" pitchFamily="34" charset="0"/>
            </a:rPr>
            <a:t>Publishers</a:t>
          </a:r>
        </a:p>
      </dgm:t>
    </dgm:pt>
    <dgm:pt modelId="{B17103A3-F6B9-48F6-8986-25E23120C5F6}" type="parTrans" cxnId="{BEE5625D-84C9-4221-95F1-19083A8A8A86}">
      <dgm:prSet/>
      <dgm:spPr/>
      <dgm:t>
        <a:bodyPr/>
        <a:lstStyle/>
        <a:p>
          <a:endParaRPr lang="en-US"/>
        </a:p>
      </dgm:t>
    </dgm:pt>
    <dgm:pt modelId="{C44F88AB-023A-4750-A80B-68E898140557}" type="sibTrans" cxnId="{BEE5625D-84C9-4221-95F1-19083A8A8A86}">
      <dgm:prSet/>
      <dgm:spPr/>
      <dgm:t>
        <a:bodyPr/>
        <a:lstStyle/>
        <a:p>
          <a:endParaRPr lang="en-US"/>
        </a:p>
      </dgm:t>
    </dgm:pt>
    <dgm:pt modelId="{427A844A-B462-44D1-A05B-2AAB9BD6FD95}">
      <dgm:prSet custT="1"/>
      <dgm:spPr/>
      <dgm:t>
        <a:bodyPr/>
        <a:lstStyle/>
        <a:p>
          <a:r>
            <a:rPr lang="en-US" sz="2400" dirty="0">
              <a:latin typeface="Arial" panose="020B0604020202020204" pitchFamily="34" charset="0"/>
              <a:cs typeface="Arial" panose="020B0604020202020204" pitchFamily="34" charset="0"/>
            </a:rPr>
            <a:t>Composers</a:t>
          </a:r>
        </a:p>
      </dgm:t>
    </dgm:pt>
    <dgm:pt modelId="{CF528AB0-A6F4-4547-A4F5-7CEFD8CEE8E2}" type="parTrans" cxnId="{BC2F03DE-D1C7-43F1-9426-5C4B86BC3174}">
      <dgm:prSet/>
      <dgm:spPr/>
      <dgm:t>
        <a:bodyPr/>
        <a:lstStyle/>
        <a:p>
          <a:endParaRPr lang="en-US"/>
        </a:p>
      </dgm:t>
    </dgm:pt>
    <dgm:pt modelId="{3C1E101E-89C3-4DC7-BB6F-BCD7157EB9A9}" type="sibTrans" cxnId="{BC2F03DE-D1C7-43F1-9426-5C4B86BC3174}">
      <dgm:prSet/>
      <dgm:spPr/>
      <dgm:t>
        <a:bodyPr/>
        <a:lstStyle/>
        <a:p>
          <a:endParaRPr lang="en-US"/>
        </a:p>
      </dgm:t>
    </dgm:pt>
    <dgm:pt modelId="{19842C2D-9513-43EF-81C9-0C0256539258}">
      <dgm:prSet custT="1"/>
      <dgm:spPr/>
      <dgm:t>
        <a:bodyPr/>
        <a:lstStyle/>
        <a:p>
          <a:r>
            <a:rPr lang="en-US" sz="2400" dirty="0">
              <a:latin typeface="Arial" panose="020B0604020202020204" pitchFamily="34" charset="0"/>
              <a:cs typeface="Arial" panose="020B0604020202020204" pitchFamily="34" charset="0"/>
            </a:rPr>
            <a:t>Engravers</a:t>
          </a:r>
        </a:p>
      </dgm:t>
    </dgm:pt>
    <dgm:pt modelId="{012778A8-338F-4748-B552-7D27891E0D40}" type="parTrans" cxnId="{6FEF522A-8D86-4CEC-8AC8-24F83787CBFB}">
      <dgm:prSet/>
      <dgm:spPr/>
      <dgm:t>
        <a:bodyPr/>
        <a:lstStyle/>
        <a:p>
          <a:endParaRPr lang="en-US"/>
        </a:p>
      </dgm:t>
    </dgm:pt>
    <dgm:pt modelId="{8DE4B9B6-EADF-4DDC-82BC-04A9DEFFA851}" type="sibTrans" cxnId="{6FEF522A-8D86-4CEC-8AC8-24F83787CBFB}">
      <dgm:prSet/>
      <dgm:spPr/>
      <dgm:t>
        <a:bodyPr/>
        <a:lstStyle/>
        <a:p>
          <a:endParaRPr lang="en-US"/>
        </a:p>
      </dgm:t>
    </dgm:pt>
    <dgm:pt modelId="{D68AFFEB-F01B-4A54-ADB3-8CB3DF133EA5}">
      <dgm:prSet custT="1"/>
      <dgm:spPr/>
      <dgm:t>
        <a:bodyPr/>
        <a:lstStyle/>
        <a:p>
          <a:r>
            <a:rPr lang="en-US" sz="2400" dirty="0">
              <a:latin typeface="Arial" panose="020B0604020202020204" pitchFamily="34" charset="0"/>
              <a:cs typeface="Arial" panose="020B0604020202020204" pitchFamily="34" charset="0"/>
            </a:rPr>
            <a:t>AND promote </a:t>
          </a:r>
          <a:r>
            <a:rPr lang="en-US" sz="2400" dirty="0" err="1">
              <a:latin typeface="Arial" panose="020B0604020202020204" pitchFamily="34" charset="0"/>
              <a:cs typeface="Arial" panose="020B0604020202020204" pitchFamily="34" charset="0"/>
            </a:rPr>
            <a:t>MusicXML</a:t>
          </a:r>
          <a:r>
            <a:rPr lang="en-US" sz="2400" dirty="0">
              <a:latin typeface="Arial" panose="020B0604020202020204" pitchFamily="34" charset="0"/>
              <a:cs typeface="Arial" panose="020B0604020202020204" pitchFamily="34" charset="0"/>
            </a:rPr>
            <a:t>-first workflows and support universal access from creation to distribution.</a:t>
          </a:r>
        </a:p>
      </dgm:t>
    </dgm:pt>
    <dgm:pt modelId="{84819D2F-D50F-4998-9B1F-7FB69BF5B034}" type="parTrans" cxnId="{315287B3-9A1A-4E7E-B570-C0A34260D6EE}">
      <dgm:prSet/>
      <dgm:spPr/>
      <dgm:t>
        <a:bodyPr/>
        <a:lstStyle/>
        <a:p>
          <a:endParaRPr lang="en-US"/>
        </a:p>
      </dgm:t>
    </dgm:pt>
    <dgm:pt modelId="{A81E3D64-3050-4746-B854-54205002E24B}" type="sibTrans" cxnId="{315287B3-9A1A-4E7E-B570-C0A34260D6EE}">
      <dgm:prSet/>
      <dgm:spPr/>
      <dgm:t>
        <a:bodyPr/>
        <a:lstStyle/>
        <a:p>
          <a:endParaRPr lang="en-US"/>
        </a:p>
      </dgm:t>
    </dgm:pt>
    <dgm:pt modelId="{5ED5F02F-90F8-445D-9075-8C22D564D8FC}" type="pres">
      <dgm:prSet presAssocID="{6E23E280-8C12-4D97-AB2F-7A670F6DBC96}" presName="root" presStyleCnt="0">
        <dgm:presLayoutVars>
          <dgm:dir/>
          <dgm:resizeHandles val="exact"/>
        </dgm:presLayoutVars>
      </dgm:prSet>
      <dgm:spPr/>
    </dgm:pt>
    <dgm:pt modelId="{B8D97F2F-0678-42B4-B2CE-9F61CCD4C322}" type="pres">
      <dgm:prSet presAssocID="{D1BE2BF1-2CAE-419A-B792-76F57C4326BB}" presName="compNode" presStyleCnt="0"/>
      <dgm:spPr/>
    </dgm:pt>
    <dgm:pt modelId="{7EC0C6B8-4875-462F-B8AA-322FA43DA435}" type="pres">
      <dgm:prSet presAssocID="{D1BE2BF1-2CAE-419A-B792-76F57C4326BB}" presName="bgRect" presStyleLbl="bgShp" presStyleIdx="0" presStyleCnt="5" custScaleY="95425" custLinFactNeighborX="147" custLinFactNeighborY="-2098"/>
      <dgm:spPr/>
    </dgm:pt>
    <dgm:pt modelId="{D7B5ABF2-8D3D-4A08-A48B-BB1908E4F823}" type="pres">
      <dgm:prSet presAssocID="{D1BE2BF1-2CAE-419A-B792-76F57C4326B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pper board"/>
        </a:ext>
      </dgm:extLst>
    </dgm:pt>
    <dgm:pt modelId="{AAFEB61C-CD0E-43B3-B764-01FA5264D99D}" type="pres">
      <dgm:prSet presAssocID="{D1BE2BF1-2CAE-419A-B792-76F57C4326BB}" presName="spaceRect" presStyleCnt="0"/>
      <dgm:spPr/>
    </dgm:pt>
    <dgm:pt modelId="{7B6695F7-21C0-4E58-A668-BFA743DCF131}" type="pres">
      <dgm:prSet presAssocID="{D1BE2BF1-2CAE-419A-B792-76F57C4326BB}" presName="parTx" presStyleLbl="revTx" presStyleIdx="0" presStyleCnt="5">
        <dgm:presLayoutVars>
          <dgm:chMax val="0"/>
          <dgm:chPref val="0"/>
        </dgm:presLayoutVars>
      </dgm:prSet>
      <dgm:spPr/>
    </dgm:pt>
    <dgm:pt modelId="{006F610D-9CFF-4203-B38D-D894C11D0496}" type="pres">
      <dgm:prSet presAssocID="{C2A7CB8C-25A4-40EC-9C87-915DD76A757B}" presName="sibTrans" presStyleCnt="0"/>
      <dgm:spPr/>
    </dgm:pt>
    <dgm:pt modelId="{1294AF59-79F2-416B-A958-693484906B18}" type="pres">
      <dgm:prSet presAssocID="{7062CBD0-F2D8-4CA2-AC23-9082C4174820}" presName="compNode" presStyleCnt="0"/>
      <dgm:spPr/>
    </dgm:pt>
    <dgm:pt modelId="{EAF5A4E6-4A03-46BE-8985-E0F9A099DB58}" type="pres">
      <dgm:prSet presAssocID="{7062CBD0-F2D8-4CA2-AC23-9082C4174820}" presName="bgRect" presStyleLbl="bgShp" presStyleIdx="1" presStyleCnt="5" custLinFactNeighborX="-1283" custLinFactNeighborY="-5068"/>
      <dgm:spPr/>
    </dgm:pt>
    <dgm:pt modelId="{26A53200-1C73-47B6-B6DE-3533DE8B5D80}" type="pres">
      <dgm:prSet presAssocID="{7062CBD0-F2D8-4CA2-AC23-9082C417482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3BBB94B6-86A6-4ED7-A943-8D1F08F28E7D}" type="pres">
      <dgm:prSet presAssocID="{7062CBD0-F2D8-4CA2-AC23-9082C4174820}" presName="spaceRect" presStyleCnt="0"/>
      <dgm:spPr/>
    </dgm:pt>
    <dgm:pt modelId="{1493FED1-9182-40BE-AEC2-F6F22B9151C1}" type="pres">
      <dgm:prSet presAssocID="{7062CBD0-F2D8-4CA2-AC23-9082C4174820}" presName="parTx" presStyleLbl="revTx" presStyleIdx="1" presStyleCnt="5">
        <dgm:presLayoutVars>
          <dgm:chMax val="0"/>
          <dgm:chPref val="0"/>
        </dgm:presLayoutVars>
      </dgm:prSet>
      <dgm:spPr/>
    </dgm:pt>
    <dgm:pt modelId="{6CA92A3C-F8D1-4957-86EE-EDFE82F82107}" type="pres">
      <dgm:prSet presAssocID="{C44F88AB-023A-4750-A80B-68E898140557}" presName="sibTrans" presStyleCnt="0"/>
      <dgm:spPr/>
    </dgm:pt>
    <dgm:pt modelId="{2002AC64-8684-4B3E-92FE-11E5F2E47B2D}" type="pres">
      <dgm:prSet presAssocID="{427A844A-B462-44D1-A05B-2AAB9BD6FD95}" presName="compNode" presStyleCnt="0"/>
      <dgm:spPr/>
    </dgm:pt>
    <dgm:pt modelId="{925F7BD6-3091-44A0-AC03-6CDAEB894AA4}" type="pres">
      <dgm:prSet presAssocID="{427A844A-B462-44D1-A05B-2AAB9BD6FD95}" presName="bgRect" presStyleLbl="bgShp" presStyleIdx="2" presStyleCnt="5" custLinFactNeighborX="1191" custLinFactNeighborY="-334"/>
      <dgm:spPr/>
    </dgm:pt>
    <dgm:pt modelId="{EFEBED16-AF4A-46CC-9325-7F691FA16C7B}" type="pres">
      <dgm:prSet presAssocID="{427A844A-B462-44D1-A05B-2AAB9BD6FD95}"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usic"/>
        </a:ext>
      </dgm:extLst>
    </dgm:pt>
    <dgm:pt modelId="{7682DAA7-2EF3-47B0-9F56-48E6434F5A8C}" type="pres">
      <dgm:prSet presAssocID="{427A844A-B462-44D1-A05B-2AAB9BD6FD95}" presName="spaceRect" presStyleCnt="0"/>
      <dgm:spPr/>
    </dgm:pt>
    <dgm:pt modelId="{1179C8D7-5B0E-42B3-8F53-CBE542DE4377}" type="pres">
      <dgm:prSet presAssocID="{427A844A-B462-44D1-A05B-2AAB9BD6FD95}" presName="parTx" presStyleLbl="revTx" presStyleIdx="2" presStyleCnt="5">
        <dgm:presLayoutVars>
          <dgm:chMax val="0"/>
          <dgm:chPref val="0"/>
        </dgm:presLayoutVars>
      </dgm:prSet>
      <dgm:spPr/>
    </dgm:pt>
    <dgm:pt modelId="{68606BC9-0236-4AD5-8516-7E78D2C4045A}" type="pres">
      <dgm:prSet presAssocID="{3C1E101E-89C3-4DC7-BB6F-BCD7157EB9A9}" presName="sibTrans" presStyleCnt="0"/>
      <dgm:spPr/>
    </dgm:pt>
    <dgm:pt modelId="{C67E23A5-FCC3-461C-8FA1-3760F7E20EA2}" type="pres">
      <dgm:prSet presAssocID="{19842C2D-9513-43EF-81C9-0C0256539258}" presName="compNode" presStyleCnt="0"/>
      <dgm:spPr/>
    </dgm:pt>
    <dgm:pt modelId="{5698529C-40AA-482E-9C53-2EBF06CE94E7}" type="pres">
      <dgm:prSet presAssocID="{19842C2D-9513-43EF-81C9-0C0256539258}" presName="bgRect" presStyleLbl="bgShp" presStyleIdx="3" presStyleCnt="5"/>
      <dgm:spPr/>
    </dgm:pt>
    <dgm:pt modelId="{168BCB1F-29F4-41CF-8B84-A37BC639B475}" type="pres">
      <dgm:prSet presAssocID="{19842C2D-9513-43EF-81C9-0C025653925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Artist"/>
        </a:ext>
      </dgm:extLst>
    </dgm:pt>
    <dgm:pt modelId="{C7A858D3-FAD5-40AB-B333-2A95E3E2123E}" type="pres">
      <dgm:prSet presAssocID="{19842C2D-9513-43EF-81C9-0C0256539258}" presName="spaceRect" presStyleCnt="0"/>
      <dgm:spPr/>
    </dgm:pt>
    <dgm:pt modelId="{B078AB39-C3E9-4DE7-BB5B-347B51021FAD}" type="pres">
      <dgm:prSet presAssocID="{19842C2D-9513-43EF-81C9-0C0256539258}" presName="parTx" presStyleLbl="revTx" presStyleIdx="3" presStyleCnt="5">
        <dgm:presLayoutVars>
          <dgm:chMax val="0"/>
          <dgm:chPref val="0"/>
        </dgm:presLayoutVars>
      </dgm:prSet>
      <dgm:spPr/>
    </dgm:pt>
    <dgm:pt modelId="{4D9DA851-280D-4528-9BDE-5DF45F97E012}" type="pres">
      <dgm:prSet presAssocID="{8DE4B9B6-EADF-4DDC-82BC-04A9DEFFA851}" presName="sibTrans" presStyleCnt="0"/>
      <dgm:spPr/>
    </dgm:pt>
    <dgm:pt modelId="{25066BC5-FE10-44DB-BE7F-8CB321FC5ACB}" type="pres">
      <dgm:prSet presAssocID="{D68AFFEB-F01B-4A54-ADB3-8CB3DF133EA5}" presName="compNode" presStyleCnt="0"/>
      <dgm:spPr/>
    </dgm:pt>
    <dgm:pt modelId="{2A8BF228-B47F-4B14-BD8D-C2332431D04A}" type="pres">
      <dgm:prSet presAssocID="{D68AFFEB-F01B-4A54-ADB3-8CB3DF133EA5}" presName="bgRect" presStyleLbl="bgShp" presStyleIdx="4" presStyleCnt="5"/>
      <dgm:spPr/>
    </dgm:pt>
    <dgm:pt modelId="{06DE3E97-89BA-4932-880B-4EF404CCAADA}" type="pres">
      <dgm:prSet presAssocID="{D68AFFEB-F01B-4A54-ADB3-8CB3DF133EA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Web Design"/>
        </a:ext>
      </dgm:extLst>
    </dgm:pt>
    <dgm:pt modelId="{6F8A25AE-5567-42E5-9399-E9C75C0671CB}" type="pres">
      <dgm:prSet presAssocID="{D68AFFEB-F01B-4A54-ADB3-8CB3DF133EA5}" presName="spaceRect" presStyleCnt="0"/>
      <dgm:spPr/>
    </dgm:pt>
    <dgm:pt modelId="{33391CDA-6C8B-4B81-9942-AFACD7AD62FD}" type="pres">
      <dgm:prSet presAssocID="{D68AFFEB-F01B-4A54-ADB3-8CB3DF133EA5}" presName="parTx" presStyleLbl="revTx" presStyleIdx="4" presStyleCnt="5">
        <dgm:presLayoutVars>
          <dgm:chMax val="0"/>
          <dgm:chPref val="0"/>
        </dgm:presLayoutVars>
      </dgm:prSet>
      <dgm:spPr/>
    </dgm:pt>
  </dgm:ptLst>
  <dgm:cxnLst>
    <dgm:cxn modelId="{6FEF522A-8D86-4CEC-8AC8-24F83787CBFB}" srcId="{6E23E280-8C12-4D97-AB2F-7A670F6DBC96}" destId="{19842C2D-9513-43EF-81C9-0C0256539258}" srcOrd="3" destOrd="0" parTransId="{012778A8-338F-4748-B552-7D27891E0D40}" sibTransId="{8DE4B9B6-EADF-4DDC-82BC-04A9DEFFA851}"/>
    <dgm:cxn modelId="{BEE5625D-84C9-4221-95F1-19083A8A8A86}" srcId="{6E23E280-8C12-4D97-AB2F-7A670F6DBC96}" destId="{7062CBD0-F2D8-4CA2-AC23-9082C4174820}" srcOrd="1" destOrd="0" parTransId="{B17103A3-F6B9-48F6-8986-25E23120C5F6}" sibTransId="{C44F88AB-023A-4750-A80B-68E898140557}"/>
    <dgm:cxn modelId="{88F75F47-C061-41C5-89D6-AFF865C4EDC6}" type="presOf" srcId="{6E23E280-8C12-4D97-AB2F-7A670F6DBC96}" destId="{5ED5F02F-90F8-445D-9075-8C22D564D8FC}" srcOrd="0" destOrd="0" presId="urn:microsoft.com/office/officeart/2018/2/layout/IconVerticalSolidList"/>
    <dgm:cxn modelId="{7937A170-4883-4683-B359-BC047B89B27F}" srcId="{6E23E280-8C12-4D97-AB2F-7A670F6DBC96}" destId="{D1BE2BF1-2CAE-419A-B792-76F57C4326BB}" srcOrd="0" destOrd="0" parTransId="{EE4122AE-B229-4EF5-8EEF-15821D1A7125}" sibTransId="{C2A7CB8C-25A4-40EC-9C87-915DD76A757B}"/>
    <dgm:cxn modelId="{315287B3-9A1A-4E7E-B570-C0A34260D6EE}" srcId="{6E23E280-8C12-4D97-AB2F-7A670F6DBC96}" destId="{D68AFFEB-F01B-4A54-ADB3-8CB3DF133EA5}" srcOrd="4" destOrd="0" parTransId="{84819D2F-D50F-4998-9B1F-7FB69BF5B034}" sibTransId="{A81E3D64-3050-4746-B854-54205002E24B}"/>
    <dgm:cxn modelId="{E7D70CB4-366F-4ABE-A857-B40630807F09}" type="presOf" srcId="{19842C2D-9513-43EF-81C9-0C0256539258}" destId="{B078AB39-C3E9-4DE7-BB5B-347B51021FAD}" srcOrd="0" destOrd="0" presId="urn:microsoft.com/office/officeart/2018/2/layout/IconVerticalSolidList"/>
    <dgm:cxn modelId="{C824B9B8-50BC-485C-8EF8-FE18702FF32F}" type="presOf" srcId="{D68AFFEB-F01B-4A54-ADB3-8CB3DF133EA5}" destId="{33391CDA-6C8B-4B81-9942-AFACD7AD62FD}" srcOrd="0" destOrd="0" presId="urn:microsoft.com/office/officeart/2018/2/layout/IconVerticalSolidList"/>
    <dgm:cxn modelId="{D4927CD8-FEE2-42D5-9783-0628CBF82191}" type="presOf" srcId="{427A844A-B462-44D1-A05B-2AAB9BD6FD95}" destId="{1179C8D7-5B0E-42B3-8F53-CBE542DE4377}" srcOrd="0" destOrd="0" presId="urn:microsoft.com/office/officeart/2018/2/layout/IconVerticalSolidList"/>
    <dgm:cxn modelId="{603522DD-A514-4333-828C-809C62BBC9FA}" type="presOf" srcId="{D1BE2BF1-2CAE-419A-B792-76F57C4326BB}" destId="{7B6695F7-21C0-4E58-A668-BFA743DCF131}" srcOrd="0" destOrd="0" presId="urn:microsoft.com/office/officeart/2018/2/layout/IconVerticalSolidList"/>
    <dgm:cxn modelId="{BC2F03DE-D1C7-43F1-9426-5C4B86BC3174}" srcId="{6E23E280-8C12-4D97-AB2F-7A670F6DBC96}" destId="{427A844A-B462-44D1-A05B-2AAB9BD6FD95}" srcOrd="2" destOrd="0" parTransId="{CF528AB0-A6F4-4547-A4F5-7CEFD8CEE8E2}" sibTransId="{3C1E101E-89C3-4DC7-BB6F-BCD7157EB9A9}"/>
    <dgm:cxn modelId="{58E79DF9-823D-4715-84B3-DF50A9742EDD}" type="presOf" srcId="{7062CBD0-F2D8-4CA2-AC23-9082C4174820}" destId="{1493FED1-9182-40BE-AEC2-F6F22B9151C1}" srcOrd="0" destOrd="0" presId="urn:microsoft.com/office/officeart/2018/2/layout/IconVerticalSolidList"/>
    <dgm:cxn modelId="{2A5F7CC0-306A-4358-9D9E-AB08E2806AFC}" type="presParOf" srcId="{5ED5F02F-90F8-445D-9075-8C22D564D8FC}" destId="{B8D97F2F-0678-42B4-B2CE-9F61CCD4C322}" srcOrd="0" destOrd="0" presId="urn:microsoft.com/office/officeart/2018/2/layout/IconVerticalSolidList"/>
    <dgm:cxn modelId="{61AD3B24-CF46-4F3B-9159-4BB6C3EA1197}" type="presParOf" srcId="{B8D97F2F-0678-42B4-B2CE-9F61CCD4C322}" destId="{7EC0C6B8-4875-462F-B8AA-322FA43DA435}" srcOrd="0" destOrd="0" presId="urn:microsoft.com/office/officeart/2018/2/layout/IconVerticalSolidList"/>
    <dgm:cxn modelId="{C872D8DA-3898-4511-B4CC-6EC06DC1A015}" type="presParOf" srcId="{B8D97F2F-0678-42B4-B2CE-9F61CCD4C322}" destId="{D7B5ABF2-8D3D-4A08-A48B-BB1908E4F823}" srcOrd="1" destOrd="0" presId="urn:microsoft.com/office/officeart/2018/2/layout/IconVerticalSolidList"/>
    <dgm:cxn modelId="{D2DAB5CA-ACF3-456C-BF9F-067FFE3FC065}" type="presParOf" srcId="{B8D97F2F-0678-42B4-B2CE-9F61CCD4C322}" destId="{AAFEB61C-CD0E-43B3-B764-01FA5264D99D}" srcOrd="2" destOrd="0" presId="urn:microsoft.com/office/officeart/2018/2/layout/IconVerticalSolidList"/>
    <dgm:cxn modelId="{B384B9F0-B5FE-4213-9048-D97297EA0DD3}" type="presParOf" srcId="{B8D97F2F-0678-42B4-B2CE-9F61CCD4C322}" destId="{7B6695F7-21C0-4E58-A668-BFA743DCF131}" srcOrd="3" destOrd="0" presId="urn:microsoft.com/office/officeart/2018/2/layout/IconVerticalSolidList"/>
    <dgm:cxn modelId="{C8B6619D-A551-4B60-9AD6-E5D066F3064E}" type="presParOf" srcId="{5ED5F02F-90F8-445D-9075-8C22D564D8FC}" destId="{006F610D-9CFF-4203-B38D-D894C11D0496}" srcOrd="1" destOrd="0" presId="urn:microsoft.com/office/officeart/2018/2/layout/IconVerticalSolidList"/>
    <dgm:cxn modelId="{4AC62209-E76D-42F6-92FE-72798EA5205A}" type="presParOf" srcId="{5ED5F02F-90F8-445D-9075-8C22D564D8FC}" destId="{1294AF59-79F2-416B-A958-693484906B18}" srcOrd="2" destOrd="0" presId="urn:microsoft.com/office/officeart/2018/2/layout/IconVerticalSolidList"/>
    <dgm:cxn modelId="{7E1F1172-B65E-4328-A09C-0B70C97E8097}" type="presParOf" srcId="{1294AF59-79F2-416B-A958-693484906B18}" destId="{EAF5A4E6-4A03-46BE-8985-E0F9A099DB58}" srcOrd="0" destOrd="0" presId="urn:microsoft.com/office/officeart/2018/2/layout/IconVerticalSolidList"/>
    <dgm:cxn modelId="{16FD2B28-C1F2-4ABB-BD1F-FCE5035EB014}" type="presParOf" srcId="{1294AF59-79F2-416B-A958-693484906B18}" destId="{26A53200-1C73-47B6-B6DE-3533DE8B5D80}" srcOrd="1" destOrd="0" presId="urn:microsoft.com/office/officeart/2018/2/layout/IconVerticalSolidList"/>
    <dgm:cxn modelId="{C0A987AB-44B6-4781-87BB-9E53FF8831B9}" type="presParOf" srcId="{1294AF59-79F2-416B-A958-693484906B18}" destId="{3BBB94B6-86A6-4ED7-A943-8D1F08F28E7D}" srcOrd="2" destOrd="0" presId="urn:microsoft.com/office/officeart/2018/2/layout/IconVerticalSolidList"/>
    <dgm:cxn modelId="{4ECC54BC-90F0-4F45-A0AA-09552AADD2EC}" type="presParOf" srcId="{1294AF59-79F2-416B-A958-693484906B18}" destId="{1493FED1-9182-40BE-AEC2-F6F22B9151C1}" srcOrd="3" destOrd="0" presId="urn:microsoft.com/office/officeart/2018/2/layout/IconVerticalSolidList"/>
    <dgm:cxn modelId="{C698B971-0305-43C8-85E6-BAC11075BAA7}" type="presParOf" srcId="{5ED5F02F-90F8-445D-9075-8C22D564D8FC}" destId="{6CA92A3C-F8D1-4957-86EE-EDFE82F82107}" srcOrd="3" destOrd="0" presId="urn:microsoft.com/office/officeart/2018/2/layout/IconVerticalSolidList"/>
    <dgm:cxn modelId="{52E2AB98-B207-431C-9A6A-3B35D539C28A}" type="presParOf" srcId="{5ED5F02F-90F8-445D-9075-8C22D564D8FC}" destId="{2002AC64-8684-4B3E-92FE-11E5F2E47B2D}" srcOrd="4" destOrd="0" presId="urn:microsoft.com/office/officeart/2018/2/layout/IconVerticalSolidList"/>
    <dgm:cxn modelId="{428C9A08-A702-4166-A598-707EBEA4D5C8}" type="presParOf" srcId="{2002AC64-8684-4B3E-92FE-11E5F2E47B2D}" destId="{925F7BD6-3091-44A0-AC03-6CDAEB894AA4}" srcOrd="0" destOrd="0" presId="urn:microsoft.com/office/officeart/2018/2/layout/IconVerticalSolidList"/>
    <dgm:cxn modelId="{9CF77398-925E-4967-A744-34F74C5B0EDC}" type="presParOf" srcId="{2002AC64-8684-4B3E-92FE-11E5F2E47B2D}" destId="{EFEBED16-AF4A-46CC-9325-7F691FA16C7B}" srcOrd="1" destOrd="0" presId="urn:microsoft.com/office/officeart/2018/2/layout/IconVerticalSolidList"/>
    <dgm:cxn modelId="{E2EE9BA4-BE48-4C86-A54C-7A6E4355D2BD}" type="presParOf" srcId="{2002AC64-8684-4B3E-92FE-11E5F2E47B2D}" destId="{7682DAA7-2EF3-47B0-9F56-48E6434F5A8C}" srcOrd="2" destOrd="0" presId="urn:microsoft.com/office/officeart/2018/2/layout/IconVerticalSolidList"/>
    <dgm:cxn modelId="{D5727479-B201-4149-887E-A5E970DC2243}" type="presParOf" srcId="{2002AC64-8684-4B3E-92FE-11E5F2E47B2D}" destId="{1179C8D7-5B0E-42B3-8F53-CBE542DE4377}" srcOrd="3" destOrd="0" presId="urn:microsoft.com/office/officeart/2018/2/layout/IconVerticalSolidList"/>
    <dgm:cxn modelId="{CCA7A39B-FA1F-4691-BF29-511D101169ED}" type="presParOf" srcId="{5ED5F02F-90F8-445D-9075-8C22D564D8FC}" destId="{68606BC9-0236-4AD5-8516-7E78D2C4045A}" srcOrd="5" destOrd="0" presId="urn:microsoft.com/office/officeart/2018/2/layout/IconVerticalSolidList"/>
    <dgm:cxn modelId="{60E99F4D-F1F9-4DEE-88BF-907FEAFB800A}" type="presParOf" srcId="{5ED5F02F-90F8-445D-9075-8C22D564D8FC}" destId="{C67E23A5-FCC3-461C-8FA1-3760F7E20EA2}" srcOrd="6" destOrd="0" presId="urn:microsoft.com/office/officeart/2018/2/layout/IconVerticalSolidList"/>
    <dgm:cxn modelId="{B287C2B7-6741-4F03-BDD0-2B39ABCD34ED}" type="presParOf" srcId="{C67E23A5-FCC3-461C-8FA1-3760F7E20EA2}" destId="{5698529C-40AA-482E-9C53-2EBF06CE94E7}" srcOrd="0" destOrd="0" presId="urn:microsoft.com/office/officeart/2018/2/layout/IconVerticalSolidList"/>
    <dgm:cxn modelId="{5295C98A-6FA0-4536-A87F-9661E9E83DF8}" type="presParOf" srcId="{C67E23A5-FCC3-461C-8FA1-3760F7E20EA2}" destId="{168BCB1F-29F4-41CF-8B84-A37BC639B475}" srcOrd="1" destOrd="0" presId="urn:microsoft.com/office/officeart/2018/2/layout/IconVerticalSolidList"/>
    <dgm:cxn modelId="{5B8F6004-A628-45BB-97F3-77D6B22ECB19}" type="presParOf" srcId="{C67E23A5-FCC3-461C-8FA1-3760F7E20EA2}" destId="{C7A858D3-FAD5-40AB-B333-2A95E3E2123E}" srcOrd="2" destOrd="0" presId="urn:microsoft.com/office/officeart/2018/2/layout/IconVerticalSolidList"/>
    <dgm:cxn modelId="{C20B91E8-8395-4BA7-AFB1-690A35FFB483}" type="presParOf" srcId="{C67E23A5-FCC3-461C-8FA1-3760F7E20EA2}" destId="{B078AB39-C3E9-4DE7-BB5B-347B51021FAD}" srcOrd="3" destOrd="0" presId="urn:microsoft.com/office/officeart/2018/2/layout/IconVerticalSolidList"/>
    <dgm:cxn modelId="{C71F3FC2-F4AF-405B-B203-CFD7F6EA3480}" type="presParOf" srcId="{5ED5F02F-90F8-445D-9075-8C22D564D8FC}" destId="{4D9DA851-280D-4528-9BDE-5DF45F97E012}" srcOrd="7" destOrd="0" presId="urn:microsoft.com/office/officeart/2018/2/layout/IconVerticalSolidList"/>
    <dgm:cxn modelId="{BA92EAAD-DB30-44B8-A6C6-CEC321A328C8}" type="presParOf" srcId="{5ED5F02F-90F8-445D-9075-8C22D564D8FC}" destId="{25066BC5-FE10-44DB-BE7F-8CB321FC5ACB}" srcOrd="8" destOrd="0" presId="urn:microsoft.com/office/officeart/2018/2/layout/IconVerticalSolidList"/>
    <dgm:cxn modelId="{6003C418-619B-4BE6-A0B8-4020BED0A391}" type="presParOf" srcId="{25066BC5-FE10-44DB-BE7F-8CB321FC5ACB}" destId="{2A8BF228-B47F-4B14-BD8D-C2332431D04A}" srcOrd="0" destOrd="0" presId="urn:microsoft.com/office/officeart/2018/2/layout/IconVerticalSolidList"/>
    <dgm:cxn modelId="{28B40042-E6DA-4FD0-8363-C7592B7EF853}" type="presParOf" srcId="{25066BC5-FE10-44DB-BE7F-8CB321FC5ACB}" destId="{06DE3E97-89BA-4932-880B-4EF404CCAADA}" srcOrd="1" destOrd="0" presId="urn:microsoft.com/office/officeart/2018/2/layout/IconVerticalSolidList"/>
    <dgm:cxn modelId="{FBB0AD1B-5A86-432B-A9A1-23FDCD391FE9}" type="presParOf" srcId="{25066BC5-FE10-44DB-BE7F-8CB321FC5ACB}" destId="{6F8A25AE-5567-42E5-9399-E9C75C0671CB}" srcOrd="2" destOrd="0" presId="urn:microsoft.com/office/officeart/2018/2/layout/IconVerticalSolidList"/>
    <dgm:cxn modelId="{B65734E3-870A-4A95-9D70-A442A8894AA3}" type="presParOf" srcId="{25066BC5-FE10-44DB-BE7F-8CB321FC5ACB}" destId="{33391CDA-6C8B-4B81-9942-AFACD7AD62F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F098997-2454-4604-9262-90BF0B3DFB43}" type="doc">
      <dgm:prSet loTypeId="urn:microsoft.com/office/officeart/2008/layout/LinedList" loCatId="list" qsTypeId="urn:microsoft.com/office/officeart/2005/8/quickstyle/simple4" qsCatId="simple" csTypeId="urn:microsoft.com/office/officeart/2005/8/colors/accent0_3" csCatId="mainScheme" phldr="1"/>
      <dgm:spPr/>
      <dgm:t>
        <a:bodyPr/>
        <a:lstStyle/>
        <a:p>
          <a:endParaRPr lang="en-US"/>
        </a:p>
      </dgm:t>
    </dgm:pt>
    <dgm:pt modelId="{A1C5A4CB-5D1A-4D61-BC92-09D9662021B4}">
      <dgm:prSet custT="1"/>
      <dgm:spPr/>
      <dgm:t>
        <a:bodyPr/>
        <a:lstStyle/>
        <a:p>
          <a:r>
            <a:rPr lang="en-US" sz="2400" dirty="0">
              <a:latin typeface="Arial" panose="020B0604020202020204" pitchFamily="34" charset="0"/>
              <a:cs typeface="Arial" panose="020B0604020202020204" pitchFamily="34" charset="0"/>
            </a:rPr>
            <a:t>Implementing</a:t>
          </a:r>
        </a:p>
      </dgm:t>
    </dgm:pt>
    <dgm:pt modelId="{09F60CF1-AD6B-4D08-8396-FBAFB8D9802E}" type="parTrans" cxnId="{9AE4319D-FF23-4B25-AFF0-8F9E3BD623B4}">
      <dgm:prSet/>
      <dgm:spPr/>
      <dgm:t>
        <a:bodyPr/>
        <a:lstStyle/>
        <a:p>
          <a:endParaRPr lang="en-US"/>
        </a:p>
      </dgm:t>
    </dgm:pt>
    <dgm:pt modelId="{0182262A-FB08-4589-A699-3B7DAB7873C3}" type="sibTrans" cxnId="{9AE4319D-FF23-4B25-AFF0-8F9E3BD623B4}">
      <dgm:prSet/>
      <dgm:spPr/>
      <dgm:t>
        <a:bodyPr/>
        <a:lstStyle/>
        <a:p>
          <a:endParaRPr lang="en-US"/>
        </a:p>
      </dgm:t>
    </dgm:pt>
    <dgm:pt modelId="{6A249B7C-3450-4C43-9ED2-15853006A785}">
      <dgm:prSet custT="1"/>
      <dgm:spPr/>
      <dgm:t>
        <a:bodyPr/>
        <a:lstStyle/>
        <a:p>
          <a:r>
            <a:rPr lang="en-US" sz="3200" dirty="0">
              <a:latin typeface="Arial" panose="020B0604020202020204" pitchFamily="34" charset="0"/>
              <a:cs typeface="Arial" panose="020B0604020202020204" pitchFamily="34" charset="0"/>
            </a:rPr>
            <a:t>Creating foundational learning materials for our DAISY tools and guidelines.</a:t>
          </a:r>
        </a:p>
      </dgm:t>
    </dgm:pt>
    <dgm:pt modelId="{18FA3F66-7F48-4507-8127-80B1F8326D21}" type="parTrans" cxnId="{B799993F-4AB9-443E-9C1E-A9D969B01C53}">
      <dgm:prSet/>
      <dgm:spPr/>
      <dgm:t>
        <a:bodyPr/>
        <a:lstStyle/>
        <a:p>
          <a:endParaRPr lang="en-US"/>
        </a:p>
      </dgm:t>
    </dgm:pt>
    <dgm:pt modelId="{3DE421FA-5EB4-4041-AA34-B22FB0170796}" type="sibTrans" cxnId="{B799993F-4AB9-443E-9C1E-A9D969B01C53}">
      <dgm:prSet/>
      <dgm:spPr/>
      <dgm:t>
        <a:bodyPr/>
        <a:lstStyle/>
        <a:p>
          <a:endParaRPr lang="en-US"/>
        </a:p>
      </dgm:t>
    </dgm:pt>
    <dgm:pt modelId="{6F36D7E9-AF80-44A1-9663-9B62219BED22}">
      <dgm:prSet custT="1"/>
      <dgm:spPr/>
      <dgm:t>
        <a:bodyPr/>
        <a:lstStyle/>
        <a:p>
          <a:r>
            <a:rPr lang="en-US" sz="2400" dirty="0">
              <a:latin typeface="Arial" panose="020B0604020202020204" pitchFamily="34" charset="0"/>
              <a:cs typeface="Arial" panose="020B0604020202020204" pitchFamily="34" charset="0"/>
            </a:rPr>
            <a:t>Promoting</a:t>
          </a:r>
        </a:p>
      </dgm:t>
    </dgm:pt>
    <dgm:pt modelId="{94A33B14-3705-4B21-A493-EEAC3ECD7B46}" type="parTrans" cxnId="{654A1839-638C-4268-AD52-651EDB6C78B5}">
      <dgm:prSet/>
      <dgm:spPr/>
      <dgm:t>
        <a:bodyPr/>
        <a:lstStyle/>
        <a:p>
          <a:endParaRPr lang="en-US"/>
        </a:p>
      </dgm:t>
    </dgm:pt>
    <dgm:pt modelId="{78ECFC33-0EEC-48A4-8059-5515DA370A48}" type="sibTrans" cxnId="{654A1839-638C-4268-AD52-651EDB6C78B5}">
      <dgm:prSet/>
      <dgm:spPr/>
      <dgm:t>
        <a:bodyPr/>
        <a:lstStyle/>
        <a:p>
          <a:endParaRPr lang="en-US"/>
        </a:p>
      </dgm:t>
    </dgm:pt>
    <dgm:pt modelId="{2771FE7C-9C5F-4B48-9A42-A9EF877D9900}">
      <dgm:prSet custT="1"/>
      <dgm:spPr/>
      <dgm:t>
        <a:bodyPr/>
        <a:lstStyle/>
        <a:p>
          <a:r>
            <a:rPr lang="en-US" sz="3200" dirty="0">
              <a:latin typeface="Arial" panose="020B0604020202020204" pitchFamily="34" charset="0"/>
              <a:cs typeface="Arial" panose="020B0604020202020204" pitchFamily="34" charset="0"/>
            </a:rPr>
            <a:t>Encourage take-up of born-accessible publishing.</a:t>
          </a:r>
        </a:p>
      </dgm:t>
    </dgm:pt>
    <dgm:pt modelId="{492022F0-2666-4C8A-82DF-560F79F2DD4E}" type="parTrans" cxnId="{662EC877-39B5-46B6-AE07-8ACE1F9A7E20}">
      <dgm:prSet/>
      <dgm:spPr/>
      <dgm:t>
        <a:bodyPr/>
        <a:lstStyle/>
        <a:p>
          <a:endParaRPr lang="en-US"/>
        </a:p>
      </dgm:t>
    </dgm:pt>
    <dgm:pt modelId="{5B7548CD-25FD-4248-8BBD-4AA31B999E7A}" type="sibTrans" cxnId="{662EC877-39B5-46B6-AE07-8ACE1F9A7E20}">
      <dgm:prSet/>
      <dgm:spPr/>
      <dgm:t>
        <a:bodyPr/>
        <a:lstStyle/>
        <a:p>
          <a:endParaRPr lang="en-US"/>
        </a:p>
      </dgm:t>
    </dgm:pt>
    <dgm:pt modelId="{8D220C47-784A-452D-A730-D0F59A404D16}">
      <dgm:prSet custT="1"/>
      <dgm:spPr/>
      <dgm:t>
        <a:bodyPr/>
        <a:lstStyle/>
        <a:p>
          <a:r>
            <a:rPr lang="en-US" sz="2400" dirty="0">
              <a:latin typeface="Arial" panose="020B0604020202020204" pitchFamily="34" charset="0"/>
              <a:cs typeface="Arial" panose="020B0604020202020204" pitchFamily="34" charset="0"/>
            </a:rPr>
            <a:t>Driving</a:t>
          </a:r>
        </a:p>
      </dgm:t>
    </dgm:pt>
    <dgm:pt modelId="{BF8BB064-F7EA-4601-856D-9FF4585E9390}" type="parTrans" cxnId="{0727BC47-C96F-4234-AF65-F6CE8F55FCA5}">
      <dgm:prSet/>
      <dgm:spPr/>
      <dgm:t>
        <a:bodyPr/>
        <a:lstStyle/>
        <a:p>
          <a:endParaRPr lang="en-US"/>
        </a:p>
      </dgm:t>
    </dgm:pt>
    <dgm:pt modelId="{00777D69-BBC1-4CC4-ABBE-4680225A57E5}" type="sibTrans" cxnId="{0727BC47-C96F-4234-AF65-F6CE8F55FCA5}">
      <dgm:prSet/>
      <dgm:spPr/>
      <dgm:t>
        <a:bodyPr/>
        <a:lstStyle/>
        <a:p>
          <a:endParaRPr lang="en-US"/>
        </a:p>
      </dgm:t>
    </dgm:pt>
    <dgm:pt modelId="{CE97F0C7-DC18-4872-886E-DC7053066282}">
      <dgm:prSet custT="1"/>
      <dgm:spPr/>
      <dgm:t>
        <a:bodyPr/>
        <a:lstStyle/>
        <a:p>
          <a:r>
            <a:rPr lang="en-US" sz="3200" dirty="0">
              <a:latin typeface="Arial" panose="020B0604020202020204" pitchFamily="34" charset="0"/>
              <a:cs typeface="Arial" panose="020B0604020202020204" pitchFamily="34" charset="0"/>
            </a:rPr>
            <a:t>Driving global awareness and action, via presentations and sharing information online.</a:t>
          </a:r>
        </a:p>
      </dgm:t>
    </dgm:pt>
    <dgm:pt modelId="{2552B98A-A3CB-4B30-85D0-BF5BC5693EE2}" type="parTrans" cxnId="{8D3FBC3B-A36B-4096-A6A1-B461F3D0CDF7}">
      <dgm:prSet/>
      <dgm:spPr/>
      <dgm:t>
        <a:bodyPr/>
        <a:lstStyle/>
        <a:p>
          <a:endParaRPr lang="en-US"/>
        </a:p>
      </dgm:t>
    </dgm:pt>
    <dgm:pt modelId="{B183A8DC-848C-44AE-8735-970A2D780D43}" type="sibTrans" cxnId="{8D3FBC3B-A36B-4096-A6A1-B461F3D0CDF7}">
      <dgm:prSet/>
      <dgm:spPr/>
      <dgm:t>
        <a:bodyPr/>
        <a:lstStyle/>
        <a:p>
          <a:endParaRPr lang="en-US"/>
        </a:p>
      </dgm:t>
    </dgm:pt>
    <dgm:pt modelId="{AEEADB1D-ECE3-44AD-876C-93BD934B7B1E}" type="pres">
      <dgm:prSet presAssocID="{FF098997-2454-4604-9262-90BF0B3DFB43}" presName="vert0" presStyleCnt="0">
        <dgm:presLayoutVars>
          <dgm:dir/>
          <dgm:animOne val="branch"/>
          <dgm:animLvl val="lvl"/>
        </dgm:presLayoutVars>
      </dgm:prSet>
      <dgm:spPr/>
    </dgm:pt>
    <dgm:pt modelId="{CBD58BF3-297B-429B-8D7B-65AD7EC8A004}" type="pres">
      <dgm:prSet presAssocID="{A1C5A4CB-5D1A-4D61-BC92-09D9662021B4}" presName="thickLine" presStyleLbl="alignNode1" presStyleIdx="0" presStyleCnt="3"/>
      <dgm:spPr/>
    </dgm:pt>
    <dgm:pt modelId="{776CB77E-458C-4911-A8A9-FA97B66CAFE2}" type="pres">
      <dgm:prSet presAssocID="{A1C5A4CB-5D1A-4D61-BC92-09D9662021B4}" presName="horz1" presStyleCnt="0"/>
      <dgm:spPr/>
    </dgm:pt>
    <dgm:pt modelId="{3BC10289-A30C-4CEC-8118-C97A46D56C3E}" type="pres">
      <dgm:prSet presAssocID="{A1C5A4CB-5D1A-4D61-BC92-09D9662021B4}" presName="tx1" presStyleLbl="revTx" presStyleIdx="0" presStyleCnt="6"/>
      <dgm:spPr/>
    </dgm:pt>
    <dgm:pt modelId="{157E546D-10AA-4E31-B17A-6732343E0304}" type="pres">
      <dgm:prSet presAssocID="{A1C5A4CB-5D1A-4D61-BC92-09D9662021B4}" presName="vert1" presStyleCnt="0"/>
      <dgm:spPr/>
    </dgm:pt>
    <dgm:pt modelId="{638B5D9C-8E6B-41EE-B4BB-4DA5D2B42642}" type="pres">
      <dgm:prSet presAssocID="{6A249B7C-3450-4C43-9ED2-15853006A785}" presName="vertSpace2a" presStyleCnt="0"/>
      <dgm:spPr/>
    </dgm:pt>
    <dgm:pt modelId="{54B19931-E4E0-4247-949D-25C479EDC44E}" type="pres">
      <dgm:prSet presAssocID="{6A249B7C-3450-4C43-9ED2-15853006A785}" presName="horz2" presStyleCnt="0"/>
      <dgm:spPr/>
    </dgm:pt>
    <dgm:pt modelId="{5E3E852E-7538-4262-9F02-D7BBFB508986}" type="pres">
      <dgm:prSet presAssocID="{6A249B7C-3450-4C43-9ED2-15853006A785}" presName="horzSpace2" presStyleCnt="0"/>
      <dgm:spPr/>
    </dgm:pt>
    <dgm:pt modelId="{D7F7B1F2-A90F-43DC-B792-76E8F9AA14F6}" type="pres">
      <dgm:prSet presAssocID="{6A249B7C-3450-4C43-9ED2-15853006A785}" presName="tx2" presStyleLbl="revTx" presStyleIdx="1" presStyleCnt="6"/>
      <dgm:spPr/>
    </dgm:pt>
    <dgm:pt modelId="{B1039BBE-E955-4C75-A960-0E62830287C2}" type="pres">
      <dgm:prSet presAssocID="{6A249B7C-3450-4C43-9ED2-15853006A785}" presName="vert2" presStyleCnt="0"/>
      <dgm:spPr/>
    </dgm:pt>
    <dgm:pt modelId="{67D0E291-D274-4C8D-B83E-095012B8D8D6}" type="pres">
      <dgm:prSet presAssocID="{6A249B7C-3450-4C43-9ED2-15853006A785}" presName="thinLine2b" presStyleLbl="callout" presStyleIdx="0" presStyleCnt="3"/>
      <dgm:spPr/>
    </dgm:pt>
    <dgm:pt modelId="{A1F645CE-FC81-412F-99AF-F42AF4DDB710}" type="pres">
      <dgm:prSet presAssocID="{6A249B7C-3450-4C43-9ED2-15853006A785}" presName="vertSpace2b" presStyleCnt="0"/>
      <dgm:spPr/>
    </dgm:pt>
    <dgm:pt modelId="{E258BB12-8A05-4C54-8D89-68CA3766792E}" type="pres">
      <dgm:prSet presAssocID="{6F36D7E9-AF80-44A1-9663-9B62219BED22}" presName="thickLine" presStyleLbl="alignNode1" presStyleIdx="1" presStyleCnt="3"/>
      <dgm:spPr/>
    </dgm:pt>
    <dgm:pt modelId="{A66A174A-E893-4865-ABA1-94E6E589CEA6}" type="pres">
      <dgm:prSet presAssocID="{6F36D7E9-AF80-44A1-9663-9B62219BED22}" presName="horz1" presStyleCnt="0"/>
      <dgm:spPr/>
    </dgm:pt>
    <dgm:pt modelId="{C55ECC25-EE3D-48DF-8E2C-B94F7E2B4C42}" type="pres">
      <dgm:prSet presAssocID="{6F36D7E9-AF80-44A1-9663-9B62219BED22}" presName="tx1" presStyleLbl="revTx" presStyleIdx="2" presStyleCnt="6"/>
      <dgm:spPr/>
    </dgm:pt>
    <dgm:pt modelId="{130A10DC-EB92-4946-8EA5-37ED1BD25BD8}" type="pres">
      <dgm:prSet presAssocID="{6F36D7E9-AF80-44A1-9663-9B62219BED22}" presName="vert1" presStyleCnt="0"/>
      <dgm:spPr/>
    </dgm:pt>
    <dgm:pt modelId="{E734D781-30AD-4F3A-8A8B-09BAE12A7486}" type="pres">
      <dgm:prSet presAssocID="{2771FE7C-9C5F-4B48-9A42-A9EF877D9900}" presName="vertSpace2a" presStyleCnt="0"/>
      <dgm:spPr/>
    </dgm:pt>
    <dgm:pt modelId="{F1BCB195-9B30-4120-A207-8F4DC9FF2E5C}" type="pres">
      <dgm:prSet presAssocID="{2771FE7C-9C5F-4B48-9A42-A9EF877D9900}" presName="horz2" presStyleCnt="0"/>
      <dgm:spPr/>
    </dgm:pt>
    <dgm:pt modelId="{4DB8E79C-9E3A-4B9A-949B-FC68A63A6096}" type="pres">
      <dgm:prSet presAssocID="{2771FE7C-9C5F-4B48-9A42-A9EF877D9900}" presName="horzSpace2" presStyleCnt="0"/>
      <dgm:spPr/>
    </dgm:pt>
    <dgm:pt modelId="{3E7F7A1D-E49B-4A73-A968-81701DC68207}" type="pres">
      <dgm:prSet presAssocID="{2771FE7C-9C5F-4B48-9A42-A9EF877D9900}" presName="tx2" presStyleLbl="revTx" presStyleIdx="3" presStyleCnt="6"/>
      <dgm:spPr/>
    </dgm:pt>
    <dgm:pt modelId="{F1F32208-B94C-4067-B66F-717E819BA766}" type="pres">
      <dgm:prSet presAssocID="{2771FE7C-9C5F-4B48-9A42-A9EF877D9900}" presName="vert2" presStyleCnt="0"/>
      <dgm:spPr/>
    </dgm:pt>
    <dgm:pt modelId="{2FF37F8C-DF2D-4E98-AB38-41694BBAF847}" type="pres">
      <dgm:prSet presAssocID="{2771FE7C-9C5F-4B48-9A42-A9EF877D9900}" presName="thinLine2b" presStyleLbl="callout" presStyleIdx="1" presStyleCnt="3"/>
      <dgm:spPr/>
    </dgm:pt>
    <dgm:pt modelId="{8C2FAD40-5CAF-4A05-9737-6276996F4E5F}" type="pres">
      <dgm:prSet presAssocID="{2771FE7C-9C5F-4B48-9A42-A9EF877D9900}" presName="vertSpace2b" presStyleCnt="0"/>
      <dgm:spPr/>
    </dgm:pt>
    <dgm:pt modelId="{CFBF5880-B541-4517-B554-DC685A8765C2}" type="pres">
      <dgm:prSet presAssocID="{8D220C47-784A-452D-A730-D0F59A404D16}" presName="thickLine" presStyleLbl="alignNode1" presStyleIdx="2" presStyleCnt="3"/>
      <dgm:spPr/>
    </dgm:pt>
    <dgm:pt modelId="{FEC85DCE-ECF8-4162-905A-997669AFF945}" type="pres">
      <dgm:prSet presAssocID="{8D220C47-784A-452D-A730-D0F59A404D16}" presName="horz1" presStyleCnt="0"/>
      <dgm:spPr/>
    </dgm:pt>
    <dgm:pt modelId="{9F16B4B2-789C-4966-BC3F-082004C449FD}" type="pres">
      <dgm:prSet presAssocID="{8D220C47-784A-452D-A730-D0F59A404D16}" presName="tx1" presStyleLbl="revTx" presStyleIdx="4" presStyleCnt="6"/>
      <dgm:spPr/>
    </dgm:pt>
    <dgm:pt modelId="{94254D83-E3DF-4959-BFAA-24DC71E8690B}" type="pres">
      <dgm:prSet presAssocID="{8D220C47-784A-452D-A730-D0F59A404D16}" presName="vert1" presStyleCnt="0"/>
      <dgm:spPr/>
    </dgm:pt>
    <dgm:pt modelId="{D2913016-CF7D-44C6-A110-EF0EE814B2D0}" type="pres">
      <dgm:prSet presAssocID="{CE97F0C7-DC18-4872-886E-DC7053066282}" presName="vertSpace2a" presStyleCnt="0"/>
      <dgm:spPr/>
    </dgm:pt>
    <dgm:pt modelId="{C7D683E2-E3BD-4E75-9A49-4B546A6B8958}" type="pres">
      <dgm:prSet presAssocID="{CE97F0C7-DC18-4872-886E-DC7053066282}" presName="horz2" presStyleCnt="0"/>
      <dgm:spPr/>
    </dgm:pt>
    <dgm:pt modelId="{14E1D3EB-874A-440C-B9A1-C41ADE1BB1EA}" type="pres">
      <dgm:prSet presAssocID="{CE97F0C7-DC18-4872-886E-DC7053066282}" presName="horzSpace2" presStyleCnt="0"/>
      <dgm:spPr/>
    </dgm:pt>
    <dgm:pt modelId="{2AD3F6E3-DB2C-4629-8C9F-AAC8038203E6}" type="pres">
      <dgm:prSet presAssocID="{CE97F0C7-DC18-4872-886E-DC7053066282}" presName="tx2" presStyleLbl="revTx" presStyleIdx="5" presStyleCnt="6" custLinFactNeighborY="-8642"/>
      <dgm:spPr/>
    </dgm:pt>
    <dgm:pt modelId="{8B4C0651-7122-46F0-893E-9C8E8D37E5E0}" type="pres">
      <dgm:prSet presAssocID="{CE97F0C7-DC18-4872-886E-DC7053066282}" presName="vert2" presStyleCnt="0"/>
      <dgm:spPr/>
    </dgm:pt>
    <dgm:pt modelId="{FB9F5C7F-0625-4F4F-9137-C0D0F9E89F34}" type="pres">
      <dgm:prSet presAssocID="{CE97F0C7-DC18-4872-886E-DC7053066282}" presName="thinLine2b" presStyleLbl="callout" presStyleIdx="2" presStyleCnt="3"/>
      <dgm:spPr/>
    </dgm:pt>
    <dgm:pt modelId="{D9C1F893-5D2B-4598-A22F-7A3CF12B99E0}" type="pres">
      <dgm:prSet presAssocID="{CE97F0C7-DC18-4872-886E-DC7053066282}" presName="vertSpace2b" presStyleCnt="0"/>
      <dgm:spPr/>
    </dgm:pt>
  </dgm:ptLst>
  <dgm:cxnLst>
    <dgm:cxn modelId="{2583740D-9FE4-490D-87FB-2603E76BA6C3}" type="presOf" srcId="{CE97F0C7-DC18-4872-886E-DC7053066282}" destId="{2AD3F6E3-DB2C-4629-8C9F-AAC8038203E6}" srcOrd="0" destOrd="0" presId="urn:microsoft.com/office/officeart/2008/layout/LinedList"/>
    <dgm:cxn modelId="{82F8661A-4E12-4BFC-9515-C5BFC9901369}" type="presOf" srcId="{6F36D7E9-AF80-44A1-9663-9B62219BED22}" destId="{C55ECC25-EE3D-48DF-8E2C-B94F7E2B4C42}" srcOrd="0" destOrd="0" presId="urn:microsoft.com/office/officeart/2008/layout/LinedList"/>
    <dgm:cxn modelId="{26DB6132-9397-42B3-85A9-3CF5C2371BD6}" type="presOf" srcId="{6A249B7C-3450-4C43-9ED2-15853006A785}" destId="{D7F7B1F2-A90F-43DC-B792-76E8F9AA14F6}" srcOrd="0" destOrd="0" presId="urn:microsoft.com/office/officeart/2008/layout/LinedList"/>
    <dgm:cxn modelId="{654A1839-638C-4268-AD52-651EDB6C78B5}" srcId="{FF098997-2454-4604-9262-90BF0B3DFB43}" destId="{6F36D7E9-AF80-44A1-9663-9B62219BED22}" srcOrd="1" destOrd="0" parTransId="{94A33B14-3705-4B21-A493-EEAC3ECD7B46}" sibTransId="{78ECFC33-0EEC-48A4-8059-5515DA370A48}"/>
    <dgm:cxn modelId="{8D3FBC3B-A36B-4096-A6A1-B461F3D0CDF7}" srcId="{8D220C47-784A-452D-A730-D0F59A404D16}" destId="{CE97F0C7-DC18-4872-886E-DC7053066282}" srcOrd="0" destOrd="0" parTransId="{2552B98A-A3CB-4B30-85D0-BF5BC5693EE2}" sibTransId="{B183A8DC-848C-44AE-8735-970A2D780D43}"/>
    <dgm:cxn modelId="{B799993F-4AB9-443E-9C1E-A9D969B01C53}" srcId="{A1C5A4CB-5D1A-4D61-BC92-09D9662021B4}" destId="{6A249B7C-3450-4C43-9ED2-15853006A785}" srcOrd="0" destOrd="0" parTransId="{18FA3F66-7F48-4507-8127-80B1F8326D21}" sibTransId="{3DE421FA-5EB4-4041-AA34-B22FB0170796}"/>
    <dgm:cxn modelId="{E9C2B163-FC8A-44BA-A25B-3F2E17F6E634}" type="presOf" srcId="{A1C5A4CB-5D1A-4D61-BC92-09D9662021B4}" destId="{3BC10289-A30C-4CEC-8118-C97A46D56C3E}" srcOrd="0" destOrd="0" presId="urn:microsoft.com/office/officeart/2008/layout/LinedList"/>
    <dgm:cxn modelId="{0727BC47-C96F-4234-AF65-F6CE8F55FCA5}" srcId="{FF098997-2454-4604-9262-90BF0B3DFB43}" destId="{8D220C47-784A-452D-A730-D0F59A404D16}" srcOrd="2" destOrd="0" parTransId="{BF8BB064-F7EA-4601-856D-9FF4585E9390}" sibTransId="{00777D69-BBC1-4CC4-ABBE-4680225A57E5}"/>
    <dgm:cxn modelId="{662EC877-39B5-46B6-AE07-8ACE1F9A7E20}" srcId="{6F36D7E9-AF80-44A1-9663-9B62219BED22}" destId="{2771FE7C-9C5F-4B48-9A42-A9EF877D9900}" srcOrd="0" destOrd="0" parTransId="{492022F0-2666-4C8A-82DF-560F79F2DD4E}" sibTransId="{5B7548CD-25FD-4248-8BBD-4AA31B999E7A}"/>
    <dgm:cxn modelId="{9AE4319D-FF23-4B25-AFF0-8F9E3BD623B4}" srcId="{FF098997-2454-4604-9262-90BF0B3DFB43}" destId="{A1C5A4CB-5D1A-4D61-BC92-09D9662021B4}" srcOrd="0" destOrd="0" parTransId="{09F60CF1-AD6B-4D08-8396-FBAFB8D9802E}" sibTransId="{0182262A-FB08-4589-A699-3B7DAB7873C3}"/>
    <dgm:cxn modelId="{5A730EB2-C87A-41E0-8860-9E8E427589F2}" type="presOf" srcId="{2771FE7C-9C5F-4B48-9A42-A9EF877D9900}" destId="{3E7F7A1D-E49B-4A73-A968-81701DC68207}" srcOrd="0" destOrd="0" presId="urn:microsoft.com/office/officeart/2008/layout/LinedList"/>
    <dgm:cxn modelId="{F37D73CD-97F4-4A34-A576-202F784121CE}" type="presOf" srcId="{FF098997-2454-4604-9262-90BF0B3DFB43}" destId="{AEEADB1D-ECE3-44AD-876C-93BD934B7B1E}" srcOrd="0" destOrd="0" presId="urn:microsoft.com/office/officeart/2008/layout/LinedList"/>
    <dgm:cxn modelId="{78E29DDD-CC17-4EF0-B39E-C9F6072DC2DF}" type="presOf" srcId="{8D220C47-784A-452D-A730-D0F59A404D16}" destId="{9F16B4B2-789C-4966-BC3F-082004C449FD}" srcOrd="0" destOrd="0" presId="urn:microsoft.com/office/officeart/2008/layout/LinedList"/>
    <dgm:cxn modelId="{21559B66-F0B4-4970-8353-4EC092CBD32F}" type="presParOf" srcId="{AEEADB1D-ECE3-44AD-876C-93BD934B7B1E}" destId="{CBD58BF3-297B-429B-8D7B-65AD7EC8A004}" srcOrd="0" destOrd="0" presId="urn:microsoft.com/office/officeart/2008/layout/LinedList"/>
    <dgm:cxn modelId="{53CCD58A-EA32-4C38-9AF6-F85A29E33330}" type="presParOf" srcId="{AEEADB1D-ECE3-44AD-876C-93BD934B7B1E}" destId="{776CB77E-458C-4911-A8A9-FA97B66CAFE2}" srcOrd="1" destOrd="0" presId="urn:microsoft.com/office/officeart/2008/layout/LinedList"/>
    <dgm:cxn modelId="{752AC1D8-7719-4C9E-9239-117D25FC403F}" type="presParOf" srcId="{776CB77E-458C-4911-A8A9-FA97B66CAFE2}" destId="{3BC10289-A30C-4CEC-8118-C97A46D56C3E}" srcOrd="0" destOrd="0" presId="urn:microsoft.com/office/officeart/2008/layout/LinedList"/>
    <dgm:cxn modelId="{09E52936-6F31-4F19-A9CB-362F5280116B}" type="presParOf" srcId="{776CB77E-458C-4911-A8A9-FA97B66CAFE2}" destId="{157E546D-10AA-4E31-B17A-6732343E0304}" srcOrd="1" destOrd="0" presId="urn:microsoft.com/office/officeart/2008/layout/LinedList"/>
    <dgm:cxn modelId="{1098C457-B985-48DC-A5DB-3E2C85351FA3}" type="presParOf" srcId="{157E546D-10AA-4E31-B17A-6732343E0304}" destId="{638B5D9C-8E6B-41EE-B4BB-4DA5D2B42642}" srcOrd="0" destOrd="0" presId="urn:microsoft.com/office/officeart/2008/layout/LinedList"/>
    <dgm:cxn modelId="{0530BDCB-86F3-41B1-BDBF-C67BBA0DE14F}" type="presParOf" srcId="{157E546D-10AA-4E31-B17A-6732343E0304}" destId="{54B19931-E4E0-4247-949D-25C479EDC44E}" srcOrd="1" destOrd="0" presId="urn:microsoft.com/office/officeart/2008/layout/LinedList"/>
    <dgm:cxn modelId="{0DB1F2E9-6663-415E-B726-9CBB71D13C93}" type="presParOf" srcId="{54B19931-E4E0-4247-949D-25C479EDC44E}" destId="{5E3E852E-7538-4262-9F02-D7BBFB508986}" srcOrd="0" destOrd="0" presId="urn:microsoft.com/office/officeart/2008/layout/LinedList"/>
    <dgm:cxn modelId="{40F41AC9-F1D1-4AD9-8245-3F74C9AAE710}" type="presParOf" srcId="{54B19931-E4E0-4247-949D-25C479EDC44E}" destId="{D7F7B1F2-A90F-43DC-B792-76E8F9AA14F6}" srcOrd="1" destOrd="0" presId="urn:microsoft.com/office/officeart/2008/layout/LinedList"/>
    <dgm:cxn modelId="{50853012-E373-4893-933B-AB77C42F9C11}" type="presParOf" srcId="{54B19931-E4E0-4247-949D-25C479EDC44E}" destId="{B1039BBE-E955-4C75-A960-0E62830287C2}" srcOrd="2" destOrd="0" presId="urn:microsoft.com/office/officeart/2008/layout/LinedList"/>
    <dgm:cxn modelId="{E5CE468F-C508-44C4-B20A-E02871991E31}" type="presParOf" srcId="{157E546D-10AA-4E31-B17A-6732343E0304}" destId="{67D0E291-D274-4C8D-B83E-095012B8D8D6}" srcOrd="2" destOrd="0" presId="urn:microsoft.com/office/officeart/2008/layout/LinedList"/>
    <dgm:cxn modelId="{8881E463-F2BE-46E3-8413-62C6A3B30C4C}" type="presParOf" srcId="{157E546D-10AA-4E31-B17A-6732343E0304}" destId="{A1F645CE-FC81-412F-99AF-F42AF4DDB710}" srcOrd="3" destOrd="0" presId="urn:microsoft.com/office/officeart/2008/layout/LinedList"/>
    <dgm:cxn modelId="{26DBED08-6532-43FA-B05D-E2EDE9FB6589}" type="presParOf" srcId="{AEEADB1D-ECE3-44AD-876C-93BD934B7B1E}" destId="{E258BB12-8A05-4C54-8D89-68CA3766792E}" srcOrd="2" destOrd="0" presId="urn:microsoft.com/office/officeart/2008/layout/LinedList"/>
    <dgm:cxn modelId="{860ED7B1-E0C3-436E-8D40-EE44317293D6}" type="presParOf" srcId="{AEEADB1D-ECE3-44AD-876C-93BD934B7B1E}" destId="{A66A174A-E893-4865-ABA1-94E6E589CEA6}" srcOrd="3" destOrd="0" presId="urn:microsoft.com/office/officeart/2008/layout/LinedList"/>
    <dgm:cxn modelId="{01A3CF11-3CD9-45DE-854B-1BDEEFB22A39}" type="presParOf" srcId="{A66A174A-E893-4865-ABA1-94E6E589CEA6}" destId="{C55ECC25-EE3D-48DF-8E2C-B94F7E2B4C42}" srcOrd="0" destOrd="0" presId="urn:microsoft.com/office/officeart/2008/layout/LinedList"/>
    <dgm:cxn modelId="{51AF3C75-42B7-4AB5-B904-389D2A3FD49F}" type="presParOf" srcId="{A66A174A-E893-4865-ABA1-94E6E589CEA6}" destId="{130A10DC-EB92-4946-8EA5-37ED1BD25BD8}" srcOrd="1" destOrd="0" presId="urn:microsoft.com/office/officeart/2008/layout/LinedList"/>
    <dgm:cxn modelId="{D12A9B89-824F-4DB3-B0B9-65BF4A963300}" type="presParOf" srcId="{130A10DC-EB92-4946-8EA5-37ED1BD25BD8}" destId="{E734D781-30AD-4F3A-8A8B-09BAE12A7486}" srcOrd="0" destOrd="0" presId="urn:microsoft.com/office/officeart/2008/layout/LinedList"/>
    <dgm:cxn modelId="{541FAF7C-0F8C-4682-8824-D78D5E15B5E8}" type="presParOf" srcId="{130A10DC-EB92-4946-8EA5-37ED1BD25BD8}" destId="{F1BCB195-9B30-4120-A207-8F4DC9FF2E5C}" srcOrd="1" destOrd="0" presId="urn:microsoft.com/office/officeart/2008/layout/LinedList"/>
    <dgm:cxn modelId="{0B3743F5-31D9-48BF-93D1-CCCC0D1F0A95}" type="presParOf" srcId="{F1BCB195-9B30-4120-A207-8F4DC9FF2E5C}" destId="{4DB8E79C-9E3A-4B9A-949B-FC68A63A6096}" srcOrd="0" destOrd="0" presId="urn:microsoft.com/office/officeart/2008/layout/LinedList"/>
    <dgm:cxn modelId="{C0989EA1-964A-4684-B2F4-C66E04D5CEA5}" type="presParOf" srcId="{F1BCB195-9B30-4120-A207-8F4DC9FF2E5C}" destId="{3E7F7A1D-E49B-4A73-A968-81701DC68207}" srcOrd="1" destOrd="0" presId="urn:microsoft.com/office/officeart/2008/layout/LinedList"/>
    <dgm:cxn modelId="{3CBB6F21-D73D-4205-ABD9-35C3F5605F14}" type="presParOf" srcId="{F1BCB195-9B30-4120-A207-8F4DC9FF2E5C}" destId="{F1F32208-B94C-4067-B66F-717E819BA766}" srcOrd="2" destOrd="0" presId="urn:microsoft.com/office/officeart/2008/layout/LinedList"/>
    <dgm:cxn modelId="{BCD9D65B-54FA-4836-894C-A60DA06F3754}" type="presParOf" srcId="{130A10DC-EB92-4946-8EA5-37ED1BD25BD8}" destId="{2FF37F8C-DF2D-4E98-AB38-41694BBAF847}" srcOrd="2" destOrd="0" presId="urn:microsoft.com/office/officeart/2008/layout/LinedList"/>
    <dgm:cxn modelId="{52FFA9EB-385B-4BD5-987C-F1490C9D19E7}" type="presParOf" srcId="{130A10DC-EB92-4946-8EA5-37ED1BD25BD8}" destId="{8C2FAD40-5CAF-4A05-9737-6276996F4E5F}" srcOrd="3" destOrd="0" presId="urn:microsoft.com/office/officeart/2008/layout/LinedList"/>
    <dgm:cxn modelId="{A43C7A0A-61E9-4523-8A05-714EC0BA839A}" type="presParOf" srcId="{AEEADB1D-ECE3-44AD-876C-93BD934B7B1E}" destId="{CFBF5880-B541-4517-B554-DC685A8765C2}" srcOrd="4" destOrd="0" presId="urn:microsoft.com/office/officeart/2008/layout/LinedList"/>
    <dgm:cxn modelId="{0B4535F1-37F2-497E-A0E4-DE44A2B24859}" type="presParOf" srcId="{AEEADB1D-ECE3-44AD-876C-93BD934B7B1E}" destId="{FEC85DCE-ECF8-4162-905A-997669AFF945}" srcOrd="5" destOrd="0" presId="urn:microsoft.com/office/officeart/2008/layout/LinedList"/>
    <dgm:cxn modelId="{6714A68E-9940-4B54-8C55-F5C08F4D6D47}" type="presParOf" srcId="{FEC85DCE-ECF8-4162-905A-997669AFF945}" destId="{9F16B4B2-789C-4966-BC3F-082004C449FD}" srcOrd="0" destOrd="0" presId="urn:microsoft.com/office/officeart/2008/layout/LinedList"/>
    <dgm:cxn modelId="{E160753B-43C0-45F8-BAC2-F50EFFB2E0EE}" type="presParOf" srcId="{FEC85DCE-ECF8-4162-905A-997669AFF945}" destId="{94254D83-E3DF-4959-BFAA-24DC71E8690B}" srcOrd="1" destOrd="0" presId="urn:microsoft.com/office/officeart/2008/layout/LinedList"/>
    <dgm:cxn modelId="{1FA8FD83-2ADD-406F-A105-FA68D8AD7B60}" type="presParOf" srcId="{94254D83-E3DF-4959-BFAA-24DC71E8690B}" destId="{D2913016-CF7D-44C6-A110-EF0EE814B2D0}" srcOrd="0" destOrd="0" presId="urn:microsoft.com/office/officeart/2008/layout/LinedList"/>
    <dgm:cxn modelId="{9CB62E31-B19D-4841-916D-9CFB9DB8F01F}" type="presParOf" srcId="{94254D83-E3DF-4959-BFAA-24DC71E8690B}" destId="{C7D683E2-E3BD-4E75-9A49-4B546A6B8958}" srcOrd="1" destOrd="0" presId="urn:microsoft.com/office/officeart/2008/layout/LinedList"/>
    <dgm:cxn modelId="{F52F6DDE-0C08-4C97-B287-A26FA9D49CC9}" type="presParOf" srcId="{C7D683E2-E3BD-4E75-9A49-4B546A6B8958}" destId="{14E1D3EB-874A-440C-B9A1-C41ADE1BB1EA}" srcOrd="0" destOrd="0" presId="urn:microsoft.com/office/officeart/2008/layout/LinedList"/>
    <dgm:cxn modelId="{C29F13A8-C712-4B67-A001-BF9AA720C6FE}" type="presParOf" srcId="{C7D683E2-E3BD-4E75-9A49-4B546A6B8958}" destId="{2AD3F6E3-DB2C-4629-8C9F-AAC8038203E6}" srcOrd="1" destOrd="0" presId="urn:microsoft.com/office/officeart/2008/layout/LinedList"/>
    <dgm:cxn modelId="{B1FBC6CD-2BEF-4FE0-B656-70E9FA4B8108}" type="presParOf" srcId="{C7D683E2-E3BD-4E75-9A49-4B546A6B8958}" destId="{8B4C0651-7122-46F0-893E-9C8E8D37E5E0}" srcOrd="2" destOrd="0" presId="urn:microsoft.com/office/officeart/2008/layout/LinedList"/>
    <dgm:cxn modelId="{1CA1A752-2B95-4377-8572-7FD4F4505CFC}" type="presParOf" srcId="{94254D83-E3DF-4959-BFAA-24DC71E8690B}" destId="{FB9F5C7F-0625-4F4F-9137-C0D0F9E89F34}" srcOrd="2" destOrd="0" presId="urn:microsoft.com/office/officeart/2008/layout/LinedList"/>
    <dgm:cxn modelId="{21D1FE25-F9F6-4774-B266-22C790AC9015}" type="presParOf" srcId="{94254D83-E3DF-4959-BFAA-24DC71E8690B}" destId="{D9C1F893-5D2B-4598-A22F-7A3CF12B99E0}"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3721F7-CE35-4790-838D-5579BF9C18D1}">
      <dsp:nvSpPr>
        <dsp:cNvPr id="0" name=""/>
        <dsp:cNvSpPr/>
      </dsp:nvSpPr>
      <dsp:spPr>
        <a:xfrm>
          <a:off x="0" y="0"/>
          <a:ext cx="5842095"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1A615F-DF80-46E5-9CA3-2FAF4580AAF4}">
      <dsp:nvSpPr>
        <dsp:cNvPr id="0" name=""/>
        <dsp:cNvSpPr/>
      </dsp:nvSpPr>
      <dsp:spPr>
        <a:xfrm>
          <a:off x="0" y="0"/>
          <a:ext cx="5842095" cy="1357843"/>
        </a:xfrm>
        <a:prstGeom prst="rect">
          <a:avLst/>
        </a:prstGeom>
        <a:solidFill>
          <a:schemeClr val="accent5">
            <a:lumMod val="20000"/>
            <a:lumOff val="80000"/>
          </a:schemeClr>
        </a:solidFill>
        <a:ln>
          <a:solidFill>
            <a:schemeClr val="accent5"/>
          </a:solid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AU" sz="2400" b="1" kern="1200" dirty="0">
              <a:solidFill>
                <a:schemeClr val="tx1"/>
              </a:solidFill>
              <a:latin typeface="Arial" panose="020B0604020202020204" pitchFamily="34" charset="0"/>
              <a:cs typeface="Arial" panose="020B0604020202020204" pitchFamily="34" charset="0"/>
            </a:rPr>
            <a:t>What will you learn from this presentation?</a:t>
          </a:r>
          <a:endParaRPr lang="en-US" sz="2400" kern="1200" dirty="0">
            <a:solidFill>
              <a:schemeClr val="tx1"/>
            </a:solidFill>
            <a:latin typeface="Arial" panose="020B0604020202020204" pitchFamily="34" charset="0"/>
            <a:cs typeface="Arial" panose="020B0604020202020204" pitchFamily="34" charset="0"/>
          </a:endParaRPr>
        </a:p>
      </dsp:txBody>
      <dsp:txXfrm>
        <a:off x="0" y="0"/>
        <a:ext cx="5842095" cy="1357843"/>
      </dsp:txXfrm>
    </dsp:sp>
    <dsp:sp modelId="{2563F3F8-1BCD-4764-982A-D67B909C8349}">
      <dsp:nvSpPr>
        <dsp:cNvPr id="0" name=""/>
        <dsp:cNvSpPr/>
      </dsp:nvSpPr>
      <dsp:spPr>
        <a:xfrm>
          <a:off x="0" y="1357843"/>
          <a:ext cx="5842095"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3DD8A1-6B7B-4ADE-8951-64644B64A402}">
      <dsp:nvSpPr>
        <dsp:cNvPr id="0" name=""/>
        <dsp:cNvSpPr/>
      </dsp:nvSpPr>
      <dsp:spPr>
        <a:xfrm>
          <a:off x="0" y="1357843"/>
          <a:ext cx="5842095" cy="1357843"/>
        </a:xfrm>
        <a:prstGeom prst="rect">
          <a:avLst/>
        </a:prstGeom>
        <a:solidFill>
          <a:schemeClr val="accent4">
            <a:lumMod val="20000"/>
            <a:lumOff val="80000"/>
          </a:schemeClr>
        </a:solidFill>
        <a:ln>
          <a:solidFill>
            <a:schemeClr val="accent4"/>
          </a:solid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AU" sz="2400" kern="1200" dirty="0">
              <a:solidFill>
                <a:schemeClr val="tx1"/>
              </a:solidFill>
              <a:latin typeface="Arial" panose="020B0604020202020204" pitchFamily="34" charset="0"/>
              <a:cs typeface="Arial" panose="020B0604020202020204" pitchFamily="34" charset="0"/>
            </a:rPr>
            <a:t>Braille Music: </a:t>
          </a:r>
        </a:p>
        <a:p>
          <a:pPr marL="0" lvl="0" indent="0" algn="l" defTabSz="1066800">
            <a:lnSpc>
              <a:spcPct val="90000"/>
            </a:lnSpc>
            <a:spcBef>
              <a:spcPct val="0"/>
            </a:spcBef>
            <a:spcAft>
              <a:spcPct val="35000"/>
            </a:spcAft>
            <a:buNone/>
          </a:pPr>
          <a:r>
            <a:rPr lang="en-AU" sz="2400" kern="1200" dirty="0">
              <a:solidFill>
                <a:schemeClr val="tx1"/>
              </a:solidFill>
              <a:latin typeface="Arial" panose="020B0604020202020204" pitchFamily="34" charset="0"/>
              <a:cs typeface="Arial" panose="020B0604020202020204" pitchFamily="34" charset="0"/>
            </a:rPr>
            <a:t>Its role today and moving forward</a:t>
          </a:r>
          <a:endParaRPr lang="en-US" sz="2400" kern="1200" dirty="0">
            <a:solidFill>
              <a:schemeClr val="tx1"/>
            </a:solidFill>
            <a:latin typeface="Arial" panose="020B0604020202020204" pitchFamily="34" charset="0"/>
            <a:cs typeface="Arial" panose="020B0604020202020204" pitchFamily="34" charset="0"/>
          </a:endParaRPr>
        </a:p>
      </dsp:txBody>
      <dsp:txXfrm>
        <a:off x="0" y="1357843"/>
        <a:ext cx="5842095" cy="1357843"/>
      </dsp:txXfrm>
    </dsp:sp>
    <dsp:sp modelId="{0FD481A0-AFB5-48F9-9F04-93B053A47CCA}">
      <dsp:nvSpPr>
        <dsp:cNvPr id="0" name=""/>
        <dsp:cNvSpPr/>
      </dsp:nvSpPr>
      <dsp:spPr>
        <a:xfrm>
          <a:off x="0" y="2715687"/>
          <a:ext cx="5842095"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AB3BFC-C1A9-4CA0-A332-894BEB1C7C4D}">
      <dsp:nvSpPr>
        <dsp:cNvPr id="0" name=""/>
        <dsp:cNvSpPr/>
      </dsp:nvSpPr>
      <dsp:spPr>
        <a:xfrm>
          <a:off x="0" y="2715687"/>
          <a:ext cx="5842095" cy="1357843"/>
        </a:xfrm>
        <a:prstGeom prst="rect">
          <a:avLst/>
        </a:prstGeom>
        <a:solidFill>
          <a:schemeClr val="accent6">
            <a:lumMod val="20000"/>
            <a:lumOff val="80000"/>
          </a:schemeClr>
        </a:solidFill>
        <a:ln>
          <a:solidFill>
            <a:schemeClr val="accent6"/>
          </a:solid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AU" sz="2400" kern="1200" dirty="0">
              <a:solidFill>
                <a:schemeClr val="tx1"/>
              </a:solidFill>
              <a:latin typeface="Arial" panose="020B0604020202020204" pitchFamily="34" charset="0"/>
              <a:cs typeface="Arial" panose="020B0604020202020204" pitchFamily="34" charset="0"/>
            </a:rPr>
            <a:t>The DAISY Braille Music Project: achievements and the future</a:t>
          </a:r>
          <a:endParaRPr lang="en-US" sz="2400" kern="1200" dirty="0">
            <a:solidFill>
              <a:schemeClr val="tx1"/>
            </a:solidFill>
            <a:latin typeface="Arial" panose="020B0604020202020204" pitchFamily="34" charset="0"/>
            <a:cs typeface="Arial" panose="020B0604020202020204" pitchFamily="34" charset="0"/>
          </a:endParaRPr>
        </a:p>
      </dsp:txBody>
      <dsp:txXfrm>
        <a:off x="0" y="2715687"/>
        <a:ext cx="5842095" cy="1357843"/>
      </dsp:txXfrm>
    </dsp:sp>
    <dsp:sp modelId="{917083FF-59A6-4250-8737-C7EAF2590D21}">
      <dsp:nvSpPr>
        <dsp:cNvPr id="0" name=""/>
        <dsp:cNvSpPr/>
      </dsp:nvSpPr>
      <dsp:spPr>
        <a:xfrm>
          <a:off x="0" y="4073531"/>
          <a:ext cx="5842095"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ABA1F8-D9D6-445B-9A69-7FECB2DAD557}">
      <dsp:nvSpPr>
        <dsp:cNvPr id="0" name=""/>
        <dsp:cNvSpPr/>
      </dsp:nvSpPr>
      <dsp:spPr>
        <a:xfrm>
          <a:off x="0" y="4073531"/>
          <a:ext cx="5842095" cy="1357843"/>
        </a:xfrm>
        <a:prstGeom prst="rect">
          <a:avLst/>
        </a:prstGeom>
        <a:solidFill>
          <a:schemeClr val="bg2">
            <a:lumMod val="90000"/>
          </a:schemeClr>
        </a:solidFill>
        <a:ln>
          <a:solidFill>
            <a:schemeClr val="bg2">
              <a:lumMod val="75000"/>
            </a:schemeClr>
          </a:solid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AU" sz="2400" kern="1200" dirty="0">
              <a:solidFill>
                <a:schemeClr val="tx1"/>
              </a:solidFill>
              <a:latin typeface="Arial" panose="020B0604020202020204" pitchFamily="34" charset="0"/>
              <a:cs typeface="Arial" panose="020B0604020202020204" pitchFamily="34" charset="0"/>
            </a:rPr>
            <a:t>Ways that you can get involved</a:t>
          </a:r>
          <a:endParaRPr lang="en-US" sz="2400" kern="1200" dirty="0">
            <a:solidFill>
              <a:schemeClr val="tx1"/>
            </a:solidFill>
            <a:latin typeface="Arial" panose="020B0604020202020204" pitchFamily="34" charset="0"/>
            <a:cs typeface="Arial" panose="020B0604020202020204" pitchFamily="34" charset="0"/>
          </a:endParaRPr>
        </a:p>
      </dsp:txBody>
      <dsp:txXfrm>
        <a:off x="0" y="4073531"/>
        <a:ext cx="5842095" cy="13578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6BE87E-17F4-42BF-835F-9B0C8B4CE373}">
      <dsp:nvSpPr>
        <dsp:cNvPr id="0" name=""/>
        <dsp:cNvSpPr/>
      </dsp:nvSpPr>
      <dsp:spPr>
        <a:xfrm>
          <a:off x="1483044" y="269057"/>
          <a:ext cx="1766812" cy="1766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92D845-A135-48ED-88FE-DA1DC2C6F851}">
      <dsp:nvSpPr>
        <dsp:cNvPr id="0" name=""/>
        <dsp:cNvSpPr/>
      </dsp:nvSpPr>
      <dsp:spPr>
        <a:xfrm>
          <a:off x="9699" y="2547681"/>
          <a:ext cx="4713502" cy="1132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cap="none" dirty="0">
              <a:latin typeface="Arial" panose="020B0604020202020204" pitchFamily="34" charset="0"/>
              <a:cs typeface="Arial" panose="020B0604020202020204" pitchFamily="34" charset="0"/>
            </a:rPr>
            <a:t>DAISY's music braille project began in response to a global shortage of accessible music scores</a:t>
          </a:r>
          <a:r>
            <a:rPr lang="en-US" sz="1600" kern="1200" cap="none" dirty="0">
              <a:latin typeface="Arial" panose="020B0604020202020204" pitchFamily="34" charset="0"/>
              <a:cs typeface="Arial" panose="020B0604020202020204" pitchFamily="34" charset="0"/>
            </a:rPr>
            <a:t>.</a:t>
          </a:r>
        </a:p>
      </dsp:txBody>
      <dsp:txXfrm>
        <a:off x="9699" y="2547681"/>
        <a:ext cx="4713502" cy="1132137"/>
      </dsp:txXfrm>
    </dsp:sp>
    <dsp:sp modelId="{F20E750B-9353-4D10-AD93-D404597A740E}">
      <dsp:nvSpPr>
        <dsp:cNvPr id="0" name=""/>
        <dsp:cNvSpPr/>
      </dsp:nvSpPr>
      <dsp:spPr>
        <a:xfrm>
          <a:off x="7074691" y="269057"/>
          <a:ext cx="1766812" cy="1766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A7F781-ED49-40B9-9F11-F7A84AE41AB1}">
      <dsp:nvSpPr>
        <dsp:cNvPr id="0" name=""/>
        <dsp:cNvSpPr/>
      </dsp:nvSpPr>
      <dsp:spPr>
        <a:xfrm>
          <a:off x="5410295" y="2547681"/>
          <a:ext cx="5095605" cy="1132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cap="none" dirty="0">
              <a:latin typeface="Arial" panose="020B0604020202020204" pitchFamily="34" charset="0"/>
              <a:cs typeface="Arial" panose="020B0604020202020204" pitchFamily="34" charset="0"/>
            </a:rPr>
            <a:t>It has grown into a comprehensive initiative addressing tools, training, standards, and international collaboration.</a:t>
          </a:r>
        </a:p>
      </dsp:txBody>
      <dsp:txXfrm>
        <a:off x="5410295" y="2547681"/>
        <a:ext cx="5095605" cy="11321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83F83B-B907-488A-AC0C-2BF0E1A11E0C}">
      <dsp:nvSpPr>
        <dsp:cNvPr id="0" name=""/>
        <dsp:cNvSpPr/>
      </dsp:nvSpPr>
      <dsp:spPr>
        <a:xfrm>
          <a:off x="0" y="0"/>
          <a:ext cx="3286125" cy="3948876"/>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1066800">
            <a:lnSpc>
              <a:spcPct val="90000"/>
            </a:lnSpc>
            <a:spcBef>
              <a:spcPct val="0"/>
            </a:spcBef>
            <a:spcAft>
              <a:spcPct val="35000"/>
            </a:spcAft>
            <a:buNone/>
            <a:defRPr cap="all"/>
          </a:pPr>
          <a:r>
            <a:rPr lang="en-US" sz="2400" kern="1200" cap="none" dirty="0">
              <a:latin typeface="Arial" panose="020B0604020202020204" pitchFamily="34" charset="0"/>
              <a:cs typeface="Arial" panose="020B0604020202020204" pitchFamily="34" charset="0"/>
            </a:rPr>
            <a:t>Enhanced </a:t>
          </a:r>
          <a:r>
            <a:rPr lang="en-US" sz="2400" kern="1200" cap="none" dirty="0" err="1">
              <a:latin typeface="Arial" panose="020B0604020202020204" pitchFamily="34" charset="0"/>
              <a:cs typeface="Arial" panose="020B0604020202020204" pitchFamily="34" charset="0"/>
            </a:rPr>
            <a:t>MusicXML</a:t>
          </a:r>
          <a:r>
            <a:rPr lang="en-US" sz="2400" kern="1200" cap="none" dirty="0">
              <a:latin typeface="Arial" panose="020B0604020202020204" pitchFamily="34" charset="0"/>
              <a:cs typeface="Arial" panose="020B0604020202020204" pitchFamily="34" charset="0"/>
            </a:rPr>
            <a:t> tagging through W3C collaboration</a:t>
          </a:r>
        </a:p>
      </dsp:txBody>
      <dsp:txXfrm>
        <a:off x="0" y="1500572"/>
        <a:ext cx="3286125" cy="2369325"/>
      </dsp:txXfrm>
    </dsp:sp>
    <dsp:sp modelId="{F366D5F5-99C8-44CC-B195-859C9FF991B0}">
      <dsp:nvSpPr>
        <dsp:cNvPr id="0" name=""/>
        <dsp:cNvSpPr/>
      </dsp:nvSpPr>
      <dsp:spPr>
        <a:xfrm>
          <a:off x="1050731" y="394887"/>
          <a:ext cx="1184662" cy="1184662"/>
        </a:xfrm>
        <a:prstGeom prst="ellips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361" tIns="12700" rIns="92361"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224221" y="568377"/>
        <a:ext cx="837682" cy="837682"/>
      </dsp:txXfrm>
    </dsp:sp>
    <dsp:sp modelId="{77FC66F1-1F48-44C4-B1A8-9A8F6060D67B}">
      <dsp:nvSpPr>
        <dsp:cNvPr id="0" name=""/>
        <dsp:cNvSpPr/>
      </dsp:nvSpPr>
      <dsp:spPr>
        <a:xfrm>
          <a:off x="0" y="3948804"/>
          <a:ext cx="3286125" cy="72"/>
        </a:xfrm>
        <a:prstGeom prst="rect">
          <a:avLst/>
        </a:prstGeom>
        <a:solidFill>
          <a:schemeClr val="accent5">
            <a:hueOff val="-2430430"/>
            <a:satOff val="-165"/>
            <a:lumOff val="392"/>
            <a:alphaOff val="0"/>
          </a:schemeClr>
        </a:solidFill>
        <a:ln w="19050" cap="flat" cmpd="sng" algn="ctr">
          <a:solidFill>
            <a:schemeClr val="accent5">
              <a:hueOff val="-2430430"/>
              <a:satOff val="-165"/>
              <a:lumOff val="39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FEB864-5F88-41D6-85B5-A0C83D8D91BD}">
      <dsp:nvSpPr>
        <dsp:cNvPr id="0" name=""/>
        <dsp:cNvSpPr/>
      </dsp:nvSpPr>
      <dsp:spPr>
        <a:xfrm>
          <a:off x="3614737" y="0"/>
          <a:ext cx="3286125" cy="3948876"/>
        </a:xfrm>
        <a:prstGeom prst="rect">
          <a:avLst/>
        </a:prstGeom>
        <a:solidFill>
          <a:schemeClr val="accent5">
            <a:tint val="40000"/>
            <a:alpha val="90000"/>
            <a:hueOff val="-5972333"/>
            <a:satOff val="1333"/>
            <a:lumOff val="200"/>
            <a:alphaOff val="0"/>
          </a:schemeClr>
        </a:solidFill>
        <a:ln w="19050" cap="flat" cmpd="sng" algn="ctr">
          <a:solidFill>
            <a:schemeClr val="accent5">
              <a:tint val="40000"/>
              <a:alpha val="90000"/>
              <a:hueOff val="-5972333"/>
              <a:satOff val="1333"/>
              <a:lumOff val="20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1066800">
            <a:lnSpc>
              <a:spcPct val="90000"/>
            </a:lnSpc>
            <a:spcBef>
              <a:spcPct val="0"/>
            </a:spcBef>
            <a:spcAft>
              <a:spcPct val="35000"/>
            </a:spcAft>
            <a:buNone/>
            <a:defRPr cap="all"/>
          </a:pPr>
          <a:r>
            <a:rPr lang="en-US" sz="2400" kern="1200" cap="none" dirty="0">
              <a:latin typeface="Arial" panose="020B0604020202020204" pitchFamily="34" charset="0"/>
              <a:cs typeface="Arial" panose="020B0604020202020204" pitchFamily="34" charset="0"/>
            </a:rPr>
            <a:t>Standardised production and transcription guidelines</a:t>
          </a:r>
        </a:p>
      </dsp:txBody>
      <dsp:txXfrm>
        <a:off x="3614737" y="1500572"/>
        <a:ext cx="3286125" cy="2369325"/>
      </dsp:txXfrm>
    </dsp:sp>
    <dsp:sp modelId="{4A05F0B3-69A7-4F35-820D-EB832CBBD00E}">
      <dsp:nvSpPr>
        <dsp:cNvPr id="0" name=""/>
        <dsp:cNvSpPr/>
      </dsp:nvSpPr>
      <dsp:spPr>
        <a:xfrm>
          <a:off x="4665468" y="394887"/>
          <a:ext cx="1184662" cy="1184662"/>
        </a:xfrm>
        <a:prstGeom prst="ellipse">
          <a:avLst/>
        </a:prstGeom>
        <a:solidFill>
          <a:schemeClr val="accent5">
            <a:hueOff val="-4860860"/>
            <a:satOff val="-330"/>
            <a:lumOff val="784"/>
            <a:alphaOff val="0"/>
          </a:schemeClr>
        </a:solidFill>
        <a:ln w="19050" cap="flat" cmpd="sng" algn="ctr">
          <a:solidFill>
            <a:schemeClr val="accent5">
              <a:hueOff val="-4860860"/>
              <a:satOff val="-330"/>
              <a:lumOff val="7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361" tIns="12700" rIns="92361"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838958" y="568377"/>
        <a:ext cx="837682" cy="837682"/>
      </dsp:txXfrm>
    </dsp:sp>
    <dsp:sp modelId="{6867B893-DA3E-4022-9EAE-3C53D8FA996F}">
      <dsp:nvSpPr>
        <dsp:cNvPr id="0" name=""/>
        <dsp:cNvSpPr/>
      </dsp:nvSpPr>
      <dsp:spPr>
        <a:xfrm>
          <a:off x="3614737" y="3948804"/>
          <a:ext cx="3286125" cy="72"/>
        </a:xfrm>
        <a:prstGeom prst="rect">
          <a:avLst/>
        </a:prstGeom>
        <a:solidFill>
          <a:schemeClr val="accent5">
            <a:hueOff val="-7291290"/>
            <a:satOff val="-496"/>
            <a:lumOff val="1177"/>
            <a:alphaOff val="0"/>
          </a:schemeClr>
        </a:solidFill>
        <a:ln w="19050" cap="flat" cmpd="sng" algn="ctr">
          <a:solidFill>
            <a:schemeClr val="accent5">
              <a:hueOff val="-7291290"/>
              <a:satOff val="-496"/>
              <a:lumOff val="1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75B722-F72A-471B-89BC-4486F0F2605E}">
      <dsp:nvSpPr>
        <dsp:cNvPr id="0" name=""/>
        <dsp:cNvSpPr/>
      </dsp:nvSpPr>
      <dsp:spPr>
        <a:xfrm>
          <a:off x="7229475" y="0"/>
          <a:ext cx="3286125" cy="3948876"/>
        </a:xfrm>
        <a:prstGeom prst="rect">
          <a:avLst/>
        </a:prstGeom>
        <a:solidFill>
          <a:schemeClr val="accent5">
            <a:tint val="40000"/>
            <a:alpha val="90000"/>
            <a:hueOff val="-11944666"/>
            <a:satOff val="2667"/>
            <a:lumOff val="401"/>
            <a:alphaOff val="0"/>
          </a:schemeClr>
        </a:solidFill>
        <a:ln w="19050" cap="flat" cmpd="sng" algn="ctr">
          <a:solidFill>
            <a:schemeClr val="accent5">
              <a:tint val="40000"/>
              <a:alpha val="90000"/>
              <a:hueOff val="-11944666"/>
              <a:satOff val="2667"/>
              <a:lumOff val="40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1066800">
            <a:lnSpc>
              <a:spcPct val="90000"/>
            </a:lnSpc>
            <a:spcBef>
              <a:spcPct val="0"/>
            </a:spcBef>
            <a:spcAft>
              <a:spcPct val="35000"/>
            </a:spcAft>
            <a:buNone/>
            <a:defRPr cap="all"/>
          </a:pPr>
          <a:r>
            <a:rPr lang="en-US" sz="2400" kern="1200" cap="none" dirty="0">
              <a:latin typeface="Arial" panose="020B0604020202020204" pitchFamily="34" charset="0"/>
              <a:cs typeface="Arial" panose="020B0604020202020204" pitchFamily="34" charset="0"/>
            </a:rPr>
            <a:t>Metadata standards for consistent file sharing</a:t>
          </a:r>
        </a:p>
      </dsp:txBody>
      <dsp:txXfrm>
        <a:off x="7229475" y="1500572"/>
        <a:ext cx="3286125" cy="2369325"/>
      </dsp:txXfrm>
    </dsp:sp>
    <dsp:sp modelId="{068153EA-E394-4C7D-86E7-3FC88EFCA10C}">
      <dsp:nvSpPr>
        <dsp:cNvPr id="0" name=""/>
        <dsp:cNvSpPr/>
      </dsp:nvSpPr>
      <dsp:spPr>
        <a:xfrm>
          <a:off x="8280206" y="394887"/>
          <a:ext cx="1184662" cy="1184662"/>
        </a:xfrm>
        <a:prstGeom prst="ellipse">
          <a:avLst/>
        </a:prstGeom>
        <a:solidFill>
          <a:schemeClr val="accent5">
            <a:hueOff val="-9721720"/>
            <a:satOff val="-661"/>
            <a:lumOff val="1569"/>
            <a:alphaOff val="0"/>
          </a:schemeClr>
        </a:solidFill>
        <a:ln w="19050" cap="flat" cmpd="sng" algn="ctr">
          <a:solidFill>
            <a:schemeClr val="accent5">
              <a:hueOff val="-9721720"/>
              <a:satOff val="-661"/>
              <a:lumOff val="156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361" tIns="12700" rIns="92361"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453696" y="568377"/>
        <a:ext cx="837682" cy="837682"/>
      </dsp:txXfrm>
    </dsp:sp>
    <dsp:sp modelId="{03241A73-CD65-44FB-BE01-C31E65F4CA80}">
      <dsp:nvSpPr>
        <dsp:cNvPr id="0" name=""/>
        <dsp:cNvSpPr/>
      </dsp:nvSpPr>
      <dsp:spPr>
        <a:xfrm>
          <a:off x="7229475" y="3948804"/>
          <a:ext cx="3286125" cy="72"/>
        </a:xfrm>
        <a:prstGeom prst="rect">
          <a:avLst/>
        </a:prstGeom>
        <a:solidFill>
          <a:schemeClr val="accent5">
            <a:hueOff val="-12152150"/>
            <a:satOff val="-826"/>
            <a:lumOff val="1961"/>
            <a:alphaOff val="0"/>
          </a:schemeClr>
        </a:solidFill>
        <a:ln w="19050" cap="flat" cmpd="sng" algn="ctr">
          <a:solidFill>
            <a:schemeClr val="accent5">
              <a:hueOff val="-12152150"/>
              <a:satOff val="-826"/>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C0C6B8-4875-462F-B8AA-322FA43DA435}">
      <dsp:nvSpPr>
        <dsp:cNvPr id="0" name=""/>
        <dsp:cNvSpPr/>
      </dsp:nvSpPr>
      <dsp:spPr>
        <a:xfrm>
          <a:off x="0" y="6632"/>
          <a:ext cx="10515600" cy="55888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B5ABF2-8D3D-4A08-A48B-BB1908E4F823}">
      <dsp:nvSpPr>
        <dsp:cNvPr id="0" name=""/>
        <dsp:cNvSpPr/>
      </dsp:nvSpPr>
      <dsp:spPr>
        <a:xfrm>
          <a:off x="194563" y="121486"/>
          <a:ext cx="354097" cy="3537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6695F7-21C0-4E58-A668-BFA743DCF131}">
      <dsp:nvSpPr>
        <dsp:cNvPr id="0" name=""/>
        <dsp:cNvSpPr/>
      </dsp:nvSpPr>
      <dsp:spPr>
        <a:xfrm>
          <a:off x="743224" y="5522"/>
          <a:ext cx="9727732" cy="723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79" tIns="76579" rIns="76579" bIns="76579"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The Accessible Music Publishing Action Group (AMPAG) works with:</a:t>
          </a:r>
        </a:p>
      </dsp:txBody>
      <dsp:txXfrm>
        <a:off x="743224" y="5522"/>
        <a:ext cx="9727732" cy="723583"/>
      </dsp:txXfrm>
    </dsp:sp>
    <dsp:sp modelId="{EAF5A4E6-4A03-46BE-8985-E0F9A099DB58}">
      <dsp:nvSpPr>
        <dsp:cNvPr id="0" name=""/>
        <dsp:cNvSpPr/>
      </dsp:nvSpPr>
      <dsp:spPr>
        <a:xfrm>
          <a:off x="0" y="880319"/>
          <a:ext cx="10515600" cy="58567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A53200-1C73-47B6-B6DE-3533DE8B5D80}">
      <dsp:nvSpPr>
        <dsp:cNvPr id="0" name=""/>
        <dsp:cNvSpPr/>
      </dsp:nvSpPr>
      <dsp:spPr>
        <a:xfrm>
          <a:off x="194563" y="1025965"/>
          <a:ext cx="354097" cy="3537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93FED1-9182-40BE-AEC2-F6F22B9151C1}">
      <dsp:nvSpPr>
        <dsp:cNvPr id="0" name=""/>
        <dsp:cNvSpPr/>
      </dsp:nvSpPr>
      <dsp:spPr>
        <a:xfrm>
          <a:off x="743224" y="910001"/>
          <a:ext cx="9727732" cy="723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79" tIns="76579" rIns="76579" bIns="76579"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Publishers</a:t>
          </a:r>
        </a:p>
      </dsp:txBody>
      <dsp:txXfrm>
        <a:off x="743224" y="910001"/>
        <a:ext cx="9727732" cy="723583"/>
      </dsp:txXfrm>
    </dsp:sp>
    <dsp:sp modelId="{925F7BD6-3091-44A0-AC03-6CDAEB894AA4}">
      <dsp:nvSpPr>
        <dsp:cNvPr id="0" name=""/>
        <dsp:cNvSpPr/>
      </dsp:nvSpPr>
      <dsp:spPr>
        <a:xfrm>
          <a:off x="0" y="1812524"/>
          <a:ext cx="10515600" cy="58567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EBED16-AF4A-46CC-9325-7F691FA16C7B}">
      <dsp:nvSpPr>
        <dsp:cNvPr id="0" name=""/>
        <dsp:cNvSpPr/>
      </dsp:nvSpPr>
      <dsp:spPr>
        <a:xfrm>
          <a:off x="194563" y="1930444"/>
          <a:ext cx="354097" cy="3537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179C8D7-5B0E-42B3-8F53-CBE542DE4377}">
      <dsp:nvSpPr>
        <dsp:cNvPr id="0" name=""/>
        <dsp:cNvSpPr/>
      </dsp:nvSpPr>
      <dsp:spPr>
        <a:xfrm>
          <a:off x="743224" y="1814480"/>
          <a:ext cx="9727732" cy="723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79" tIns="76579" rIns="76579" bIns="76579"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Composers</a:t>
          </a:r>
        </a:p>
      </dsp:txBody>
      <dsp:txXfrm>
        <a:off x="743224" y="1814480"/>
        <a:ext cx="9727732" cy="723583"/>
      </dsp:txXfrm>
    </dsp:sp>
    <dsp:sp modelId="{5698529C-40AA-482E-9C53-2EBF06CE94E7}">
      <dsp:nvSpPr>
        <dsp:cNvPr id="0" name=""/>
        <dsp:cNvSpPr/>
      </dsp:nvSpPr>
      <dsp:spPr>
        <a:xfrm>
          <a:off x="0" y="2718959"/>
          <a:ext cx="10515600" cy="58567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8BCB1F-29F4-41CF-8B84-A37BC639B475}">
      <dsp:nvSpPr>
        <dsp:cNvPr id="0" name=""/>
        <dsp:cNvSpPr/>
      </dsp:nvSpPr>
      <dsp:spPr>
        <a:xfrm>
          <a:off x="194563" y="2834923"/>
          <a:ext cx="354097" cy="35375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78AB39-C3E9-4DE7-BB5B-347B51021FAD}">
      <dsp:nvSpPr>
        <dsp:cNvPr id="0" name=""/>
        <dsp:cNvSpPr/>
      </dsp:nvSpPr>
      <dsp:spPr>
        <a:xfrm>
          <a:off x="743224" y="2718959"/>
          <a:ext cx="9727732" cy="723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79" tIns="76579" rIns="76579" bIns="76579"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Engravers</a:t>
          </a:r>
        </a:p>
      </dsp:txBody>
      <dsp:txXfrm>
        <a:off x="743224" y="2718959"/>
        <a:ext cx="9727732" cy="723583"/>
      </dsp:txXfrm>
    </dsp:sp>
    <dsp:sp modelId="{2A8BF228-B47F-4B14-BD8D-C2332431D04A}">
      <dsp:nvSpPr>
        <dsp:cNvPr id="0" name=""/>
        <dsp:cNvSpPr/>
      </dsp:nvSpPr>
      <dsp:spPr>
        <a:xfrm>
          <a:off x="0" y="3623438"/>
          <a:ext cx="10515600" cy="58567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DE3E97-89BA-4932-880B-4EF404CCAADA}">
      <dsp:nvSpPr>
        <dsp:cNvPr id="0" name=""/>
        <dsp:cNvSpPr/>
      </dsp:nvSpPr>
      <dsp:spPr>
        <a:xfrm>
          <a:off x="194563" y="3739402"/>
          <a:ext cx="354097" cy="35375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391CDA-6C8B-4B81-9942-AFACD7AD62FD}">
      <dsp:nvSpPr>
        <dsp:cNvPr id="0" name=""/>
        <dsp:cNvSpPr/>
      </dsp:nvSpPr>
      <dsp:spPr>
        <a:xfrm>
          <a:off x="743224" y="3623438"/>
          <a:ext cx="9727732" cy="723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79" tIns="76579" rIns="76579" bIns="76579"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AND promote </a:t>
          </a:r>
          <a:r>
            <a:rPr lang="en-US" sz="2400" kern="1200" dirty="0" err="1">
              <a:latin typeface="Arial" panose="020B0604020202020204" pitchFamily="34" charset="0"/>
              <a:cs typeface="Arial" panose="020B0604020202020204" pitchFamily="34" charset="0"/>
            </a:rPr>
            <a:t>MusicXML</a:t>
          </a:r>
          <a:r>
            <a:rPr lang="en-US" sz="2400" kern="1200" dirty="0">
              <a:latin typeface="Arial" panose="020B0604020202020204" pitchFamily="34" charset="0"/>
              <a:cs typeface="Arial" panose="020B0604020202020204" pitchFamily="34" charset="0"/>
            </a:rPr>
            <a:t>-first workflows and support universal access from creation to distribution.</a:t>
          </a:r>
        </a:p>
      </dsp:txBody>
      <dsp:txXfrm>
        <a:off x="743224" y="3623438"/>
        <a:ext cx="9727732" cy="72358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D58BF3-297B-429B-8D7B-65AD7EC8A004}">
      <dsp:nvSpPr>
        <dsp:cNvPr id="0" name=""/>
        <dsp:cNvSpPr/>
      </dsp:nvSpPr>
      <dsp:spPr>
        <a:xfrm>
          <a:off x="0" y="2124"/>
          <a:ext cx="10515600"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BC10289-A30C-4CEC-8118-C97A46D56C3E}">
      <dsp:nvSpPr>
        <dsp:cNvPr id="0" name=""/>
        <dsp:cNvSpPr/>
      </dsp:nvSpPr>
      <dsp:spPr>
        <a:xfrm>
          <a:off x="0" y="2124"/>
          <a:ext cx="210312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Implementing</a:t>
          </a:r>
        </a:p>
      </dsp:txBody>
      <dsp:txXfrm>
        <a:off x="0" y="2124"/>
        <a:ext cx="2103120" cy="1449029"/>
      </dsp:txXfrm>
    </dsp:sp>
    <dsp:sp modelId="{D7F7B1F2-A90F-43DC-B792-76E8F9AA14F6}">
      <dsp:nvSpPr>
        <dsp:cNvPr id="0" name=""/>
        <dsp:cNvSpPr/>
      </dsp:nvSpPr>
      <dsp:spPr>
        <a:xfrm>
          <a:off x="2260854" y="67925"/>
          <a:ext cx="8254746" cy="1316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Creating foundational learning materials for our DAISY tools and guidelines.</a:t>
          </a:r>
        </a:p>
      </dsp:txBody>
      <dsp:txXfrm>
        <a:off x="2260854" y="67925"/>
        <a:ext cx="8254746" cy="1316013"/>
      </dsp:txXfrm>
    </dsp:sp>
    <dsp:sp modelId="{67D0E291-D274-4C8D-B83E-095012B8D8D6}">
      <dsp:nvSpPr>
        <dsp:cNvPr id="0" name=""/>
        <dsp:cNvSpPr/>
      </dsp:nvSpPr>
      <dsp:spPr>
        <a:xfrm>
          <a:off x="2103120" y="1383938"/>
          <a:ext cx="8412480" cy="0"/>
        </a:xfrm>
        <a:prstGeom prst="line">
          <a:avLst/>
        </a:prstGeom>
        <a:solidFill>
          <a:schemeClr val="dk2">
            <a:hueOff val="0"/>
            <a:satOff val="0"/>
            <a:lumOff val="0"/>
            <a:alphaOff val="0"/>
          </a:schemeClr>
        </a:solidFill>
        <a:ln w="1905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E258BB12-8A05-4C54-8D89-68CA3766792E}">
      <dsp:nvSpPr>
        <dsp:cNvPr id="0" name=""/>
        <dsp:cNvSpPr/>
      </dsp:nvSpPr>
      <dsp:spPr>
        <a:xfrm>
          <a:off x="0" y="1451154"/>
          <a:ext cx="10515600"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55ECC25-EE3D-48DF-8E2C-B94F7E2B4C42}">
      <dsp:nvSpPr>
        <dsp:cNvPr id="0" name=""/>
        <dsp:cNvSpPr/>
      </dsp:nvSpPr>
      <dsp:spPr>
        <a:xfrm>
          <a:off x="0" y="1451154"/>
          <a:ext cx="210312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Promoting</a:t>
          </a:r>
        </a:p>
      </dsp:txBody>
      <dsp:txXfrm>
        <a:off x="0" y="1451154"/>
        <a:ext cx="2103120" cy="1449029"/>
      </dsp:txXfrm>
    </dsp:sp>
    <dsp:sp modelId="{3E7F7A1D-E49B-4A73-A968-81701DC68207}">
      <dsp:nvSpPr>
        <dsp:cNvPr id="0" name=""/>
        <dsp:cNvSpPr/>
      </dsp:nvSpPr>
      <dsp:spPr>
        <a:xfrm>
          <a:off x="2260854" y="1516954"/>
          <a:ext cx="8254746" cy="1316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Encourage take-up of born-accessible publishing.</a:t>
          </a:r>
        </a:p>
      </dsp:txBody>
      <dsp:txXfrm>
        <a:off x="2260854" y="1516954"/>
        <a:ext cx="8254746" cy="1316013"/>
      </dsp:txXfrm>
    </dsp:sp>
    <dsp:sp modelId="{2FF37F8C-DF2D-4E98-AB38-41694BBAF847}">
      <dsp:nvSpPr>
        <dsp:cNvPr id="0" name=""/>
        <dsp:cNvSpPr/>
      </dsp:nvSpPr>
      <dsp:spPr>
        <a:xfrm>
          <a:off x="2103120" y="2832968"/>
          <a:ext cx="8412480" cy="0"/>
        </a:xfrm>
        <a:prstGeom prst="line">
          <a:avLst/>
        </a:prstGeom>
        <a:solidFill>
          <a:schemeClr val="dk2">
            <a:hueOff val="0"/>
            <a:satOff val="0"/>
            <a:lumOff val="0"/>
            <a:alphaOff val="0"/>
          </a:schemeClr>
        </a:solidFill>
        <a:ln w="1905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CFBF5880-B541-4517-B554-DC685A8765C2}">
      <dsp:nvSpPr>
        <dsp:cNvPr id="0" name=""/>
        <dsp:cNvSpPr/>
      </dsp:nvSpPr>
      <dsp:spPr>
        <a:xfrm>
          <a:off x="0" y="2900183"/>
          <a:ext cx="10515600"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F16B4B2-789C-4966-BC3F-082004C449FD}">
      <dsp:nvSpPr>
        <dsp:cNvPr id="0" name=""/>
        <dsp:cNvSpPr/>
      </dsp:nvSpPr>
      <dsp:spPr>
        <a:xfrm>
          <a:off x="0" y="2900183"/>
          <a:ext cx="210312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Driving</a:t>
          </a:r>
        </a:p>
      </dsp:txBody>
      <dsp:txXfrm>
        <a:off x="0" y="2900183"/>
        <a:ext cx="2103120" cy="1449029"/>
      </dsp:txXfrm>
    </dsp:sp>
    <dsp:sp modelId="{2AD3F6E3-DB2C-4629-8C9F-AAC8038203E6}">
      <dsp:nvSpPr>
        <dsp:cNvPr id="0" name=""/>
        <dsp:cNvSpPr/>
      </dsp:nvSpPr>
      <dsp:spPr>
        <a:xfrm>
          <a:off x="2260854" y="2852254"/>
          <a:ext cx="8254746" cy="1316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Driving global awareness and action, via presentations and sharing information online.</a:t>
          </a:r>
        </a:p>
      </dsp:txBody>
      <dsp:txXfrm>
        <a:off x="2260854" y="2852254"/>
        <a:ext cx="8254746" cy="1316013"/>
      </dsp:txXfrm>
    </dsp:sp>
    <dsp:sp modelId="{FB9F5C7F-0625-4F4F-9137-C0D0F9E89F34}">
      <dsp:nvSpPr>
        <dsp:cNvPr id="0" name=""/>
        <dsp:cNvSpPr/>
      </dsp:nvSpPr>
      <dsp:spPr>
        <a:xfrm>
          <a:off x="2103120" y="4281997"/>
          <a:ext cx="8412480" cy="0"/>
        </a:xfrm>
        <a:prstGeom prst="line">
          <a:avLst/>
        </a:prstGeom>
        <a:solidFill>
          <a:schemeClr val="dk2">
            <a:hueOff val="0"/>
            <a:satOff val="0"/>
            <a:lumOff val="0"/>
            <a:alphaOff val="0"/>
          </a:schemeClr>
        </a:solidFill>
        <a:ln w="1905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6116"/>
          </a:xfrm>
          <a:prstGeom prst="rect">
            <a:avLst/>
          </a:prstGeom>
        </p:spPr>
        <p:txBody>
          <a:bodyPr vert="horz" lIns="93104" tIns="46552" rIns="93104" bIns="46552" rtlCol="0"/>
          <a:lstStyle>
            <a:lvl1pPr algn="l">
              <a:defRPr sz="1200"/>
            </a:lvl1pPr>
          </a:lstStyle>
          <a:p>
            <a:endParaRPr lang="en-AU"/>
          </a:p>
        </p:txBody>
      </p:sp>
      <p:sp>
        <p:nvSpPr>
          <p:cNvPr id="3" name="Date Placeholder 2"/>
          <p:cNvSpPr>
            <a:spLocks noGrp="1"/>
          </p:cNvSpPr>
          <p:nvPr>
            <p:ph type="dt" idx="1"/>
          </p:nvPr>
        </p:nvSpPr>
        <p:spPr>
          <a:xfrm>
            <a:off x="3967341" y="0"/>
            <a:ext cx="3035088" cy="466116"/>
          </a:xfrm>
          <a:prstGeom prst="rect">
            <a:avLst/>
          </a:prstGeom>
        </p:spPr>
        <p:txBody>
          <a:bodyPr vert="horz" lIns="93104" tIns="46552" rIns="93104" bIns="46552" rtlCol="0"/>
          <a:lstStyle>
            <a:lvl1pPr algn="r">
              <a:defRPr sz="1200"/>
            </a:lvl1pPr>
          </a:lstStyle>
          <a:p>
            <a:fld id="{75A69BC2-1448-4BB8-86BF-4EFA628E49C7}" type="datetimeFigureOut">
              <a:rPr lang="en-AU" smtClean="0"/>
              <a:t>19/05/2025</a:t>
            </a:fld>
            <a:endParaRPr lang="en-AU"/>
          </a:p>
        </p:txBody>
      </p:sp>
      <p:sp>
        <p:nvSpPr>
          <p:cNvPr id="4" name="Slide Image Placeholder 3"/>
          <p:cNvSpPr>
            <a:spLocks noGrp="1" noRot="1" noChangeAspect="1"/>
          </p:cNvSpPr>
          <p:nvPr>
            <p:ph type="sldImg" idx="2"/>
          </p:nvPr>
        </p:nvSpPr>
        <p:spPr>
          <a:xfrm>
            <a:off x="714375" y="1160463"/>
            <a:ext cx="5575300" cy="3136900"/>
          </a:xfrm>
          <a:prstGeom prst="rect">
            <a:avLst/>
          </a:prstGeom>
          <a:noFill/>
          <a:ln w="12700">
            <a:solidFill>
              <a:prstClr val="black"/>
            </a:solidFill>
          </a:ln>
        </p:spPr>
        <p:txBody>
          <a:bodyPr vert="horz" lIns="93104" tIns="46552" rIns="93104" bIns="46552" rtlCol="0" anchor="ctr"/>
          <a:lstStyle/>
          <a:p>
            <a:endParaRPr lang="en-AU"/>
          </a:p>
        </p:txBody>
      </p:sp>
      <p:sp>
        <p:nvSpPr>
          <p:cNvPr id="5" name="Notes Placeholder 4"/>
          <p:cNvSpPr>
            <a:spLocks noGrp="1"/>
          </p:cNvSpPr>
          <p:nvPr>
            <p:ph type="body" sz="quarter" idx="3"/>
          </p:nvPr>
        </p:nvSpPr>
        <p:spPr>
          <a:xfrm>
            <a:off x="700405" y="4470837"/>
            <a:ext cx="5603240" cy="3657957"/>
          </a:xfrm>
          <a:prstGeom prst="rect">
            <a:avLst/>
          </a:prstGeom>
        </p:spPr>
        <p:txBody>
          <a:bodyPr vert="horz" lIns="93104" tIns="46552" rIns="93104" bIns="4655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823936"/>
            <a:ext cx="3035088" cy="466115"/>
          </a:xfrm>
          <a:prstGeom prst="rect">
            <a:avLst/>
          </a:prstGeom>
        </p:spPr>
        <p:txBody>
          <a:bodyPr vert="horz" lIns="93104" tIns="46552" rIns="93104" bIns="46552" rtlCol="0" anchor="b"/>
          <a:lstStyle>
            <a:lvl1pPr algn="l">
              <a:defRPr sz="1200"/>
            </a:lvl1pPr>
          </a:lstStyle>
          <a:p>
            <a:endParaRPr lang="en-AU"/>
          </a:p>
        </p:txBody>
      </p:sp>
      <p:sp>
        <p:nvSpPr>
          <p:cNvPr id="7" name="Slide Number Placeholder 6"/>
          <p:cNvSpPr>
            <a:spLocks noGrp="1"/>
          </p:cNvSpPr>
          <p:nvPr>
            <p:ph type="sldNum" sz="quarter" idx="5"/>
          </p:nvPr>
        </p:nvSpPr>
        <p:spPr>
          <a:xfrm>
            <a:off x="3967341" y="8823936"/>
            <a:ext cx="3035088" cy="466115"/>
          </a:xfrm>
          <a:prstGeom prst="rect">
            <a:avLst/>
          </a:prstGeom>
        </p:spPr>
        <p:txBody>
          <a:bodyPr vert="horz" lIns="93104" tIns="46552" rIns="93104" bIns="46552" rtlCol="0" anchor="b"/>
          <a:lstStyle>
            <a:lvl1pPr algn="r">
              <a:defRPr sz="1200"/>
            </a:lvl1pPr>
          </a:lstStyle>
          <a:p>
            <a:fld id="{5534D485-471D-4404-9CF6-FE0A94C1661B}" type="slidenum">
              <a:rPr lang="en-AU" smtClean="0"/>
              <a:t>‹#›</a:t>
            </a:fld>
            <a:endParaRPr lang="en-AU"/>
          </a:p>
        </p:txBody>
      </p:sp>
    </p:spTree>
    <p:extLst>
      <p:ext uri="{BB962C8B-B14F-4D97-AF65-F5344CB8AC3E}">
        <p14:creationId xmlns:p14="http://schemas.microsoft.com/office/powerpoint/2010/main" val="2706891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926" userDrawn="1">
          <p15:clr>
            <a:srgbClr val="F26B43"/>
          </p15:clr>
        </p15:guide>
        <p15:guide id="2" pos="2206"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611"/>
              </a:spcBef>
              <a:spcAft>
                <a:spcPts val="611"/>
              </a:spcAft>
            </a:pPr>
            <a:r>
              <a:rPr lang="en-AU" b="1" kern="100" dirty="0">
                <a:effectLst/>
                <a:latin typeface="Arial" panose="020B0604020202020204" pitchFamily="34" charset="0"/>
                <a:ea typeface="Calibri" panose="020F0502020204030204" pitchFamily="34" charset="0"/>
              </a:rPr>
              <a:t>Page shows logo icons of DAISY Consortium and Vision Australia</a:t>
            </a:r>
            <a:endParaRPr lang="en-AU" kern="100" dirty="0">
              <a:effectLst/>
              <a:latin typeface="Arial" panose="020B0604020202020204" pitchFamily="34" charset="0"/>
              <a:ea typeface="Calibri" panose="020F0502020204030204" pitchFamily="34" charset="0"/>
            </a:endParaRPr>
          </a:p>
          <a:p>
            <a:pPr>
              <a:lnSpc>
                <a:spcPct val="115000"/>
              </a:lnSpc>
              <a:spcBef>
                <a:spcPts val="611"/>
              </a:spcBef>
              <a:spcAft>
                <a:spcPts val="611"/>
              </a:spcAft>
            </a:pPr>
            <a:r>
              <a:rPr lang="en-AU" b="1" kern="100" dirty="0">
                <a:effectLst/>
                <a:latin typeface="Arial" panose="020B0604020202020204" pitchFamily="34" charset="0"/>
                <a:ea typeface="Calibri" panose="020F0502020204030204" pitchFamily="34" charset="0"/>
              </a:rPr>
              <a:t>A World of Sound: DAISY’s Initiatives in Braille Music</a:t>
            </a:r>
            <a:endParaRPr lang="en-AU" kern="100" dirty="0">
              <a:effectLst/>
              <a:latin typeface="Arial" panose="020B0604020202020204" pitchFamily="34" charset="0"/>
              <a:ea typeface="Calibri" panose="020F0502020204030204" pitchFamily="34" charset="0"/>
            </a:endParaRPr>
          </a:p>
          <a:p>
            <a:pPr>
              <a:lnSpc>
                <a:spcPct val="115000"/>
              </a:lnSpc>
              <a:spcBef>
                <a:spcPts val="611"/>
              </a:spcBef>
              <a:spcAft>
                <a:spcPts val="611"/>
              </a:spcAft>
            </a:pPr>
            <a:r>
              <a:rPr lang="en-AU" kern="100" dirty="0">
                <a:effectLst/>
                <a:latin typeface="Arial" panose="020B0604020202020204" pitchFamily="34" charset="0"/>
                <a:ea typeface="Calibri" panose="020F0502020204030204" pitchFamily="34" charset="0"/>
              </a:rPr>
              <a:t>A presentation for the Round Table on Information Access for People with Print Disabilities Inc., Melbourne, Australia, May 2025.</a:t>
            </a:r>
          </a:p>
          <a:p>
            <a:pPr>
              <a:lnSpc>
                <a:spcPct val="115000"/>
              </a:lnSpc>
              <a:spcBef>
                <a:spcPts val="611"/>
              </a:spcBef>
              <a:spcAft>
                <a:spcPts val="611"/>
              </a:spcAft>
            </a:pPr>
            <a:r>
              <a:rPr lang="en-AU" kern="100" dirty="0">
                <a:effectLst/>
                <a:latin typeface="Arial" panose="020B0604020202020204" pitchFamily="34" charset="0"/>
                <a:ea typeface="Calibri" panose="020F0502020204030204" pitchFamily="34" charset="0"/>
              </a:rPr>
              <a:t>Presenter: Christina Christensen (Hayes) </a:t>
            </a:r>
          </a:p>
          <a:p>
            <a:pPr>
              <a:lnSpc>
                <a:spcPct val="115000"/>
              </a:lnSpc>
              <a:spcBef>
                <a:spcPts val="611"/>
              </a:spcBef>
              <a:spcAft>
                <a:spcPts val="611"/>
              </a:spcAft>
            </a:pPr>
            <a:r>
              <a:rPr lang="en-AU" kern="100" dirty="0">
                <a:effectLst/>
                <a:latin typeface="Arial" panose="020B0604020202020204" pitchFamily="34" charset="0"/>
                <a:ea typeface="Calibri" panose="020F0502020204030204" pitchFamily="34" charset="0"/>
              </a:rPr>
              <a:t>Current 2025 Chair, DAISY Music Braille Production Network (MBPN) </a:t>
            </a:r>
          </a:p>
          <a:p>
            <a:pPr>
              <a:lnSpc>
                <a:spcPct val="115000"/>
              </a:lnSpc>
              <a:spcBef>
                <a:spcPts val="611"/>
              </a:spcBef>
              <a:spcAft>
                <a:spcPts val="611"/>
              </a:spcAft>
            </a:pPr>
            <a:r>
              <a:rPr lang="en-AU" kern="100" dirty="0">
                <a:effectLst/>
                <a:latin typeface="Arial" panose="020B0604020202020204" pitchFamily="34" charset="0"/>
                <a:ea typeface="Calibri" panose="020F0502020204030204" pitchFamily="34" charset="0"/>
              </a:rPr>
              <a:t>Multi Format Producer (Music Specialist), Vision Australia</a:t>
            </a:r>
          </a:p>
          <a:p>
            <a:endParaRPr lang="en-AU" dirty="0"/>
          </a:p>
        </p:txBody>
      </p:sp>
      <p:sp>
        <p:nvSpPr>
          <p:cNvPr id="4" name="Slide Number Placeholder 3"/>
          <p:cNvSpPr>
            <a:spLocks noGrp="1"/>
          </p:cNvSpPr>
          <p:nvPr>
            <p:ph type="sldNum" sz="quarter" idx="5"/>
          </p:nvPr>
        </p:nvSpPr>
        <p:spPr/>
        <p:txBody>
          <a:bodyPr/>
          <a:lstStyle/>
          <a:p>
            <a:fld id="{5534D485-471D-4404-9CF6-FE0A94C1661B}" type="slidenum">
              <a:rPr lang="en-AU" smtClean="0"/>
              <a:t>1</a:t>
            </a:fld>
            <a:endParaRPr lang="en-AU"/>
          </a:p>
        </p:txBody>
      </p:sp>
    </p:spTree>
    <p:extLst>
      <p:ext uri="{BB962C8B-B14F-4D97-AF65-F5344CB8AC3E}">
        <p14:creationId xmlns:p14="http://schemas.microsoft.com/office/powerpoint/2010/main" val="2228925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0405" y="4431527"/>
            <a:ext cx="5603240" cy="3258731"/>
          </a:xfrm>
        </p:spPr>
        <p:txBody>
          <a:bodyPr/>
          <a:lstStyle/>
          <a:p>
            <a:pPr>
              <a:spcBef>
                <a:spcPts val="611"/>
              </a:spcBef>
              <a:spcAft>
                <a:spcPts val="611"/>
              </a:spcAft>
            </a:pPr>
            <a:r>
              <a:rPr lang="en-AU" u="sng" kern="100" dirty="0">
                <a:effectLst/>
                <a:latin typeface="Arial" panose="020B0604020202020204" pitchFamily="34" charset="0"/>
                <a:ea typeface="Calibri" panose="020F0502020204030204" pitchFamily="34" charset="0"/>
              </a:rPr>
              <a:t>DAISY supported specific tools:</a:t>
            </a:r>
            <a:endParaRPr lang="en-AU" kern="100" dirty="0">
              <a:effectLst/>
              <a:latin typeface="Arial" panose="020B0604020202020204" pitchFamily="34" charset="0"/>
              <a:ea typeface="Calibri" panose="020F0502020204030204" pitchFamily="34" charset="0"/>
            </a:endParaRPr>
          </a:p>
          <a:p>
            <a:pPr marL="349141" indent="-349141">
              <a:spcBef>
                <a:spcPts val="611"/>
              </a:spcBef>
              <a:spcAft>
                <a:spcPts val="611"/>
              </a:spcAft>
              <a:buSzPts val="1000"/>
              <a:buFont typeface="Symbol" panose="05050102010706020507" pitchFamily="18" charset="2"/>
              <a:buChar char=""/>
              <a:tabLst>
                <a:tab pos="465521" algn="l"/>
              </a:tabLst>
            </a:pPr>
            <a:r>
              <a:rPr lang="en-AU" b="1" kern="100" dirty="0" err="1">
                <a:effectLst/>
                <a:latin typeface="Arial" panose="020B0604020202020204" pitchFamily="34" charset="0"/>
                <a:ea typeface="Calibri" panose="020F0502020204030204" pitchFamily="34" charset="0"/>
              </a:rPr>
              <a:t>MakeBraille</a:t>
            </a:r>
            <a:r>
              <a:rPr lang="en-AU" b="1" kern="100" dirty="0">
                <a:effectLst/>
                <a:latin typeface="Arial" panose="020B0604020202020204" pitchFamily="34" charset="0"/>
                <a:ea typeface="Calibri" panose="020F0502020204030204" pitchFamily="34" charset="0"/>
              </a:rPr>
              <a:t>:</a:t>
            </a:r>
            <a:r>
              <a:rPr lang="en-AU" kern="100" dirty="0">
                <a:effectLst/>
                <a:latin typeface="Arial" panose="020B0604020202020204" pitchFamily="34" charset="0"/>
                <a:ea typeface="Calibri" panose="020F0502020204030204" pitchFamily="34" charset="0"/>
              </a:rPr>
              <a:t> This tool assists in creating braille music by converting </a:t>
            </a:r>
            <a:r>
              <a:rPr lang="en-AU" kern="100" dirty="0" err="1">
                <a:effectLst/>
                <a:latin typeface="Arial" panose="020B0604020202020204" pitchFamily="34" charset="0"/>
                <a:ea typeface="Calibri" panose="020F0502020204030204" pitchFamily="34" charset="0"/>
              </a:rPr>
              <a:t>MusicXML</a:t>
            </a:r>
            <a:r>
              <a:rPr lang="en-AU" kern="100" dirty="0">
                <a:effectLst/>
                <a:latin typeface="Arial" panose="020B0604020202020204" pitchFamily="34" charset="0"/>
                <a:ea typeface="Calibri" panose="020F0502020204030204" pitchFamily="34" charset="0"/>
              </a:rPr>
              <a:t> files or scanned scores. It offers customizable country-specific formatting and is used by major braille production agencies worldwide. It's free for end-users and licensed for organizations.</a:t>
            </a:r>
          </a:p>
          <a:p>
            <a:pPr marL="349141" indent="-349141">
              <a:spcBef>
                <a:spcPts val="611"/>
              </a:spcBef>
              <a:spcAft>
                <a:spcPts val="611"/>
              </a:spcAft>
              <a:buSzPts val="1000"/>
              <a:buFont typeface="Symbol" panose="05050102010706020507" pitchFamily="18" charset="2"/>
              <a:buChar char=""/>
              <a:tabLst>
                <a:tab pos="465521" algn="l"/>
              </a:tabLst>
            </a:pPr>
            <a:r>
              <a:rPr lang="en-AU" b="1" kern="100" dirty="0">
                <a:effectLst/>
                <a:latin typeface="Arial" panose="020B0604020202020204" pitchFamily="34" charset="0"/>
                <a:ea typeface="Calibri" panose="020F0502020204030204" pitchFamily="34" charset="0"/>
              </a:rPr>
              <a:t>Sao Mai Braille Converter (SMB):</a:t>
            </a:r>
            <a:r>
              <a:rPr lang="en-AU" kern="100" dirty="0">
                <a:effectLst/>
                <a:latin typeface="Arial" panose="020B0604020202020204" pitchFamily="34" charset="0"/>
                <a:ea typeface="Calibri" panose="020F0502020204030204" pitchFamily="34" charset="0"/>
              </a:rPr>
              <a:t> A free, multi-functional program, SMB converts text, images, math, and importantly, music into braille. It's available as a Windows application and a simplified web version, widely used by blind users and educators.</a:t>
            </a:r>
          </a:p>
          <a:p>
            <a:pPr marL="349141" indent="-349141">
              <a:spcBef>
                <a:spcPts val="611"/>
              </a:spcBef>
              <a:spcAft>
                <a:spcPts val="611"/>
              </a:spcAft>
              <a:buSzPts val="1000"/>
              <a:buFont typeface="Symbol" panose="05050102010706020507" pitchFamily="18" charset="2"/>
              <a:buChar char=""/>
              <a:tabLst>
                <a:tab pos="465521" algn="l"/>
              </a:tabLst>
            </a:pPr>
            <a:r>
              <a:rPr lang="en-AU" b="1" kern="100" dirty="0" err="1">
                <a:effectLst/>
                <a:latin typeface="Arial" panose="020B0604020202020204" pitchFamily="34" charset="0"/>
                <a:ea typeface="Calibri" panose="020F0502020204030204" pitchFamily="34" charset="0"/>
              </a:rPr>
              <a:t>MuseScore</a:t>
            </a:r>
            <a:r>
              <a:rPr lang="en-AU" b="1" kern="100" dirty="0">
                <a:effectLst/>
                <a:latin typeface="Arial" panose="020B0604020202020204" pitchFamily="34" charset="0"/>
                <a:ea typeface="Calibri" panose="020F0502020204030204" pitchFamily="34" charset="0"/>
              </a:rPr>
              <a:t> with SMB Integration:</a:t>
            </a:r>
            <a:r>
              <a:rPr lang="en-AU" kern="100" dirty="0">
                <a:effectLst/>
                <a:latin typeface="Arial" panose="020B0604020202020204" pitchFamily="34" charset="0"/>
                <a:ea typeface="Calibri" panose="020F0502020204030204" pitchFamily="34" charset="0"/>
              </a:rPr>
              <a:t> The free music notation software </a:t>
            </a:r>
            <a:r>
              <a:rPr lang="en-AU" kern="100" dirty="0" err="1">
                <a:effectLst/>
                <a:latin typeface="Arial" panose="020B0604020202020204" pitchFamily="34" charset="0"/>
                <a:ea typeface="Calibri" panose="020F0502020204030204" pitchFamily="34" charset="0"/>
              </a:rPr>
              <a:t>MuseScore</a:t>
            </a:r>
            <a:r>
              <a:rPr lang="en-AU" kern="100" dirty="0">
                <a:effectLst/>
                <a:latin typeface="Arial" panose="020B0604020202020204" pitchFamily="34" charset="0"/>
                <a:ea typeface="Calibri" panose="020F0502020204030204" pitchFamily="34" charset="0"/>
              </a:rPr>
              <a:t> has significantly improved accessibility. It now features a live braille display and 6-key braille input, both powered by SMB. Exporting </a:t>
            </a:r>
            <a:r>
              <a:rPr lang="en-AU" kern="100" dirty="0" err="1">
                <a:effectLst/>
                <a:latin typeface="Arial" panose="020B0604020202020204" pitchFamily="34" charset="0"/>
                <a:ea typeface="Calibri" panose="020F0502020204030204" pitchFamily="34" charset="0"/>
              </a:rPr>
              <a:t>MuseScore</a:t>
            </a:r>
            <a:r>
              <a:rPr lang="en-AU" kern="100" dirty="0">
                <a:effectLst/>
                <a:latin typeface="Arial" panose="020B0604020202020204" pitchFamily="34" charset="0"/>
                <a:ea typeface="Calibri" panose="020F0502020204030204" pitchFamily="34" charset="0"/>
              </a:rPr>
              <a:t> files as </a:t>
            </a:r>
            <a:r>
              <a:rPr lang="en-AU" kern="100" dirty="0" err="1">
                <a:effectLst/>
                <a:latin typeface="Arial" panose="020B0604020202020204" pitchFamily="34" charset="0"/>
                <a:ea typeface="Calibri" panose="020F0502020204030204" pitchFamily="34" charset="0"/>
              </a:rPr>
              <a:t>MusicXML</a:t>
            </a:r>
            <a:r>
              <a:rPr lang="en-AU" kern="100" dirty="0">
                <a:effectLst/>
                <a:latin typeface="Arial" panose="020B0604020202020204" pitchFamily="34" charset="0"/>
                <a:ea typeface="Calibri" panose="020F0502020204030204" pitchFamily="34" charset="0"/>
              </a:rPr>
              <a:t> and then using SMB provides the most accurate braille conversion.</a:t>
            </a:r>
            <a:endParaRPr lang="en-AU" kern="100" dirty="0">
              <a:latin typeface="Arial" panose="020B0604020202020204" pitchFamily="34" charset="0"/>
              <a:ea typeface="Calibri" panose="020F0502020204030204" pitchFamily="34" charset="0"/>
            </a:endParaRPr>
          </a:p>
          <a:p>
            <a:pPr marL="349141" indent="-349141">
              <a:spcBef>
                <a:spcPts val="611"/>
              </a:spcBef>
              <a:spcAft>
                <a:spcPts val="611"/>
              </a:spcAft>
              <a:buSzPts val="1000"/>
              <a:buFont typeface="Symbol" panose="05050102010706020507" pitchFamily="18" charset="2"/>
              <a:buChar char=""/>
              <a:tabLst>
                <a:tab pos="465521" algn="l"/>
              </a:tabLst>
            </a:pPr>
            <a:r>
              <a:rPr lang="en-AU" u="sng" kern="100" dirty="0">
                <a:effectLst/>
                <a:latin typeface="Arial" panose="020B0604020202020204" pitchFamily="34" charset="0"/>
                <a:ea typeface="Calibri" panose="020F0502020204030204" pitchFamily="34" charset="0"/>
              </a:rPr>
              <a:t>Other Tools:</a:t>
            </a:r>
            <a:endParaRPr lang="en-AU" kern="100" dirty="0">
              <a:effectLst/>
              <a:latin typeface="Arial" panose="020B0604020202020204" pitchFamily="34" charset="0"/>
              <a:ea typeface="Calibri" panose="020F0502020204030204" pitchFamily="34" charset="0"/>
            </a:endParaRPr>
          </a:p>
          <a:p>
            <a:pPr marL="349141" indent="-349141">
              <a:spcBef>
                <a:spcPts val="611"/>
              </a:spcBef>
              <a:spcAft>
                <a:spcPts val="611"/>
              </a:spcAft>
              <a:buSzPts val="1000"/>
              <a:buFont typeface="Symbol" panose="05050102010706020507" pitchFamily="18" charset="2"/>
              <a:buChar char=""/>
              <a:tabLst>
                <a:tab pos="465521" algn="l"/>
              </a:tabLst>
            </a:pPr>
            <a:r>
              <a:rPr lang="en-AU" b="1" kern="100" dirty="0" err="1">
                <a:effectLst/>
                <a:latin typeface="Arial" panose="020B0604020202020204" pitchFamily="34" charset="0"/>
                <a:ea typeface="Calibri" panose="020F0502020204030204" pitchFamily="34" charset="0"/>
              </a:rPr>
              <a:t>GoodFeel</a:t>
            </a:r>
            <a:r>
              <a:rPr lang="en-AU" b="1" kern="100" dirty="0">
                <a:effectLst/>
                <a:latin typeface="Arial" panose="020B0604020202020204" pitchFamily="34" charset="0"/>
                <a:ea typeface="Calibri" panose="020F0502020204030204" pitchFamily="34" charset="0"/>
              </a:rPr>
              <a:t>:</a:t>
            </a:r>
            <a:r>
              <a:rPr lang="en-AU" kern="100" dirty="0">
                <a:effectLst/>
                <a:latin typeface="Arial" panose="020B0604020202020204" pitchFamily="34" charset="0"/>
                <a:ea typeface="Calibri" panose="020F0502020204030204" pitchFamily="34" charset="0"/>
              </a:rPr>
              <a:t> Music Braille Translator and input – still used by blind end users to date.</a:t>
            </a:r>
          </a:p>
          <a:p>
            <a:pPr marL="349141" indent="-349141">
              <a:spcBef>
                <a:spcPts val="611"/>
              </a:spcBef>
              <a:spcAft>
                <a:spcPts val="611"/>
              </a:spcAft>
              <a:buSzPts val="1000"/>
              <a:buFont typeface="Symbol" panose="05050102010706020507" pitchFamily="18" charset="2"/>
              <a:buChar char=""/>
              <a:tabLst>
                <a:tab pos="465521" algn="l"/>
              </a:tabLst>
            </a:pPr>
            <a:r>
              <a:rPr lang="en-AU" b="1" kern="100" dirty="0">
                <a:effectLst/>
                <a:latin typeface="Arial" panose="020B0604020202020204" pitchFamily="34" charset="0"/>
                <a:ea typeface="Calibri" panose="020F0502020204030204" pitchFamily="34" charset="0"/>
              </a:rPr>
              <a:t>BME2</a:t>
            </a:r>
            <a:r>
              <a:rPr lang="en-AU" kern="100" dirty="0">
                <a:effectLst/>
                <a:latin typeface="Arial" panose="020B0604020202020204" pitchFamily="34" charset="0"/>
                <a:ea typeface="Calibri" panose="020F0502020204030204" pitchFamily="34" charset="0"/>
              </a:rPr>
              <a:t> – for braille input by blind end users and simple conversion to print music.</a:t>
            </a:r>
          </a:p>
          <a:p>
            <a:endParaRPr lang="en-AU" dirty="0"/>
          </a:p>
        </p:txBody>
      </p:sp>
      <p:sp>
        <p:nvSpPr>
          <p:cNvPr id="4" name="Slide Number Placeholder 3"/>
          <p:cNvSpPr>
            <a:spLocks noGrp="1"/>
          </p:cNvSpPr>
          <p:nvPr>
            <p:ph type="sldNum" sz="quarter" idx="5"/>
          </p:nvPr>
        </p:nvSpPr>
        <p:spPr/>
        <p:txBody>
          <a:bodyPr/>
          <a:lstStyle/>
          <a:p>
            <a:fld id="{5534D485-471D-4404-9CF6-FE0A94C1661B}" type="slidenum">
              <a:rPr lang="en-AU" smtClean="0"/>
              <a:t>10</a:t>
            </a:fld>
            <a:endParaRPr lang="en-AU"/>
          </a:p>
        </p:txBody>
      </p:sp>
    </p:spTree>
    <p:extLst>
      <p:ext uri="{BB962C8B-B14F-4D97-AF65-F5344CB8AC3E}">
        <p14:creationId xmlns:p14="http://schemas.microsoft.com/office/powerpoint/2010/main" val="834751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611"/>
              </a:spcBef>
              <a:spcAft>
                <a:spcPts val="611"/>
              </a:spcAft>
            </a:pPr>
            <a:r>
              <a:rPr lang="en-AU" kern="100" dirty="0">
                <a:effectLst/>
                <a:latin typeface="Arial" panose="020B0604020202020204" pitchFamily="34" charset="0"/>
                <a:ea typeface="Calibri" panose="020F0502020204030204" pitchFamily="34" charset="0"/>
              </a:rPr>
              <a:t>We recognized that better braille conversion relies on refined file formats. While music notation software exports PDFs (which are inaccessible), earlier </a:t>
            </a:r>
            <a:r>
              <a:rPr lang="en-AU" kern="100" dirty="0" err="1">
                <a:effectLst/>
                <a:latin typeface="Arial" panose="020B0604020202020204" pitchFamily="34" charset="0"/>
                <a:ea typeface="Calibri" panose="020F0502020204030204" pitchFamily="34" charset="0"/>
              </a:rPr>
              <a:t>MusicXML</a:t>
            </a:r>
            <a:r>
              <a:rPr lang="en-AU" kern="100" dirty="0">
                <a:effectLst/>
                <a:latin typeface="Arial" panose="020B0604020202020204" pitchFamily="34" charset="0"/>
                <a:ea typeface="Calibri" panose="020F0502020204030204" pitchFamily="34" charset="0"/>
              </a:rPr>
              <a:t> files lacked crucial data for accurate braille translation.</a:t>
            </a:r>
          </a:p>
          <a:p>
            <a:pPr>
              <a:lnSpc>
                <a:spcPct val="115000"/>
              </a:lnSpc>
              <a:spcBef>
                <a:spcPts val="611"/>
              </a:spcBef>
              <a:spcAft>
                <a:spcPts val="611"/>
              </a:spcAft>
            </a:pPr>
            <a:r>
              <a:rPr lang="en-AU" kern="100" dirty="0">
                <a:effectLst/>
                <a:latin typeface="Arial" panose="020B0604020202020204" pitchFamily="34" charset="0"/>
                <a:ea typeface="Calibri" panose="020F0502020204030204" pitchFamily="34" charset="0"/>
              </a:rPr>
              <a:t>Through collaboration with W3C and software developers, essential tags were added to </a:t>
            </a:r>
            <a:r>
              <a:rPr lang="en-AU" kern="100" dirty="0" err="1">
                <a:effectLst/>
                <a:latin typeface="Arial" panose="020B0604020202020204" pitchFamily="34" charset="0"/>
                <a:ea typeface="Calibri" panose="020F0502020204030204" pitchFamily="34" charset="0"/>
              </a:rPr>
              <a:t>MusicXML</a:t>
            </a:r>
            <a:r>
              <a:rPr lang="en-AU" kern="100" dirty="0">
                <a:effectLst/>
                <a:latin typeface="Arial" panose="020B0604020202020204" pitchFamily="34" charset="0"/>
                <a:ea typeface="Calibri" panose="020F0502020204030204" pitchFamily="34" charset="0"/>
              </a:rPr>
              <a:t>. For optimal braille conversion, we now recommend using the latest versions of software like </a:t>
            </a:r>
            <a:r>
              <a:rPr lang="en-AU" kern="100" dirty="0" err="1">
                <a:effectLst/>
                <a:latin typeface="Arial" panose="020B0604020202020204" pitchFamily="34" charset="0"/>
                <a:ea typeface="Calibri" panose="020F0502020204030204" pitchFamily="34" charset="0"/>
              </a:rPr>
              <a:t>MuseScore</a:t>
            </a:r>
            <a:r>
              <a:rPr lang="en-AU" kern="100" dirty="0">
                <a:effectLst/>
                <a:latin typeface="Arial" panose="020B0604020202020204" pitchFamily="34" charset="0"/>
                <a:ea typeface="Calibri" panose="020F0502020204030204" pitchFamily="34" charset="0"/>
              </a:rPr>
              <a:t>, Sibelius, Finale, or Dorico with the </a:t>
            </a:r>
            <a:r>
              <a:rPr lang="en-AU" kern="100" dirty="0" err="1">
                <a:effectLst/>
                <a:latin typeface="Arial" panose="020B0604020202020204" pitchFamily="34" charset="0"/>
                <a:ea typeface="Calibri" panose="020F0502020204030204" pitchFamily="34" charset="0"/>
              </a:rPr>
              <a:t>Dolet</a:t>
            </a:r>
            <a:r>
              <a:rPr lang="en-AU" kern="100" dirty="0">
                <a:effectLst/>
                <a:latin typeface="Arial" panose="020B0604020202020204" pitchFamily="34" charset="0"/>
                <a:ea typeface="Calibri" panose="020F0502020204030204" pitchFamily="34" charset="0"/>
              </a:rPr>
              <a:t> plug-in.</a:t>
            </a:r>
          </a:p>
          <a:p>
            <a:pPr>
              <a:lnSpc>
                <a:spcPct val="115000"/>
              </a:lnSpc>
              <a:spcBef>
                <a:spcPts val="611"/>
              </a:spcBef>
              <a:spcAft>
                <a:spcPts val="611"/>
              </a:spcAft>
            </a:pPr>
            <a:r>
              <a:rPr lang="en-AU" b="1" kern="100" dirty="0">
                <a:effectLst/>
                <a:latin typeface="Arial" panose="020B0604020202020204" pitchFamily="34" charset="0"/>
                <a:ea typeface="Calibri" panose="020F0502020204030204" pitchFamily="34" charset="0"/>
              </a:rPr>
              <a:t>Slide shows points 1-3:</a:t>
            </a:r>
            <a:endParaRPr lang="en-AU" kern="100" dirty="0">
              <a:effectLst/>
              <a:latin typeface="Arial" panose="020B0604020202020204" pitchFamily="34" charset="0"/>
              <a:ea typeface="Calibri" panose="020F0502020204030204" pitchFamily="34" charset="0"/>
            </a:endParaRPr>
          </a:p>
          <a:p>
            <a:pPr>
              <a:lnSpc>
                <a:spcPct val="115000"/>
              </a:lnSpc>
              <a:spcBef>
                <a:spcPts val="611"/>
              </a:spcBef>
              <a:spcAft>
                <a:spcPts val="611"/>
              </a:spcAft>
            </a:pPr>
            <a:r>
              <a:rPr lang="en-AU" kern="100" dirty="0">
                <a:effectLst/>
                <a:latin typeface="Arial" panose="020B0604020202020204" pitchFamily="34" charset="0"/>
                <a:ea typeface="Calibri" panose="020F0502020204030204" pitchFamily="34" charset="0"/>
              </a:rPr>
              <a:t>1 </a:t>
            </a:r>
            <a:r>
              <a:rPr lang="en-US" kern="100" dirty="0">
                <a:effectLst/>
                <a:latin typeface="Arial" panose="020B0604020202020204" pitchFamily="34" charset="0"/>
                <a:ea typeface="Calibri" panose="020F0502020204030204" pitchFamily="34" charset="0"/>
              </a:rPr>
              <a:t>Enhanced </a:t>
            </a:r>
            <a:r>
              <a:rPr lang="en-US" kern="100" dirty="0" err="1">
                <a:effectLst/>
                <a:latin typeface="Arial" panose="020B0604020202020204" pitchFamily="34" charset="0"/>
                <a:ea typeface="Calibri" panose="020F0502020204030204" pitchFamily="34" charset="0"/>
              </a:rPr>
              <a:t>MusicXML</a:t>
            </a:r>
            <a:r>
              <a:rPr lang="en-US" kern="100" dirty="0">
                <a:effectLst/>
                <a:latin typeface="Arial" panose="020B0604020202020204" pitchFamily="34" charset="0"/>
                <a:ea typeface="Calibri" panose="020F0502020204030204" pitchFamily="34" charset="0"/>
              </a:rPr>
              <a:t> tagging through W3C collaboration</a:t>
            </a:r>
            <a:endParaRPr lang="en-AU" kern="100" dirty="0">
              <a:effectLst/>
              <a:latin typeface="Arial" panose="020B0604020202020204" pitchFamily="34" charset="0"/>
              <a:ea typeface="Calibri" panose="020F0502020204030204" pitchFamily="34" charset="0"/>
            </a:endParaRPr>
          </a:p>
          <a:p>
            <a:pPr>
              <a:lnSpc>
                <a:spcPct val="115000"/>
              </a:lnSpc>
              <a:spcBef>
                <a:spcPts val="611"/>
              </a:spcBef>
              <a:spcAft>
                <a:spcPts val="611"/>
              </a:spcAft>
            </a:pPr>
            <a:r>
              <a:rPr lang="en-AU" kern="100" dirty="0">
                <a:effectLst/>
                <a:latin typeface="Arial" panose="020B0604020202020204" pitchFamily="34" charset="0"/>
                <a:ea typeface="Calibri" panose="020F0502020204030204" pitchFamily="34" charset="0"/>
              </a:rPr>
              <a:t>2 Standardised production and transcription guidelines</a:t>
            </a:r>
          </a:p>
          <a:p>
            <a:pPr>
              <a:lnSpc>
                <a:spcPct val="115000"/>
              </a:lnSpc>
              <a:spcBef>
                <a:spcPts val="611"/>
              </a:spcBef>
              <a:spcAft>
                <a:spcPts val="611"/>
              </a:spcAft>
            </a:pPr>
            <a:r>
              <a:rPr lang="en-AU" kern="100" dirty="0">
                <a:effectLst/>
                <a:latin typeface="Arial" panose="020B0604020202020204" pitchFamily="34" charset="0"/>
                <a:ea typeface="Calibri" panose="020F0502020204030204" pitchFamily="34" charset="0"/>
              </a:rPr>
              <a:t>3 Metadata standards for consistent file sharing</a:t>
            </a:r>
          </a:p>
          <a:p>
            <a:endParaRPr lang="en-AU" dirty="0"/>
          </a:p>
        </p:txBody>
      </p:sp>
      <p:sp>
        <p:nvSpPr>
          <p:cNvPr id="4" name="Slide Number Placeholder 3"/>
          <p:cNvSpPr>
            <a:spLocks noGrp="1"/>
          </p:cNvSpPr>
          <p:nvPr>
            <p:ph type="sldNum" sz="quarter" idx="5"/>
          </p:nvPr>
        </p:nvSpPr>
        <p:spPr/>
        <p:txBody>
          <a:bodyPr/>
          <a:lstStyle/>
          <a:p>
            <a:fld id="{5534D485-471D-4404-9CF6-FE0A94C1661B}" type="slidenum">
              <a:rPr lang="en-AU" smtClean="0"/>
              <a:t>11</a:t>
            </a:fld>
            <a:endParaRPr lang="en-AU"/>
          </a:p>
        </p:txBody>
      </p:sp>
    </p:spTree>
    <p:extLst>
      <p:ext uri="{BB962C8B-B14F-4D97-AF65-F5344CB8AC3E}">
        <p14:creationId xmlns:p14="http://schemas.microsoft.com/office/powerpoint/2010/main" val="1179494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611"/>
              </a:spcBef>
              <a:spcAft>
                <a:spcPts val="611"/>
              </a:spcAft>
            </a:pPr>
            <a:r>
              <a:rPr lang="en-AU" kern="100" dirty="0">
                <a:effectLst/>
                <a:latin typeface="Arial" panose="020B0604020202020204" pitchFamily="34" charset="0"/>
                <a:ea typeface="Calibri" panose="020F0502020204030204" pitchFamily="34" charset="0"/>
              </a:rPr>
              <a:t>Historically, inaccurate music engraving has been a significant barrier to effective braille conversion. Visually correct scores can lack the necessary semantic accuracy for automated conversion.</a:t>
            </a:r>
          </a:p>
          <a:p>
            <a:pPr>
              <a:lnSpc>
                <a:spcPct val="115000"/>
              </a:lnSpc>
              <a:spcBef>
                <a:spcPts val="611"/>
              </a:spcBef>
              <a:spcAft>
                <a:spcPts val="611"/>
              </a:spcAft>
            </a:pPr>
            <a:r>
              <a:rPr lang="en-AU" kern="100" dirty="0">
                <a:effectLst/>
                <a:latin typeface="Arial" panose="020B0604020202020204" pitchFamily="34" charset="0"/>
                <a:ea typeface="Calibri" panose="020F0502020204030204" pitchFamily="34" charset="0"/>
              </a:rPr>
              <a:t>To address this, accessibility guidelines for music engraving were created. Mainstream publishers are now adopting these guidelines, ensuring new scores are "born accessible," facilitating immediate conversion to formats like braille. Efforts are also underway to improve the conversion of older music files into high-quality </a:t>
            </a:r>
            <a:r>
              <a:rPr lang="en-AU" kern="100" dirty="0" err="1">
                <a:effectLst/>
                <a:latin typeface="Arial" panose="020B0604020202020204" pitchFamily="34" charset="0"/>
                <a:ea typeface="Calibri" panose="020F0502020204030204" pitchFamily="34" charset="0"/>
              </a:rPr>
              <a:t>MusicXML</a:t>
            </a:r>
            <a:r>
              <a:rPr lang="en-AU" kern="100" dirty="0">
                <a:effectLst/>
                <a:latin typeface="Arial" panose="020B0604020202020204" pitchFamily="34" charset="0"/>
                <a:ea typeface="Calibri" panose="020F0502020204030204" pitchFamily="34" charset="0"/>
              </a:rPr>
              <a:t>.</a:t>
            </a:r>
          </a:p>
          <a:p>
            <a:pPr>
              <a:lnSpc>
                <a:spcPct val="115000"/>
              </a:lnSpc>
              <a:spcBef>
                <a:spcPts val="611"/>
              </a:spcBef>
              <a:spcAft>
                <a:spcPts val="611"/>
              </a:spcAft>
            </a:pPr>
            <a:r>
              <a:rPr lang="en-US" kern="100" dirty="0">
                <a:effectLst/>
                <a:latin typeface="Arial" panose="020B0604020202020204" pitchFamily="34" charset="0"/>
                <a:ea typeface="Calibri" panose="020F0502020204030204" pitchFamily="34" charset="0"/>
              </a:rPr>
              <a:t>The AMPAG group encourages publishers to produce scores that are 'born accessible' by:</a:t>
            </a:r>
            <a:endParaRPr lang="en-AU" kern="100" dirty="0">
              <a:effectLst/>
              <a:latin typeface="Arial" panose="020B0604020202020204" pitchFamily="34" charset="0"/>
              <a:ea typeface="Calibri" panose="020F0502020204030204" pitchFamily="34" charset="0"/>
            </a:endParaRPr>
          </a:p>
          <a:p>
            <a:pPr marL="349141" indent="-349141">
              <a:lnSpc>
                <a:spcPct val="115000"/>
              </a:lnSpc>
              <a:spcBef>
                <a:spcPts val="611"/>
              </a:spcBef>
              <a:spcAft>
                <a:spcPts val="611"/>
              </a:spcAft>
              <a:buFont typeface="Symbol" panose="05050102010706020507" pitchFamily="18" charset="2"/>
              <a:buChar char=""/>
            </a:pPr>
            <a:r>
              <a:rPr lang="en-US" kern="100" dirty="0">
                <a:effectLst/>
                <a:latin typeface="Arial" panose="020B0604020202020204" pitchFamily="34" charset="0"/>
                <a:ea typeface="Calibri" panose="020F0502020204030204" pitchFamily="34" charset="0"/>
              </a:rPr>
              <a:t>Using DAISY engraving guidelines</a:t>
            </a:r>
            <a:endParaRPr lang="en-AU" kern="100" dirty="0">
              <a:effectLst/>
              <a:latin typeface="Arial" panose="020B0604020202020204" pitchFamily="34" charset="0"/>
              <a:ea typeface="Calibri" panose="020F0502020204030204" pitchFamily="34" charset="0"/>
            </a:endParaRPr>
          </a:p>
          <a:p>
            <a:pPr marL="349141" indent="-349141">
              <a:lnSpc>
                <a:spcPct val="115000"/>
              </a:lnSpc>
              <a:spcBef>
                <a:spcPts val="611"/>
              </a:spcBef>
              <a:spcAft>
                <a:spcPts val="611"/>
              </a:spcAft>
              <a:buFont typeface="Symbol" panose="05050102010706020507" pitchFamily="18" charset="2"/>
              <a:buChar char=""/>
            </a:pPr>
            <a:r>
              <a:rPr lang="en-US" kern="100" dirty="0">
                <a:effectLst/>
                <a:latin typeface="Arial" panose="020B0604020202020204" pitchFamily="34" charset="0"/>
                <a:ea typeface="Calibri" panose="020F0502020204030204" pitchFamily="34" charset="0"/>
              </a:rPr>
              <a:t>Exporting </a:t>
            </a:r>
            <a:r>
              <a:rPr lang="en-US" kern="100" dirty="0" err="1">
                <a:effectLst/>
                <a:latin typeface="Arial" panose="020B0604020202020204" pitchFamily="34" charset="0"/>
                <a:ea typeface="Calibri" panose="020F0502020204030204" pitchFamily="34" charset="0"/>
              </a:rPr>
              <a:t>MusicXML</a:t>
            </a:r>
            <a:r>
              <a:rPr lang="en-US" kern="100" dirty="0">
                <a:effectLst/>
                <a:latin typeface="Arial" panose="020B0604020202020204" pitchFamily="34" charset="0"/>
                <a:ea typeface="Calibri" panose="020F0502020204030204" pitchFamily="34" charset="0"/>
              </a:rPr>
              <a:t> files</a:t>
            </a:r>
            <a:endParaRPr lang="en-AU" kern="100" dirty="0">
              <a:effectLst/>
              <a:latin typeface="Arial" panose="020B0604020202020204" pitchFamily="34" charset="0"/>
              <a:ea typeface="Calibri" panose="020F0502020204030204" pitchFamily="34" charset="0"/>
            </a:endParaRPr>
          </a:p>
          <a:p>
            <a:pPr marL="349141" indent="-349141">
              <a:lnSpc>
                <a:spcPct val="115000"/>
              </a:lnSpc>
              <a:spcBef>
                <a:spcPts val="611"/>
              </a:spcBef>
              <a:spcAft>
                <a:spcPts val="611"/>
              </a:spcAft>
              <a:buFont typeface="Symbol" panose="05050102010706020507" pitchFamily="18" charset="2"/>
              <a:buChar char=""/>
            </a:pPr>
            <a:r>
              <a:rPr lang="en-US" kern="100" dirty="0">
                <a:effectLst/>
                <a:latin typeface="Arial" panose="020B0604020202020204" pitchFamily="34" charset="0"/>
                <a:ea typeface="Calibri" panose="020F0502020204030204" pitchFamily="34" charset="0"/>
              </a:rPr>
              <a:t>Supporting direct access by users</a:t>
            </a:r>
            <a:endParaRPr lang="en-AU" kern="100" dirty="0">
              <a:effectLst/>
              <a:latin typeface="Arial" panose="020B0604020202020204" pitchFamily="34" charset="0"/>
              <a:ea typeface="Calibri" panose="020F0502020204030204" pitchFamily="34" charset="0"/>
            </a:endParaRPr>
          </a:p>
          <a:p>
            <a:pPr>
              <a:lnSpc>
                <a:spcPct val="115000"/>
              </a:lnSpc>
              <a:spcBef>
                <a:spcPts val="611"/>
              </a:spcBef>
              <a:spcAft>
                <a:spcPts val="611"/>
              </a:spcAft>
            </a:pPr>
            <a:r>
              <a:rPr lang="en-AU" kern="100" dirty="0">
                <a:effectLst/>
                <a:latin typeface="Arial" panose="020B0604020202020204" pitchFamily="34" charset="0"/>
                <a:ea typeface="Calibri" panose="020F0502020204030204" pitchFamily="34" charset="0"/>
              </a:rPr>
              <a:t>Image shows print music of start of a Minuet for guitar.</a:t>
            </a:r>
          </a:p>
          <a:p>
            <a:endParaRPr lang="en-AU" dirty="0"/>
          </a:p>
        </p:txBody>
      </p:sp>
      <p:sp>
        <p:nvSpPr>
          <p:cNvPr id="4" name="Slide Number Placeholder 3"/>
          <p:cNvSpPr>
            <a:spLocks noGrp="1"/>
          </p:cNvSpPr>
          <p:nvPr>
            <p:ph type="sldNum" sz="quarter" idx="5"/>
          </p:nvPr>
        </p:nvSpPr>
        <p:spPr/>
        <p:txBody>
          <a:bodyPr/>
          <a:lstStyle/>
          <a:p>
            <a:fld id="{5534D485-471D-4404-9CF6-FE0A94C1661B}" type="slidenum">
              <a:rPr lang="en-AU" smtClean="0"/>
              <a:t>12</a:t>
            </a:fld>
            <a:endParaRPr lang="en-AU"/>
          </a:p>
        </p:txBody>
      </p:sp>
    </p:spTree>
    <p:extLst>
      <p:ext uri="{BB962C8B-B14F-4D97-AF65-F5344CB8AC3E}">
        <p14:creationId xmlns:p14="http://schemas.microsoft.com/office/powerpoint/2010/main" val="1257628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534D485-471D-4404-9CF6-FE0A94C1661B}" type="slidenum">
              <a:rPr lang="en-AU" smtClean="0"/>
              <a:t>13</a:t>
            </a:fld>
            <a:endParaRPr lang="en-AU"/>
          </a:p>
        </p:txBody>
      </p:sp>
    </p:spTree>
    <p:extLst>
      <p:ext uri="{BB962C8B-B14F-4D97-AF65-F5344CB8AC3E}">
        <p14:creationId xmlns:p14="http://schemas.microsoft.com/office/powerpoint/2010/main" val="3233859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534D485-471D-4404-9CF6-FE0A94C1661B}" type="slidenum">
              <a:rPr lang="en-AU" smtClean="0"/>
              <a:t>14</a:t>
            </a:fld>
            <a:endParaRPr lang="en-AU"/>
          </a:p>
        </p:txBody>
      </p:sp>
    </p:spTree>
    <p:extLst>
      <p:ext uri="{BB962C8B-B14F-4D97-AF65-F5344CB8AC3E}">
        <p14:creationId xmlns:p14="http://schemas.microsoft.com/office/powerpoint/2010/main" val="2967128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534D485-471D-4404-9CF6-FE0A94C1661B}" type="slidenum">
              <a:rPr lang="en-AU" smtClean="0"/>
              <a:t>15</a:t>
            </a:fld>
            <a:endParaRPr lang="en-AU"/>
          </a:p>
        </p:txBody>
      </p:sp>
    </p:spTree>
    <p:extLst>
      <p:ext uri="{BB962C8B-B14F-4D97-AF65-F5344CB8AC3E}">
        <p14:creationId xmlns:p14="http://schemas.microsoft.com/office/powerpoint/2010/main" val="2248228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534D485-471D-4404-9CF6-FE0A94C1661B}" type="slidenum">
              <a:rPr lang="en-AU" smtClean="0"/>
              <a:t>16</a:t>
            </a:fld>
            <a:endParaRPr lang="en-AU"/>
          </a:p>
        </p:txBody>
      </p:sp>
    </p:spTree>
    <p:extLst>
      <p:ext uri="{BB962C8B-B14F-4D97-AF65-F5344CB8AC3E}">
        <p14:creationId xmlns:p14="http://schemas.microsoft.com/office/powerpoint/2010/main" val="3864369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534D485-471D-4404-9CF6-FE0A94C1661B}" type="slidenum">
              <a:rPr lang="en-AU" smtClean="0"/>
              <a:t>17</a:t>
            </a:fld>
            <a:endParaRPr lang="en-AU"/>
          </a:p>
        </p:txBody>
      </p:sp>
    </p:spTree>
    <p:extLst>
      <p:ext uri="{BB962C8B-B14F-4D97-AF65-F5344CB8AC3E}">
        <p14:creationId xmlns:p14="http://schemas.microsoft.com/office/powerpoint/2010/main" val="4125899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534D485-471D-4404-9CF6-FE0A94C1661B}" type="slidenum">
              <a:rPr lang="en-AU" smtClean="0"/>
              <a:t>18</a:t>
            </a:fld>
            <a:endParaRPr lang="en-AU"/>
          </a:p>
        </p:txBody>
      </p:sp>
    </p:spTree>
    <p:extLst>
      <p:ext uri="{BB962C8B-B14F-4D97-AF65-F5344CB8AC3E}">
        <p14:creationId xmlns:p14="http://schemas.microsoft.com/office/powerpoint/2010/main" val="13104208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611"/>
              </a:spcBef>
              <a:spcAft>
                <a:spcPts val="611"/>
              </a:spcAft>
            </a:pPr>
            <a:r>
              <a:rPr lang="en-AU" kern="100" dirty="0">
                <a:effectLst/>
                <a:latin typeface="Arial" panose="020B0604020202020204" pitchFamily="34" charset="0"/>
                <a:ea typeface="Calibri" panose="020F0502020204030204" pitchFamily="34" charset="0"/>
              </a:rPr>
              <a:t>We welcome your participation in building a more accessible world of music.</a:t>
            </a:r>
          </a:p>
          <a:p>
            <a:pPr>
              <a:lnSpc>
                <a:spcPct val="115000"/>
              </a:lnSpc>
              <a:spcBef>
                <a:spcPts val="611"/>
              </a:spcBef>
              <a:spcAft>
                <a:spcPts val="611"/>
              </a:spcAft>
            </a:pPr>
            <a:r>
              <a:rPr lang="en-AU" kern="100" dirty="0">
                <a:effectLst/>
                <a:latin typeface="Arial" panose="020B0604020202020204" pitchFamily="34" charset="0"/>
                <a:ea typeface="Calibri" panose="020F0502020204030204" pitchFamily="34" charset="0"/>
              </a:rPr>
              <a:t>DAISY contact channels</a:t>
            </a:r>
          </a:p>
          <a:p>
            <a:pPr marL="349141" indent="-349141">
              <a:lnSpc>
                <a:spcPct val="115000"/>
              </a:lnSpc>
              <a:spcBef>
                <a:spcPts val="611"/>
              </a:spcBef>
              <a:spcAft>
                <a:spcPts val="611"/>
              </a:spcAft>
              <a:buFont typeface="Symbol" panose="05050102010706020507" pitchFamily="18" charset="2"/>
              <a:buChar char=""/>
            </a:pPr>
            <a:r>
              <a:rPr lang="en-AU" kern="100" dirty="0">
                <a:effectLst/>
                <a:latin typeface="Arial" panose="020B0604020202020204" pitchFamily="34" charset="0"/>
                <a:ea typeface="Calibri" panose="020F0502020204030204" pitchFamily="34" charset="0"/>
              </a:rPr>
              <a:t>https://www.daisy.org/MusicBraille</a:t>
            </a:r>
          </a:p>
          <a:p>
            <a:pPr marL="349141" indent="-349141">
              <a:lnSpc>
                <a:spcPct val="115000"/>
              </a:lnSpc>
              <a:spcBef>
                <a:spcPts val="611"/>
              </a:spcBef>
              <a:spcAft>
                <a:spcPts val="611"/>
              </a:spcAft>
              <a:buFont typeface="Symbol" panose="05050102010706020507" pitchFamily="18" charset="2"/>
              <a:buChar char=""/>
            </a:pPr>
            <a:r>
              <a:rPr lang="en-US" kern="100" dirty="0">
                <a:effectLst/>
                <a:latin typeface="Arial" panose="020B0604020202020204" pitchFamily="34" charset="0"/>
                <a:ea typeface="Calibri" panose="020F0502020204030204" pitchFamily="34" charset="0"/>
              </a:rPr>
              <a:t>MusicBraille@daisy.org</a:t>
            </a:r>
            <a:endParaRPr lang="en-AU" kern="100" dirty="0">
              <a:effectLst/>
              <a:latin typeface="Arial" panose="020B0604020202020204" pitchFamily="34" charset="0"/>
              <a:ea typeface="Calibri" panose="020F0502020204030204" pitchFamily="34" charset="0"/>
            </a:endParaRPr>
          </a:p>
          <a:p>
            <a:pPr>
              <a:lnSpc>
                <a:spcPct val="115000"/>
              </a:lnSpc>
              <a:spcBef>
                <a:spcPts val="611"/>
              </a:spcBef>
              <a:spcAft>
                <a:spcPts val="611"/>
              </a:spcAft>
            </a:pPr>
            <a:r>
              <a:rPr lang="en-AU" kern="100">
                <a:effectLst/>
                <a:latin typeface="Arial" panose="020B0604020202020204" pitchFamily="34" charset="0"/>
                <a:ea typeface="Calibri" panose="020F0502020204030204" pitchFamily="34" charset="0"/>
              </a:rPr>
              <a:t>For </a:t>
            </a:r>
            <a:r>
              <a:rPr lang="en-AU" kern="100" dirty="0">
                <a:effectLst/>
                <a:latin typeface="Arial" panose="020B0604020202020204" pitchFamily="34" charset="0"/>
                <a:ea typeface="Calibri" panose="020F0502020204030204" pitchFamily="34" charset="0"/>
              </a:rPr>
              <a:t>Vision Australia contact channels</a:t>
            </a:r>
          </a:p>
          <a:p>
            <a:pPr marL="349141" indent="-349141">
              <a:lnSpc>
                <a:spcPct val="115000"/>
              </a:lnSpc>
              <a:spcBef>
                <a:spcPts val="611"/>
              </a:spcBef>
              <a:spcAft>
                <a:spcPts val="611"/>
              </a:spcAft>
              <a:buFont typeface="Symbol" panose="05050102010706020507" pitchFamily="18" charset="2"/>
              <a:buChar char=""/>
              <a:tabLst>
                <a:tab pos="465521" algn="l"/>
              </a:tabLst>
            </a:pPr>
            <a:r>
              <a:rPr lang="en-US" kern="100" dirty="0">
                <a:effectLst/>
                <a:latin typeface="Arial" panose="020B0604020202020204" pitchFamily="34" charset="0"/>
                <a:ea typeface="Calibri" panose="020F0502020204030204" pitchFamily="34" charset="0"/>
              </a:rPr>
              <a:t>https://www.visionaustralia.org</a:t>
            </a:r>
            <a:endParaRPr lang="en-AU" kern="100" dirty="0">
              <a:effectLst/>
              <a:latin typeface="Arial" panose="020B0604020202020204" pitchFamily="34" charset="0"/>
              <a:ea typeface="Calibri" panose="020F0502020204030204" pitchFamily="34" charset="0"/>
            </a:endParaRPr>
          </a:p>
          <a:p>
            <a:pPr marL="349141" indent="-349141">
              <a:lnSpc>
                <a:spcPct val="115000"/>
              </a:lnSpc>
              <a:spcBef>
                <a:spcPts val="611"/>
              </a:spcBef>
              <a:spcAft>
                <a:spcPts val="611"/>
              </a:spcAft>
              <a:buFont typeface="Symbol" panose="05050102010706020507" pitchFamily="18" charset="2"/>
              <a:buChar char=""/>
              <a:tabLst>
                <a:tab pos="465521" algn="l"/>
              </a:tabLst>
            </a:pPr>
            <a:r>
              <a:rPr lang="en-AU" kern="100" dirty="0">
                <a:effectLst/>
                <a:latin typeface="Arial" panose="020B0604020202020204" pitchFamily="34" charset="0"/>
                <a:ea typeface="Calibri" panose="020F0502020204030204" pitchFamily="34" charset="0"/>
              </a:rPr>
              <a:t>printaccess@visionaustralia.org</a:t>
            </a:r>
            <a:r>
              <a:rPr lang="en-US" kern="100" dirty="0">
                <a:effectLst/>
                <a:latin typeface="Arial" panose="020B0604020202020204" pitchFamily="34" charset="0"/>
                <a:ea typeface="Calibri" panose="020F0502020204030204" pitchFamily="34" charset="0"/>
              </a:rPr>
              <a:t> </a:t>
            </a:r>
            <a:endParaRPr lang="en-AU" kern="100" dirty="0">
              <a:effectLst/>
              <a:latin typeface="Arial" panose="020B0604020202020204" pitchFamily="34" charset="0"/>
              <a:ea typeface="Calibri" panose="020F0502020204030204" pitchFamily="34" charset="0"/>
            </a:endParaRPr>
          </a:p>
          <a:p>
            <a:pPr>
              <a:lnSpc>
                <a:spcPct val="115000"/>
              </a:lnSpc>
              <a:spcBef>
                <a:spcPts val="611"/>
              </a:spcBef>
              <a:spcAft>
                <a:spcPts val="611"/>
              </a:spcAft>
            </a:pPr>
            <a:r>
              <a:rPr lang="en-US" kern="100" dirty="0">
                <a:effectLst/>
                <a:latin typeface="Arial" panose="020B0604020202020204" pitchFamily="34" charset="0"/>
                <a:ea typeface="Calibri" panose="020F0502020204030204" pitchFamily="34" charset="0"/>
              </a:rPr>
              <a:t>With thanks to Sarah Morley Wilkins and all DAISY funders and partners.</a:t>
            </a:r>
            <a:endParaRPr lang="en-AU" kern="100" dirty="0">
              <a:effectLst/>
              <a:latin typeface="Arial" panose="020B0604020202020204" pitchFamily="34" charset="0"/>
              <a:ea typeface="Calibri" panose="020F0502020204030204" pitchFamily="34" charset="0"/>
            </a:endParaRPr>
          </a:p>
          <a:p>
            <a:pPr>
              <a:lnSpc>
                <a:spcPct val="115000"/>
              </a:lnSpc>
              <a:spcBef>
                <a:spcPts val="611"/>
              </a:spcBef>
              <a:spcAft>
                <a:spcPts val="611"/>
              </a:spcAft>
            </a:pPr>
            <a:r>
              <a:rPr lang="en-AU" kern="100" dirty="0">
                <a:effectLst/>
                <a:latin typeface="Arial" panose="020B0604020202020204" pitchFamily="34" charset="0"/>
                <a:ea typeface="Calibri" panose="020F0502020204030204" pitchFamily="34" charset="0"/>
              </a:rPr>
              <a:t>Thank you for your time and your interest in this vital area. I'm happy to answer any questions you may have.</a:t>
            </a:r>
          </a:p>
          <a:p>
            <a:endParaRPr lang="en-AU" dirty="0"/>
          </a:p>
        </p:txBody>
      </p:sp>
      <p:sp>
        <p:nvSpPr>
          <p:cNvPr id="4" name="Slide Number Placeholder 3"/>
          <p:cNvSpPr>
            <a:spLocks noGrp="1"/>
          </p:cNvSpPr>
          <p:nvPr>
            <p:ph type="sldNum" sz="quarter" idx="5"/>
          </p:nvPr>
        </p:nvSpPr>
        <p:spPr/>
        <p:txBody>
          <a:bodyPr/>
          <a:lstStyle/>
          <a:p>
            <a:fld id="{5534D485-471D-4404-9CF6-FE0A94C1661B}" type="slidenum">
              <a:rPr lang="en-AU" smtClean="0"/>
              <a:t>19</a:t>
            </a:fld>
            <a:endParaRPr lang="en-AU"/>
          </a:p>
        </p:txBody>
      </p:sp>
    </p:spTree>
    <p:extLst>
      <p:ext uri="{BB962C8B-B14F-4D97-AF65-F5344CB8AC3E}">
        <p14:creationId xmlns:p14="http://schemas.microsoft.com/office/powerpoint/2010/main" val="3407840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611"/>
              </a:spcBef>
              <a:spcAft>
                <a:spcPts val="611"/>
              </a:spcAft>
            </a:pPr>
            <a:r>
              <a:rPr lang="en-AU" kern="100" dirty="0">
                <a:effectLst/>
                <a:latin typeface="Arial" panose="020B0604020202020204" pitchFamily="34" charset="0"/>
                <a:ea typeface="Calibri" panose="020F0502020204030204" pitchFamily="34" charset="0"/>
              </a:rPr>
              <a:t>Good morning everyone. It's a pleasure to be here in Melbourne for the Round Table conference. My name is Christina Christensen Hayes, current Chair of the DAISY Music Braille Production Network, and a Multi Format Producer, Music Specialist at Vision Australia. Here is a summary overview of what you will learn from today’s presentation:</a:t>
            </a:r>
          </a:p>
          <a:p>
            <a:pPr marL="349141" indent="-349141">
              <a:lnSpc>
                <a:spcPct val="115000"/>
              </a:lnSpc>
              <a:spcBef>
                <a:spcPts val="611"/>
              </a:spcBef>
              <a:spcAft>
                <a:spcPts val="611"/>
              </a:spcAft>
              <a:buFont typeface="Symbol" panose="05050102010706020507" pitchFamily="18" charset="2"/>
              <a:buChar char=""/>
            </a:pPr>
            <a:r>
              <a:rPr lang="en-AU" kern="100" dirty="0">
                <a:effectLst/>
                <a:latin typeface="Arial" panose="020B0604020202020204" pitchFamily="34" charset="0"/>
                <a:ea typeface="Calibri" panose="020F0502020204030204" pitchFamily="34" charset="0"/>
              </a:rPr>
              <a:t>Braille Music: It’s role today and moving forward</a:t>
            </a:r>
          </a:p>
          <a:p>
            <a:pPr marL="349141" indent="-349141">
              <a:lnSpc>
                <a:spcPct val="115000"/>
              </a:lnSpc>
              <a:spcBef>
                <a:spcPts val="611"/>
              </a:spcBef>
              <a:spcAft>
                <a:spcPts val="611"/>
              </a:spcAft>
              <a:buFont typeface="Symbol" panose="05050102010706020507" pitchFamily="18" charset="2"/>
              <a:buChar char=""/>
            </a:pPr>
            <a:r>
              <a:rPr lang="en-AU" kern="100" dirty="0">
                <a:effectLst/>
                <a:latin typeface="Arial" panose="020B0604020202020204" pitchFamily="34" charset="0"/>
                <a:ea typeface="Calibri" panose="020F0502020204030204" pitchFamily="34" charset="0"/>
              </a:rPr>
              <a:t>The DAISY Braille Music Project: achievements and the future</a:t>
            </a:r>
          </a:p>
          <a:p>
            <a:pPr marL="349141" indent="-349141">
              <a:lnSpc>
                <a:spcPct val="115000"/>
              </a:lnSpc>
              <a:spcBef>
                <a:spcPts val="611"/>
              </a:spcBef>
              <a:spcAft>
                <a:spcPts val="611"/>
              </a:spcAft>
              <a:buFont typeface="Symbol" panose="05050102010706020507" pitchFamily="18" charset="2"/>
              <a:buChar char=""/>
            </a:pPr>
            <a:r>
              <a:rPr lang="en-AU" kern="100" dirty="0">
                <a:effectLst/>
                <a:latin typeface="Arial" panose="020B0604020202020204" pitchFamily="34" charset="0"/>
                <a:ea typeface="Calibri" panose="020F0502020204030204" pitchFamily="34" charset="0"/>
              </a:rPr>
              <a:t>Ways that you can get involved</a:t>
            </a:r>
          </a:p>
          <a:p>
            <a:endParaRPr lang="en-AU" dirty="0"/>
          </a:p>
        </p:txBody>
      </p:sp>
      <p:sp>
        <p:nvSpPr>
          <p:cNvPr id="4" name="Slide Number Placeholder 3"/>
          <p:cNvSpPr>
            <a:spLocks noGrp="1"/>
          </p:cNvSpPr>
          <p:nvPr>
            <p:ph type="sldNum" sz="quarter" idx="5"/>
          </p:nvPr>
        </p:nvSpPr>
        <p:spPr/>
        <p:txBody>
          <a:bodyPr/>
          <a:lstStyle/>
          <a:p>
            <a:fld id="{5534D485-471D-4404-9CF6-FE0A94C1661B}" type="slidenum">
              <a:rPr lang="en-AU" smtClean="0"/>
              <a:t>2</a:t>
            </a:fld>
            <a:endParaRPr lang="en-AU"/>
          </a:p>
        </p:txBody>
      </p:sp>
    </p:spTree>
    <p:extLst>
      <p:ext uri="{BB962C8B-B14F-4D97-AF65-F5344CB8AC3E}">
        <p14:creationId xmlns:p14="http://schemas.microsoft.com/office/powerpoint/2010/main" val="3196293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r>
              <a:rPr lang="en-AU" kern="100" dirty="0">
                <a:effectLst/>
                <a:latin typeface="Arial" panose="020B0604020202020204" pitchFamily="34" charset="0"/>
                <a:ea typeface="Calibri" panose="020F0502020204030204" pitchFamily="34" charset="0"/>
              </a:rPr>
              <a:t>Today, I'll be speaking about the significant work being done by the DAISY Consortium in the realm of braille music. </a:t>
            </a:r>
          </a:p>
          <a:p>
            <a:pPr defTabSz="931042"/>
            <a:endParaRPr lang="en-AU" kern="100" dirty="0">
              <a:latin typeface="Arial" panose="020B0604020202020204" pitchFamily="34" charset="0"/>
              <a:ea typeface="Calibri" panose="020F0502020204030204" pitchFamily="34" charset="0"/>
            </a:endParaRPr>
          </a:p>
          <a:p>
            <a:pPr defTabSz="931042"/>
            <a:r>
              <a:rPr lang="en-AU" kern="100" dirty="0">
                <a:effectLst/>
                <a:latin typeface="Arial" panose="020B0604020202020204" pitchFamily="34" charset="0"/>
                <a:ea typeface="Calibri" panose="020F0502020204030204" pitchFamily="34" charset="0"/>
              </a:rPr>
              <a:t>This presentation builds upon the excellent work and insights shared by Dr. Sarah Morley Wilkins recently, and I want to acknowledge her foundational contributions to this field.</a:t>
            </a:r>
          </a:p>
          <a:p>
            <a:endParaRPr lang="en-AU" dirty="0"/>
          </a:p>
        </p:txBody>
      </p:sp>
      <p:sp>
        <p:nvSpPr>
          <p:cNvPr id="4" name="Slide Number Placeholder 3"/>
          <p:cNvSpPr>
            <a:spLocks noGrp="1"/>
          </p:cNvSpPr>
          <p:nvPr>
            <p:ph type="sldNum" sz="quarter" idx="5"/>
          </p:nvPr>
        </p:nvSpPr>
        <p:spPr/>
        <p:txBody>
          <a:bodyPr/>
          <a:lstStyle/>
          <a:p>
            <a:fld id="{5534D485-471D-4404-9CF6-FE0A94C1661B}" type="slidenum">
              <a:rPr lang="en-AU" smtClean="0"/>
              <a:t>3</a:t>
            </a:fld>
            <a:endParaRPr lang="en-AU"/>
          </a:p>
        </p:txBody>
      </p:sp>
    </p:spTree>
    <p:extLst>
      <p:ext uri="{BB962C8B-B14F-4D97-AF65-F5344CB8AC3E}">
        <p14:creationId xmlns:p14="http://schemas.microsoft.com/office/powerpoint/2010/main" val="2057104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611"/>
              </a:spcBef>
              <a:spcAft>
                <a:spcPts val="611"/>
              </a:spcAft>
            </a:pPr>
            <a:r>
              <a:rPr lang="en-AU" kern="100" dirty="0">
                <a:effectLst/>
                <a:latin typeface="Arial" panose="020B0604020202020204" pitchFamily="34" charset="0"/>
                <a:ea typeface="Calibri" panose="020F0502020204030204" pitchFamily="34" charset="0"/>
              </a:rPr>
              <a:t>Image of a microphone and a keyboard is shown.</a:t>
            </a:r>
          </a:p>
          <a:p>
            <a:pPr>
              <a:lnSpc>
                <a:spcPct val="115000"/>
              </a:lnSpc>
              <a:spcBef>
                <a:spcPts val="611"/>
              </a:spcBef>
              <a:spcAft>
                <a:spcPts val="611"/>
              </a:spcAft>
            </a:pPr>
            <a:r>
              <a:rPr lang="en-AU" kern="100" dirty="0">
                <a:effectLst/>
                <a:latin typeface="Arial" panose="020B0604020202020204" pitchFamily="34" charset="0"/>
                <a:ea typeface="Calibri" panose="020F0502020204030204" pitchFamily="34" charset="0"/>
              </a:rPr>
              <a:t>I'd also like to take a moment to mention some key individuals who are instrumental in driving the DAISY Music Braille initiatives forward.</a:t>
            </a:r>
          </a:p>
          <a:p>
            <a:pPr>
              <a:lnSpc>
                <a:spcPct val="115000"/>
              </a:lnSpc>
              <a:spcBef>
                <a:spcPts val="611"/>
              </a:spcBef>
              <a:spcAft>
                <a:spcPts val="611"/>
              </a:spcAft>
            </a:pPr>
            <a:r>
              <a:rPr lang="en-AU" kern="100" dirty="0">
                <a:effectLst/>
                <a:latin typeface="Arial" panose="020B0604020202020204" pitchFamily="34" charset="0"/>
                <a:ea typeface="Calibri" panose="020F0502020204030204" pitchFamily="34" charset="0"/>
              </a:rPr>
              <a:t>Firstly, Dr. Sarah Morley Wilkins, the Project Manager &amp; User Experience Consultant for the DAISY Consortium's Music Braille Project. Her dedication to research and fostering collaboration is truly commendable.</a:t>
            </a:r>
          </a:p>
          <a:p>
            <a:pPr>
              <a:lnSpc>
                <a:spcPct val="115000"/>
              </a:lnSpc>
              <a:spcBef>
                <a:spcPts val="611"/>
              </a:spcBef>
              <a:spcAft>
                <a:spcPts val="611"/>
              </a:spcAft>
            </a:pPr>
            <a:r>
              <a:rPr lang="en-AU" kern="100" dirty="0">
                <a:effectLst/>
                <a:latin typeface="Arial" panose="020B0604020202020204" pitchFamily="34" charset="0"/>
                <a:ea typeface="Calibri" panose="020F0502020204030204" pitchFamily="34" charset="0"/>
              </a:rPr>
              <a:t>Next, Arne </a:t>
            </a:r>
            <a:r>
              <a:rPr lang="en-AU" kern="100" dirty="0" err="1">
                <a:effectLst/>
                <a:latin typeface="Arial" panose="020B0604020202020204" pitchFamily="34" charset="0"/>
                <a:ea typeface="Calibri" panose="020F0502020204030204" pitchFamily="34" charset="0"/>
              </a:rPr>
              <a:t>Kyrkjebø</a:t>
            </a:r>
            <a:r>
              <a:rPr lang="en-AU" kern="100" dirty="0">
                <a:effectLst/>
                <a:latin typeface="Arial" panose="020B0604020202020204" pitchFamily="34" charset="0"/>
                <a:ea typeface="Calibri" panose="020F0502020204030204" pitchFamily="34" charset="0"/>
              </a:rPr>
              <a:t>, the Head of Production at the National Library of Norway. Arne is the DAISY Board Member who oversees and champions the DAISY Music Braille Project.</a:t>
            </a:r>
          </a:p>
          <a:p>
            <a:pPr>
              <a:lnSpc>
                <a:spcPct val="115000"/>
              </a:lnSpc>
              <a:spcBef>
                <a:spcPts val="611"/>
              </a:spcBef>
              <a:spcAft>
                <a:spcPts val="611"/>
              </a:spcAft>
            </a:pPr>
            <a:r>
              <a:rPr lang="en-AU" kern="100" dirty="0">
                <a:effectLst/>
                <a:latin typeface="Arial" panose="020B0604020202020204" pitchFamily="34" charset="0"/>
                <a:ea typeface="Calibri" panose="020F0502020204030204" pitchFamily="34" charset="0"/>
              </a:rPr>
              <a:t>And finally, </a:t>
            </a:r>
            <a:r>
              <a:rPr lang="en-AU" kern="100" dirty="0" err="1">
                <a:effectLst/>
                <a:latin typeface="Arial" panose="020B0604020202020204" pitchFamily="34" charset="0"/>
                <a:ea typeface="Calibri" panose="020F0502020204030204" pitchFamily="34" charset="0"/>
              </a:rPr>
              <a:t>Haipeng</a:t>
            </a:r>
            <a:r>
              <a:rPr lang="en-AU" kern="100" dirty="0">
                <a:effectLst/>
                <a:latin typeface="Arial" panose="020B0604020202020204" pitchFamily="34" charset="0"/>
                <a:ea typeface="Calibri" panose="020F0502020204030204" pitchFamily="34" charset="0"/>
              </a:rPr>
              <a:t> Hu, the DAISY Music Braille Project Technical Consultant and founder of </a:t>
            </a:r>
            <a:r>
              <a:rPr lang="en-AU" kern="100" dirty="0" err="1">
                <a:effectLst/>
                <a:latin typeface="Arial" panose="020B0604020202020204" pitchFamily="34" charset="0"/>
                <a:ea typeface="Calibri" panose="020F0502020204030204" pitchFamily="34" charset="0"/>
              </a:rPr>
              <a:t>BrailleOrch</a:t>
            </a:r>
            <a:r>
              <a:rPr lang="en-AU" kern="100" dirty="0">
                <a:effectLst/>
                <a:latin typeface="Arial" panose="020B0604020202020204" pitchFamily="34" charset="0"/>
                <a:ea typeface="Calibri" panose="020F0502020204030204" pitchFamily="34" charset="0"/>
              </a:rPr>
              <a:t>, whose technical expertise in braille music is invaluable.</a:t>
            </a:r>
          </a:p>
          <a:p>
            <a:endParaRPr lang="en-AU" dirty="0"/>
          </a:p>
        </p:txBody>
      </p:sp>
      <p:sp>
        <p:nvSpPr>
          <p:cNvPr id="4" name="Slide Number Placeholder 3"/>
          <p:cNvSpPr>
            <a:spLocks noGrp="1"/>
          </p:cNvSpPr>
          <p:nvPr>
            <p:ph type="sldNum" sz="quarter" idx="5"/>
          </p:nvPr>
        </p:nvSpPr>
        <p:spPr/>
        <p:txBody>
          <a:bodyPr/>
          <a:lstStyle/>
          <a:p>
            <a:fld id="{5534D485-471D-4404-9CF6-FE0A94C1661B}" type="slidenum">
              <a:rPr lang="en-AU" smtClean="0"/>
              <a:t>4</a:t>
            </a:fld>
            <a:endParaRPr lang="en-AU"/>
          </a:p>
        </p:txBody>
      </p:sp>
    </p:spTree>
    <p:extLst>
      <p:ext uri="{BB962C8B-B14F-4D97-AF65-F5344CB8AC3E}">
        <p14:creationId xmlns:p14="http://schemas.microsoft.com/office/powerpoint/2010/main" val="328037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611"/>
              </a:spcBef>
              <a:spcAft>
                <a:spcPts val="611"/>
              </a:spcAft>
            </a:pPr>
            <a:r>
              <a:rPr lang="en-AU" kern="100" dirty="0">
                <a:effectLst/>
                <a:latin typeface="Arial" panose="020B0604020202020204" pitchFamily="34" charset="0"/>
                <a:ea typeface="Calibri" panose="020F0502020204030204" pitchFamily="34" charset="0"/>
              </a:rPr>
              <a:t>Image shows a woman’s face silhouette singing into a microphone</a:t>
            </a:r>
          </a:p>
          <a:p>
            <a:pPr>
              <a:lnSpc>
                <a:spcPct val="115000"/>
              </a:lnSpc>
              <a:spcBef>
                <a:spcPts val="611"/>
              </a:spcBef>
              <a:spcAft>
                <a:spcPts val="611"/>
              </a:spcAft>
            </a:pPr>
            <a:r>
              <a:rPr lang="en-AU" kern="100" dirty="0">
                <a:effectLst/>
                <a:latin typeface="Arial" panose="020B0604020202020204" pitchFamily="34" charset="0"/>
                <a:ea typeface="Calibri" panose="020F0502020204030204" pitchFamily="34" charset="0"/>
              </a:rPr>
              <a:t>There’s a myth that braille music is outdated. The reality? It’s foundational. Just as sighted musicians use notation to learn, analyse, and perform, blind musicians rely on braille. Without it, they’re excluded from entire genres, careers, and communities. This is about restoring equity—not nostalgia. Let me give you an example: a student preparing for a performance exam without a tactile score is simply being asked to fail.</a:t>
            </a:r>
          </a:p>
          <a:p>
            <a:endParaRPr lang="en-AU" dirty="0"/>
          </a:p>
        </p:txBody>
      </p:sp>
      <p:sp>
        <p:nvSpPr>
          <p:cNvPr id="4" name="Slide Number Placeholder 3"/>
          <p:cNvSpPr>
            <a:spLocks noGrp="1"/>
          </p:cNvSpPr>
          <p:nvPr>
            <p:ph type="sldNum" sz="quarter" idx="5"/>
          </p:nvPr>
        </p:nvSpPr>
        <p:spPr/>
        <p:txBody>
          <a:bodyPr/>
          <a:lstStyle/>
          <a:p>
            <a:fld id="{5534D485-471D-4404-9CF6-FE0A94C1661B}" type="slidenum">
              <a:rPr lang="en-AU" smtClean="0"/>
              <a:t>5</a:t>
            </a:fld>
            <a:endParaRPr lang="en-AU"/>
          </a:p>
        </p:txBody>
      </p:sp>
    </p:spTree>
    <p:extLst>
      <p:ext uri="{BB962C8B-B14F-4D97-AF65-F5344CB8AC3E}">
        <p14:creationId xmlns:p14="http://schemas.microsoft.com/office/powerpoint/2010/main" val="2680939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141" indent="-349141">
              <a:lnSpc>
                <a:spcPct val="115000"/>
              </a:lnSpc>
              <a:spcBef>
                <a:spcPts val="611"/>
              </a:spcBef>
              <a:spcAft>
                <a:spcPts val="611"/>
              </a:spcAft>
              <a:buFont typeface="Symbol" panose="05050102010706020507" pitchFamily="18" charset="2"/>
              <a:buChar char=""/>
            </a:pPr>
            <a:r>
              <a:rPr lang="en-US" kern="100" dirty="0">
                <a:effectLst/>
                <a:latin typeface="Arial" panose="020B0604020202020204" pitchFamily="34" charset="0"/>
                <a:ea typeface="Calibri" panose="020F0502020204030204" pitchFamily="34" charset="0"/>
              </a:rPr>
              <a:t>DAISY is a global leader in accessible publishing standards.</a:t>
            </a:r>
            <a:endParaRPr lang="en-AU" kern="100" dirty="0">
              <a:effectLst/>
              <a:latin typeface="Arial" panose="020B0604020202020204" pitchFamily="34" charset="0"/>
              <a:ea typeface="Calibri" panose="020F0502020204030204" pitchFamily="34" charset="0"/>
            </a:endParaRPr>
          </a:p>
          <a:p>
            <a:pPr marL="349141" indent="-349141">
              <a:lnSpc>
                <a:spcPct val="115000"/>
              </a:lnSpc>
              <a:spcBef>
                <a:spcPts val="611"/>
              </a:spcBef>
              <a:spcAft>
                <a:spcPts val="611"/>
              </a:spcAft>
              <a:buFont typeface="Symbol" panose="05050102010706020507" pitchFamily="18" charset="2"/>
              <a:buChar char=""/>
            </a:pPr>
            <a:r>
              <a:rPr lang="en-AU" kern="100" dirty="0">
                <a:effectLst/>
                <a:latin typeface="Arial" panose="020B0604020202020204" pitchFamily="34" charset="0"/>
                <a:ea typeface="Calibri" panose="020F0502020204030204" pitchFamily="34" charset="0"/>
              </a:rPr>
              <a:t>In 2017, global concerns highlighted shrinking access specific to Braille Music, prompting the DAISY Consortium to take decisive action. As a recognized leader in accessible digital publishing, DAISY understood the urgent need for intervention.</a:t>
            </a:r>
          </a:p>
          <a:p>
            <a:pPr marL="349141" indent="-349141">
              <a:lnSpc>
                <a:spcPct val="115000"/>
              </a:lnSpc>
              <a:spcBef>
                <a:spcPts val="611"/>
              </a:spcBef>
              <a:spcAft>
                <a:spcPts val="611"/>
              </a:spcAft>
              <a:buFont typeface="Symbol" panose="05050102010706020507" pitchFamily="18" charset="2"/>
              <a:buChar char=""/>
            </a:pPr>
            <a:r>
              <a:rPr lang="en-US" kern="100" dirty="0">
                <a:effectLst/>
                <a:latin typeface="Arial" panose="020B0604020202020204" pitchFamily="34" charset="0"/>
                <a:ea typeface="Calibri" panose="020F0502020204030204" pitchFamily="34" charset="0"/>
              </a:rPr>
              <a:t>It responded to the braille music access crisis in 2017 by initiating a multi-year project to improve access and is currently still running!</a:t>
            </a:r>
            <a:endParaRPr lang="en-AU" kern="100" dirty="0">
              <a:effectLst/>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5534D485-471D-4404-9CF6-FE0A94C1661B}" type="slidenum">
              <a:rPr lang="en-AU" smtClean="0"/>
              <a:t>6</a:t>
            </a:fld>
            <a:endParaRPr lang="en-AU"/>
          </a:p>
        </p:txBody>
      </p:sp>
    </p:spTree>
    <p:extLst>
      <p:ext uri="{BB962C8B-B14F-4D97-AF65-F5344CB8AC3E}">
        <p14:creationId xmlns:p14="http://schemas.microsoft.com/office/powerpoint/2010/main" val="1818378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611"/>
              </a:spcBef>
              <a:spcAft>
                <a:spcPts val="611"/>
              </a:spcAft>
            </a:pPr>
            <a:r>
              <a:rPr lang="en-AU" kern="100" dirty="0">
                <a:effectLst/>
                <a:latin typeface="Arial" panose="020B0604020202020204" pitchFamily="34" charset="0"/>
                <a:ea typeface="Calibri" panose="020F0502020204030204" pitchFamily="34" charset="0"/>
              </a:rPr>
              <a:t>To tackle this pressing issue, DAISY launched its Music Braille Project. This ambitious initiative was made possible through the generous funding and support of DAISY members.</a:t>
            </a:r>
          </a:p>
          <a:p>
            <a:pPr>
              <a:lnSpc>
                <a:spcPct val="115000"/>
              </a:lnSpc>
              <a:spcBef>
                <a:spcPts val="611"/>
              </a:spcBef>
              <a:spcAft>
                <a:spcPts val="611"/>
              </a:spcAft>
            </a:pPr>
            <a:r>
              <a:rPr lang="en-AU" kern="100" dirty="0">
                <a:effectLst/>
                <a:latin typeface="Arial" panose="020B0604020202020204" pitchFamily="34" charset="0"/>
                <a:ea typeface="Calibri" panose="020F0502020204030204" pitchFamily="34" charset="0"/>
              </a:rPr>
              <a:t>This project fostered unprecedented international collaboration, bringing together experts and organizations from across the globe. Our shared aim was to significantly improve access to music braille resources for individuals with print disabilities, including those who are blind, have low vision, or dyslexia.</a:t>
            </a:r>
          </a:p>
          <a:p>
            <a:pPr marL="349141" indent="-349141">
              <a:lnSpc>
                <a:spcPct val="115000"/>
              </a:lnSpc>
              <a:spcBef>
                <a:spcPts val="611"/>
              </a:spcBef>
              <a:spcAft>
                <a:spcPts val="611"/>
              </a:spcAft>
              <a:buFont typeface="Symbol" panose="05050102010706020507" pitchFamily="18" charset="2"/>
              <a:buChar char=""/>
            </a:pPr>
            <a:r>
              <a:rPr lang="en-AU" kern="100" dirty="0">
                <a:effectLst/>
                <a:latin typeface="Arial" panose="020B0604020202020204" pitchFamily="34" charset="0"/>
                <a:ea typeface="Calibri" panose="020F0502020204030204" pitchFamily="34" charset="0"/>
              </a:rPr>
              <a:t>Image Icon of trumpet: Text reads “</a:t>
            </a:r>
            <a:r>
              <a:rPr lang="en-US" kern="100" dirty="0">
                <a:effectLst/>
                <a:latin typeface="Arial" panose="020B0604020202020204" pitchFamily="34" charset="0"/>
                <a:ea typeface="Calibri" panose="020F0502020204030204" pitchFamily="34" charset="0"/>
              </a:rPr>
              <a:t>DAISY's music braille project began in response to a global shortage of accessible music scores.”</a:t>
            </a:r>
            <a:endParaRPr lang="en-AU" kern="100" dirty="0">
              <a:effectLst/>
              <a:latin typeface="Arial" panose="020B0604020202020204" pitchFamily="34" charset="0"/>
              <a:ea typeface="Calibri" panose="020F0502020204030204" pitchFamily="34" charset="0"/>
            </a:endParaRPr>
          </a:p>
          <a:p>
            <a:pPr marL="349141" indent="-349141">
              <a:lnSpc>
                <a:spcPct val="115000"/>
              </a:lnSpc>
              <a:spcBef>
                <a:spcPts val="611"/>
              </a:spcBef>
              <a:spcAft>
                <a:spcPts val="611"/>
              </a:spcAft>
              <a:buFont typeface="Symbol" panose="05050102010706020507" pitchFamily="18" charset="2"/>
              <a:buChar char=""/>
            </a:pPr>
            <a:r>
              <a:rPr lang="en-US" kern="100" dirty="0">
                <a:effectLst/>
                <a:latin typeface="Arial" panose="020B0604020202020204" pitchFamily="34" charset="0"/>
                <a:ea typeface="Calibri" panose="020F0502020204030204" pitchFamily="34" charset="0"/>
              </a:rPr>
              <a:t>Image Icon of 3 people with an arrow up to suggest growth: Text reads “It has grown into a comprehensive initiative addressing tools, training, standards, and international collaboration.”</a:t>
            </a:r>
            <a:endParaRPr lang="en-AU" kern="100" dirty="0">
              <a:effectLst/>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5534D485-471D-4404-9CF6-FE0A94C1661B}" type="slidenum">
              <a:rPr lang="en-AU" smtClean="0"/>
              <a:t>7</a:t>
            </a:fld>
            <a:endParaRPr lang="en-AU"/>
          </a:p>
        </p:txBody>
      </p:sp>
    </p:spTree>
    <p:extLst>
      <p:ext uri="{BB962C8B-B14F-4D97-AF65-F5344CB8AC3E}">
        <p14:creationId xmlns:p14="http://schemas.microsoft.com/office/powerpoint/2010/main" val="3178993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611"/>
              </a:spcBef>
              <a:spcAft>
                <a:spcPts val="611"/>
              </a:spcAft>
            </a:pPr>
            <a:r>
              <a:rPr lang="en-AU" kern="100" dirty="0">
                <a:effectLst/>
                <a:latin typeface="Arial" panose="020B0604020202020204" pitchFamily="34" charset="0"/>
                <a:ea typeface="Calibri" panose="020F0502020204030204" pitchFamily="34" charset="0"/>
              </a:rPr>
              <a:t>To combat isolation and duplicated effort, we established the Music Braille Production Network (MBPN). This global collective empowers music braille producers to efficiently share and obtain scores.</a:t>
            </a:r>
          </a:p>
          <a:p>
            <a:pPr>
              <a:lnSpc>
                <a:spcPct val="115000"/>
              </a:lnSpc>
              <a:spcBef>
                <a:spcPts val="611"/>
              </a:spcBef>
              <a:spcAft>
                <a:spcPts val="611"/>
              </a:spcAft>
            </a:pPr>
            <a:r>
              <a:rPr lang="en-AU" kern="100" dirty="0">
                <a:effectLst/>
                <a:latin typeface="Arial" panose="020B0604020202020204" pitchFamily="34" charset="0"/>
                <a:ea typeface="Calibri" panose="020F0502020204030204" pitchFamily="34" charset="0"/>
              </a:rPr>
              <a:t>The MBPN has also established unified production guidelines to foster file compatibility and improve international user comprehension. You can explore these further at www.daisy.org/MBPN.</a:t>
            </a:r>
          </a:p>
          <a:p>
            <a:pPr marL="349141" indent="-349141">
              <a:lnSpc>
                <a:spcPct val="115000"/>
              </a:lnSpc>
              <a:spcBef>
                <a:spcPts val="611"/>
              </a:spcBef>
              <a:spcAft>
                <a:spcPts val="611"/>
              </a:spcAft>
              <a:buFont typeface="Symbol" panose="05050102010706020507" pitchFamily="18" charset="2"/>
              <a:buChar char=""/>
            </a:pPr>
            <a:r>
              <a:rPr lang="en-US" kern="100" dirty="0">
                <a:effectLst/>
                <a:latin typeface="Arial" panose="020B0604020202020204" pitchFamily="34" charset="0"/>
                <a:ea typeface="Calibri" panose="020F0502020204030204" pitchFamily="34" charset="0"/>
              </a:rPr>
              <a:t>MBPN is an ongoing global network of music braille producers sharing files, expertise, and production practices of which I am currently Chair.</a:t>
            </a:r>
            <a:endParaRPr lang="en-AU" kern="100" dirty="0">
              <a:effectLst/>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5534D485-471D-4404-9CF6-FE0A94C1661B}" type="slidenum">
              <a:rPr lang="en-AU" smtClean="0"/>
              <a:t>8</a:t>
            </a:fld>
            <a:endParaRPr lang="en-AU"/>
          </a:p>
        </p:txBody>
      </p:sp>
    </p:spTree>
    <p:extLst>
      <p:ext uri="{BB962C8B-B14F-4D97-AF65-F5344CB8AC3E}">
        <p14:creationId xmlns:p14="http://schemas.microsoft.com/office/powerpoint/2010/main" val="745014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611"/>
              </a:spcBef>
              <a:spcAft>
                <a:spcPts val="611"/>
              </a:spcAft>
            </a:pPr>
            <a:r>
              <a:rPr lang="en-AU" kern="100" dirty="0">
                <a:effectLst/>
                <a:latin typeface="Arial" panose="020B0604020202020204" pitchFamily="34" charset="0"/>
                <a:ea typeface="Calibri" panose="020F0502020204030204" pitchFamily="34" charset="0"/>
              </a:rPr>
              <a:t>Our approach was informed by thorough sector research. This research provided crucial insights into the challenges and opportunities within the music braille landscape.</a:t>
            </a:r>
          </a:p>
          <a:p>
            <a:pPr>
              <a:lnSpc>
                <a:spcPct val="115000"/>
              </a:lnSpc>
              <a:spcBef>
                <a:spcPts val="611"/>
              </a:spcBef>
              <a:spcAft>
                <a:spcPts val="611"/>
              </a:spcAft>
            </a:pPr>
            <a:r>
              <a:rPr lang="en-AU" kern="100" dirty="0">
                <a:effectLst/>
                <a:latin typeface="Arial" panose="020B0604020202020204" pitchFamily="34" charset="0"/>
                <a:ea typeface="Calibri" panose="020F0502020204030204" pitchFamily="34" charset="0"/>
              </a:rPr>
              <a:t>Based on these findings, DAISY implemented a series of strategic activities focused on:</a:t>
            </a:r>
          </a:p>
          <a:p>
            <a:pPr marL="349141" indent="-349141">
              <a:lnSpc>
                <a:spcPct val="115000"/>
              </a:lnSpc>
              <a:spcBef>
                <a:spcPts val="611"/>
              </a:spcBef>
              <a:spcAft>
                <a:spcPts val="611"/>
              </a:spcAft>
              <a:buSzPts val="1000"/>
              <a:buFont typeface="Symbol" panose="05050102010706020507" pitchFamily="18" charset="2"/>
              <a:buChar char=""/>
              <a:tabLst>
                <a:tab pos="465521" algn="l"/>
              </a:tabLst>
            </a:pPr>
            <a:r>
              <a:rPr lang="en-AU" kern="100" dirty="0">
                <a:effectLst/>
                <a:latin typeface="Arial" panose="020B0604020202020204" pitchFamily="34" charset="0"/>
                <a:ea typeface="Calibri" panose="020F0502020204030204" pitchFamily="34" charset="0"/>
              </a:rPr>
              <a:t>Enhancing the </a:t>
            </a:r>
            <a:r>
              <a:rPr lang="en-AU" b="1" kern="100" dirty="0">
                <a:effectLst/>
                <a:latin typeface="Arial" panose="020B0604020202020204" pitchFamily="34" charset="0"/>
                <a:ea typeface="Calibri" panose="020F0502020204030204" pitchFamily="34" charset="0"/>
              </a:rPr>
              <a:t>quantity</a:t>
            </a:r>
            <a:r>
              <a:rPr lang="en-AU" kern="100" dirty="0">
                <a:effectLst/>
                <a:latin typeface="Arial" panose="020B0604020202020204" pitchFamily="34" charset="0"/>
                <a:ea typeface="Calibri" panose="020F0502020204030204" pitchFamily="34" charset="0"/>
              </a:rPr>
              <a:t> of available music braille.</a:t>
            </a:r>
          </a:p>
          <a:p>
            <a:pPr marL="349141" indent="-349141">
              <a:lnSpc>
                <a:spcPct val="115000"/>
              </a:lnSpc>
              <a:spcBef>
                <a:spcPts val="611"/>
              </a:spcBef>
              <a:spcAft>
                <a:spcPts val="611"/>
              </a:spcAft>
              <a:buSzPts val="1000"/>
              <a:buFont typeface="Symbol" panose="05050102010706020507" pitchFamily="18" charset="2"/>
              <a:buChar char=""/>
              <a:tabLst>
                <a:tab pos="465521" algn="l"/>
              </a:tabLst>
            </a:pPr>
            <a:r>
              <a:rPr lang="en-AU" kern="100" dirty="0">
                <a:effectLst/>
                <a:latin typeface="Arial" panose="020B0604020202020204" pitchFamily="34" charset="0"/>
                <a:ea typeface="Calibri" panose="020F0502020204030204" pitchFamily="34" charset="0"/>
              </a:rPr>
              <a:t>Improving the </a:t>
            </a:r>
            <a:r>
              <a:rPr lang="en-AU" b="1" kern="100" dirty="0">
                <a:effectLst/>
                <a:latin typeface="Arial" panose="020B0604020202020204" pitchFamily="34" charset="0"/>
                <a:ea typeface="Calibri" panose="020F0502020204030204" pitchFamily="34" charset="0"/>
              </a:rPr>
              <a:t>quality</a:t>
            </a:r>
            <a:r>
              <a:rPr lang="en-AU" kern="100" dirty="0">
                <a:effectLst/>
                <a:latin typeface="Arial" panose="020B0604020202020204" pitchFamily="34" charset="0"/>
                <a:ea typeface="Calibri" panose="020F0502020204030204" pitchFamily="34" charset="0"/>
              </a:rPr>
              <a:t> and consistency of braille music production.</a:t>
            </a:r>
          </a:p>
          <a:p>
            <a:pPr marL="349141" indent="-349141">
              <a:lnSpc>
                <a:spcPct val="115000"/>
              </a:lnSpc>
              <a:spcBef>
                <a:spcPts val="611"/>
              </a:spcBef>
              <a:spcAft>
                <a:spcPts val="611"/>
              </a:spcAft>
              <a:buSzPts val="1000"/>
              <a:buFont typeface="Symbol" panose="05050102010706020507" pitchFamily="18" charset="2"/>
              <a:buChar char=""/>
              <a:tabLst>
                <a:tab pos="465521" algn="l"/>
              </a:tabLst>
            </a:pPr>
            <a:r>
              <a:rPr lang="en-AU" kern="100" dirty="0">
                <a:effectLst/>
                <a:latin typeface="Arial" panose="020B0604020202020204" pitchFamily="34" charset="0"/>
                <a:ea typeface="Calibri" panose="020F0502020204030204" pitchFamily="34" charset="0"/>
              </a:rPr>
              <a:t>Increasing the </a:t>
            </a:r>
            <a:r>
              <a:rPr lang="en-AU" b="1" kern="100" dirty="0">
                <a:effectLst/>
                <a:latin typeface="Arial" panose="020B0604020202020204" pitchFamily="34" charset="0"/>
                <a:ea typeface="Calibri" panose="020F0502020204030204" pitchFamily="34" charset="0"/>
              </a:rPr>
              <a:t>availability</a:t>
            </a:r>
            <a:r>
              <a:rPr lang="en-AU" kern="100" dirty="0">
                <a:effectLst/>
                <a:latin typeface="Arial" panose="020B0604020202020204" pitchFamily="34" charset="0"/>
                <a:ea typeface="Calibri" panose="020F0502020204030204" pitchFamily="34" charset="0"/>
              </a:rPr>
              <a:t> of music braille in both physical and digital formats.</a:t>
            </a:r>
          </a:p>
          <a:p>
            <a:pPr>
              <a:lnSpc>
                <a:spcPct val="115000"/>
              </a:lnSpc>
              <a:spcBef>
                <a:spcPts val="611"/>
              </a:spcBef>
              <a:spcAft>
                <a:spcPts val="611"/>
              </a:spcAft>
            </a:pPr>
            <a:r>
              <a:rPr lang="en-AU" kern="100" dirty="0">
                <a:effectLst/>
                <a:latin typeface="Arial" panose="020B0604020202020204" pitchFamily="34" charset="0"/>
                <a:ea typeface="Calibri" panose="020F0502020204030204" pitchFamily="34" charset="0"/>
              </a:rPr>
              <a:t>Our overarching goal was to create a more accessible musical landscape for braille readers.</a:t>
            </a:r>
          </a:p>
          <a:p>
            <a:endParaRPr lang="en-AU" dirty="0"/>
          </a:p>
        </p:txBody>
      </p:sp>
      <p:sp>
        <p:nvSpPr>
          <p:cNvPr id="4" name="Slide Number Placeholder 3"/>
          <p:cNvSpPr>
            <a:spLocks noGrp="1"/>
          </p:cNvSpPr>
          <p:nvPr>
            <p:ph type="sldNum" sz="quarter" idx="5"/>
          </p:nvPr>
        </p:nvSpPr>
        <p:spPr/>
        <p:txBody>
          <a:bodyPr/>
          <a:lstStyle/>
          <a:p>
            <a:fld id="{5534D485-471D-4404-9CF6-FE0A94C1661B}" type="slidenum">
              <a:rPr lang="en-AU" smtClean="0"/>
              <a:t>9</a:t>
            </a:fld>
            <a:endParaRPr lang="en-AU"/>
          </a:p>
        </p:txBody>
      </p:sp>
    </p:spTree>
    <p:extLst>
      <p:ext uri="{BB962C8B-B14F-4D97-AF65-F5344CB8AC3E}">
        <p14:creationId xmlns:p14="http://schemas.microsoft.com/office/powerpoint/2010/main" val="4127454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CE756-4626-9B9F-8D74-CED73BCAF2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F758642A-5997-020E-95F6-D0EF373136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09A3CD8C-9B3E-05F0-96C4-1DC942D11DA7}"/>
              </a:ext>
            </a:extLst>
          </p:cNvPr>
          <p:cNvSpPr>
            <a:spLocks noGrp="1"/>
          </p:cNvSpPr>
          <p:nvPr>
            <p:ph type="dt" sz="half" idx="10"/>
          </p:nvPr>
        </p:nvSpPr>
        <p:spPr/>
        <p:txBody>
          <a:bodyPr/>
          <a:lstStyle/>
          <a:p>
            <a:fld id="{9184DA70-C731-4C70-880D-CCD4705E623C}" type="datetime1">
              <a:rPr lang="en-US" smtClean="0"/>
              <a:t>5/19/2025</a:t>
            </a:fld>
            <a:endParaRPr lang="en-US" dirty="0"/>
          </a:p>
        </p:txBody>
      </p:sp>
      <p:sp>
        <p:nvSpPr>
          <p:cNvPr id="5" name="Footer Placeholder 4">
            <a:extLst>
              <a:ext uri="{FF2B5EF4-FFF2-40B4-BE49-F238E27FC236}">
                <a16:creationId xmlns:a16="http://schemas.microsoft.com/office/drawing/2014/main" id="{C5C0C8A3-02B7-B9D1-BE96-2209C90BE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9DFB2C-1E99-EB75-DD86-677080E70A4D}"/>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71026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00A36-A1CB-6E89-92CA-D5410E88201C}"/>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39562CB-2006-AE00-8952-7E857A8E1B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C0684E0-D83A-DDB0-C80B-F9152B194AAE}"/>
              </a:ext>
            </a:extLst>
          </p:cNvPr>
          <p:cNvSpPr>
            <a:spLocks noGrp="1"/>
          </p:cNvSpPr>
          <p:nvPr>
            <p:ph type="dt" sz="half" idx="10"/>
          </p:nvPr>
        </p:nvSpPr>
        <p:spPr/>
        <p:txBody>
          <a:bodyPr/>
          <a:lstStyle/>
          <a:p>
            <a:fld id="{62D6E202-B606-4609-B914-27C9371A1F6D}" type="datetime1">
              <a:rPr lang="en-US" smtClean="0"/>
              <a:t>5/19/2025</a:t>
            </a:fld>
            <a:endParaRPr lang="en-US" dirty="0"/>
          </a:p>
        </p:txBody>
      </p:sp>
      <p:sp>
        <p:nvSpPr>
          <p:cNvPr id="5" name="Footer Placeholder 4">
            <a:extLst>
              <a:ext uri="{FF2B5EF4-FFF2-40B4-BE49-F238E27FC236}">
                <a16:creationId xmlns:a16="http://schemas.microsoft.com/office/drawing/2014/main" id="{6C0C5723-20B0-2E80-2186-7C061714FDC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21B3F6-3DFB-678C-A59A-B73E2CF83E72}"/>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4972886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4F85F1-0DDD-91A9-8C3D-67B2154716F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088AE23-AAA2-5D76-2AAD-BC0C1B57C5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C8C4BF0-31FB-53A8-7877-9B19592FA697}"/>
              </a:ext>
            </a:extLst>
          </p:cNvPr>
          <p:cNvSpPr>
            <a:spLocks noGrp="1"/>
          </p:cNvSpPr>
          <p:nvPr>
            <p:ph type="dt" sz="half" idx="10"/>
          </p:nvPr>
        </p:nvSpPr>
        <p:spPr/>
        <p:txBody>
          <a:bodyPr/>
          <a:lstStyle/>
          <a:p>
            <a:fld id="{62D6E202-B606-4609-B914-27C9371A1F6D}" type="datetime1">
              <a:rPr lang="en-US" smtClean="0"/>
              <a:t>5/19/2025</a:t>
            </a:fld>
            <a:endParaRPr lang="en-US" dirty="0"/>
          </a:p>
        </p:txBody>
      </p:sp>
      <p:sp>
        <p:nvSpPr>
          <p:cNvPr id="5" name="Footer Placeholder 4">
            <a:extLst>
              <a:ext uri="{FF2B5EF4-FFF2-40B4-BE49-F238E27FC236}">
                <a16:creationId xmlns:a16="http://schemas.microsoft.com/office/drawing/2014/main" id="{1580D468-4EC1-A656-FAAB-49224FAF3FC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2665231-8637-F1CC-A5A7-7199946BD32D}"/>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568640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651D2-DE77-4704-EC94-74C6E87AD95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0FC9EFC-9D61-03F0-CCFA-649B109367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5CBA4F7-17D4-57B2-E2CA-18B5F001FEAB}"/>
              </a:ext>
            </a:extLst>
          </p:cNvPr>
          <p:cNvSpPr>
            <a:spLocks noGrp="1"/>
          </p:cNvSpPr>
          <p:nvPr>
            <p:ph type="dt" sz="half" idx="10"/>
          </p:nvPr>
        </p:nvSpPr>
        <p:spPr/>
        <p:txBody>
          <a:bodyPr/>
          <a:lstStyle/>
          <a:p>
            <a:fld id="{4BE1D723-8F53-4F53-90B0-1982A396982E}" type="datetime1">
              <a:rPr lang="en-US" smtClean="0"/>
              <a:t>5/19/2025</a:t>
            </a:fld>
            <a:endParaRPr lang="en-US" dirty="0"/>
          </a:p>
        </p:txBody>
      </p:sp>
      <p:sp>
        <p:nvSpPr>
          <p:cNvPr id="5" name="Footer Placeholder 4">
            <a:extLst>
              <a:ext uri="{FF2B5EF4-FFF2-40B4-BE49-F238E27FC236}">
                <a16:creationId xmlns:a16="http://schemas.microsoft.com/office/drawing/2014/main" id="{CF8D8C09-D228-F77F-A641-AD854ED7CC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DEADC81-18D6-758B-3E9E-1B3A9E55CA76}"/>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35236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C16C2-0449-507D-BD14-BBB97A782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4FD98CEE-7F11-5A30-08B2-78770700E4D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B17CC7-9DCF-A90D-43EA-BFD1FBEA2ED9}"/>
              </a:ext>
            </a:extLst>
          </p:cNvPr>
          <p:cNvSpPr>
            <a:spLocks noGrp="1"/>
          </p:cNvSpPr>
          <p:nvPr>
            <p:ph type="dt" sz="half" idx="10"/>
          </p:nvPr>
        </p:nvSpPr>
        <p:spPr/>
        <p:txBody>
          <a:bodyPr/>
          <a:lstStyle/>
          <a:p>
            <a:fld id="{97669AF7-7BEB-44E4-9852-375E34362B5B}" type="datetime1">
              <a:rPr lang="en-US" smtClean="0"/>
              <a:t>5/19/2025</a:t>
            </a:fld>
            <a:endParaRPr lang="en-US" dirty="0"/>
          </a:p>
        </p:txBody>
      </p:sp>
      <p:sp>
        <p:nvSpPr>
          <p:cNvPr id="5" name="Footer Placeholder 4">
            <a:extLst>
              <a:ext uri="{FF2B5EF4-FFF2-40B4-BE49-F238E27FC236}">
                <a16:creationId xmlns:a16="http://schemas.microsoft.com/office/drawing/2014/main" id="{DEE7B2B9-5C35-3716-8C06-E06116B7A9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688E819-844F-483F-EE73-072E13B0A2AD}"/>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94326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95B84-0A36-195C-5F76-F5CFE2FE4088}"/>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B769C0A-2C69-114B-0B14-58A965BE54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DB451592-FCE7-5F42-CB3E-3B2FF55C85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58B451C7-A35C-B5A1-5F6F-C89641F0C345}"/>
              </a:ext>
            </a:extLst>
          </p:cNvPr>
          <p:cNvSpPr>
            <a:spLocks noGrp="1"/>
          </p:cNvSpPr>
          <p:nvPr>
            <p:ph type="dt" sz="half" idx="10"/>
          </p:nvPr>
        </p:nvSpPr>
        <p:spPr/>
        <p:txBody>
          <a:bodyPr/>
          <a:lstStyle/>
          <a:p>
            <a:fld id="{BAAAC38D-0552-4C82-B593-E6124DFADBE2}" type="datetime1">
              <a:rPr lang="en-US" smtClean="0"/>
              <a:t>5/19/2025</a:t>
            </a:fld>
            <a:endParaRPr lang="en-US" dirty="0"/>
          </a:p>
        </p:txBody>
      </p:sp>
      <p:sp>
        <p:nvSpPr>
          <p:cNvPr id="6" name="Footer Placeholder 5">
            <a:extLst>
              <a:ext uri="{FF2B5EF4-FFF2-40B4-BE49-F238E27FC236}">
                <a16:creationId xmlns:a16="http://schemas.microsoft.com/office/drawing/2014/main" id="{04456537-D0E8-51C7-818E-A5CFF622D4E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EC45070-6646-C236-F389-87D6723894F4}"/>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2076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B986F-7609-972D-0221-1457E85E05E9}"/>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51E3B52-7B75-1965-96B9-94E4123740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DF92B6-72A5-2CBB-0016-C1F80C74AD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96972B4F-6F52-5ED4-710D-A6E7EAF858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CD85A2-C9A2-5AA8-1155-E3052DF33B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80D6400E-3B9A-9FAE-0BC8-F3B9E4034AB7}"/>
              </a:ext>
            </a:extLst>
          </p:cNvPr>
          <p:cNvSpPr>
            <a:spLocks noGrp="1"/>
          </p:cNvSpPr>
          <p:nvPr>
            <p:ph type="dt" sz="half" idx="10"/>
          </p:nvPr>
        </p:nvSpPr>
        <p:spPr/>
        <p:txBody>
          <a:bodyPr/>
          <a:lstStyle/>
          <a:p>
            <a:fld id="{D9DF0F1C-5577-4ACB-BB62-DF8F3C494C7E}" type="datetime1">
              <a:rPr lang="en-US" smtClean="0"/>
              <a:t>5/19/2025</a:t>
            </a:fld>
            <a:endParaRPr lang="en-US" dirty="0"/>
          </a:p>
        </p:txBody>
      </p:sp>
      <p:sp>
        <p:nvSpPr>
          <p:cNvPr id="8" name="Footer Placeholder 7">
            <a:extLst>
              <a:ext uri="{FF2B5EF4-FFF2-40B4-BE49-F238E27FC236}">
                <a16:creationId xmlns:a16="http://schemas.microsoft.com/office/drawing/2014/main" id="{0FDAC4CF-5222-9490-FA84-F72D978779E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F33F0E6-1E69-B455-C598-3C055336AA4B}"/>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82449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254DA-ADC3-5501-F8D6-796D0D3E03BA}"/>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FC76CADC-CD62-7082-F708-2C47E2E1CBA5}"/>
              </a:ext>
            </a:extLst>
          </p:cNvPr>
          <p:cNvSpPr>
            <a:spLocks noGrp="1"/>
          </p:cNvSpPr>
          <p:nvPr>
            <p:ph type="dt" sz="half" idx="10"/>
          </p:nvPr>
        </p:nvSpPr>
        <p:spPr/>
        <p:txBody>
          <a:bodyPr/>
          <a:lstStyle/>
          <a:p>
            <a:fld id="{1775B394-D9F9-4F0C-B15D-605F45CB9E9F}" type="datetime1">
              <a:rPr lang="en-US" smtClean="0"/>
              <a:t>5/19/2025</a:t>
            </a:fld>
            <a:endParaRPr lang="en-US" dirty="0"/>
          </a:p>
        </p:txBody>
      </p:sp>
      <p:sp>
        <p:nvSpPr>
          <p:cNvPr id="4" name="Footer Placeholder 3">
            <a:extLst>
              <a:ext uri="{FF2B5EF4-FFF2-40B4-BE49-F238E27FC236}">
                <a16:creationId xmlns:a16="http://schemas.microsoft.com/office/drawing/2014/main" id="{4AC0B2F7-856C-463A-4638-B6C8759BB74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13EE048-8A3D-5DA8-0E58-E82D299C1E1D}"/>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61485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87DC1B-9685-886F-0EA9-D44160A69AE5}"/>
              </a:ext>
            </a:extLst>
          </p:cNvPr>
          <p:cNvSpPr>
            <a:spLocks noGrp="1"/>
          </p:cNvSpPr>
          <p:nvPr>
            <p:ph type="dt" sz="half" idx="10"/>
          </p:nvPr>
        </p:nvSpPr>
        <p:spPr/>
        <p:txBody>
          <a:bodyPr/>
          <a:lstStyle/>
          <a:p>
            <a:fld id="{39667345-2558-425A-8533-9BFDBCE15005}" type="datetime1">
              <a:rPr lang="en-US" smtClean="0"/>
              <a:t>5/19/2025</a:t>
            </a:fld>
            <a:endParaRPr lang="en-US" dirty="0"/>
          </a:p>
        </p:txBody>
      </p:sp>
      <p:sp>
        <p:nvSpPr>
          <p:cNvPr id="3" name="Footer Placeholder 2">
            <a:extLst>
              <a:ext uri="{FF2B5EF4-FFF2-40B4-BE49-F238E27FC236}">
                <a16:creationId xmlns:a16="http://schemas.microsoft.com/office/drawing/2014/main" id="{2525363D-5E87-9F24-7729-F621A74F446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B54ADA1-2609-29B1-1B58-C2F5A11CF9BB}"/>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47734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2C8DF-F8B2-151E-3275-8400695F5E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AE696F48-7CAD-EAD4-E000-C8C3035D2C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6405559B-592E-4C05-84EF-3668BB0C9C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79B142-CB1E-A54B-E3A2-2CD86E7D8E78}"/>
              </a:ext>
            </a:extLst>
          </p:cNvPr>
          <p:cNvSpPr>
            <a:spLocks noGrp="1"/>
          </p:cNvSpPr>
          <p:nvPr>
            <p:ph type="dt" sz="half" idx="10"/>
          </p:nvPr>
        </p:nvSpPr>
        <p:spPr/>
        <p:txBody>
          <a:bodyPr/>
          <a:lstStyle/>
          <a:p>
            <a:fld id="{92BEA474-078D-4E9B-9B14-09A87B19DC46}" type="datetime1">
              <a:rPr lang="en-US" smtClean="0"/>
              <a:t>5/19/2025</a:t>
            </a:fld>
            <a:endParaRPr lang="en-US" dirty="0"/>
          </a:p>
        </p:txBody>
      </p:sp>
      <p:sp>
        <p:nvSpPr>
          <p:cNvPr id="6" name="Footer Placeholder 5">
            <a:extLst>
              <a:ext uri="{FF2B5EF4-FFF2-40B4-BE49-F238E27FC236}">
                <a16:creationId xmlns:a16="http://schemas.microsoft.com/office/drawing/2014/main" id="{CC64293D-85A3-B5CC-3410-5F29C081221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E1AF249-99E3-38BA-9086-9577415D8988}"/>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976002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0CB1A-F011-C8F0-D0E0-5DA15D86F5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FA647FDD-11DB-33F4-BA55-6712B4ED09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EB0516FD-EA19-7643-8EE0-AAF9C26F33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BFDA8-4783-4CA2-4A2E-E3A0B391A677}"/>
              </a:ext>
            </a:extLst>
          </p:cNvPr>
          <p:cNvSpPr>
            <a:spLocks noGrp="1"/>
          </p:cNvSpPr>
          <p:nvPr>
            <p:ph type="dt" sz="half" idx="10"/>
          </p:nvPr>
        </p:nvSpPr>
        <p:spPr/>
        <p:txBody>
          <a:bodyPr/>
          <a:lstStyle/>
          <a:p>
            <a:fld id="{4907D986-8816-4272-A432-0437A28A9828}" type="datetime1">
              <a:rPr lang="en-US" smtClean="0"/>
              <a:t>5/19/2025</a:t>
            </a:fld>
            <a:endParaRPr lang="en-US" dirty="0"/>
          </a:p>
        </p:txBody>
      </p:sp>
      <p:sp>
        <p:nvSpPr>
          <p:cNvPr id="6" name="Footer Placeholder 5">
            <a:extLst>
              <a:ext uri="{FF2B5EF4-FFF2-40B4-BE49-F238E27FC236}">
                <a16:creationId xmlns:a16="http://schemas.microsoft.com/office/drawing/2014/main" id="{E5AB370B-FE32-9322-6A4F-FA6CF6616899}"/>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950FF6F1-7DDA-5E3F-A6B0-CA334478F816}"/>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04396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E0ACAE-3F6F-3D78-660B-A3C27C6234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B34F63CA-F255-AE56-BDDF-1EC00DE15D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4902D6A-3D42-8D0F-5BB1-548D321F13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2D6E202-B606-4609-B914-27C9371A1F6D}" type="datetime1">
              <a:rPr lang="en-US" smtClean="0"/>
              <a:t>5/19/2025</a:t>
            </a:fld>
            <a:endParaRPr lang="en-US" dirty="0"/>
          </a:p>
        </p:txBody>
      </p:sp>
      <p:sp>
        <p:nvSpPr>
          <p:cNvPr id="5" name="Footer Placeholder 4">
            <a:extLst>
              <a:ext uri="{FF2B5EF4-FFF2-40B4-BE49-F238E27FC236}">
                <a16:creationId xmlns:a16="http://schemas.microsoft.com/office/drawing/2014/main" id="{AE15328C-98CD-404E-F0CF-ED6FDDDB42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8F7E2BDE-E77F-C47D-DC7D-A7751E1D23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415313130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daisy.org/musicbraille"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www.daisy.org/AccessibleMusicPublishing" TargetMode="External"/><Relationship Id="rId5" Type="http://schemas.openxmlformats.org/officeDocument/2006/relationships/hyperlink" Target="mailto:MusicBraille@daisy.org" TargetMode="External"/><Relationship Id="rId4" Type="http://schemas.openxmlformats.org/officeDocument/2006/relationships/hyperlink" Target="https://forms.office.com/e/MRS7DpmWUr"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8FBC408-3D58-DD1B-665B-E56FE644BE6D}"/>
              </a:ext>
            </a:extLst>
          </p:cNvPr>
          <p:cNvSpPr/>
          <p:nvPr/>
        </p:nvSpPr>
        <p:spPr>
          <a:xfrm>
            <a:off x="385814" y="4333433"/>
            <a:ext cx="4204402" cy="1897724"/>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blue and black logo">
            <a:extLst>
              <a:ext uri="{FF2B5EF4-FFF2-40B4-BE49-F238E27FC236}">
                <a16:creationId xmlns:a16="http://schemas.microsoft.com/office/drawing/2014/main" id="{FDEAFE38-DF1C-CC73-2E0F-5FB08A277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475" y="4579746"/>
            <a:ext cx="3874124" cy="1239720"/>
          </a:xfrm>
          <a:prstGeom prst="rect">
            <a:avLst/>
          </a:prstGeom>
        </p:spPr>
      </p:pic>
      <p:pic>
        <p:nvPicPr>
          <p:cNvPr id="4" name="Graphic 7" descr="DAISY Consortium logo">
            <a:extLst>
              <a:ext uri="{FF2B5EF4-FFF2-40B4-BE49-F238E27FC236}">
                <a16:creationId xmlns:a16="http://schemas.microsoft.com/office/drawing/2014/main" id="{98E28112-472D-F46A-BC16-17A9DF4A568E}"/>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98256" y="551268"/>
            <a:ext cx="2644860" cy="2644860"/>
          </a:xfrm>
          <a:prstGeom prst="rect">
            <a:avLst/>
          </a:prstGeom>
        </p:spPr>
      </p:pic>
      <p:sp>
        <p:nvSpPr>
          <p:cNvPr id="13" name="Right Triangle 12">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flipH="1">
            <a:off x="9522533" y="4274041"/>
            <a:ext cx="2669468" cy="2595316"/>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029" y="623275"/>
            <a:ext cx="657079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6BE889-3D71-9BED-275F-02F81716D6A8}"/>
              </a:ext>
            </a:extLst>
          </p:cNvPr>
          <p:cNvSpPr>
            <a:spLocks noGrp="1"/>
          </p:cNvSpPr>
          <p:nvPr>
            <p:ph type="title"/>
          </p:nvPr>
        </p:nvSpPr>
        <p:spPr>
          <a:xfrm>
            <a:off x="5176176" y="1176410"/>
            <a:ext cx="5642312" cy="1597228"/>
          </a:xfrm>
        </p:spPr>
        <p:txBody>
          <a:bodyPr>
            <a:noAutofit/>
          </a:bodyPr>
          <a:lstStyle/>
          <a:p>
            <a:r>
              <a:rPr lang="en-AU" sz="4800" dirty="0">
                <a:latin typeface="Arial" panose="020B0604020202020204" pitchFamily="34" charset="0"/>
                <a:cs typeface="Arial" panose="020B0604020202020204" pitchFamily="34" charset="0"/>
              </a:rPr>
              <a:t>A World of Sound:</a:t>
            </a:r>
            <a:br>
              <a:rPr lang="en-AU" sz="4800" dirty="0">
                <a:latin typeface="Arial" panose="020B0604020202020204" pitchFamily="34" charset="0"/>
                <a:cs typeface="Arial" panose="020B0604020202020204" pitchFamily="34" charset="0"/>
              </a:rPr>
            </a:br>
            <a:r>
              <a:rPr lang="en-AU" sz="4800" dirty="0">
                <a:latin typeface="Arial" panose="020B0604020202020204" pitchFamily="34" charset="0"/>
                <a:cs typeface="Arial" panose="020B0604020202020204" pitchFamily="34" charset="0"/>
              </a:rPr>
              <a:t>DAISY’s Initiatives in Braille Music</a:t>
            </a:r>
          </a:p>
        </p:txBody>
      </p:sp>
      <p:sp>
        <p:nvSpPr>
          <p:cNvPr id="3" name="Content Placeholder 2">
            <a:extLst>
              <a:ext uri="{FF2B5EF4-FFF2-40B4-BE49-F238E27FC236}">
                <a16:creationId xmlns:a16="http://schemas.microsoft.com/office/drawing/2014/main" id="{403005C6-395B-A4FC-682E-5A738A6D0109}"/>
              </a:ext>
            </a:extLst>
          </p:cNvPr>
          <p:cNvSpPr>
            <a:spLocks noGrp="1"/>
          </p:cNvSpPr>
          <p:nvPr>
            <p:ph idx="1"/>
          </p:nvPr>
        </p:nvSpPr>
        <p:spPr>
          <a:xfrm>
            <a:off x="5176176" y="2951208"/>
            <a:ext cx="5971233" cy="2497661"/>
          </a:xfrm>
        </p:spPr>
        <p:txBody>
          <a:bodyPr anchor="t">
            <a:normAutofit fontScale="92500" lnSpcReduction="10000"/>
          </a:bodyPr>
          <a:lstStyle/>
          <a:p>
            <a:pPr marL="0" indent="0">
              <a:spcBef>
                <a:spcPts val="0"/>
              </a:spcBef>
              <a:spcAft>
                <a:spcPts val="600"/>
              </a:spcAft>
              <a:buNone/>
            </a:pPr>
            <a:endParaRPr lang="en-US" sz="2400" dirty="0">
              <a:latin typeface="Arial" panose="020B0604020202020204" pitchFamily="34" charset="0"/>
              <a:cs typeface="Arial" panose="020B0604020202020204" pitchFamily="34" charset="0"/>
            </a:endParaRPr>
          </a:p>
          <a:p>
            <a:pPr marL="0" indent="0">
              <a:spcBef>
                <a:spcPts val="0"/>
              </a:spcBef>
              <a:spcAft>
                <a:spcPts val="600"/>
              </a:spcAft>
              <a:buNone/>
            </a:pPr>
            <a:endParaRPr lang="en-US" sz="2400" dirty="0">
              <a:latin typeface="Arial" panose="020B0604020202020204" pitchFamily="34" charset="0"/>
              <a:cs typeface="Arial" panose="020B0604020202020204" pitchFamily="34" charset="0"/>
            </a:endParaRPr>
          </a:p>
          <a:p>
            <a:pPr marL="0" indent="0">
              <a:spcBef>
                <a:spcPts val="0"/>
              </a:spcBef>
              <a:spcAft>
                <a:spcPts val="600"/>
              </a:spcAft>
              <a:buNone/>
            </a:pPr>
            <a:r>
              <a:rPr lang="en-US" sz="2400" dirty="0">
                <a:latin typeface="Arial" panose="020B0604020202020204" pitchFamily="34" charset="0"/>
                <a:cs typeface="Arial" panose="020B0604020202020204" pitchFamily="34" charset="0"/>
              </a:rPr>
              <a:t>Christina Christensen (Hayes)</a:t>
            </a:r>
          </a:p>
          <a:p>
            <a:pPr marL="0" indent="0">
              <a:spcBef>
                <a:spcPts val="0"/>
              </a:spcBef>
              <a:spcAft>
                <a:spcPts val="600"/>
              </a:spcAft>
              <a:buNone/>
            </a:pPr>
            <a:r>
              <a:rPr lang="en-US" sz="2400" dirty="0">
                <a:latin typeface="Arial" panose="020B0604020202020204" pitchFamily="34" charset="0"/>
                <a:cs typeface="Arial" panose="020B0604020202020204" pitchFamily="34" charset="0"/>
              </a:rPr>
              <a:t>Chair – DAISY Music Braille Production Network (MBPN) </a:t>
            </a:r>
          </a:p>
          <a:p>
            <a:pPr marL="0" indent="0">
              <a:spcBef>
                <a:spcPts val="0"/>
              </a:spcBef>
              <a:spcAft>
                <a:spcPts val="600"/>
              </a:spcAft>
              <a:buNone/>
            </a:pPr>
            <a:r>
              <a:rPr lang="en-US" sz="2400" dirty="0">
                <a:latin typeface="Arial" panose="020B0604020202020204" pitchFamily="34" charset="0"/>
                <a:cs typeface="Arial" panose="020B0604020202020204" pitchFamily="34" charset="0"/>
              </a:rPr>
              <a:t>Multi format producer (Music Specialist) </a:t>
            </a:r>
          </a:p>
          <a:p>
            <a:pPr marL="0" indent="0">
              <a:spcBef>
                <a:spcPts val="0"/>
              </a:spcBef>
              <a:spcAft>
                <a:spcPts val="600"/>
              </a:spcAft>
              <a:buNone/>
            </a:pPr>
            <a:r>
              <a:rPr lang="en-US" sz="2400" dirty="0">
                <a:latin typeface="Arial" panose="020B0604020202020204" pitchFamily="34" charset="0"/>
                <a:cs typeface="Arial" panose="020B0604020202020204" pitchFamily="34" charset="0"/>
              </a:rPr>
              <a:t>Vision Australia</a:t>
            </a:r>
          </a:p>
        </p:txBody>
      </p:sp>
      <p:sp>
        <p:nvSpPr>
          <p:cNvPr id="8" name="TextBox 7">
            <a:extLst>
              <a:ext uri="{FF2B5EF4-FFF2-40B4-BE49-F238E27FC236}">
                <a16:creationId xmlns:a16="http://schemas.microsoft.com/office/drawing/2014/main" id="{7F52BFB0-FB6A-035E-3D00-5C3191417E95}"/>
              </a:ext>
            </a:extLst>
          </p:cNvPr>
          <p:cNvSpPr txBox="1"/>
          <p:nvPr/>
        </p:nvSpPr>
        <p:spPr>
          <a:xfrm>
            <a:off x="5176176" y="5513116"/>
            <a:ext cx="5429692" cy="646331"/>
          </a:xfrm>
          <a:prstGeom prst="rect">
            <a:avLst/>
          </a:prstGeom>
          <a:noFill/>
        </p:spPr>
        <p:txBody>
          <a:bodyPr wrap="none" rtlCol="0">
            <a:spAutoFit/>
          </a:bodyPr>
          <a:lstStyle/>
          <a:p>
            <a:r>
              <a:rPr lang="en-US" sz="1800" b="1" dirty="0">
                <a:latin typeface="Arial" panose="020B0604020202020204" pitchFamily="34" charset="0"/>
                <a:cs typeface="Arial" panose="020B0604020202020204" pitchFamily="34" charset="0"/>
              </a:rPr>
              <a:t>Round Table on Information Access for People </a:t>
            </a:r>
          </a:p>
          <a:p>
            <a:r>
              <a:rPr lang="en-US" sz="1800" b="1" dirty="0">
                <a:latin typeface="Arial" panose="020B0604020202020204" pitchFamily="34" charset="0"/>
                <a:cs typeface="Arial" panose="020B0604020202020204" pitchFamily="34" charset="0"/>
              </a:rPr>
              <a:t>with Print Disabilities Inc., Melbourne, May 2025</a:t>
            </a:r>
            <a:endParaRPr lang="en-AU" dirty="0"/>
          </a:p>
        </p:txBody>
      </p:sp>
      <p:sp>
        <p:nvSpPr>
          <p:cNvPr id="9" name="Arc 8">
            <a:extLst>
              <a:ext uri="{FF2B5EF4-FFF2-40B4-BE49-F238E27FC236}">
                <a16:creationId xmlns:a16="http://schemas.microsoft.com/office/drawing/2014/main" id="{EEFE0E20-8142-E455-606F-2A8FB7C24B7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8858879" y="3877869"/>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109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c 42">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90AB8B7-8775-287E-506F-F330D181C7F2}"/>
              </a:ext>
            </a:extLst>
          </p:cNvPr>
          <p:cNvSpPr>
            <a:spLocks noGrp="1"/>
          </p:cNvSpPr>
          <p:nvPr>
            <p:ph idx="1"/>
          </p:nvPr>
        </p:nvSpPr>
        <p:spPr>
          <a:xfrm>
            <a:off x="5370153" y="1526033"/>
            <a:ext cx="5536397" cy="3935281"/>
          </a:xfrm>
        </p:spPr>
        <p:txBody>
          <a:bodyPr>
            <a:normAutofit fontScale="85000" lnSpcReduction="10000"/>
          </a:bodyPr>
          <a:lstStyle/>
          <a:p>
            <a:pPr marL="0" indent="0">
              <a:buNone/>
            </a:pPr>
            <a:r>
              <a:rPr lang="en-AU" sz="2400" u="sng" dirty="0">
                <a:latin typeface="Arial" panose="020B0604020202020204" pitchFamily="34" charset="0"/>
                <a:cs typeface="Arial" panose="020B0604020202020204" pitchFamily="34" charset="0"/>
              </a:rPr>
              <a:t>Supported by the DAISY Music Braille Project:</a:t>
            </a:r>
          </a:p>
          <a:p>
            <a:r>
              <a:rPr lang="en-AU" sz="2400" b="1" dirty="0" err="1">
                <a:latin typeface="Arial" panose="020B0604020202020204" pitchFamily="34" charset="0"/>
                <a:cs typeface="Arial" panose="020B0604020202020204" pitchFamily="34" charset="0"/>
              </a:rPr>
              <a:t>MakeBraille</a:t>
            </a:r>
            <a:r>
              <a:rPr lang="en-AU" sz="2400" b="1" dirty="0">
                <a:latin typeface="Arial" panose="020B0604020202020204" pitchFamily="34" charset="0"/>
                <a:cs typeface="Arial" panose="020B0604020202020204" pitchFamily="34" charset="0"/>
              </a:rPr>
              <a:t>:</a:t>
            </a:r>
            <a:r>
              <a:rPr lang="en-AU" sz="2400" dirty="0">
                <a:latin typeface="Arial" panose="020B0604020202020204" pitchFamily="34" charset="0"/>
                <a:cs typeface="Arial" panose="020B0604020202020204" pitchFamily="34" charset="0"/>
              </a:rPr>
              <a:t> Converts </a:t>
            </a:r>
            <a:r>
              <a:rPr lang="en-AU" sz="2400" dirty="0" err="1">
                <a:latin typeface="Arial" panose="020B0604020202020204" pitchFamily="34" charset="0"/>
                <a:cs typeface="Arial" panose="020B0604020202020204" pitchFamily="34" charset="0"/>
              </a:rPr>
              <a:t>MusicXML</a:t>
            </a:r>
            <a:r>
              <a:rPr lang="en-AU" sz="2400" dirty="0">
                <a:latin typeface="Arial" panose="020B0604020202020204" pitchFamily="34" charset="0"/>
                <a:cs typeface="Arial" panose="020B0604020202020204" pitchFamily="34" charset="0"/>
              </a:rPr>
              <a:t> and scanned scores into braille</a:t>
            </a:r>
          </a:p>
          <a:p>
            <a:r>
              <a:rPr lang="en-AU" sz="2400" b="1" dirty="0">
                <a:latin typeface="Arial" panose="020B0604020202020204" pitchFamily="34" charset="0"/>
                <a:cs typeface="Arial" panose="020B0604020202020204" pitchFamily="34" charset="0"/>
              </a:rPr>
              <a:t>Sao Mai Braille</a:t>
            </a:r>
            <a:r>
              <a:rPr lang="en-AU" sz="2400" dirty="0">
                <a:latin typeface="Arial" panose="020B0604020202020204" pitchFamily="34" charset="0"/>
                <a:cs typeface="Arial" panose="020B0604020202020204" pitchFamily="34" charset="0"/>
              </a:rPr>
              <a:t> Converter (SMB): Text, math, and music to braille</a:t>
            </a:r>
          </a:p>
          <a:p>
            <a:r>
              <a:rPr lang="en-AU" sz="2400" b="1" dirty="0" err="1">
                <a:latin typeface="Arial" panose="020B0604020202020204" pitchFamily="34" charset="0"/>
                <a:cs typeface="Arial" panose="020B0604020202020204" pitchFamily="34" charset="0"/>
              </a:rPr>
              <a:t>MuseScore</a:t>
            </a:r>
            <a:r>
              <a:rPr lang="en-AU" sz="2400" dirty="0">
                <a:latin typeface="Arial" panose="020B0604020202020204" pitchFamily="34" charset="0"/>
                <a:cs typeface="Arial" panose="020B0604020202020204" pitchFamily="34" charset="0"/>
              </a:rPr>
              <a:t>: Mainstream music notation editor</a:t>
            </a:r>
          </a:p>
          <a:p>
            <a:pPr marL="0" indent="0">
              <a:buNone/>
            </a:pPr>
            <a:r>
              <a:rPr lang="en-AU" sz="2400" u="sng" dirty="0">
                <a:latin typeface="Arial" panose="020B0604020202020204" pitchFamily="34" charset="0"/>
                <a:cs typeface="Arial" panose="020B0604020202020204" pitchFamily="34" charset="0"/>
              </a:rPr>
              <a:t>Other Tools:</a:t>
            </a:r>
          </a:p>
          <a:p>
            <a:r>
              <a:rPr lang="en-AU" sz="2400" b="1" dirty="0" err="1">
                <a:latin typeface="Arial" panose="020B0604020202020204" pitchFamily="34" charset="0"/>
                <a:cs typeface="Arial" panose="020B0604020202020204" pitchFamily="34" charset="0"/>
              </a:rPr>
              <a:t>GoodFeel</a:t>
            </a:r>
            <a:r>
              <a:rPr lang="en-AU" sz="2400" dirty="0">
                <a:latin typeface="Arial" panose="020B0604020202020204" pitchFamily="34" charset="0"/>
                <a:cs typeface="Arial" panose="020B0604020202020204" pitchFamily="34" charset="0"/>
              </a:rPr>
              <a:t>: Music Braille Translator and input</a:t>
            </a:r>
          </a:p>
          <a:p>
            <a:r>
              <a:rPr lang="en-AU" sz="2400" b="1" dirty="0">
                <a:latin typeface="Arial" panose="020B0604020202020204" pitchFamily="34" charset="0"/>
                <a:cs typeface="Arial" panose="020B0604020202020204" pitchFamily="34" charset="0"/>
              </a:rPr>
              <a:t>BME2:</a:t>
            </a:r>
            <a:r>
              <a:rPr lang="en-AU" sz="2400" dirty="0">
                <a:latin typeface="Arial" panose="020B0604020202020204" pitchFamily="34" charset="0"/>
                <a:cs typeface="Arial" panose="020B0604020202020204" pitchFamily="34" charset="0"/>
              </a:rPr>
              <a:t> – for braille input by blind end users and simple conversion to print music</a:t>
            </a:r>
          </a:p>
          <a:p>
            <a:endParaRPr lang="en-AU" sz="2200" dirty="0"/>
          </a:p>
        </p:txBody>
      </p:sp>
      <p:sp>
        <p:nvSpPr>
          <p:cNvPr id="4" name="Oval 3">
            <a:extLst>
              <a:ext uri="{FF2B5EF4-FFF2-40B4-BE49-F238E27FC236}">
                <a16:creationId xmlns:a16="http://schemas.microsoft.com/office/drawing/2014/main" id="{FA4E0C37-7626-AEE4-703F-6B58780028EF}"/>
              </a:ext>
            </a:extLst>
          </p:cNvPr>
          <p:cNvSpPr/>
          <p:nvPr/>
        </p:nvSpPr>
        <p:spPr>
          <a:xfrm>
            <a:off x="636674" y="1284482"/>
            <a:ext cx="4324967" cy="417683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Oval 44">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D9C3E3-189F-8C0B-4512-8CD321CAAC3F}"/>
              </a:ext>
            </a:extLst>
          </p:cNvPr>
          <p:cNvSpPr>
            <a:spLocks noGrp="1"/>
          </p:cNvSpPr>
          <p:nvPr>
            <p:ph type="title"/>
          </p:nvPr>
        </p:nvSpPr>
        <p:spPr>
          <a:xfrm>
            <a:off x="986835" y="1396686"/>
            <a:ext cx="3832854" cy="4064628"/>
          </a:xfrm>
        </p:spPr>
        <p:txBody>
          <a:bodyPr>
            <a:normAutofit/>
          </a:bodyPr>
          <a:lstStyle/>
          <a:p>
            <a:r>
              <a:rPr lang="en-US" sz="4800" dirty="0">
                <a:latin typeface="Arial" panose="020B0604020202020204" pitchFamily="34" charset="0"/>
                <a:cs typeface="Arial" panose="020B0604020202020204" pitchFamily="34" charset="0"/>
              </a:rPr>
              <a:t>Tools Enabling Modern Braille Music</a:t>
            </a:r>
            <a:endParaRPr lang="en-AU"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914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041869-EBD5-EFBA-268A-E11F1A2F7508}"/>
              </a:ext>
            </a:extLst>
          </p:cNvPr>
          <p:cNvSpPr>
            <a:spLocks noGrp="1"/>
          </p:cNvSpPr>
          <p:nvPr>
            <p:ph type="title"/>
          </p:nvPr>
        </p:nvSpPr>
        <p:spPr>
          <a:xfrm>
            <a:off x="838200" y="365125"/>
            <a:ext cx="10515600" cy="1325563"/>
          </a:xfrm>
        </p:spPr>
        <p:txBody>
          <a:bodyPr>
            <a:noAutofit/>
          </a:bodyPr>
          <a:lstStyle/>
          <a:p>
            <a:r>
              <a:rPr lang="en-AU" sz="4800" dirty="0">
                <a:latin typeface="Arial" panose="020B0604020202020204" pitchFamily="34" charset="0"/>
                <a:cs typeface="Arial" panose="020B0604020202020204" pitchFamily="34" charset="0"/>
              </a:rPr>
              <a:t>Successful Interventions:</a:t>
            </a:r>
            <a:br>
              <a:rPr lang="en-AU" sz="4800" dirty="0">
                <a:latin typeface="Arial" panose="020B0604020202020204" pitchFamily="34" charset="0"/>
                <a:cs typeface="Arial" panose="020B0604020202020204" pitchFamily="34" charset="0"/>
              </a:rPr>
            </a:br>
            <a:r>
              <a:rPr lang="en-AU" sz="4800" dirty="0">
                <a:latin typeface="Arial" panose="020B0604020202020204" pitchFamily="34" charset="0"/>
                <a:cs typeface="Arial" panose="020B0604020202020204" pitchFamily="34" charset="0"/>
              </a:rPr>
              <a:t>Standards and Metadata</a:t>
            </a:r>
          </a:p>
        </p:txBody>
      </p:sp>
      <p:sp>
        <p:nvSpPr>
          <p:cNvPr id="22"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121671B2-DFD2-EADD-AF44-B32038223103}"/>
              </a:ext>
            </a:extLst>
          </p:cNvPr>
          <p:cNvGraphicFramePr>
            <a:graphicFrameLocks noGrp="1"/>
          </p:cNvGraphicFramePr>
          <p:nvPr>
            <p:ph idx="1"/>
            <p:extLst>
              <p:ext uri="{D42A27DB-BD31-4B8C-83A1-F6EECF244321}">
                <p14:modId xmlns:p14="http://schemas.microsoft.com/office/powerpoint/2010/main" val="3911941751"/>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33067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107BD8E6-7360-4BAB-5330-35E4175684BF}"/>
              </a:ext>
            </a:extLst>
          </p:cNvPr>
          <p:cNvSpPr>
            <a:spLocks noGrp="1"/>
          </p:cNvSpPr>
          <p:nvPr>
            <p:ph type="title"/>
          </p:nvPr>
        </p:nvSpPr>
        <p:spPr>
          <a:xfrm>
            <a:off x="616896" y="1148934"/>
            <a:ext cx="5387502" cy="1325563"/>
          </a:xfrm>
        </p:spPr>
        <p:txBody>
          <a:bodyPr>
            <a:noAutofit/>
          </a:bodyPr>
          <a:lstStyle/>
          <a:p>
            <a:r>
              <a:rPr lang="en-AU" sz="4800" dirty="0">
                <a:latin typeface="Arial" panose="020B0604020202020204" pitchFamily="34" charset="0"/>
                <a:cs typeface="Arial" panose="020B0604020202020204" pitchFamily="34" charset="0"/>
              </a:rPr>
              <a:t>Successful Interventions:</a:t>
            </a:r>
            <a:br>
              <a:rPr lang="en-AU" sz="4800" dirty="0">
                <a:latin typeface="Arial" panose="020B0604020202020204" pitchFamily="34" charset="0"/>
                <a:cs typeface="Arial" panose="020B0604020202020204" pitchFamily="34" charset="0"/>
              </a:rPr>
            </a:br>
            <a:r>
              <a:rPr lang="en-AU" sz="4800" dirty="0">
                <a:latin typeface="Arial" panose="020B0604020202020204" pitchFamily="34" charset="0"/>
                <a:cs typeface="Arial" panose="020B0604020202020204" pitchFamily="34" charset="0"/>
              </a:rPr>
              <a:t>Born Accessible Publishing</a:t>
            </a:r>
          </a:p>
        </p:txBody>
      </p:sp>
      <p:sp>
        <p:nvSpPr>
          <p:cNvPr id="16" name="Content Placeholder 2">
            <a:extLst>
              <a:ext uri="{FF2B5EF4-FFF2-40B4-BE49-F238E27FC236}">
                <a16:creationId xmlns:a16="http://schemas.microsoft.com/office/drawing/2014/main" id="{EADA4F36-834D-C8EB-DD5F-3D8075094FED}"/>
              </a:ext>
            </a:extLst>
          </p:cNvPr>
          <p:cNvSpPr>
            <a:spLocks noGrp="1"/>
          </p:cNvSpPr>
          <p:nvPr>
            <p:ph idx="1"/>
          </p:nvPr>
        </p:nvSpPr>
        <p:spPr>
          <a:xfrm>
            <a:off x="664703" y="3429000"/>
            <a:ext cx="5387502" cy="4351338"/>
          </a:xfrm>
        </p:spPr>
        <p:txBody>
          <a:bodyPr>
            <a:normAutofit/>
          </a:bodyPr>
          <a:lstStyle/>
          <a:p>
            <a:pPr marL="0" indent="0">
              <a:buNone/>
            </a:pPr>
            <a:r>
              <a:rPr lang="en-US" sz="2400" dirty="0">
                <a:latin typeface="Arial" panose="020B0604020202020204" pitchFamily="34" charset="0"/>
                <a:cs typeface="Arial" panose="020B0604020202020204" pitchFamily="34" charset="0"/>
              </a:rPr>
              <a:t>AMPAG (Accessible Music Publishing Action Group) encourages publishers to produce scores that are 'born accessible' by:</a:t>
            </a:r>
          </a:p>
          <a:p>
            <a:r>
              <a:rPr lang="en-US" sz="2400" dirty="0">
                <a:latin typeface="Arial" panose="020B0604020202020204" pitchFamily="34" charset="0"/>
                <a:cs typeface="Arial" panose="020B0604020202020204" pitchFamily="34" charset="0"/>
              </a:rPr>
              <a:t>Using DAISY engraving guidelines</a:t>
            </a:r>
          </a:p>
          <a:p>
            <a:r>
              <a:rPr lang="en-US" sz="2400" dirty="0">
                <a:latin typeface="Arial" panose="020B0604020202020204" pitchFamily="34" charset="0"/>
                <a:cs typeface="Arial" panose="020B0604020202020204" pitchFamily="34" charset="0"/>
              </a:rPr>
              <a:t>Exporting </a:t>
            </a:r>
            <a:r>
              <a:rPr lang="en-US" sz="2400" dirty="0" err="1">
                <a:latin typeface="Arial" panose="020B0604020202020204" pitchFamily="34" charset="0"/>
                <a:cs typeface="Arial" panose="020B0604020202020204" pitchFamily="34" charset="0"/>
              </a:rPr>
              <a:t>MusicXML</a:t>
            </a:r>
            <a:r>
              <a:rPr lang="en-US" sz="2400" dirty="0">
                <a:latin typeface="Arial" panose="020B0604020202020204" pitchFamily="34" charset="0"/>
                <a:cs typeface="Arial" panose="020B0604020202020204" pitchFamily="34" charset="0"/>
              </a:rPr>
              <a:t> files</a:t>
            </a:r>
          </a:p>
          <a:p>
            <a:r>
              <a:rPr lang="en-US" sz="2400" dirty="0">
                <a:latin typeface="Arial" panose="020B0604020202020204" pitchFamily="34" charset="0"/>
                <a:cs typeface="Arial" panose="020B0604020202020204" pitchFamily="34" charset="0"/>
              </a:rPr>
              <a:t>Supporting direct access by users</a:t>
            </a:r>
          </a:p>
          <a:p>
            <a:endParaRPr lang="en-AU" dirty="0"/>
          </a:p>
        </p:txBody>
      </p:sp>
      <p:pic>
        <p:nvPicPr>
          <p:cNvPr id="17" name="Picture 16" descr="Close up of print guitar music with blue dashes in thick dotted line and a round blue dot giving idea of movement to dots">
            <a:extLst>
              <a:ext uri="{FF2B5EF4-FFF2-40B4-BE49-F238E27FC236}">
                <a16:creationId xmlns:a16="http://schemas.microsoft.com/office/drawing/2014/main" id="{5575CCBF-48D3-4457-0A81-2EE090E0FCE9}"/>
              </a:ext>
            </a:extLst>
          </p:cNvPr>
          <p:cNvPicPr>
            <a:picLocks noChangeAspect="1"/>
          </p:cNvPicPr>
          <p:nvPr/>
        </p:nvPicPr>
        <p:blipFill>
          <a:blip r:embed="rId3"/>
          <a:srcRect l="14154" r="10737"/>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31"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0266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92682B-7DA2-CFB1-9EA2-FA98BC6F3F4A}"/>
              </a:ext>
            </a:extLst>
          </p:cNvPr>
          <p:cNvSpPr>
            <a:spLocks noGrp="1"/>
          </p:cNvSpPr>
          <p:nvPr>
            <p:ph type="title"/>
          </p:nvPr>
        </p:nvSpPr>
        <p:spPr>
          <a:xfrm>
            <a:off x="838200" y="557188"/>
            <a:ext cx="10515600" cy="1133499"/>
          </a:xfrm>
        </p:spPr>
        <p:txBody>
          <a:bodyPr>
            <a:noAutofit/>
          </a:bodyPr>
          <a:lstStyle/>
          <a:p>
            <a:pPr algn="ctr"/>
            <a:r>
              <a:rPr lang="en-US" sz="4800" dirty="0">
                <a:latin typeface="Arial" panose="020B0604020202020204" pitchFamily="34" charset="0"/>
                <a:cs typeface="Arial" panose="020B0604020202020204" pitchFamily="34" charset="0"/>
              </a:rPr>
              <a:t>Born Accessible Publishing – AMPAG’s Role</a:t>
            </a:r>
            <a:endParaRPr lang="en-AU" sz="4800" dirty="0">
              <a:latin typeface="Arial" panose="020B0604020202020204" pitchFamily="34" charset="0"/>
              <a:cs typeface="Arial" panose="020B0604020202020204" pitchFamily="34" charset="0"/>
            </a:endParaRPr>
          </a:p>
        </p:txBody>
      </p:sp>
      <p:graphicFrame>
        <p:nvGraphicFramePr>
          <p:cNvPr id="5" name="Content Placeholder 2">
            <a:extLst>
              <a:ext uri="{FF2B5EF4-FFF2-40B4-BE49-F238E27FC236}">
                <a16:creationId xmlns:a16="http://schemas.microsoft.com/office/drawing/2014/main" id="{D81F7ED1-DF67-DFB6-6485-C0D6EED1B9A5}"/>
              </a:ext>
            </a:extLst>
          </p:cNvPr>
          <p:cNvGraphicFramePr>
            <a:graphicFrameLocks noGrp="1"/>
          </p:cNvGraphicFramePr>
          <p:nvPr>
            <p:ph idx="1"/>
            <p:extLst>
              <p:ext uri="{D42A27DB-BD31-4B8C-83A1-F6EECF244321}">
                <p14:modId xmlns:p14="http://schemas.microsoft.com/office/powerpoint/2010/main" val="1734530342"/>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5699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2D6AB-1157-6471-532A-2453AA153726}"/>
              </a:ext>
            </a:extLst>
          </p:cNvPr>
          <p:cNvSpPr>
            <a:spLocks noGrp="1"/>
          </p:cNvSpPr>
          <p:nvPr>
            <p:ph type="title"/>
          </p:nvPr>
        </p:nvSpPr>
        <p:spPr>
          <a:xfrm>
            <a:off x="640080" y="496344"/>
            <a:ext cx="5094849" cy="1956841"/>
          </a:xfrm>
        </p:spPr>
        <p:txBody>
          <a:bodyPr anchor="b">
            <a:noAutofit/>
          </a:bodyPr>
          <a:lstStyle/>
          <a:p>
            <a:r>
              <a:rPr lang="en-AU" sz="4800" dirty="0">
                <a:effectLst/>
                <a:latin typeface="Arial" panose="020B0604020202020204" pitchFamily="34" charset="0"/>
                <a:ea typeface="Calibri" panose="020F0502020204030204" pitchFamily="34" charset="0"/>
                <a:cs typeface="Arial" panose="020B0604020202020204" pitchFamily="34" charset="0"/>
              </a:rPr>
              <a:t>Advancing Global Notation Standards</a:t>
            </a:r>
            <a:endParaRPr lang="en-AU" sz="4800" dirty="0">
              <a:latin typeface="Arial" panose="020B0604020202020204" pitchFamily="34" charset="0"/>
              <a:cs typeface="Arial" panose="020B0604020202020204" pitchFamily="34" charset="0"/>
            </a:endParaRPr>
          </a:p>
        </p:txBody>
      </p:sp>
      <p:sp>
        <p:nvSpPr>
          <p:cNvPr id="5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2">
            <a:extLst>
              <a:ext uri="{FF2B5EF4-FFF2-40B4-BE49-F238E27FC236}">
                <a16:creationId xmlns:a16="http://schemas.microsoft.com/office/drawing/2014/main" id="{DB2DC283-B69C-5F5C-09D8-01C53507B629}"/>
              </a:ext>
            </a:extLst>
          </p:cNvPr>
          <p:cNvSpPr>
            <a:spLocks noGrp="1"/>
          </p:cNvSpPr>
          <p:nvPr>
            <p:ph idx="1"/>
          </p:nvPr>
        </p:nvSpPr>
        <p:spPr>
          <a:xfrm>
            <a:off x="640080" y="2872899"/>
            <a:ext cx="5559083" cy="3320668"/>
          </a:xfrm>
        </p:spPr>
        <p:txBody>
          <a:bodyPr>
            <a:noAutofit/>
          </a:bodyPr>
          <a:lstStyle/>
          <a:p>
            <a:pPr marL="342900" lvl="0" indent="-342900">
              <a:spcBef>
                <a:spcPts val="600"/>
              </a:spcBef>
              <a:spcAft>
                <a:spcPts val="600"/>
              </a:spcAft>
              <a:buFont typeface="Symbol" panose="05050102010706020507" pitchFamily="18" charset="2"/>
              <a:buChar char=""/>
            </a:pPr>
            <a:r>
              <a:rPr lang="en-AU" sz="2400" kern="100" dirty="0">
                <a:effectLst/>
                <a:latin typeface="Arial" panose="020B0604020202020204" pitchFamily="34" charset="0"/>
                <a:ea typeface="Calibri" panose="020F0502020204030204" pitchFamily="34" charset="0"/>
              </a:rPr>
              <a:t>MBPN will contribute to ICEB in creating an Addendum to the New International Manual of Music Braille (NIM).</a:t>
            </a:r>
          </a:p>
          <a:p>
            <a:pPr marL="342900" lvl="0" indent="-342900">
              <a:spcBef>
                <a:spcPts val="600"/>
              </a:spcBef>
              <a:spcAft>
                <a:spcPts val="600"/>
              </a:spcAft>
              <a:buFont typeface="Symbol" panose="05050102010706020507" pitchFamily="18" charset="2"/>
              <a:buChar char=""/>
            </a:pPr>
            <a:r>
              <a:rPr lang="en-AU" sz="2400" kern="100" dirty="0">
                <a:effectLst/>
                <a:latin typeface="Arial" panose="020B0604020202020204" pitchFamily="34" charset="0"/>
                <a:ea typeface="Calibri" panose="020F0502020204030204" pitchFamily="34" charset="0"/>
              </a:rPr>
              <a:t>Our contributions include identifying gaps and proposing content, building on existing proposals. </a:t>
            </a:r>
          </a:p>
          <a:p>
            <a:pPr marL="342900" lvl="0" indent="-342900">
              <a:spcBef>
                <a:spcPts val="600"/>
              </a:spcBef>
              <a:spcAft>
                <a:spcPts val="600"/>
              </a:spcAft>
              <a:buFont typeface="Symbol" panose="05050102010706020507" pitchFamily="18" charset="2"/>
              <a:buChar char=""/>
            </a:pPr>
            <a:r>
              <a:rPr lang="en-US" sz="2400" dirty="0">
                <a:latin typeface="Arial" panose="020B0604020202020204" pitchFamily="34" charset="0"/>
                <a:cs typeface="Arial" panose="020B0604020202020204" pitchFamily="34" charset="0"/>
              </a:rPr>
              <a:t>Leading music braille experts will conduct a joint review.</a:t>
            </a:r>
            <a:endParaRPr lang="en-AU" sz="2400" dirty="0">
              <a:latin typeface="Arial" panose="020B0604020202020204" pitchFamily="34" charset="0"/>
              <a:cs typeface="Arial" panose="020B0604020202020204" pitchFamily="34" charset="0"/>
            </a:endParaRPr>
          </a:p>
        </p:txBody>
      </p:sp>
      <p:pic>
        <p:nvPicPr>
          <p:cNvPr id="7" name="Picture 6" descr="A close-up of a sheet of music and braille layered on top">
            <a:extLst>
              <a:ext uri="{FF2B5EF4-FFF2-40B4-BE49-F238E27FC236}">
                <a16:creationId xmlns:a16="http://schemas.microsoft.com/office/drawing/2014/main" id="{56B51C34-C62D-98A7-AFD4-341468EE53EE}"/>
              </a:ext>
            </a:extLst>
          </p:cNvPr>
          <p:cNvPicPr>
            <a:picLocks noChangeAspect="1"/>
          </p:cNvPicPr>
          <p:nvPr/>
        </p:nvPicPr>
        <p:blipFill>
          <a:blip r:embed="rId3"/>
          <a:srcRect b="303"/>
          <a:stretch/>
        </p:blipFill>
        <p:spPr>
          <a:xfrm>
            <a:off x="6199163" y="-290724"/>
            <a:ext cx="6878775" cy="714872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44194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94A19C7-D02B-1C44-1118-A53696B13CE9}"/>
              </a:ext>
            </a:extLst>
          </p:cNvPr>
          <p:cNvSpPr>
            <a:spLocks noGrp="1"/>
          </p:cNvSpPr>
          <p:nvPr>
            <p:ph type="title"/>
          </p:nvPr>
        </p:nvSpPr>
        <p:spPr>
          <a:xfrm>
            <a:off x="838200" y="365125"/>
            <a:ext cx="10515600" cy="1325563"/>
          </a:xfrm>
        </p:spPr>
        <p:txBody>
          <a:bodyPr>
            <a:normAutofit fontScale="90000"/>
          </a:bodyPr>
          <a:lstStyle/>
          <a:p>
            <a:br>
              <a:rPr lang="en-AU" sz="1400" b="1" kern="100" dirty="0">
                <a:effectLst/>
                <a:latin typeface="Aptos Display" panose="020B0004020202020204" pitchFamily="34" charset="0"/>
                <a:ea typeface="Calibri" panose="020F0502020204030204" pitchFamily="34" charset="0"/>
              </a:rPr>
            </a:br>
            <a:br>
              <a:rPr lang="en-AU" sz="1400" b="1" kern="100" dirty="0">
                <a:effectLst/>
                <a:latin typeface="Aptos Display" panose="020B0004020202020204" pitchFamily="34" charset="0"/>
                <a:ea typeface="Calibri" panose="020F0502020204030204" pitchFamily="34" charset="0"/>
              </a:rPr>
            </a:br>
            <a:br>
              <a:rPr lang="en-AU" sz="1400" b="1" kern="100" dirty="0">
                <a:effectLst/>
                <a:latin typeface="Aptos Display" panose="020B0004020202020204" pitchFamily="34" charset="0"/>
                <a:ea typeface="Calibri" panose="020F0502020204030204" pitchFamily="34" charset="0"/>
              </a:rPr>
            </a:br>
            <a:r>
              <a:rPr lang="en-AU" sz="4800" kern="100" dirty="0">
                <a:effectLst/>
                <a:latin typeface="Arial" panose="020B0604020202020204" pitchFamily="34" charset="0"/>
                <a:ea typeface="Calibri" panose="020F0502020204030204" pitchFamily="34" charset="0"/>
                <a:cs typeface="Arial" panose="020B0604020202020204" pitchFamily="34" charset="0"/>
              </a:rPr>
              <a:t>Present efforts </a:t>
            </a:r>
            <a:br>
              <a:rPr lang="en-AU" sz="4800" kern="100" dirty="0">
                <a:effectLst/>
                <a:latin typeface="Arial" panose="020B0604020202020204" pitchFamily="34" charset="0"/>
                <a:ea typeface="Calibri" panose="020F0502020204030204" pitchFamily="34" charset="0"/>
                <a:cs typeface="Arial" panose="020B0604020202020204" pitchFamily="34" charset="0"/>
              </a:rPr>
            </a:br>
            <a:r>
              <a:rPr lang="en-AU" sz="4800" kern="100" dirty="0">
                <a:effectLst/>
                <a:latin typeface="Arial" panose="020B0604020202020204" pitchFamily="34" charset="0"/>
                <a:ea typeface="Calibri" panose="020F0502020204030204" pitchFamily="34" charset="0"/>
                <a:cs typeface="Arial" panose="020B0604020202020204" pitchFamily="34" charset="0"/>
              </a:rPr>
              <a:t>(3 Key Areas):</a:t>
            </a:r>
            <a:br>
              <a:rPr lang="en-AU" sz="4800" kern="100" dirty="0">
                <a:effectLst/>
                <a:latin typeface="Arial" panose="020B0604020202020204" pitchFamily="34" charset="0"/>
                <a:ea typeface="Calibri" panose="020F0502020204030204" pitchFamily="34" charset="0"/>
                <a:cs typeface="Arial" panose="020B0604020202020204" pitchFamily="34" charset="0"/>
              </a:rPr>
            </a:br>
            <a:endParaRPr lang="en-AU" sz="4800" dirty="0">
              <a:latin typeface="Arial" panose="020B0604020202020204" pitchFamily="34" charset="0"/>
              <a:cs typeface="Arial" panose="020B0604020202020204" pitchFamily="34" charset="0"/>
            </a:endParaRPr>
          </a:p>
        </p:txBody>
      </p:sp>
      <p:graphicFrame>
        <p:nvGraphicFramePr>
          <p:cNvPr id="5" name="Content Placeholder 2">
            <a:extLst>
              <a:ext uri="{FF2B5EF4-FFF2-40B4-BE49-F238E27FC236}">
                <a16:creationId xmlns:a16="http://schemas.microsoft.com/office/drawing/2014/main" id="{95A580E2-64CC-EE7F-36D6-4BBCAC4BF6F4}"/>
              </a:ext>
            </a:extLst>
          </p:cNvPr>
          <p:cNvGraphicFramePr>
            <a:graphicFrameLocks noGrp="1"/>
          </p:cNvGraphicFramePr>
          <p:nvPr>
            <p:ph idx="1"/>
            <p:extLst>
              <p:ext uri="{D42A27DB-BD31-4B8C-83A1-F6EECF244321}">
                <p14:modId xmlns:p14="http://schemas.microsoft.com/office/powerpoint/2010/main" val="118157764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46581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AFFCF3-844D-7027-F9F3-114F6BABF914}"/>
              </a:ext>
            </a:extLst>
          </p:cNvPr>
          <p:cNvSpPr>
            <a:spLocks noGrp="1"/>
          </p:cNvSpPr>
          <p:nvPr>
            <p:ph type="title"/>
          </p:nvPr>
        </p:nvSpPr>
        <p:spPr>
          <a:xfrm>
            <a:off x="640079" y="325369"/>
            <a:ext cx="5211107" cy="1956841"/>
          </a:xfrm>
        </p:spPr>
        <p:txBody>
          <a:bodyPr anchor="b">
            <a:noAutofit/>
          </a:bodyPr>
          <a:lstStyle/>
          <a:p>
            <a:r>
              <a:rPr lang="en-US" sz="4800" dirty="0">
                <a:latin typeface="Arial" panose="020B0604020202020204" pitchFamily="34" charset="0"/>
                <a:cs typeface="Arial" panose="020B0604020202020204" pitchFamily="34" charset="0"/>
              </a:rPr>
              <a:t>The Future: </a:t>
            </a:r>
            <a:br>
              <a:rPr lang="en-US" sz="4800" dirty="0">
                <a:latin typeface="Arial" panose="020B0604020202020204" pitchFamily="34" charset="0"/>
                <a:cs typeface="Arial" panose="020B0604020202020204" pitchFamily="34" charset="0"/>
              </a:rPr>
            </a:br>
            <a:r>
              <a:rPr lang="en-US" sz="4800" dirty="0">
                <a:latin typeface="Arial" panose="020B0604020202020204" pitchFamily="34" charset="0"/>
                <a:cs typeface="Arial" panose="020B0604020202020204" pitchFamily="34" charset="0"/>
              </a:rPr>
              <a:t>2026 and Beyond</a:t>
            </a:r>
            <a:endParaRPr lang="en-AU" sz="4800" dirty="0">
              <a:latin typeface="Arial" panose="020B0604020202020204" pitchFamily="34" charset="0"/>
              <a:cs typeface="Arial" panose="020B0604020202020204" pitchFamily="34" charset="0"/>
            </a:endParaRPr>
          </a:p>
        </p:txBody>
      </p:sp>
      <p:sp>
        <p:nvSpPr>
          <p:cNvPr id="2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637ACF47-1AA4-269D-B3CA-39E6108A200B}"/>
              </a:ext>
            </a:extLst>
          </p:cNvPr>
          <p:cNvSpPr>
            <a:spLocks noGrp="1"/>
          </p:cNvSpPr>
          <p:nvPr>
            <p:ph idx="1"/>
          </p:nvPr>
        </p:nvSpPr>
        <p:spPr>
          <a:xfrm>
            <a:off x="640080" y="2872899"/>
            <a:ext cx="4243589" cy="3320668"/>
          </a:xfrm>
        </p:spPr>
        <p:txBody>
          <a:bodyPr>
            <a:normAutofit fontScale="92500" lnSpcReduction="10000"/>
          </a:bodyPr>
          <a:lstStyle/>
          <a:p>
            <a:r>
              <a:rPr lang="en-US" sz="2400" dirty="0">
                <a:latin typeface="Arial" panose="020B0604020202020204" pitchFamily="34" charset="0"/>
                <a:cs typeface="Arial" panose="020B0604020202020204" pitchFamily="34" charset="0"/>
              </a:rPr>
              <a:t>Sector will self-sustain with standard tools</a:t>
            </a:r>
          </a:p>
          <a:p>
            <a:r>
              <a:rPr lang="en-US" sz="2400" dirty="0">
                <a:latin typeface="Arial" panose="020B0604020202020204" pitchFamily="34" charset="0"/>
                <a:cs typeface="Arial" panose="020B0604020202020204" pitchFamily="34" charset="0"/>
              </a:rPr>
              <a:t>Publishers will routinely provide </a:t>
            </a:r>
            <a:r>
              <a:rPr lang="en-US" sz="2400" dirty="0" err="1">
                <a:latin typeface="Arial" panose="020B0604020202020204" pitchFamily="34" charset="0"/>
                <a:cs typeface="Arial" panose="020B0604020202020204" pitchFamily="34" charset="0"/>
              </a:rPr>
              <a:t>MusicXML</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DAISY would like to see AI being used to speed up the preparation of complex music theory books for braille.</a:t>
            </a:r>
          </a:p>
          <a:p>
            <a:r>
              <a:rPr lang="en-US" sz="2400" dirty="0">
                <a:latin typeface="Arial" panose="020B0604020202020204" pitchFamily="34" charset="0"/>
                <a:cs typeface="Arial" panose="020B0604020202020204" pitchFamily="34" charset="0"/>
              </a:rPr>
              <a:t>OMR and markup automation would be key focus areas.</a:t>
            </a:r>
            <a:endParaRPr lang="en-AU" sz="2400" dirty="0">
              <a:latin typeface="Arial" panose="020B0604020202020204" pitchFamily="34" charset="0"/>
              <a:cs typeface="Arial" panose="020B0604020202020204" pitchFamily="34" charset="0"/>
            </a:endParaRPr>
          </a:p>
          <a:p>
            <a:endParaRPr lang="en-AU" sz="2200" dirty="0"/>
          </a:p>
        </p:txBody>
      </p:sp>
      <p:pic>
        <p:nvPicPr>
          <p:cNvPr id="16" name="Picture 15" descr="Top view of different musical instruments">
            <a:extLst>
              <a:ext uri="{FF2B5EF4-FFF2-40B4-BE49-F238E27FC236}">
                <a16:creationId xmlns:a16="http://schemas.microsoft.com/office/drawing/2014/main" id="{25893010-3B6D-CAC8-1A95-53F0B0D2C075}"/>
              </a:ext>
            </a:extLst>
          </p:cNvPr>
          <p:cNvPicPr>
            <a:picLocks noChangeAspect="1"/>
          </p:cNvPicPr>
          <p:nvPr/>
        </p:nvPicPr>
        <p:blipFill>
          <a:blip r:embed="rId3"/>
          <a:srcRect l="8648" r="246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47371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11367E4-7D80-4182-3B0B-C783FEA4A3A3}"/>
              </a:ext>
            </a:extLst>
          </p:cNvPr>
          <p:cNvSpPr>
            <a:spLocks noGrp="1"/>
          </p:cNvSpPr>
          <p:nvPr>
            <p:ph idx="1"/>
          </p:nvPr>
        </p:nvSpPr>
        <p:spPr>
          <a:xfrm>
            <a:off x="4447308" y="591344"/>
            <a:ext cx="6906491" cy="5585619"/>
          </a:xfrm>
        </p:spPr>
        <p:txBody>
          <a:bodyPr anchor="ctr">
            <a:normAutofit/>
          </a:bodyPr>
          <a:lstStyle/>
          <a:p>
            <a:r>
              <a:rPr lang="en-US" sz="2400" dirty="0">
                <a:latin typeface="Arial" panose="020B0604020202020204" pitchFamily="34" charset="0"/>
                <a:cs typeface="Arial" panose="020B0604020202020204" pitchFamily="34" charset="0"/>
              </a:rPr>
              <a:t>Publishers: Follow DAISY engraving guidelines, and export </a:t>
            </a:r>
            <a:r>
              <a:rPr lang="en-US" sz="2400" dirty="0" err="1">
                <a:latin typeface="Arial" panose="020B0604020202020204" pitchFamily="34" charset="0"/>
                <a:cs typeface="Arial" panose="020B0604020202020204" pitchFamily="34" charset="0"/>
              </a:rPr>
              <a:t>MusicXML</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Educators: Use DAISY resources</a:t>
            </a:r>
          </a:p>
          <a:p>
            <a:r>
              <a:rPr lang="en-US" sz="2400" dirty="0">
                <a:latin typeface="Arial" panose="020B0604020202020204" pitchFamily="34" charset="0"/>
                <a:cs typeface="Arial" panose="020B0604020202020204" pitchFamily="34" charset="0"/>
              </a:rPr>
              <a:t>Transcribers: Share with MBPN</a:t>
            </a:r>
          </a:p>
          <a:p>
            <a:r>
              <a:rPr lang="en-US" sz="2400" dirty="0">
                <a:latin typeface="Arial" panose="020B0604020202020204" pitchFamily="34" charset="0"/>
                <a:cs typeface="Arial" panose="020B0604020202020204" pitchFamily="34" charset="0"/>
              </a:rPr>
              <a:t>Developers: Improve tools and OMR</a:t>
            </a:r>
          </a:p>
          <a:p>
            <a:r>
              <a:rPr lang="en-US" sz="2400" dirty="0">
                <a:latin typeface="Arial" panose="020B0604020202020204" pitchFamily="34" charset="0"/>
                <a:cs typeface="Arial" panose="020B0604020202020204" pitchFamily="34" charset="0"/>
              </a:rPr>
              <a:t>Advocates: Spread the word about music accessibility</a:t>
            </a:r>
          </a:p>
          <a:p>
            <a:r>
              <a:rPr lang="en-US" sz="2400" dirty="0">
                <a:latin typeface="Arial" panose="020B0604020202020204" pitchFamily="34" charset="0"/>
                <a:cs typeface="Arial" panose="020B0604020202020204" pitchFamily="34" charset="0"/>
              </a:rPr>
              <a:t>End-users: Use DAISY resources and personal support services e.g. Vision Australia</a:t>
            </a:r>
          </a:p>
          <a:p>
            <a:endParaRPr lang="en-AU" dirty="0"/>
          </a:p>
        </p:txBody>
      </p:sp>
      <p:sp>
        <p:nvSpPr>
          <p:cNvPr id="4" name="Oval 3">
            <a:extLst>
              <a:ext uri="{FF2B5EF4-FFF2-40B4-BE49-F238E27FC236}">
                <a16:creationId xmlns:a16="http://schemas.microsoft.com/office/drawing/2014/main" id="{030B8ED4-F980-471C-7468-DA4AA826D4EC}"/>
              </a:ext>
            </a:extLst>
          </p:cNvPr>
          <p:cNvSpPr/>
          <p:nvPr/>
        </p:nvSpPr>
        <p:spPr>
          <a:xfrm>
            <a:off x="-701900" y="1106239"/>
            <a:ext cx="4719039" cy="464552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D38303B6-9D0B-7F56-8005-C4EF48E4CE1A}"/>
              </a:ext>
            </a:extLst>
          </p:cNvPr>
          <p:cNvSpPr>
            <a:spLocks noGrp="1"/>
          </p:cNvSpPr>
          <p:nvPr>
            <p:ph type="title"/>
          </p:nvPr>
        </p:nvSpPr>
        <p:spPr>
          <a:xfrm>
            <a:off x="231931" y="1198418"/>
            <a:ext cx="3623252" cy="4461163"/>
          </a:xfrm>
        </p:spPr>
        <p:txBody>
          <a:bodyPr>
            <a:normAutofit/>
          </a:bodyPr>
          <a:lstStyle/>
          <a:p>
            <a:r>
              <a:rPr lang="en-US" sz="4800" dirty="0">
                <a:latin typeface="Arial" panose="020B0604020202020204" pitchFamily="34" charset="0"/>
                <a:cs typeface="Arial" panose="020B0604020202020204" pitchFamily="34" charset="0"/>
              </a:rPr>
              <a:t>What Does Participation Look Like?</a:t>
            </a:r>
            <a:endParaRPr lang="en-AU"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6154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F49E25E-B9D5-3016-E4AE-7C7E974504BB}"/>
              </a:ext>
            </a:extLst>
          </p:cNvPr>
          <p:cNvSpPr>
            <a:spLocks noGrp="1"/>
          </p:cNvSpPr>
          <p:nvPr>
            <p:ph type="title"/>
          </p:nvPr>
        </p:nvSpPr>
        <p:spPr>
          <a:xfrm>
            <a:off x="1339052" y="365125"/>
            <a:ext cx="10014748" cy="1325563"/>
          </a:xfrm>
        </p:spPr>
        <p:txBody>
          <a:bodyPr>
            <a:normAutofit/>
          </a:bodyPr>
          <a:lstStyle/>
          <a:p>
            <a:r>
              <a:rPr lang="en-AU" sz="4800" dirty="0">
                <a:latin typeface="Arial" panose="020B0604020202020204" pitchFamily="34" charset="0"/>
                <a:cs typeface="Arial" panose="020B0604020202020204" pitchFamily="34" charset="0"/>
              </a:rPr>
              <a:t>Call To ACTION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F264CA1-3902-6AA5-7640-CECF694EE1F8}"/>
              </a:ext>
            </a:extLst>
          </p:cNvPr>
          <p:cNvSpPr>
            <a:spLocks noGrp="1"/>
          </p:cNvSpPr>
          <p:nvPr>
            <p:ph idx="1"/>
          </p:nvPr>
        </p:nvSpPr>
        <p:spPr>
          <a:xfrm>
            <a:off x="1339052" y="1554522"/>
            <a:ext cx="10515600" cy="4351338"/>
          </a:xfrm>
        </p:spPr>
        <p:txBody>
          <a:bodyPr>
            <a:normAutofit fontScale="92500" lnSpcReduction="20000"/>
          </a:bodyPr>
          <a:lstStyle/>
          <a:p>
            <a:pPr marL="0" indent="0">
              <a:buNone/>
            </a:pPr>
            <a:r>
              <a:rPr lang="en-US" sz="3200" dirty="0">
                <a:latin typeface="Arial" panose="020B0604020202020204" pitchFamily="34" charset="0"/>
                <a:cs typeface="Arial" panose="020B0604020202020204" pitchFamily="34" charset="0"/>
              </a:rPr>
              <a:t>Join us:</a:t>
            </a:r>
          </a:p>
          <a:p>
            <a:pPr>
              <a:lnSpc>
                <a:spcPct val="115000"/>
              </a:lnSpc>
              <a:spcBef>
                <a:spcPts val="600"/>
              </a:spcBef>
              <a:spcAft>
                <a:spcPts val="600"/>
              </a:spcAft>
              <a:buNone/>
            </a:pPr>
            <a:r>
              <a:rPr lang="en-AU" sz="2400" kern="100" dirty="0">
                <a:effectLst/>
                <a:latin typeface="Arial" panose="020B0604020202020204" pitchFamily="34" charset="0"/>
                <a:ea typeface="Calibri" panose="020F0502020204030204" pitchFamily="34" charset="0"/>
              </a:rPr>
              <a:t>There are several ways to engage with the DAISY Music Braille Project and our activities:</a:t>
            </a:r>
          </a:p>
          <a:p>
            <a:pPr marL="342900" lvl="0" indent="-342900">
              <a:lnSpc>
                <a:spcPct val="115000"/>
              </a:lnSpc>
              <a:spcBef>
                <a:spcPts val="600"/>
              </a:spcBef>
              <a:spcAft>
                <a:spcPts val="600"/>
              </a:spcAft>
              <a:buFont typeface="+mj-lt"/>
              <a:buAutoNum type="arabicPeriod"/>
              <a:tabLst>
                <a:tab pos="457200" algn="l"/>
              </a:tabLst>
            </a:pPr>
            <a:r>
              <a:rPr lang="en-AU" sz="2400" kern="100" dirty="0">
                <a:effectLst/>
                <a:latin typeface="Arial" panose="020B0604020202020204" pitchFamily="34" charset="0"/>
                <a:ea typeface="Calibri" panose="020F0502020204030204" pitchFamily="34" charset="0"/>
              </a:rPr>
              <a:t>Visit our web pages at </a:t>
            </a:r>
            <a:r>
              <a:rPr lang="en-AU" sz="2400" kern="100" dirty="0">
                <a:effectLst/>
                <a:latin typeface="Arial" panose="020B0604020202020204" pitchFamily="34" charset="0"/>
                <a:ea typeface="Calibri" panose="020F0502020204030204" pitchFamily="34" charset="0"/>
                <a:hlinkClick r:id="rId3" tooltip="click here to link to www.daisy.org/MusicBraille"/>
              </a:rPr>
              <a:t>www.daisy.org/MusicBraille</a:t>
            </a:r>
            <a:endParaRPr lang="en-AU" sz="2400" kern="100" dirty="0">
              <a:effectLst/>
              <a:latin typeface="Arial" panose="020B0604020202020204" pitchFamily="34" charset="0"/>
              <a:ea typeface="Calibri" panose="020F0502020204030204" pitchFamily="34" charset="0"/>
            </a:endParaRPr>
          </a:p>
          <a:p>
            <a:pPr marL="342900" lvl="0" indent="-342900">
              <a:lnSpc>
                <a:spcPct val="115000"/>
              </a:lnSpc>
              <a:spcBef>
                <a:spcPts val="600"/>
              </a:spcBef>
              <a:spcAft>
                <a:spcPts val="600"/>
              </a:spcAft>
              <a:buFont typeface="+mj-lt"/>
              <a:buAutoNum type="arabicPeriod"/>
              <a:tabLst>
                <a:tab pos="457200" algn="l"/>
              </a:tabLst>
            </a:pPr>
            <a:r>
              <a:rPr lang="en-AU" sz="2400" kern="100" dirty="0">
                <a:effectLst/>
                <a:latin typeface="Arial" panose="020B0604020202020204" pitchFamily="34" charset="0"/>
                <a:ea typeface="Calibri" panose="020F0502020204030204" pitchFamily="34" charset="0"/>
              </a:rPr>
              <a:t>Sign up to our mailing lists: </a:t>
            </a:r>
            <a:r>
              <a:rPr lang="en-AU" sz="2400" kern="100" dirty="0">
                <a:effectLst/>
                <a:latin typeface="Arial" panose="020B0604020202020204" pitchFamily="34" charset="0"/>
                <a:ea typeface="Calibri" panose="020F0502020204030204" pitchFamily="34" charset="0"/>
                <a:hlinkClick r:id="rId4"/>
              </a:rPr>
              <a:t>https://forms.office.com/e/MRS7DpmWUr</a:t>
            </a:r>
            <a:endParaRPr lang="en-AU" sz="2400" kern="100" dirty="0">
              <a:effectLst/>
              <a:latin typeface="Arial" panose="020B0604020202020204" pitchFamily="34" charset="0"/>
              <a:ea typeface="Calibri" panose="020F0502020204030204" pitchFamily="34" charset="0"/>
            </a:endParaRPr>
          </a:p>
          <a:p>
            <a:pPr marL="342900" lvl="0" indent="-342900">
              <a:lnSpc>
                <a:spcPct val="115000"/>
              </a:lnSpc>
              <a:spcBef>
                <a:spcPts val="600"/>
              </a:spcBef>
              <a:spcAft>
                <a:spcPts val="600"/>
              </a:spcAft>
              <a:buFont typeface="+mj-lt"/>
              <a:buAutoNum type="arabicPeriod"/>
              <a:tabLst>
                <a:tab pos="457200" algn="l"/>
              </a:tabLst>
            </a:pPr>
            <a:r>
              <a:rPr lang="en-AU" sz="2400" kern="100" dirty="0">
                <a:effectLst/>
                <a:latin typeface="Arial" panose="020B0604020202020204" pitchFamily="34" charset="0"/>
                <a:ea typeface="Calibri" panose="020F0502020204030204" pitchFamily="34" charset="0"/>
              </a:rPr>
              <a:t>Email us at </a:t>
            </a:r>
            <a:r>
              <a:rPr lang="en-AU" sz="2400" kern="100" dirty="0">
                <a:effectLst/>
                <a:latin typeface="Arial" panose="020B0604020202020204" pitchFamily="34" charset="0"/>
                <a:ea typeface="Calibri" panose="020F0502020204030204" pitchFamily="34" charset="0"/>
                <a:hlinkClick r:id="rId5"/>
              </a:rPr>
              <a:t>MusicBraille@daisy.org</a:t>
            </a:r>
            <a:endParaRPr lang="en-AU" sz="2400" kern="100" dirty="0">
              <a:effectLst/>
              <a:latin typeface="Arial" panose="020B0604020202020204" pitchFamily="34" charset="0"/>
              <a:ea typeface="Calibri" panose="020F0502020204030204" pitchFamily="34" charset="0"/>
            </a:endParaRPr>
          </a:p>
          <a:p>
            <a:pPr marL="342900" lvl="0" indent="-342900">
              <a:lnSpc>
                <a:spcPct val="115000"/>
              </a:lnSpc>
              <a:spcBef>
                <a:spcPts val="600"/>
              </a:spcBef>
              <a:spcAft>
                <a:spcPts val="600"/>
              </a:spcAft>
              <a:buFont typeface="+mj-lt"/>
              <a:buAutoNum type="arabicPeriod"/>
              <a:tabLst>
                <a:tab pos="457200" algn="l"/>
              </a:tabLst>
            </a:pPr>
            <a:r>
              <a:rPr lang="en-AU" sz="2400" kern="100" dirty="0">
                <a:latin typeface="Arial" panose="020B0604020202020204" pitchFamily="34" charset="0"/>
                <a:ea typeface="Calibri" panose="020F0502020204030204" pitchFamily="34" charset="0"/>
              </a:rPr>
              <a:t>For publishers or engraving guidelines:</a:t>
            </a:r>
            <a:r>
              <a:rPr lang="en-AU" sz="2400" kern="100" dirty="0">
                <a:effectLst/>
                <a:latin typeface="Arial" panose="020B0604020202020204" pitchFamily="34" charset="0"/>
                <a:ea typeface="Calibri" panose="020F0502020204030204" pitchFamily="34" charset="0"/>
              </a:rPr>
              <a:t> </a:t>
            </a:r>
            <a:r>
              <a:rPr lang="en-AU" sz="2400" kern="100" dirty="0">
                <a:effectLst/>
                <a:latin typeface="Arial" panose="020B0604020202020204" pitchFamily="34" charset="0"/>
                <a:ea typeface="Calibri" panose="020F0502020204030204" pitchFamily="34" charset="0"/>
                <a:hlinkClick r:id="rId6"/>
              </a:rPr>
              <a:t>DAISY.org/</a:t>
            </a:r>
            <a:r>
              <a:rPr lang="en-AU" sz="2400" kern="100" dirty="0" err="1">
                <a:effectLst/>
                <a:latin typeface="Arial" panose="020B0604020202020204" pitchFamily="34" charset="0"/>
                <a:ea typeface="Calibri" panose="020F0502020204030204" pitchFamily="34" charset="0"/>
                <a:hlinkClick r:id="rId6"/>
              </a:rPr>
              <a:t>AccessibleMusicPublishing</a:t>
            </a:r>
            <a:r>
              <a:rPr lang="en-AU" sz="2400" kern="100" dirty="0">
                <a:effectLst/>
                <a:latin typeface="Arial" panose="020B0604020202020204" pitchFamily="34" charset="0"/>
                <a:ea typeface="Calibri" panose="020F0502020204030204" pitchFamily="34" charset="0"/>
              </a:rPr>
              <a:t> </a:t>
            </a:r>
          </a:p>
          <a:p>
            <a:pPr marL="0" indent="0">
              <a:lnSpc>
                <a:spcPct val="115000"/>
              </a:lnSpc>
              <a:spcBef>
                <a:spcPts val="600"/>
              </a:spcBef>
              <a:spcAft>
                <a:spcPts val="600"/>
              </a:spcAft>
              <a:buNone/>
            </a:pPr>
            <a:r>
              <a:rPr lang="en-AU" sz="2400" kern="100" dirty="0">
                <a:effectLst/>
                <a:latin typeface="Arial" panose="020B0604020202020204" pitchFamily="34" charset="0"/>
                <a:ea typeface="Calibri" panose="020F0502020204030204" pitchFamily="34" charset="0"/>
              </a:rPr>
              <a:t>We actively welcome new contributors – including music braille producers, educators, publishers, and accessibility advocates – and we look forward to hearing from you.</a:t>
            </a:r>
          </a:p>
          <a:p>
            <a:pPr marL="0" indent="0">
              <a:lnSpc>
                <a:spcPct val="115000"/>
              </a:lnSpc>
              <a:spcBef>
                <a:spcPts val="600"/>
              </a:spcBef>
              <a:spcAft>
                <a:spcPts val="600"/>
              </a:spcAft>
              <a:buNone/>
            </a:pPr>
            <a:endParaRPr lang="en-AU" sz="1800" kern="100" dirty="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1679672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00B485-B3E7-F402-727C-5668DB1837D3}"/>
              </a:ext>
            </a:extLst>
          </p:cNvPr>
          <p:cNvSpPr>
            <a:spLocks noGrp="1"/>
          </p:cNvSpPr>
          <p:nvPr>
            <p:ph type="title"/>
          </p:nvPr>
        </p:nvSpPr>
        <p:spPr>
          <a:xfrm>
            <a:off x="572493" y="238539"/>
            <a:ext cx="11018520" cy="1434415"/>
          </a:xfrm>
        </p:spPr>
        <p:txBody>
          <a:bodyPr anchor="b">
            <a:normAutofit/>
          </a:bodyPr>
          <a:lstStyle/>
          <a:p>
            <a:r>
              <a:rPr lang="en-AU" sz="4800" dirty="0">
                <a:latin typeface="Arial" panose="020B0604020202020204" pitchFamily="34" charset="0"/>
                <a:cs typeface="Arial" panose="020B0604020202020204" pitchFamily="34" charset="0"/>
              </a:rPr>
              <a:t>Contact and Acknowledgements</a:t>
            </a:r>
          </a:p>
        </p:txBody>
      </p:sp>
      <p:sp>
        <p:nvSpPr>
          <p:cNvPr id="1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03616A3-E54E-21A8-3F4D-A5EEFD1A1A10}"/>
              </a:ext>
            </a:extLst>
          </p:cNvPr>
          <p:cNvSpPr>
            <a:spLocks noGrp="1"/>
          </p:cNvSpPr>
          <p:nvPr>
            <p:ph idx="1"/>
          </p:nvPr>
        </p:nvSpPr>
        <p:spPr>
          <a:xfrm>
            <a:off x="572493" y="2071316"/>
            <a:ext cx="6713552" cy="4119172"/>
          </a:xfrm>
        </p:spPr>
        <p:txBody>
          <a:bodyPr anchor="t">
            <a:normAutofit fontScale="92500" lnSpcReduction="20000"/>
          </a:bodyPr>
          <a:lstStyle/>
          <a:p>
            <a:pPr marL="0" indent="0">
              <a:buNone/>
            </a:pPr>
            <a:r>
              <a:rPr lang="en-US" sz="2400" dirty="0">
                <a:latin typeface="Arial" panose="020B0604020202020204" pitchFamily="34" charset="0"/>
                <a:cs typeface="Arial" panose="020B0604020202020204" pitchFamily="34" charset="0"/>
              </a:rPr>
              <a:t>DAISY:</a:t>
            </a:r>
          </a:p>
          <a:p>
            <a:r>
              <a:rPr lang="en-US" sz="2400" dirty="0">
                <a:latin typeface="Arial" panose="020B0604020202020204" pitchFamily="34" charset="0"/>
                <a:cs typeface="Arial" panose="020B0604020202020204" pitchFamily="34" charset="0"/>
              </a:rPr>
              <a:t>www.daisy.org/MusicBraille</a:t>
            </a:r>
          </a:p>
          <a:p>
            <a:r>
              <a:rPr lang="en-US" sz="2400" dirty="0">
                <a:latin typeface="Arial" panose="020B0604020202020204" pitchFamily="34" charset="0"/>
                <a:cs typeface="Arial" panose="020B0604020202020204" pitchFamily="34" charset="0"/>
              </a:rPr>
              <a:t>MusicBraille@daisy.org</a:t>
            </a:r>
          </a:p>
          <a:p>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Vision Australia:</a:t>
            </a:r>
          </a:p>
          <a:p>
            <a:r>
              <a:rPr lang="en-US" sz="2400" dirty="0">
                <a:latin typeface="Arial" panose="020B0604020202020204" pitchFamily="34" charset="0"/>
                <a:cs typeface="Arial" panose="020B0604020202020204" pitchFamily="34" charset="0"/>
              </a:rPr>
              <a:t>https://www.visionaustralia.org</a:t>
            </a:r>
          </a:p>
          <a:p>
            <a:r>
              <a:rPr lang="en-AU" sz="2400" b="0" i="0" dirty="0">
                <a:effectLst/>
                <a:latin typeface="Arial" panose="020B0604020202020204" pitchFamily="34" charset="0"/>
                <a:cs typeface="Arial" panose="020B0604020202020204" pitchFamily="34" charset="0"/>
              </a:rPr>
              <a:t>printaccess@visionaustralia.org</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0" indent="0">
              <a:lnSpc>
                <a:spcPct val="120000"/>
              </a:lnSpc>
              <a:buNone/>
            </a:pPr>
            <a:r>
              <a:rPr lang="en-US" sz="2400" dirty="0">
                <a:latin typeface="Arial" panose="020B0604020202020204" pitchFamily="34" charset="0"/>
                <a:cs typeface="Arial" panose="020B0604020202020204" pitchFamily="34" charset="0"/>
              </a:rPr>
              <a:t>With thanks to Sarah Morley Wilkins and all DAISY funders and partners.</a:t>
            </a:r>
          </a:p>
          <a:p>
            <a:endParaRPr lang="en-AU" sz="2200" dirty="0"/>
          </a:p>
        </p:txBody>
      </p:sp>
      <p:pic>
        <p:nvPicPr>
          <p:cNvPr id="5" name="Picture 4" descr="Email symbol on yellow lightbulb">
            <a:extLst>
              <a:ext uri="{FF2B5EF4-FFF2-40B4-BE49-F238E27FC236}">
                <a16:creationId xmlns:a16="http://schemas.microsoft.com/office/drawing/2014/main" id="{2C3082C0-7EA7-8517-51B0-5588F1766002}"/>
              </a:ext>
            </a:extLst>
          </p:cNvPr>
          <p:cNvPicPr>
            <a:picLocks noChangeAspect="1"/>
          </p:cNvPicPr>
          <p:nvPr/>
        </p:nvPicPr>
        <p:blipFill>
          <a:blip r:embed="rId3"/>
          <a:srcRect l="18204" r="21668"/>
          <a:stretch/>
        </p:blipFill>
        <p:spPr>
          <a:xfrm>
            <a:off x="7675658" y="2093976"/>
            <a:ext cx="3941064" cy="4096512"/>
          </a:xfrm>
          <a:prstGeom prst="rect">
            <a:avLst/>
          </a:prstGeom>
        </p:spPr>
      </p:pic>
    </p:spTree>
    <p:extLst>
      <p:ext uri="{BB962C8B-B14F-4D97-AF65-F5344CB8AC3E}">
        <p14:creationId xmlns:p14="http://schemas.microsoft.com/office/powerpoint/2010/main" val="1247338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2731A8-B287-8819-5986-A09A1C64760E}"/>
              </a:ext>
            </a:extLst>
          </p:cNvPr>
          <p:cNvSpPr>
            <a:spLocks noGrp="1"/>
          </p:cNvSpPr>
          <p:nvPr>
            <p:ph type="title"/>
          </p:nvPr>
        </p:nvSpPr>
        <p:spPr>
          <a:xfrm>
            <a:off x="643278" y="-144516"/>
            <a:ext cx="3571810" cy="3573516"/>
          </a:xfrm>
        </p:spPr>
        <p:txBody>
          <a:bodyPr vert="horz" lIns="91440" tIns="45720" rIns="91440" bIns="45720" rtlCol="0" anchor="b">
            <a:normAutofit/>
          </a:bodyPr>
          <a:lstStyle/>
          <a:p>
            <a:r>
              <a:rPr lang="en-US" sz="4800" kern="1200" dirty="0">
                <a:solidFill>
                  <a:schemeClr val="tx1"/>
                </a:solidFill>
                <a:latin typeface="Arial" panose="020B0604020202020204" pitchFamily="34" charset="0"/>
                <a:cs typeface="Arial" panose="020B0604020202020204" pitchFamily="34" charset="0"/>
              </a:rPr>
              <a:t>Overview</a:t>
            </a:r>
          </a:p>
        </p:txBody>
      </p:sp>
      <p:sp>
        <p:nvSpPr>
          <p:cNvPr id="5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693823" y="3429000"/>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4" name="Content Placeholder 2">
            <a:extLst>
              <a:ext uri="{FF2B5EF4-FFF2-40B4-BE49-F238E27FC236}">
                <a16:creationId xmlns:a16="http://schemas.microsoft.com/office/drawing/2014/main" id="{0E4221C5-182E-21E2-C533-1440BB140550}"/>
              </a:ext>
            </a:extLst>
          </p:cNvPr>
          <p:cNvGraphicFramePr>
            <a:graphicFrameLocks noGrp="1"/>
          </p:cNvGraphicFramePr>
          <p:nvPr>
            <p:ph idx="1"/>
            <p:extLst>
              <p:ext uri="{D42A27DB-BD31-4B8C-83A1-F6EECF244321}">
                <p14:modId xmlns:p14="http://schemas.microsoft.com/office/powerpoint/2010/main" val="746621370"/>
              </p:ext>
            </p:extLst>
          </p:nvPr>
        </p:nvGraphicFramePr>
        <p:xfrm>
          <a:off x="5511704" y="713313"/>
          <a:ext cx="5842095" cy="54313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1556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1D2FC6F1-BD3F-1390-C041-4294447B2624}"/>
              </a:ext>
            </a:extLst>
          </p:cNvPr>
          <p:cNvSpPr/>
          <p:nvPr/>
        </p:nvSpPr>
        <p:spPr>
          <a:xfrm>
            <a:off x="802555" y="2134405"/>
            <a:ext cx="3993204" cy="258918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4046AD5C-FB68-E8A5-5336-2A1AA28B239E}"/>
              </a:ext>
            </a:extLst>
          </p:cNvPr>
          <p:cNvSpPr>
            <a:spLocks noGrp="1"/>
          </p:cNvSpPr>
          <p:nvPr>
            <p:ph type="title"/>
          </p:nvPr>
        </p:nvSpPr>
        <p:spPr>
          <a:xfrm>
            <a:off x="759840" y="1396686"/>
            <a:ext cx="4078635" cy="4064628"/>
          </a:xfrm>
        </p:spPr>
        <p:txBody>
          <a:bodyPr>
            <a:normAutofit/>
          </a:bodyPr>
          <a:lstStyle/>
          <a:p>
            <a:r>
              <a:rPr lang="en-AU" sz="4800" dirty="0">
                <a:latin typeface="Arial" panose="020B0604020202020204" pitchFamily="34" charset="0"/>
                <a:cs typeface="Arial" panose="020B0604020202020204" pitchFamily="34" charset="0"/>
              </a:rPr>
              <a:t>Introduction</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3EE2DFD-95A7-33FC-DA5B-858CAC133D0F}"/>
              </a:ext>
            </a:extLst>
          </p:cNvPr>
          <p:cNvSpPr>
            <a:spLocks noGrp="1"/>
          </p:cNvSpPr>
          <p:nvPr>
            <p:ph idx="1"/>
          </p:nvPr>
        </p:nvSpPr>
        <p:spPr>
          <a:xfrm>
            <a:off x="5370153" y="1526033"/>
            <a:ext cx="5536397" cy="3935281"/>
          </a:xfrm>
        </p:spPr>
        <p:txBody>
          <a:bodyPr>
            <a:normAutofit/>
          </a:bodyPr>
          <a:lstStyle/>
          <a:p>
            <a:r>
              <a:rPr lang="en-AU" sz="2400" dirty="0">
                <a:latin typeface="Arial" panose="020B0604020202020204" pitchFamily="34" charset="0"/>
                <a:cs typeface="Arial" panose="020B0604020202020204" pitchFamily="34" charset="0"/>
              </a:rPr>
              <a:t>Significant work of the DAISY Braille Music Project</a:t>
            </a:r>
          </a:p>
          <a:p>
            <a:r>
              <a:rPr lang="en-AU" sz="2400" dirty="0">
                <a:latin typeface="Arial" panose="020B0604020202020204" pitchFamily="34" charset="0"/>
                <a:cs typeface="Arial" panose="020B0604020202020204" pitchFamily="34" charset="0"/>
              </a:rPr>
              <a:t>Honour the work of Dr. Sarah Morley Wilkins. </a:t>
            </a:r>
          </a:p>
          <a:p>
            <a:r>
              <a:rPr lang="en-AU" sz="2400" dirty="0">
                <a:effectLst/>
                <a:latin typeface="Arial" panose="020B0604020202020204" pitchFamily="34" charset="0"/>
                <a:ea typeface="Calibri" panose="020F0502020204030204" pitchFamily="34" charset="0"/>
                <a:cs typeface="Arial" panose="020B0604020202020204" pitchFamily="34" charset="0"/>
              </a:rPr>
              <a:t>This presentation builds upon her excellent work and her more recent presentations.</a:t>
            </a:r>
            <a:endParaRPr lang="en-AU"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8445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A7A30-34C9-3CE0-5B45-994FA4D45605}"/>
              </a:ext>
            </a:extLst>
          </p:cNvPr>
          <p:cNvSpPr>
            <a:spLocks noGrp="1"/>
          </p:cNvSpPr>
          <p:nvPr>
            <p:ph type="title"/>
          </p:nvPr>
        </p:nvSpPr>
        <p:spPr>
          <a:xfrm>
            <a:off x="6096000" y="563022"/>
            <a:ext cx="6323443" cy="1402470"/>
          </a:xfrm>
        </p:spPr>
        <p:txBody>
          <a:bodyPr anchor="t">
            <a:normAutofit/>
          </a:bodyPr>
          <a:lstStyle/>
          <a:p>
            <a:r>
              <a:rPr lang="en-AU" sz="3200" dirty="0"/>
              <a:t> </a:t>
            </a:r>
            <a:br>
              <a:rPr lang="en-AU" sz="3200" dirty="0"/>
            </a:br>
            <a:r>
              <a:rPr lang="en-AU" sz="4800" dirty="0">
                <a:latin typeface="Arial" panose="020B0604020202020204" pitchFamily="34" charset="0"/>
                <a:cs typeface="Arial" panose="020B0604020202020204" pitchFamily="34" charset="0"/>
              </a:rPr>
              <a:t>Special Mentions</a:t>
            </a:r>
          </a:p>
        </p:txBody>
      </p:sp>
      <p:pic>
        <p:nvPicPr>
          <p:cNvPr id="47" name="Picture 46" descr="Microphone and piano">
            <a:extLst>
              <a:ext uri="{FF2B5EF4-FFF2-40B4-BE49-F238E27FC236}">
                <a16:creationId xmlns:a16="http://schemas.microsoft.com/office/drawing/2014/main" id="{64810B3B-99C0-30C3-945D-76B984FB2828}"/>
              </a:ext>
            </a:extLst>
          </p:cNvPr>
          <p:cNvPicPr>
            <a:picLocks noChangeAspect="1"/>
          </p:cNvPicPr>
          <p:nvPr/>
        </p:nvPicPr>
        <p:blipFill>
          <a:blip r:embed="rId3"/>
          <a:srcRect l="19443" r="30795" b="-1"/>
          <a:stretch/>
        </p:blipFill>
        <p:spPr>
          <a:xfrm>
            <a:off x="-1" y="10"/>
            <a:ext cx="5151179" cy="6857990"/>
          </a:xfrm>
          <a:prstGeom prst="rect">
            <a:avLst/>
          </a:prstGeom>
        </p:spPr>
      </p:pic>
      <p:cxnSp>
        <p:nvCxnSpPr>
          <p:cNvPr id="20" name="Straight Connector 19">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8" name="Content Placeholder 2">
            <a:extLst>
              <a:ext uri="{FF2B5EF4-FFF2-40B4-BE49-F238E27FC236}">
                <a16:creationId xmlns:a16="http://schemas.microsoft.com/office/drawing/2014/main" id="{14D6D75E-FFC2-966D-171E-2471C87AB329}"/>
              </a:ext>
            </a:extLst>
          </p:cNvPr>
          <p:cNvSpPr>
            <a:spLocks noGrp="1"/>
          </p:cNvSpPr>
          <p:nvPr>
            <p:ph idx="1"/>
          </p:nvPr>
        </p:nvSpPr>
        <p:spPr>
          <a:xfrm>
            <a:off x="5971697" y="1819656"/>
            <a:ext cx="5444382" cy="3591207"/>
          </a:xfrm>
        </p:spPr>
        <p:txBody>
          <a:bodyPr>
            <a:noAutofit/>
          </a:bodyPr>
          <a:lstStyle/>
          <a:p>
            <a:r>
              <a:rPr lang="en-AU" sz="2400" dirty="0">
                <a:latin typeface="Arial" panose="020B0604020202020204" pitchFamily="34" charset="0"/>
                <a:cs typeface="Arial" panose="020B0604020202020204" pitchFamily="34" charset="0"/>
              </a:rPr>
              <a:t>Dr. Sarah Morley Wilkins:</a:t>
            </a:r>
            <a:r>
              <a:rPr lang="en-AU" sz="2400" dirty="0">
                <a:effectLst/>
                <a:latin typeface="Arial" panose="020B0604020202020204" pitchFamily="34" charset="0"/>
                <a:ea typeface="Calibri" panose="020F0502020204030204" pitchFamily="34" charset="0"/>
                <a:cs typeface="Arial" panose="020B0604020202020204" pitchFamily="34" charset="0"/>
              </a:rPr>
              <a:t> Project Manager &amp; User Experience Consultant of the DAISY Consortium's Music Braille Project, and </a:t>
            </a:r>
            <a:r>
              <a:rPr lang="en-AU" sz="2400" dirty="0">
                <a:latin typeface="Arial" panose="020B0604020202020204" pitchFamily="34" charset="0"/>
                <a:ea typeface="Calibri" panose="020F0502020204030204" pitchFamily="34" charset="0"/>
                <a:cs typeface="Arial" panose="020B0604020202020204" pitchFamily="34" charset="0"/>
              </a:rPr>
              <a:t>p</a:t>
            </a:r>
            <a:r>
              <a:rPr lang="en-AU" sz="2400" dirty="0">
                <a:effectLst/>
                <a:latin typeface="Arial" panose="020B0604020202020204" pitchFamily="34" charset="0"/>
                <a:ea typeface="Calibri" panose="020F0502020204030204" pitchFamily="34" charset="0"/>
                <a:cs typeface="Arial" panose="020B0604020202020204" pitchFamily="34" charset="0"/>
              </a:rPr>
              <a:t>revious MBPN Chair.</a:t>
            </a:r>
            <a:endParaRPr lang="en-AU" sz="2400" dirty="0">
              <a:latin typeface="Arial" panose="020B0604020202020204" pitchFamily="34" charset="0"/>
              <a:cs typeface="Arial" panose="020B0604020202020204" pitchFamily="34" charset="0"/>
            </a:endParaRPr>
          </a:p>
          <a:p>
            <a:r>
              <a:rPr lang="en-AU" sz="2400" dirty="0">
                <a:latin typeface="Arial" panose="020B0604020202020204" pitchFamily="34" charset="0"/>
                <a:cs typeface="Arial" panose="020B0604020202020204" pitchFamily="34" charset="0"/>
              </a:rPr>
              <a:t>Arne </a:t>
            </a:r>
            <a:r>
              <a:rPr lang="en-GB" sz="2400" b="0" dirty="0" err="1">
                <a:effectLst/>
                <a:latin typeface="Arial" panose="020B0604020202020204" pitchFamily="34" charset="0"/>
                <a:ea typeface="Aptos" panose="020B0004020202020204" pitchFamily="34" charset="0"/>
                <a:cs typeface="Arial" panose="020B0604020202020204" pitchFamily="34" charset="0"/>
              </a:rPr>
              <a:t>Kyrkjebø</a:t>
            </a:r>
            <a:r>
              <a:rPr lang="en-GB" sz="2400" b="0" dirty="0">
                <a:effectLst/>
                <a:latin typeface="Arial" panose="020B0604020202020204" pitchFamily="34" charset="0"/>
                <a:ea typeface="Aptos" panose="020B0004020202020204" pitchFamily="34" charset="0"/>
                <a:cs typeface="Arial" panose="020B0604020202020204" pitchFamily="34" charset="0"/>
              </a:rPr>
              <a:t>: </a:t>
            </a:r>
            <a:r>
              <a:rPr lang="en-AU" sz="2400" kern="100" dirty="0">
                <a:effectLst/>
                <a:latin typeface="Arial" panose="020B0604020202020204" pitchFamily="34" charset="0"/>
                <a:ea typeface="Calibri" panose="020F0502020204030204" pitchFamily="34" charset="0"/>
              </a:rPr>
              <a:t>Head of Production at the National Library of Norway. DAISY Board Member, oversees and champions the DAISY Music Braille Project.</a:t>
            </a:r>
            <a:r>
              <a:rPr lang="en-GB" sz="2400" b="0" dirty="0">
                <a:effectLst/>
                <a:latin typeface="Arial" panose="020B0604020202020204" pitchFamily="34" charset="0"/>
                <a:ea typeface="Aptos" panose="020B0004020202020204" pitchFamily="34" charset="0"/>
                <a:cs typeface="Arial" panose="020B0604020202020204" pitchFamily="34" charset="0"/>
              </a:rPr>
              <a:t> </a:t>
            </a:r>
          </a:p>
          <a:p>
            <a:r>
              <a:rPr lang="en-GB" sz="2400" b="0" dirty="0" err="1">
                <a:effectLst/>
                <a:latin typeface="Arial" panose="020B0604020202020204" pitchFamily="34" charset="0"/>
                <a:ea typeface="Aptos" panose="020B0004020202020204" pitchFamily="34" charset="0"/>
                <a:cs typeface="Arial" panose="020B0604020202020204" pitchFamily="34" charset="0"/>
              </a:rPr>
              <a:t>Haipeng</a:t>
            </a:r>
            <a:r>
              <a:rPr lang="en-GB" sz="2400" b="0" dirty="0">
                <a:effectLst/>
                <a:latin typeface="Arial" panose="020B0604020202020204" pitchFamily="34" charset="0"/>
                <a:ea typeface="Aptos" panose="020B0004020202020204" pitchFamily="34" charset="0"/>
                <a:cs typeface="Arial" panose="020B0604020202020204" pitchFamily="34" charset="0"/>
              </a:rPr>
              <a:t> Hu: </a:t>
            </a:r>
            <a:r>
              <a:rPr lang="en-AU" sz="2400" dirty="0">
                <a:effectLst/>
                <a:latin typeface="Arial" panose="020B0604020202020204" pitchFamily="34" charset="0"/>
                <a:ea typeface="Calibri" panose="020F0502020204030204" pitchFamily="34" charset="0"/>
              </a:rPr>
              <a:t>DAISY Music Braille Project Technical Consultant and founder of </a:t>
            </a:r>
            <a:r>
              <a:rPr lang="en-AU" sz="2400" dirty="0" err="1">
                <a:effectLst/>
                <a:latin typeface="Arial" panose="020B0604020202020204" pitchFamily="34" charset="0"/>
                <a:ea typeface="Calibri" panose="020F0502020204030204" pitchFamily="34" charset="0"/>
              </a:rPr>
              <a:t>BrailleOrch</a:t>
            </a:r>
            <a:endParaRPr lang="en-AU"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9691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BE5AE5-173A-3766-2E1F-08DA20C422EA}"/>
              </a:ext>
            </a:extLst>
          </p:cNvPr>
          <p:cNvSpPr>
            <a:spLocks noGrp="1"/>
          </p:cNvSpPr>
          <p:nvPr>
            <p:ph type="title"/>
          </p:nvPr>
        </p:nvSpPr>
        <p:spPr>
          <a:xfrm>
            <a:off x="403826" y="1079101"/>
            <a:ext cx="10249264" cy="1087819"/>
          </a:xfrm>
        </p:spPr>
        <p:txBody>
          <a:bodyPr anchor="b">
            <a:noAutofit/>
          </a:bodyPr>
          <a:lstStyle/>
          <a:p>
            <a:r>
              <a:rPr lang="en-US" sz="4800" dirty="0">
                <a:latin typeface="Arial" panose="020B0604020202020204" pitchFamily="34" charset="0"/>
                <a:cs typeface="Arial" panose="020B0604020202020204" pitchFamily="34" charset="0"/>
              </a:rPr>
              <a:t>Why Braille Music Still Matters</a:t>
            </a:r>
            <a:endParaRPr lang="en-AU" sz="4800" dirty="0">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1" name="Rectangle 40">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flipV="1">
            <a:off x="411480" y="2239821"/>
            <a:ext cx="10972560" cy="45719"/>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Content Placeholder 2">
            <a:extLst>
              <a:ext uri="{FF2B5EF4-FFF2-40B4-BE49-F238E27FC236}">
                <a16:creationId xmlns:a16="http://schemas.microsoft.com/office/drawing/2014/main" id="{0391CBED-28B9-0158-A334-2B87DDC31745}"/>
              </a:ext>
            </a:extLst>
          </p:cNvPr>
          <p:cNvSpPr>
            <a:spLocks noGrp="1"/>
          </p:cNvSpPr>
          <p:nvPr>
            <p:ph idx="1"/>
          </p:nvPr>
        </p:nvSpPr>
        <p:spPr>
          <a:xfrm>
            <a:off x="411480" y="2684095"/>
            <a:ext cx="4443154" cy="3492868"/>
          </a:xfrm>
        </p:spPr>
        <p:txBody>
          <a:bodyPr>
            <a:normAutofit/>
          </a:bodyPr>
          <a:lstStyle/>
          <a:p>
            <a:pPr>
              <a:buFont typeface="Arial" panose="020B0604020202020204" pitchFamily="34" charset="0"/>
              <a:buChar char="•"/>
            </a:pPr>
            <a:r>
              <a:rPr lang="en-US" sz="2400" dirty="0">
                <a:latin typeface="Arial" panose="020B0604020202020204" pitchFamily="34" charset="0"/>
                <a:cs typeface="Arial" panose="020B0604020202020204" pitchFamily="34" charset="0"/>
              </a:rPr>
              <a:t>Braille music is a living, essential tool for blind and print-disabled musicians.</a:t>
            </a:r>
          </a:p>
          <a:p>
            <a:pPr>
              <a:buFont typeface="Arial" panose="020B0604020202020204" pitchFamily="34" charset="0"/>
              <a:buChar char="•"/>
            </a:pPr>
            <a:r>
              <a:rPr lang="en-US" sz="2400" dirty="0">
                <a:latin typeface="Arial" panose="020B0604020202020204" pitchFamily="34" charset="0"/>
                <a:cs typeface="Arial" panose="020B0604020202020204" pitchFamily="34" charset="0"/>
              </a:rPr>
              <a:t>It enables independence, education, performance, and creative participation.</a:t>
            </a:r>
          </a:p>
          <a:p>
            <a:endParaRPr lang="en-AU" sz="1800" dirty="0"/>
          </a:p>
        </p:txBody>
      </p:sp>
      <p:pic>
        <p:nvPicPr>
          <p:cNvPr id="8" name="Picture 7" descr="A silhouette of a person singing into a microphone&#10;&#10;&#10;">
            <a:extLst>
              <a:ext uri="{FF2B5EF4-FFF2-40B4-BE49-F238E27FC236}">
                <a16:creationId xmlns:a16="http://schemas.microsoft.com/office/drawing/2014/main" id="{6E5D7FEE-4BB4-268E-50D9-48CFC4847797}"/>
              </a:ext>
            </a:extLst>
          </p:cNvPr>
          <p:cNvPicPr>
            <a:picLocks noChangeAspect="1"/>
          </p:cNvPicPr>
          <p:nvPr/>
        </p:nvPicPr>
        <p:blipFill>
          <a:blip r:embed="rId3"/>
          <a:stretch>
            <a:fillRect/>
          </a:stretch>
        </p:blipFill>
        <p:spPr>
          <a:xfrm rot="408622" flipH="1">
            <a:off x="6172873" y="2262680"/>
            <a:ext cx="4592770" cy="4592770"/>
          </a:xfrm>
          <a:prstGeom prst="rect">
            <a:avLst/>
          </a:prstGeom>
        </p:spPr>
      </p:pic>
    </p:spTree>
    <p:extLst>
      <p:ext uri="{BB962C8B-B14F-4D97-AF65-F5344CB8AC3E}">
        <p14:creationId xmlns:p14="http://schemas.microsoft.com/office/powerpoint/2010/main" val="3691353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Oval 5">
            <a:extLst>
              <a:ext uri="{FF2B5EF4-FFF2-40B4-BE49-F238E27FC236}">
                <a16:creationId xmlns:a16="http://schemas.microsoft.com/office/drawing/2014/main" id="{ABEA5E62-649E-13A8-4382-0BA34A6C3506}"/>
              </a:ext>
            </a:extLst>
          </p:cNvPr>
          <p:cNvSpPr/>
          <p:nvPr/>
        </p:nvSpPr>
        <p:spPr>
          <a:xfrm>
            <a:off x="-1242646" y="759765"/>
            <a:ext cx="5167532" cy="533846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a:extLst>
              <a:ext uri="{FF2B5EF4-FFF2-40B4-BE49-F238E27FC236}">
                <a16:creationId xmlns:a16="http://schemas.microsoft.com/office/drawing/2014/main" id="{68903935-DD7A-B061-0222-CC256E5F922A}"/>
              </a:ext>
            </a:extLst>
          </p:cNvPr>
          <p:cNvSpPr>
            <a:spLocks noGrp="1"/>
          </p:cNvSpPr>
          <p:nvPr>
            <p:ph idx="1"/>
          </p:nvPr>
        </p:nvSpPr>
        <p:spPr>
          <a:xfrm>
            <a:off x="4447308" y="591344"/>
            <a:ext cx="6906491" cy="5585619"/>
          </a:xfrm>
        </p:spPr>
        <p:txBody>
          <a:bodyPr anchor="ctr">
            <a:normAutofit/>
          </a:bodyPr>
          <a:lstStyle/>
          <a:p>
            <a:r>
              <a:rPr lang="en-US" sz="2400" dirty="0">
                <a:latin typeface="Arial" panose="020B0604020202020204" pitchFamily="34" charset="0"/>
                <a:cs typeface="Arial" panose="020B0604020202020204" pitchFamily="34" charset="0"/>
              </a:rPr>
              <a:t>DAISY is a global leader in accessible publishing standards.</a:t>
            </a:r>
          </a:p>
          <a:p>
            <a:r>
              <a:rPr lang="en-US" sz="2400" dirty="0">
                <a:latin typeface="Arial" panose="020B0604020202020204" pitchFamily="34" charset="0"/>
                <a:cs typeface="Arial" panose="020B0604020202020204" pitchFamily="34" charset="0"/>
              </a:rPr>
              <a:t>It responded to the braille music access crisis in 2017 by initiating a multi-year project to improve access and is currently still running!</a:t>
            </a:r>
          </a:p>
          <a:p>
            <a:pPr marL="0" indent="0">
              <a:buNone/>
            </a:pPr>
            <a:endParaRPr lang="en-AU" dirty="0"/>
          </a:p>
        </p:txBody>
      </p:sp>
      <p:sp>
        <p:nvSpPr>
          <p:cNvPr id="2" name="Title 1">
            <a:extLst>
              <a:ext uri="{FF2B5EF4-FFF2-40B4-BE49-F238E27FC236}">
                <a16:creationId xmlns:a16="http://schemas.microsoft.com/office/drawing/2014/main" id="{D79B4469-5BCC-5D30-5B84-6F4637488ABC}"/>
              </a:ext>
            </a:extLst>
          </p:cNvPr>
          <p:cNvSpPr>
            <a:spLocks noGrp="1"/>
          </p:cNvSpPr>
          <p:nvPr>
            <p:ph type="title"/>
          </p:nvPr>
        </p:nvSpPr>
        <p:spPr>
          <a:xfrm>
            <a:off x="171576" y="1305972"/>
            <a:ext cx="4726995" cy="4461163"/>
          </a:xfrm>
        </p:spPr>
        <p:txBody>
          <a:bodyPr>
            <a:normAutofit/>
          </a:bodyPr>
          <a:lstStyle/>
          <a:p>
            <a:r>
              <a:rPr lang="en-AU" sz="4800" dirty="0">
                <a:solidFill>
                  <a:schemeClr val="tx1">
                    <a:lumMod val="95000"/>
                    <a:lumOff val="5000"/>
                  </a:schemeClr>
                </a:solidFill>
                <a:latin typeface="Arial" panose="020B0604020202020204" pitchFamily="34" charset="0"/>
                <a:cs typeface="Arial" panose="020B0604020202020204" pitchFamily="34" charset="0"/>
              </a:rPr>
              <a:t>The DAISY Consortium’s Role</a:t>
            </a:r>
          </a:p>
        </p:txBody>
      </p:sp>
    </p:spTree>
    <p:extLst>
      <p:ext uri="{BB962C8B-B14F-4D97-AF65-F5344CB8AC3E}">
        <p14:creationId xmlns:p14="http://schemas.microsoft.com/office/powerpoint/2010/main" val="1899829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4321C2-9C4A-3C3C-4393-D0CA2B1ABC24}"/>
              </a:ext>
            </a:extLst>
          </p:cNvPr>
          <p:cNvSpPr>
            <a:spLocks noGrp="1"/>
          </p:cNvSpPr>
          <p:nvPr>
            <p:ph type="title"/>
          </p:nvPr>
        </p:nvSpPr>
        <p:spPr>
          <a:xfrm>
            <a:off x="838200" y="365125"/>
            <a:ext cx="10515600" cy="1325563"/>
          </a:xfrm>
        </p:spPr>
        <p:txBody>
          <a:bodyPr>
            <a:normAutofit/>
          </a:bodyPr>
          <a:lstStyle/>
          <a:p>
            <a:r>
              <a:rPr lang="en-US" sz="4800" dirty="0">
                <a:latin typeface="Arial" panose="020B0604020202020204" pitchFamily="34" charset="0"/>
                <a:cs typeface="Arial" panose="020B0604020202020204" pitchFamily="34" charset="0"/>
              </a:rPr>
              <a:t>The DAISY Music Braille Project</a:t>
            </a:r>
            <a:endParaRPr lang="en-AU" sz="4800" dirty="0">
              <a:latin typeface="Arial" panose="020B0604020202020204" pitchFamily="34" charset="0"/>
              <a:cs typeface="Arial" panose="020B0604020202020204" pitchFamily="34" charset="0"/>
            </a:endParaRPr>
          </a:p>
        </p:txBody>
      </p:sp>
      <p:sp>
        <p:nvSpPr>
          <p:cNvPr id="33"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AD6A0F14-60CA-B49E-3659-138D72B7F1AA}"/>
              </a:ext>
            </a:extLst>
          </p:cNvPr>
          <p:cNvGraphicFramePr>
            <a:graphicFrameLocks noGrp="1"/>
          </p:cNvGraphicFramePr>
          <p:nvPr>
            <p:ph idx="1"/>
            <p:extLst>
              <p:ext uri="{D42A27DB-BD31-4B8C-83A1-F6EECF244321}">
                <p14:modId xmlns:p14="http://schemas.microsoft.com/office/powerpoint/2010/main" val="225022334"/>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7035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6D2605-1657-0BEF-61F0-0398EEDF4979}"/>
              </a:ext>
            </a:extLst>
          </p:cNvPr>
          <p:cNvSpPr>
            <a:spLocks noGrp="1"/>
          </p:cNvSpPr>
          <p:nvPr>
            <p:ph type="title"/>
          </p:nvPr>
        </p:nvSpPr>
        <p:spPr>
          <a:xfrm>
            <a:off x="640079" y="325369"/>
            <a:ext cx="5278249" cy="1956841"/>
          </a:xfrm>
        </p:spPr>
        <p:txBody>
          <a:bodyPr anchor="b">
            <a:noAutofit/>
          </a:bodyPr>
          <a:lstStyle/>
          <a:p>
            <a:r>
              <a:rPr lang="en-AU" sz="4800" dirty="0">
                <a:latin typeface="Arial" panose="020B0604020202020204" pitchFamily="34" charset="0"/>
                <a:cs typeface="Arial" panose="020B0604020202020204" pitchFamily="34" charset="0"/>
              </a:rPr>
              <a:t>The Music Braille Production Network (MBPN)</a:t>
            </a:r>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9ACEB7-AB65-1CF7-E216-6DDFB49A1DB6}"/>
              </a:ext>
            </a:extLst>
          </p:cNvPr>
          <p:cNvSpPr>
            <a:spLocks noGrp="1"/>
          </p:cNvSpPr>
          <p:nvPr>
            <p:ph idx="1"/>
          </p:nvPr>
        </p:nvSpPr>
        <p:spPr>
          <a:xfrm>
            <a:off x="640080" y="2872899"/>
            <a:ext cx="4243589" cy="3320668"/>
          </a:xfrm>
        </p:spPr>
        <p:txBody>
          <a:bodyPr>
            <a:normAutofit/>
          </a:bodyPr>
          <a:lstStyle/>
          <a:p>
            <a:r>
              <a:rPr lang="en-US" sz="2400" dirty="0">
                <a:latin typeface="Arial" panose="020B0604020202020204" pitchFamily="34" charset="0"/>
                <a:cs typeface="Arial" panose="020B0604020202020204" pitchFamily="34" charset="0"/>
              </a:rPr>
              <a:t>An ongoing global network of music braille producers sharing files, expertise, and production practices.</a:t>
            </a:r>
          </a:p>
          <a:p>
            <a:r>
              <a:rPr lang="en-US" sz="2400" dirty="0">
                <a:latin typeface="Arial" panose="020B0604020202020204" pitchFamily="34" charset="0"/>
                <a:cs typeface="Arial" panose="020B0604020202020204" pitchFamily="34" charset="0"/>
              </a:rPr>
              <a:t>Explore at: www.daisy.org/MBPN</a:t>
            </a:r>
          </a:p>
          <a:p>
            <a:endParaRPr lang="en-AU" sz="2200" dirty="0"/>
          </a:p>
        </p:txBody>
      </p:sp>
      <p:pic>
        <p:nvPicPr>
          <p:cNvPr id="6" name="Picture 5" descr="Stick figure families holding hands">
            <a:extLst>
              <a:ext uri="{FF2B5EF4-FFF2-40B4-BE49-F238E27FC236}">
                <a16:creationId xmlns:a16="http://schemas.microsoft.com/office/drawing/2014/main" id="{7343ED15-BBFA-72F8-5750-69FF3A4F05F1}"/>
              </a:ext>
            </a:extLst>
          </p:cNvPr>
          <p:cNvPicPr>
            <a:picLocks noChangeAspect="1"/>
          </p:cNvPicPr>
          <p:nvPr/>
        </p:nvPicPr>
        <p:blipFill>
          <a:blip r:embed="rId3"/>
          <a:srcRect l="8100" r="2494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33354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AB503-FD64-9693-5648-CD1CFE721A77}"/>
              </a:ext>
            </a:extLst>
          </p:cNvPr>
          <p:cNvSpPr>
            <a:spLocks noGrp="1"/>
          </p:cNvSpPr>
          <p:nvPr>
            <p:ph type="title"/>
          </p:nvPr>
        </p:nvSpPr>
        <p:spPr>
          <a:xfrm>
            <a:off x="6096000" y="953240"/>
            <a:ext cx="5748347" cy="1628775"/>
          </a:xfrm>
        </p:spPr>
        <p:txBody>
          <a:bodyPr anchor="b">
            <a:noAutofit/>
          </a:bodyPr>
          <a:lstStyle/>
          <a:p>
            <a:r>
              <a:rPr lang="en-US" sz="4800" dirty="0">
                <a:latin typeface="Arial" panose="020B0604020202020204" pitchFamily="34" charset="0"/>
                <a:cs typeface="Arial" panose="020B0604020202020204" pitchFamily="34" charset="0"/>
              </a:rPr>
              <a:t>From Research to Implementation </a:t>
            </a:r>
            <a:br>
              <a:rPr lang="en-US" sz="4800" dirty="0">
                <a:latin typeface="Arial" panose="020B0604020202020204" pitchFamily="34" charset="0"/>
                <a:cs typeface="Arial" panose="020B0604020202020204" pitchFamily="34" charset="0"/>
              </a:rPr>
            </a:br>
            <a:endParaRPr lang="en-AU" sz="4800" dirty="0">
              <a:latin typeface="Arial" panose="020B0604020202020204" pitchFamily="34" charset="0"/>
              <a:cs typeface="Arial" panose="020B0604020202020204" pitchFamily="34" charset="0"/>
            </a:endParaRPr>
          </a:p>
        </p:txBody>
      </p:sp>
      <p:pic>
        <p:nvPicPr>
          <p:cNvPr id="10" name="Picture 9" descr="A choir in a concert hall&#10;Photo by Omar Flores on Unsplash">
            <a:extLst>
              <a:ext uri="{FF2B5EF4-FFF2-40B4-BE49-F238E27FC236}">
                <a16:creationId xmlns:a16="http://schemas.microsoft.com/office/drawing/2014/main" id="{C6258D11-E2E9-2B1D-47AC-4C851B3CD259}"/>
              </a:ext>
            </a:extLst>
          </p:cNvPr>
          <p:cNvPicPr>
            <a:picLocks noChangeAspect="1"/>
          </p:cNvPicPr>
          <p:nvPr/>
        </p:nvPicPr>
        <p:blipFill>
          <a:blip r:embed="rId3"/>
          <a:srcRect l="42358" r="8518" b="-2"/>
          <a:stretch/>
        </p:blipFill>
        <p:spPr>
          <a:xfrm>
            <a:off x="-652486" y="1587"/>
            <a:ext cx="6285925"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50324204-28CB-B9E2-B3A0-9BB3317F71B1}"/>
              </a:ext>
            </a:extLst>
          </p:cNvPr>
          <p:cNvSpPr>
            <a:spLocks noGrp="1"/>
          </p:cNvSpPr>
          <p:nvPr>
            <p:ph idx="1"/>
          </p:nvPr>
        </p:nvSpPr>
        <p:spPr>
          <a:xfrm>
            <a:off x="6096000" y="2065972"/>
            <a:ext cx="5291663" cy="3752849"/>
          </a:xfrm>
        </p:spPr>
        <p:txBody>
          <a:bodyPr>
            <a:noAutofit/>
          </a:bodyPr>
          <a:lstStyle/>
          <a:p>
            <a:pPr marL="0" indent="0">
              <a:buNone/>
            </a:pPr>
            <a:r>
              <a:rPr lang="en-US" sz="2400" dirty="0">
                <a:latin typeface="Arial" panose="020B0604020202020204" pitchFamily="34" charset="0"/>
                <a:cs typeface="Arial" panose="020B0604020202020204" pitchFamily="34" charset="0"/>
              </a:rPr>
              <a:t>Following sector research, DAISY implemented a series of strategic activities focused on:</a:t>
            </a:r>
          </a:p>
          <a:p>
            <a:pPr marL="342900" lvl="0" indent="-342900">
              <a:spcBef>
                <a:spcPts val="600"/>
              </a:spcBef>
              <a:spcAft>
                <a:spcPts val="600"/>
              </a:spcAft>
              <a:buSzPts val="1000"/>
              <a:buFont typeface="Symbol" panose="05050102010706020507" pitchFamily="18" charset="2"/>
              <a:buChar char=""/>
              <a:tabLst>
                <a:tab pos="457200" algn="l"/>
              </a:tabLst>
            </a:pPr>
            <a:r>
              <a:rPr lang="en-AU" sz="2400" kern="100" dirty="0">
                <a:effectLst/>
                <a:latin typeface="Arial" panose="020B0604020202020204" pitchFamily="34" charset="0"/>
                <a:ea typeface="Calibri" panose="020F0502020204030204" pitchFamily="34" charset="0"/>
                <a:cs typeface="Arial" panose="020B0604020202020204" pitchFamily="34" charset="0"/>
              </a:rPr>
              <a:t>Enhancing the </a:t>
            </a:r>
            <a:r>
              <a:rPr lang="en-AU" sz="2400" b="1" kern="100" dirty="0">
                <a:effectLst/>
                <a:latin typeface="Arial" panose="020B0604020202020204" pitchFamily="34" charset="0"/>
                <a:ea typeface="Calibri" panose="020F0502020204030204" pitchFamily="34" charset="0"/>
                <a:cs typeface="Arial" panose="020B0604020202020204" pitchFamily="34" charset="0"/>
              </a:rPr>
              <a:t>quantity</a:t>
            </a:r>
            <a:r>
              <a:rPr lang="en-AU" sz="2400" kern="100" dirty="0">
                <a:effectLst/>
                <a:latin typeface="Arial" panose="020B0604020202020204" pitchFamily="34" charset="0"/>
                <a:ea typeface="Calibri" panose="020F0502020204030204" pitchFamily="34" charset="0"/>
                <a:cs typeface="Arial" panose="020B0604020202020204" pitchFamily="34" charset="0"/>
              </a:rPr>
              <a:t> of available music braille.</a:t>
            </a:r>
          </a:p>
          <a:p>
            <a:pPr marL="342900" lvl="0" indent="-342900">
              <a:spcBef>
                <a:spcPts val="600"/>
              </a:spcBef>
              <a:spcAft>
                <a:spcPts val="600"/>
              </a:spcAft>
              <a:buSzPts val="1000"/>
              <a:buFont typeface="Symbol" panose="05050102010706020507" pitchFamily="18" charset="2"/>
              <a:buChar char=""/>
              <a:tabLst>
                <a:tab pos="457200" algn="l"/>
              </a:tabLst>
            </a:pPr>
            <a:r>
              <a:rPr lang="en-AU" sz="2400" kern="100" dirty="0">
                <a:effectLst/>
                <a:latin typeface="Arial" panose="020B0604020202020204" pitchFamily="34" charset="0"/>
                <a:ea typeface="Calibri" panose="020F0502020204030204" pitchFamily="34" charset="0"/>
                <a:cs typeface="Arial" panose="020B0604020202020204" pitchFamily="34" charset="0"/>
              </a:rPr>
              <a:t>Improving the </a:t>
            </a:r>
            <a:r>
              <a:rPr lang="en-AU" sz="2400" b="1" kern="100" dirty="0">
                <a:effectLst/>
                <a:latin typeface="Arial" panose="020B0604020202020204" pitchFamily="34" charset="0"/>
                <a:ea typeface="Calibri" panose="020F0502020204030204" pitchFamily="34" charset="0"/>
                <a:cs typeface="Arial" panose="020B0604020202020204" pitchFamily="34" charset="0"/>
              </a:rPr>
              <a:t>quality</a:t>
            </a:r>
            <a:r>
              <a:rPr lang="en-AU" sz="2400" kern="100" dirty="0">
                <a:effectLst/>
                <a:latin typeface="Arial" panose="020B0604020202020204" pitchFamily="34" charset="0"/>
                <a:ea typeface="Calibri" panose="020F0502020204030204" pitchFamily="34" charset="0"/>
                <a:cs typeface="Arial" panose="020B0604020202020204" pitchFamily="34" charset="0"/>
              </a:rPr>
              <a:t> and consistency of braille music production.</a:t>
            </a:r>
          </a:p>
          <a:p>
            <a:pPr marL="342900" lvl="0" indent="-342900">
              <a:spcBef>
                <a:spcPts val="600"/>
              </a:spcBef>
              <a:spcAft>
                <a:spcPts val="600"/>
              </a:spcAft>
              <a:buSzPts val="1000"/>
              <a:buFont typeface="Symbol" panose="05050102010706020507" pitchFamily="18" charset="2"/>
              <a:buChar char=""/>
              <a:tabLst>
                <a:tab pos="457200" algn="l"/>
              </a:tabLst>
            </a:pPr>
            <a:r>
              <a:rPr lang="en-AU" sz="2400" kern="100" dirty="0">
                <a:effectLst/>
                <a:latin typeface="Arial" panose="020B0604020202020204" pitchFamily="34" charset="0"/>
                <a:ea typeface="Calibri" panose="020F0502020204030204" pitchFamily="34" charset="0"/>
                <a:cs typeface="Arial" panose="020B0604020202020204" pitchFamily="34" charset="0"/>
              </a:rPr>
              <a:t>Increasing the </a:t>
            </a:r>
            <a:r>
              <a:rPr lang="en-AU" sz="2400" b="1" kern="100" dirty="0">
                <a:effectLst/>
                <a:latin typeface="Arial" panose="020B0604020202020204" pitchFamily="34" charset="0"/>
                <a:ea typeface="Calibri" panose="020F0502020204030204" pitchFamily="34" charset="0"/>
                <a:cs typeface="Arial" panose="020B0604020202020204" pitchFamily="34" charset="0"/>
              </a:rPr>
              <a:t>availability</a:t>
            </a:r>
            <a:r>
              <a:rPr lang="en-AU" sz="2400" kern="100" dirty="0">
                <a:effectLst/>
                <a:latin typeface="Arial" panose="020B0604020202020204" pitchFamily="34" charset="0"/>
                <a:ea typeface="Calibri" panose="020F0502020204030204" pitchFamily="34" charset="0"/>
                <a:cs typeface="Arial" panose="020B0604020202020204" pitchFamily="34" charset="0"/>
              </a:rPr>
              <a:t> of music braille in both physical and digital formats.</a:t>
            </a:r>
          </a:p>
        </p:txBody>
      </p:sp>
    </p:spTree>
    <p:extLst>
      <p:ext uri="{BB962C8B-B14F-4D97-AF65-F5344CB8AC3E}">
        <p14:creationId xmlns:p14="http://schemas.microsoft.com/office/powerpoint/2010/main" val="16984602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16377351-63A1-4C2E-8C9A-66CDD70F16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1F006B4-A9E1-4F39-85C8-FB836F919348}">
  <ds:schemaRefs>
    <ds:schemaRef ds:uri="http://schemas.microsoft.com/sharepoint/v3/contenttype/forms"/>
  </ds:schemaRefs>
</ds:datastoreItem>
</file>

<file path=customXml/itemProps3.xml><?xml version="1.0" encoding="utf-8"?>
<ds:datastoreItem xmlns:ds="http://schemas.openxmlformats.org/officeDocument/2006/customXml" ds:itemID="{8F3CD65D-61A5-43C9-A837-6EC73C7DA8AB}">
  <ds:schemaRefs>
    <ds:schemaRef ds:uri="http://schemas.openxmlformats.org/package/2006/metadata/core-properties"/>
    <ds:schemaRef ds:uri="http://purl.org/dc/elements/1.1/"/>
    <ds:schemaRef ds:uri="71af3243-3dd4-4a8d-8c0d-dd76da1f02a5"/>
    <ds:schemaRef ds:uri="http://schemas.microsoft.com/office/2006/metadata/properties"/>
    <ds:schemaRef ds:uri="http://schemas.microsoft.com/office/2006/documentManagement/types"/>
    <ds:schemaRef ds:uri="http://schemas.microsoft.com/office/infopath/2007/PartnerControls"/>
    <ds:schemaRef ds:uri="http://purl.org/dc/terms/"/>
    <ds:schemaRef ds:uri="16c05727-aa75-4e4a-9b5f-8a80a116589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5807</TotalTime>
  <Words>2198</Words>
  <Application>Microsoft Office PowerPoint</Application>
  <PresentationFormat>Widescreen</PresentationFormat>
  <Paragraphs>189</Paragraphs>
  <Slides>19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Aptos</vt:lpstr>
      <vt:lpstr>Aptos Display</vt:lpstr>
      <vt:lpstr>Arial</vt:lpstr>
      <vt:lpstr>Calibri</vt:lpstr>
      <vt:lpstr>Symbol</vt:lpstr>
      <vt:lpstr>Office Theme</vt:lpstr>
      <vt:lpstr>A World of Sound: DAISY’s Initiatives in Braille Music</vt:lpstr>
      <vt:lpstr>Overview</vt:lpstr>
      <vt:lpstr>Introduction</vt:lpstr>
      <vt:lpstr>  Special Mentions</vt:lpstr>
      <vt:lpstr>Why Braille Music Still Matters</vt:lpstr>
      <vt:lpstr>The DAISY Consortium’s Role</vt:lpstr>
      <vt:lpstr>The DAISY Music Braille Project</vt:lpstr>
      <vt:lpstr>The Music Braille Production Network (MBPN)</vt:lpstr>
      <vt:lpstr>From Research to Implementation  </vt:lpstr>
      <vt:lpstr>Tools Enabling Modern Braille Music</vt:lpstr>
      <vt:lpstr>Successful Interventions: Standards and Metadata</vt:lpstr>
      <vt:lpstr>Successful Interventions: Born Accessible Publishing</vt:lpstr>
      <vt:lpstr>Born Accessible Publishing – AMPAG’s Role</vt:lpstr>
      <vt:lpstr>Advancing Global Notation Standards</vt:lpstr>
      <vt:lpstr>   Present efforts  (3 Key Areas): </vt:lpstr>
      <vt:lpstr>The Future:  2026 and Beyond</vt:lpstr>
      <vt:lpstr>What Does Participation Look Like?</vt:lpstr>
      <vt:lpstr>Call To ACTION</vt:lpstr>
      <vt:lpstr>Contact and Acknowledgements</vt:lpstr>
    </vt:vector>
  </TitlesOfParts>
  <Company>Vision Australia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Christina Christensen</dc:creator>
  <cp:lastModifiedBy>Christina Christensen</cp:lastModifiedBy>
  <cp:revision>2</cp:revision>
  <dcterms:created xsi:type="dcterms:W3CDTF">2025-05-05T23:47:43Z</dcterms:created>
  <dcterms:modified xsi:type="dcterms:W3CDTF">2025-05-19T03:56:02Z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