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3" r:id="rId4"/>
    <p:sldId id="265" r:id="rId5"/>
    <p:sldId id="259" r:id="rId6"/>
    <p:sldId id="262" r:id="rId7"/>
    <p:sldId id="258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5"/>
    <p:restoredTop sz="92232"/>
  </p:normalViewPr>
  <p:slideViewPr>
    <p:cSldViewPr snapToGrid="0" snapToObjects="1">
      <p:cViewPr varScale="1">
        <p:scale>
          <a:sx n="70" d="100"/>
          <a:sy n="70" d="100"/>
        </p:scale>
        <p:origin x="200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38766-9F16-524E-BD94-9A8C9C19A78C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93D9E-4D74-504A-AB34-2BBA3B5DD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2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3D9E-4D74-504A-AB34-2BBA3B5DDB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83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TapeBlock Circuit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3D9E-4D74-504A-AB34-2BBA3B5DDB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4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a Power TapeBlock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3D9E-4D74-504A-AB34-2BBA3B5DDB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9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TapeBlock Vibration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3D9E-4D74-504A-AB34-2BBA3B5DDB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0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3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3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8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9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4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7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5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4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2A0B5-7AF4-0C46-A5DA-6B14586C8991}" type="datetimeFigureOut">
              <a:rPr lang="en-US" smtClean="0"/>
              <a:t>4/4/23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20CBE-2C9C-FC46-AA62-13D79D8FB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1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831850" y="3934691"/>
            <a:ext cx="10782300" cy="26489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en-US" sz="4700" dirty="0" smtClean="0">
                <a:solidFill>
                  <a:schemeClr val="tx1"/>
                </a:solidFill>
                <a:latin typeface="Futura" charset="0"/>
                <a:ea typeface="Futura" charset="0"/>
                <a:cs typeface="Futura" charset="0"/>
              </a:rPr>
              <a:t>TapeBlock: Creative circuit making for </a:t>
            </a:r>
            <a:r>
              <a:rPr lang="en-US" sz="4700" dirty="0" smtClean="0">
                <a:solidFill>
                  <a:schemeClr val="tx1"/>
                </a:solidFill>
                <a:latin typeface="Futura" charset="0"/>
                <a:ea typeface="Futura" charset="0"/>
                <a:cs typeface="Futura" charset="0"/>
              </a:rPr>
              <a:t>all</a:t>
            </a:r>
          </a:p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Futura" charset="0"/>
                <a:ea typeface="Futura" charset="0"/>
                <a:cs typeface="Futura" charset="0"/>
              </a:rPr>
              <a:t>Dr</a:t>
            </a:r>
            <a:r>
              <a:rPr lang="en-US" sz="4400" dirty="0" smtClean="0">
                <a:solidFill>
                  <a:schemeClr val="tx1"/>
                </a:solidFill>
                <a:latin typeface="Futura" charset="0"/>
                <a:ea typeface="Futura" charset="0"/>
                <a:cs typeface="Futura" charset="0"/>
              </a:rPr>
              <a:t> Kirsten Ellis</a:t>
            </a:r>
          </a:p>
          <a:p>
            <a:pPr algn="ctr"/>
            <a:r>
              <a:rPr lang="en-US" sz="3900" dirty="0" smtClean="0">
                <a:solidFill>
                  <a:schemeClr val="tx1"/>
                </a:solidFill>
                <a:latin typeface="Futura" charset="0"/>
                <a:ea typeface="Futura" charset="0"/>
                <a:cs typeface="Futura" charset="0"/>
              </a:rPr>
              <a:t>Monash University</a:t>
            </a:r>
            <a:endParaRPr lang="en-US" sz="3900" dirty="0">
              <a:solidFill>
                <a:schemeClr val="tx1"/>
              </a:solidFill>
              <a:latin typeface="Futura" charset="0"/>
              <a:ea typeface="Futura" charset="0"/>
              <a:cs typeface="Futur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13" y="255823"/>
            <a:ext cx="10463337" cy="40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Helvetica" charset="0"/>
                <a:ea typeface="Helvetica" charset="0"/>
                <a:cs typeface="Helvetica" charset="0"/>
              </a:rPr>
              <a:t>Plan for Today</a:t>
            </a:r>
            <a:endParaRPr lang="en-US" sz="5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4143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Make circuits with TapeBlocks </a:t>
            </a:r>
          </a:p>
          <a:p>
            <a:pPr lvl="1"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Vibration and Light</a:t>
            </a:r>
          </a:p>
          <a:p>
            <a:pPr lvl="1"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Power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Make a Power TapeBlock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Make a Vibration TapeBlock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8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Helvetica" charset="0"/>
                <a:ea typeface="Helvetica" charset="0"/>
                <a:cs typeface="Helvetica" charset="0"/>
              </a:rPr>
              <a:t>What are TapeBlocks</a:t>
            </a:r>
            <a:endParaRPr lang="en-US" sz="5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414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Accessible circuit making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Use foam blocks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The tape is conductive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Electronic components on or under</a:t>
            </a:r>
          </a:p>
          <a:p>
            <a:pPr>
              <a:lnSpc>
                <a:spcPct val="150000"/>
              </a:lnSpc>
            </a:pPr>
            <a:endParaRPr lang="en-US" sz="4000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3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Helvetica" charset="0"/>
                <a:ea typeface="Helvetica" charset="0"/>
                <a:cs typeface="Helvetica" charset="0"/>
              </a:rPr>
              <a:t>Block Orientation</a:t>
            </a:r>
            <a:endParaRPr lang="en-US" sz="5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Cube 3"/>
          <p:cNvSpPr/>
          <p:nvPr/>
        </p:nvSpPr>
        <p:spPr>
          <a:xfrm>
            <a:off x="1357745" y="2189018"/>
            <a:ext cx="6151418" cy="3408218"/>
          </a:xfrm>
          <a:prstGeom prst="cube">
            <a:avLst/>
          </a:pr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Callout 1 (No Border) 5"/>
          <p:cNvSpPr/>
          <p:nvPr/>
        </p:nvSpPr>
        <p:spPr>
          <a:xfrm>
            <a:off x="8050696" y="2978033"/>
            <a:ext cx="2798118" cy="732484"/>
          </a:xfrm>
          <a:prstGeom prst="callout1">
            <a:avLst>
              <a:gd name="adj1" fmla="val 56836"/>
              <a:gd name="adj2" fmla="val -25"/>
              <a:gd name="adj3" fmla="val 59604"/>
              <a:gd name="adj4" fmla="val -32794"/>
            </a:avLst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/>
              <a:t>Short End</a:t>
            </a:r>
            <a:endParaRPr lang="en-US" sz="4000" dirty="0"/>
          </a:p>
        </p:txBody>
      </p:sp>
      <p:sp>
        <p:nvSpPr>
          <p:cNvPr id="7" name="Line Callout 1 (No Border) 6"/>
          <p:cNvSpPr/>
          <p:nvPr/>
        </p:nvSpPr>
        <p:spPr>
          <a:xfrm>
            <a:off x="8050696" y="4042684"/>
            <a:ext cx="2798118" cy="732484"/>
          </a:xfrm>
          <a:prstGeom prst="callout1">
            <a:avLst>
              <a:gd name="adj1" fmla="val 56836"/>
              <a:gd name="adj2" fmla="val -25"/>
              <a:gd name="adj3" fmla="val 26455"/>
              <a:gd name="adj4" fmla="val -60750"/>
            </a:avLst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/>
              <a:t>Short Side</a:t>
            </a:r>
            <a:endParaRPr lang="en-US" sz="4000" dirty="0"/>
          </a:p>
        </p:txBody>
      </p:sp>
      <p:sp>
        <p:nvSpPr>
          <p:cNvPr id="8" name="Line Callout 1 (No Border) 7"/>
          <p:cNvSpPr/>
          <p:nvPr/>
        </p:nvSpPr>
        <p:spPr>
          <a:xfrm>
            <a:off x="8050696" y="5713131"/>
            <a:ext cx="2798118" cy="732484"/>
          </a:xfrm>
          <a:prstGeom prst="callout1">
            <a:avLst>
              <a:gd name="adj1" fmla="val 56836"/>
              <a:gd name="adj2" fmla="val -25"/>
              <a:gd name="adj3" fmla="val -51244"/>
              <a:gd name="adj4" fmla="val -143371"/>
            </a:avLst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/>
              <a:t>Long Side</a:t>
            </a:r>
            <a:endParaRPr lang="en-US" sz="4000" dirty="0"/>
          </a:p>
        </p:txBody>
      </p:sp>
      <p:sp>
        <p:nvSpPr>
          <p:cNvPr id="9" name="Line Callout 1 (No Border) 8"/>
          <p:cNvSpPr/>
          <p:nvPr/>
        </p:nvSpPr>
        <p:spPr>
          <a:xfrm>
            <a:off x="8050696" y="1124288"/>
            <a:ext cx="2798118" cy="732484"/>
          </a:xfrm>
          <a:prstGeom prst="callout1">
            <a:avLst>
              <a:gd name="adj1" fmla="val 56836"/>
              <a:gd name="adj2" fmla="val -25"/>
              <a:gd name="adj3" fmla="val 208301"/>
              <a:gd name="adj4" fmla="val -124985"/>
            </a:avLst>
          </a:prstGeom>
          <a:ln w="254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/>
              <a:t>Top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436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apeBlockBasicShort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78177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Helvetica" charset="0"/>
                <a:ea typeface="Helvetica" charset="0"/>
                <a:cs typeface="Helvetica" charset="0"/>
              </a:rPr>
              <a:t>Things you need to know</a:t>
            </a:r>
            <a:endParaRPr lang="en-US" sz="5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414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Wires are covered in plastic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nds are conductive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Cut the backing not the conductive tape</a:t>
            </a:r>
            <a:endParaRPr lang="en-US" sz="4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Helvetica" charset="0"/>
                <a:ea typeface="Helvetica" charset="0"/>
                <a:cs typeface="Helvetica" charset="0"/>
              </a:rPr>
              <a:t>We have conductive dots</a:t>
            </a:r>
            <a:endParaRPr lang="en-US" sz="40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7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apeBlockPower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53571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apeBlockVibratio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6582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94</Words>
  <Application>Microsoft Macintosh PowerPoint</Application>
  <PresentationFormat>Widescreen</PresentationFormat>
  <Paragraphs>31</Paragraphs>
  <Slides>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Calibri Light</vt:lpstr>
      <vt:lpstr>Futura</vt:lpstr>
      <vt:lpstr>Helvetica</vt:lpstr>
      <vt:lpstr>Arial</vt:lpstr>
      <vt:lpstr>Office Theme</vt:lpstr>
      <vt:lpstr>PowerPoint Presentation</vt:lpstr>
      <vt:lpstr>Plan for Today</vt:lpstr>
      <vt:lpstr>What are TapeBlocks</vt:lpstr>
      <vt:lpstr>Block Orientation</vt:lpstr>
      <vt:lpstr>PowerPoint Presentation</vt:lpstr>
      <vt:lpstr>Things you need to know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Ellis</dc:creator>
  <cp:lastModifiedBy>Kirsten Ellis</cp:lastModifiedBy>
  <cp:revision>18</cp:revision>
  <dcterms:created xsi:type="dcterms:W3CDTF">2023-04-04T12:10:59Z</dcterms:created>
  <dcterms:modified xsi:type="dcterms:W3CDTF">2023-04-05T10:03:42Z</dcterms:modified>
</cp:coreProperties>
</file>