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6" r:id="rId3"/>
    <p:sldId id="270" r:id="rId4"/>
    <p:sldId id="269" r:id="rId5"/>
    <p:sldId id="268" r:id="rId6"/>
    <p:sldId id="271" r:id="rId7"/>
    <p:sldId id="258" r:id="rId8"/>
    <p:sldId id="273" r:id="rId9"/>
    <p:sldId id="275" r:id="rId10"/>
    <p:sldId id="274" r:id="rId11"/>
    <p:sldId id="282" r:id="rId12"/>
    <p:sldId id="259" r:id="rId13"/>
    <p:sldId id="284" r:id="rId14"/>
    <p:sldId id="283" r:id="rId15"/>
    <p:sldId id="286" r:id="rId16"/>
    <p:sldId id="277" r:id="rId17"/>
    <p:sldId id="260" r:id="rId18"/>
    <p:sldId id="279" r:id="rId19"/>
    <p:sldId id="280" r:id="rId20"/>
    <p:sldId id="281" r:id="rId21"/>
    <p:sldId id="272"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9F311-F5C8-4D9A-A81A-DF9301FE309D}" v="65" dt="2023-04-28T02:53:45.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0711"/>
  </p:normalViewPr>
  <p:slideViewPr>
    <p:cSldViewPr snapToGrid="0">
      <p:cViewPr varScale="1">
        <p:scale>
          <a:sx n="85" d="100"/>
          <a:sy n="85" d="100"/>
        </p:scale>
        <p:origin x="15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6B10C-5EF2-9547-AD69-94EE9575F098}"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CA6E75-6476-F84C-ADF2-F0017E69007D}" type="slidenum">
              <a:rPr lang="en-US" smtClean="0"/>
              <a:t>‹#›</a:t>
            </a:fld>
            <a:endParaRPr lang="en-US"/>
          </a:p>
        </p:txBody>
      </p:sp>
    </p:spTree>
    <p:extLst>
      <p:ext uri="{BB962C8B-B14F-4D97-AF65-F5344CB8AC3E}">
        <p14:creationId xmlns:p14="http://schemas.microsoft.com/office/powerpoint/2010/main" val="25068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 – a quick intro</a:t>
            </a:r>
          </a:p>
        </p:txBody>
      </p:sp>
      <p:sp>
        <p:nvSpPr>
          <p:cNvPr id="4" name="Slide Number Placeholder 3"/>
          <p:cNvSpPr>
            <a:spLocks noGrp="1"/>
          </p:cNvSpPr>
          <p:nvPr>
            <p:ph type="sldNum" sz="quarter" idx="5"/>
          </p:nvPr>
        </p:nvSpPr>
        <p:spPr/>
        <p:txBody>
          <a:bodyPr/>
          <a:lstStyle/>
          <a:p>
            <a:fld id="{99CA6E75-6476-F84C-ADF2-F0017E69007D}" type="slidenum">
              <a:rPr lang="en-US" smtClean="0"/>
              <a:t>1</a:t>
            </a:fld>
            <a:endParaRPr lang="en-US"/>
          </a:p>
        </p:txBody>
      </p:sp>
    </p:spTree>
    <p:extLst>
      <p:ext uri="{BB962C8B-B14F-4D97-AF65-F5344CB8AC3E}">
        <p14:creationId xmlns:p14="http://schemas.microsoft.com/office/powerpoint/2010/main" val="16359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sz="quarter" idx="5"/>
          </p:nvPr>
        </p:nvSpPr>
        <p:spPr/>
        <p:txBody>
          <a:bodyPr/>
          <a:lstStyle/>
          <a:p>
            <a:fld id="{99CA6E75-6476-F84C-ADF2-F0017E69007D}" type="slidenum">
              <a:rPr lang="en-US" smtClean="0"/>
              <a:t>10</a:t>
            </a:fld>
            <a:endParaRPr lang="en-US"/>
          </a:p>
        </p:txBody>
      </p:sp>
    </p:spTree>
    <p:extLst>
      <p:ext uri="{BB962C8B-B14F-4D97-AF65-F5344CB8AC3E}">
        <p14:creationId xmlns:p14="http://schemas.microsoft.com/office/powerpoint/2010/main" val="91344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sz="quarter" idx="5"/>
          </p:nvPr>
        </p:nvSpPr>
        <p:spPr/>
        <p:txBody>
          <a:bodyPr/>
          <a:lstStyle/>
          <a:p>
            <a:fld id="{99CA6E75-6476-F84C-ADF2-F0017E69007D}" type="slidenum">
              <a:rPr lang="en-US" smtClean="0"/>
              <a:t>11</a:t>
            </a:fld>
            <a:endParaRPr lang="en-US"/>
          </a:p>
        </p:txBody>
      </p:sp>
    </p:spTree>
    <p:extLst>
      <p:ext uri="{BB962C8B-B14F-4D97-AF65-F5344CB8AC3E}">
        <p14:creationId xmlns:p14="http://schemas.microsoft.com/office/powerpoint/2010/main" val="2730246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Maryanne</a:t>
            </a:r>
          </a:p>
          <a:p>
            <a:endParaRPr lang="en-US" dirty="0"/>
          </a:p>
        </p:txBody>
      </p:sp>
      <p:sp>
        <p:nvSpPr>
          <p:cNvPr id="4" name="Slide Number Placeholder 3"/>
          <p:cNvSpPr>
            <a:spLocks noGrp="1"/>
          </p:cNvSpPr>
          <p:nvPr>
            <p:ph type="sldNum" sz="quarter" idx="5"/>
          </p:nvPr>
        </p:nvSpPr>
        <p:spPr/>
        <p:txBody>
          <a:bodyPr/>
          <a:lstStyle/>
          <a:p>
            <a:fld id="{99CA6E75-6476-F84C-ADF2-F0017E69007D}" type="slidenum">
              <a:rPr lang="en-US" smtClean="0"/>
              <a:t>12</a:t>
            </a:fld>
            <a:endParaRPr lang="en-US"/>
          </a:p>
        </p:txBody>
      </p:sp>
    </p:spTree>
    <p:extLst>
      <p:ext uri="{BB962C8B-B14F-4D97-AF65-F5344CB8AC3E}">
        <p14:creationId xmlns:p14="http://schemas.microsoft.com/office/powerpoint/2010/main" val="2392528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Maryanne</a:t>
            </a:r>
          </a:p>
          <a:p>
            <a:endParaRPr lang="en-US" dirty="0"/>
          </a:p>
        </p:txBody>
      </p:sp>
      <p:sp>
        <p:nvSpPr>
          <p:cNvPr id="4" name="Slide Number Placeholder 3"/>
          <p:cNvSpPr>
            <a:spLocks noGrp="1"/>
          </p:cNvSpPr>
          <p:nvPr>
            <p:ph type="sldNum" sz="quarter" idx="5"/>
          </p:nvPr>
        </p:nvSpPr>
        <p:spPr/>
        <p:txBody>
          <a:bodyPr/>
          <a:lstStyle/>
          <a:p>
            <a:fld id="{99CA6E75-6476-F84C-ADF2-F0017E69007D}" type="slidenum">
              <a:rPr lang="en-US" smtClean="0"/>
              <a:t>13</a:t>
            </a:fld>
            <a:endParaRPr lang="en-US"/>
          </a:p>
        </p:txBody>
      </p:sp>
    </p:spTree>
    <p:extLst>
      <p:ext uri="{BB962C8B-B14F-4D97-AF65-F5344CB8AC3E}">
        <p14:creationId xmlns:p14="http://schemas.microsoft.com/office/powerpoint/2010/main" val="993820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Maryanne</a:t>
            </a:r>
          </a:p>
          <a:p>
            <a:endParaRPr lang="en-US" dirty="0"/>
          </a:p>
        </p:txBody>
      </p:sp>
      <p:sp>
        <p:nvSpPr>
          <p:cNvPr id="4" name="Slide Number Placeholder 3"/>
          <p:cNvSpPr>
            <a:spLocks noGrp="1"/>
          </p:cNvSpPr>
          <p:nvPr>
            <p:ph type="sldNum" sz="quarter" idx="5"/>
          </p:nvPr>
        </p:nvSpPr>
        <p:spPr/>
        <p:txBody>
          <a:bodyPr/>
          <a:lstStyle/>
          <a:p>
            <a:fld id="{99CA6E75-6476-F84C-ADF2-F0017E69007D}" type="slidenum">
              <a:rPr lang="en-US" smtClean="0"/>
              <a:t>14</a:t>
            </a:fld>
            <a:endParaRPr lang="en-US"/>
          </a:p>
        </p:txBody>
      </p:sp>
    </p:spTree>
    <p:extLst>
      <p:ext uri="{BB962C8B-B14F-4D97-AF65-F5344CB8AC3E}">
        <p14:creationId xmlns:p14="http://schemas.microsoft.com/office/powerpoint/2010/main" val="4170345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Maryanne</a:t>
            </a:r>
          </a:p>
          <a:p>
            <a:endParaRPr lang="en-US" dirty="0"/>
          </a:p>
        </p:txBody>
      </p:sp>
      <p:sp>
        <p:nvSpPr>
          <p:cNvPr id="4" name="Slide Number Placeholder 3"/>
          <p:cNvSpPr>
            <a:spLocks noGrp="1"/>
          </p:cNvSpPr>
          <p:nvPr>
            <p:ph type="sldNum" sz="quarter" idx="5"/>
          </p:nvPr>
        </p:nvSpPr>
        <p:spPr/>
        <p:txBody>
          <a:bodyPr/>
          <a:lstStyle/>
          <a:p>
            <a:fld id="{99CA6E75-6476-F84C-ADF2-F0017E69007D}" type="slidenum">
              <a:rPr lang="en-US" smtClean="0"/>
              <a:t>15</a:t>
            </a:fld>
            <a:endParaRPr lang="en-US"/>
          </a:p>
        </p:txBody>
      </p:sp>
    </p:spTree>
    <p:extLst>
      <p:ext uri="{BB962C8B-B14F-4D97-AF65-F5344CB8AC3E}">
        <p14:creationId xmlns:p14="http://schemas.microsoft.com/office/powerpoint/2010/main" val="1491117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Maryanne</a:t>
            </a:r>
          </a:p>
          <a:p>
            <a:endParaRPr lang="en-US" dirty="0"/>
          </a:p>
        </p:txBody>
      </p:sp>
      <p:sp>
        <p:nvSpPr>
          <p:cNvPr id="4" name="Slide Number Placeholder 3"/>
          <p:cNvSpPr>
            <a:spLocks noGrp="1"/>
          </p:cNvSpPr>
          <p:nvPr>
            <p:ph type="sldNum" sz="quarter" idx="5"/>
          </p:nvPr>
        </p:nvSpPr>
        <p:spPr/>
        <p:txBody>
          <a:bodyPr/>
          <a:lstStyle/>
          <a:p>
            <a:fld id="{99CA6E75-6476-F84C-ADF2-F0017E69007D}" type="slidenum">
              <a:rPr lang="en-US" smtClean="0"/>
              <a:t>16</a:t>
            </a:fld>
            <a:endParaRPr lang="en-US"/>
          </a:p>
        </p:txBody>
      </p:sp>
    </p:spTree>
    <p:extLst>
      <p:ext uri="{BB962C8B-B14F-4D97-AF65-F5344CB8AC3E}">
        <p14:creationId xmlns:p14="http://schemas.microsoft.com/office/powerpoint/2010/main" val="4232929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Kayt</a:t>
            </a:r>
            <a:endParaRPr lang="en-US" dirty="0"/>
          </a:p>
        </p:txBody>
      </p:sp>
      <p:sp>
        <p:nvSpPr>
          <p:cNvPr id="4" name="Slide Number Placeholder 3"/>
          <p:cNvSpPr>
            <a:spLocks noGrp="1"/>
          </p:cNvSpPr>
          <p:nvPr>
            <p:ph type="sldNum" sz="quarter" idx="5"/>
          </p:nvPr>
        </p:nvSpPr>
        <p:spPr/>
        <p:txBody>
          <a:bodyPr/>
          <a:lstStyle/>
          <a:p>
            <a:fld id="{99CA6E75-6476-F84C-ADF2-F0017E69007D}" type="slidenum">
              <a:rPr lang="en-US" smtClean="0"/>
              <a:t>17</a:t>
            </a:fld>
            <a:endParaRPr lang="en-US"/>
          </a:p>
        </p:txBody>
      </p:sp>
    </p:spTree>
    <p:extLst>
      <p:ext uri="{BB962C8B-B14F-4D97-AF65-F5344CB8AC3E}">
        <p14:creationId xmlns:p14="http://schemas.microsoft.com/office/powerpoint/2010/main" val="1104761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Kayt</a:t>
            </a:r>
            <a:endParaRPr lang="en-US" dirty="0"/>
          </a:p>
        </p:txBody>
      </p:sp>
      <p:sp>
        <p:nvSpPr>
          <p:cNvPr id="4" name="Slide Number Placeholder 3"/>
          <p:cNvSpPr>
            <a:spLocks noGrp="1"/>
          </p:cNvSpPr>
          <p:nvPr>
            <p:ph type="sldNum" sz="quarter" idx="5"/>
          </p:nvPr>
        </p:nvSpPr>
        <p:spPr/>
        <p:txBody>
          <a:bodyPr/>
          <a:lstStyle/>
          <a:p>
            <a:fld id="{99CA6E75-6476-F84C-ADF2-F0017E69007D}" type="slidenum">
              <a:rPr lang="en-US" smtClean="0"/>
              <a:t>18</a:t>
            </a:fld>
            <a:endParaRPr lang="en-US"/>
          </a:p>
        </p:txBody>
      </p:sp>
    </p:spTree>
    <p:extLst>
      <p:ext uri="{BB962C8B-B14F-4D97-AF65-F5344CB8AC3E}">
        <p14:creationId xmlns:p14="http://schemas.microsoft.com/office/powerpoint/2010/main" val="1237453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Kayt</a:t>
            </a:r>
            <a:endParaRPr lang="en-US" dirty="0"/>
          </a:p>
        </p:txBody>
      </p:sp>
      <p:sp>
        <p:nvSpPr>
          <p:cNvPr id="4" name="Slide Number Placeholder 3"/>
          <p:cNvSpPr>
            <a:spLocks noGrp="1"/>
          </p:cNvSpPr>
          <p:nvPr>
            <p:ph type="sldNum" sz="quarter" idx="5"/>
          </p:nvPr>
        </p:nvSpPr>
        <p:spPr/>
        <p:txBody>
          <a:bodyPr/>
          <a:lstStyle/>
          <a:p>
            <a:fld id="{99CA6E75-6476-F84C-ADF2-F0017E69007D}" type="slidenum">
              <a:rPr lang="en-US" smtClean="0"/>
              <a:t>19</a:t>
            </a:fld>
            <a:endParaRPr lang="en-US"/>
          </a:p>
        </p:txBody>
      </p:sp>
    </p:spTree>
    <p:extLst>
      <p:ext uri="{BB962C8B-B14F-4D97-AF65-F5344CB8AC3E}">
        <p14:creationId xmlns:p14="http://schemas.microsoft.com/office/powerpoint/2010/main" val="337218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Agata – I will give you some background before we talk about the content.</a:t>
            </a:r>
          </a:p>
        </p:txBody>
      </p:sp>
      <p:sp>
        <p:nvSpPr>
          <p:cNvPr id="4" name="Slide Number Placeholder 3"/>
          <p:cNvSpPr>
            <a:spLocks noGrp="1"/>
          </p:cNvSpPr>
          <p:nvPr>
            <p:ph type="sldNum" sz="quarter" idx="5"/>
          </p:nvPr>
        </p:nvSpPr>
        <p:spPr/>
        <p:txBody>
          <a:bodyPr/>
          <a:lstStyle/>
          <a:p>
            <a:fld id="{99CA6E75-6476-F84C-ADF2-F0017E69007D}" type="slidenum">
              <a:rPr lang="en-US" smtClean="0"/>
              <a:t>2</a:t>
            </a:fld>
            <a:endParaRPr lang="en-US"/>
          </a:p>
        </p:txBody>
      </p:sp>
    </p:spTree>
    <p:extLst>
      <p:ext uri="{BB962C8B-B14F-4D97-AF65-F5344CB8AC3E}">
        <p14:creationId xmlns:p14="http://schemas.microsoft.com/office/powerpoint/2010/main" val="1908140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Kayt</a:t>
            </a:r>
            <a:endParaRPr lang="en-US" dirty="0"/>
          </a:p>
        </p:txBody>
      </p:sp>
      <p:sp>
        <p:nvSpPr>
          <p:cNvPr id="4" name="Slide Number Placeholder 3"/>
          <p:cNvSpPr>
            <a:spLocks noGrp="1"/>
          </p:cNvSpPr>
          <p:nvPr>
            <p:ph type="sldNum" sz="quarter" idx="5"/>
          </p:nvPr>
        </p:nvSpPr>
        <p:spPr/>
        <p:txBody>
          <a:bodyPr/>
          <a:lstStyle/>
          <a:p>
            <a:fld id="{99CA6E75-6476-F84C-ADF2-F0017E69007D}" type="slidenum">
              <a:rPr lang="en-US" smtClean="0"/>
              <a:t>20</a:t>
            </a:fld>
            <a:endParaRPr lang="en-US"/>
          </a:p>
        </p:txBody>
      </p:sp>
    </p:spTree>
    <p:extLst>
      <p:ext uri="{BB962C8B-B14F-4D97-AF65-F5344CB8AC3E}">
        <p14:creationId xmlns:p14="http://schemas.microsoft.com/office/powerpoint/2010/main" val="1353899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 – please read out the email address</a:t>
            </a:r>
          </a:p>
        </p:txBody>
      </p:sp>
      <p:sp>
        <p:nvSpPr>
          <p:cNvPr id="4" name="Slide Number Placeholder 3"/>
          <p:cNvSpPr>
            <a:spLocks noGrp="1"/>
          </p:cNvSpPr>
          <p:nvPr>
            <p:ph type="sldNum" sz="quarter" idx="5"/>
          </p:nvPr>
        </p:nvSpPr>
        <p:spPr/>
        <p:txBody>
          <a:bodyPr/>
          <a:lstStyle/>
          <a:p>
            <a:fld id="{99CA6E75-6476-F84C-ADF2-F0017E69007D}" type="slidenum">
              <a:rPr lang="en-US" smtClean="0"/>
              <a:t>21</a:t>
            </a:fld>
            <a:endParaRPr lang="en-US"/>
          </a:p>
        </p:txBody>
      </p:sp>
    </p:spTree>
    <p:extLst>
      <p:ext uri="{BB962C8B-B14F-4D97-AF65-F5344CB8AC3E}">
        <p14:creationId xmlns:p14="http://schemas.microsoft.com/office/powerpoint/2010/main" val="328915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Agata to field the questions.</a:t>
            </a:r>
          </a:p>
        </p:txBody>
      </p:sp>
      <p:sp>
        <p:nvSpPr>
          <p:cNvPr id="4" name="Slide Number Placeholder 3"/>
          <p:cNvSpPr>
            <a:spLocks noGrp="1"/>
          </p:cNvSpPr>
          <p:nvPr>
            <p:ph type="sldNum" sz="quarter" idx="5"/>
          </p:nvPr>
        </p:nvSpPr>
        <p:spPr/>
        <p:txBody>
          <a:bodyPr/>
          <a:lstStyle/>
          <a:p>
            <a:fld id="{99CA6E75-6476-F84C-ADF2-F0017E69007D}" type="slidenum">
              <a:rPr lang="en-US" smtClean="0"/>
              <a:t>22</a:t>
            </a:fld>
            <a:endParaRPr lang="en-US"/>
          </a:p>
        </p:txBody>
      </p:sp>
    </p:spTree>
    <p:extLst>
      <p:ext uri="{BB962C8B-B14F-4D97-AF65-F5344CB8AC3E}">
        <p14:creationId xmlns:p14="http://schemas.microsoft.com/office/powerpoint/2010/main" val="944743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Agata – background</a:t>
            </a:r>
          </a:p>
        </p:txBody>
      </p:sp>
      <p:sp>
        <p:nvSpPr>
          <p:cNvPr id="4" name="Slide Number Placeholder 3"/>
          <p:cNvSpPr>
            <a:spLocks noGrp="1"/>
          </p:cNvSpPr>
          <p:nvPr>
            <p:ph type="sldNum" sz="quarter" idx="5"/>
          </p:nvPr>
        </p:nvSpPr>
        <p:spPr/>
        <p:txBody>
          <a:bodyPr/>
          <a:lstStyle/>
          <a:p>
            <a:fld id="{99CA6E75-6476-F84C-ADF2-F0017E69007D}" type="slidenum">
              <a:rPr lang="en-US" smtClean="0"/>
              <a:t>3</a:t>
            </a:fld>
            <a:endParaRPr lang="en-US"/>
          </a:p>
        </p:txBody>
      </p:sp>
    </p:spTree>
    <p:extLst>
      <p:ext uri="{BB962C8B-B14F-4D97-AF65-F5344CB8AC3E}">
        <p14:creationId xmlns:p14="http://schemas.microsoft.com/office/powerpoint/2010/main" val="117672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Agata</a:t>
            </a:r>
          </a:p>
        </p:txBody>
      </p:sp>
      <p:sp>
        <p:nvSpPr>
          <p:cNvPr id="4" name="Slide Number Placeholder 3"/>
          <p:cNvSpPr>
            <a:spLocks noGrp="1"/>
          </p:cNvSpPr>
          <p:nvPr>
            <p:ph type="sldNum" sz="quarter" idx="5"/>
          </p:nvPr>
        </p:nvSpPr>
        <p:spPr/>
        <p:txBody>
          <a:bodyPr/>
          <a:lstStyle/>
          <a:p>
            <a:fld id="{99CA6E75-6476-F84C-ADF2-F0017E69007D}" type="slidenum">
              <a:rPr lang="en-US" smtClean="0"/>
              <a:t>4</a:t>
            </a:fld>
            <a:endParaRPr lang="en-US"/>
          </a:p>
        </p:txBody>
      </p:sp>
    </p:spTree>
    <p:extLst>
      <p:ext uri="{BB962C8B-B14F-4D97-AF65-F5344CB8AC3E}">
        <p14:creationId xmlns:p14="http://schemas.microsoft.com/office/powerpoint/2010/main" val="408272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Agata</a:t>
            </a:r>
          </a:p>
        </p:txBody>
      </p:sp>
      <p:sp>
        <p:nvSpPr>
          <p:cNvPr id="4" name="Slide Number Placeholder 3"/>
          <p:cNvSpPr>
            <a:spLocks noGrp="1"/>
          </p:cNvSpPr>
          <p:nvPr>
            <p:ph type="sldNum" sz="quarter" idx="5"/>
          </p:nvPr>
        </p:nvSpPr>
        <p:spPr/>
        <p:txBody>
          <a:bodyPr/>
          <a:lstStyle/>
          <a:p>
            <a:fld id="{99CA6E75-6476-F84C-ADF2-F0017E69007D}" type="slidenum">
              <a:rPr lang="en-US" smtClean="0"/>
              <a:t>5</a:t>
            </a:fld>
            <a:endParaRPr lang="en-US"/>
          </a:p>
        </p:txBody>
      </p:sp>
    </p:spTree>
    <p:extLst>
      <p:ext uri="{BB962C8B-B14F-4D97-AF65-F5344CB8AC3E}">
        <p14:creationId xmlns:p14="http://schemas.microsoft.com/office/powerpoint/2010/main" val="3681891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Agata</a:t>
            </a:r>
          </a:p>
        </p:txBody>
      </p:sp>
      <p:sp>
        <p:nvSpPr>
          <p:cNvPr id="4" name="Slide Number Placeholder 3"/>
          <p:cNvSpPr>
            <a:spLocks noGrp="1"/>
          </p:cNvSpPr>
          <p:nvPr>
            <p:ph type="sldNum" sz="quarter" idx="5"/>
          </p:nvPr>
        </p:nvSpPr>
        <p:spPr/>
        <p:txBody>
          <a:bodyPr/>
          <a:lstStyle/>
          <a:p>
            <a:fld id="{99CA6E75-6476-F84C-ADF2-F0017E69007D}" type="slidenum">
              <a:rPr lang="en-US" smtClean="0"/>
              <a:t>6</a:t>
            </a:fld>
            <a:endParaRPr lang="en-US"/>
          </a:p>
        </p:txBody>
      </p:sp>
    </p:spTree>
    <p:extLst>
      <p:ext uri="{BB962C8B-B14F-4D97-AF65-F5344CB8AC3E}">
        <p14:creationId xmlns:p14="http://schemas.microsoft.com/office/powerpoint/2010/main" val="298684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sz="quarter" idx="5"/>
          </p:nvPr>
        </p:nvSpPr>
        <p:spPr/>
        <p:txBody>
          <a:bodyPr/>
          <a:lstStyle/>
          <a:p>
            <a:fld id="{99CA6E75-6476-F84C-ADF2-F0017E69007D}" type="slidenum">
              <a:rPr lang="en-US" smtClean="0"/>
              <a:t>7</a:t>
            </a:fld>
            <a:endParaRPr lang="en-US"/>
          </a:p>
        </p:txBody>
      </p:sp>
    </p:spTree>
    <p:extLst>
      <p:ext uri="{BB962C8B-B14F-4D97-AF65-F5344CB8AC3E}">
        <p14:creationId xmlns:p14="http://schemas.microsoft.com/office/powerpoint/2010/main" val="312722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sz="quarter" idx="5"/>
          </p:nvPr>
        </p:nvSpPr>
        <p:spPr/>
        <p:txBody>
          <a:bodyPr/>
          <a:lstStyle/>
          <a:p>
            <a:fld id="{99CA6E75-6476-F84C-ADF2-F0017E69007D}" type="slidenum">
              <a:rPr lang="en-US" smtClean="0"/>
              <a:t>8</a:t>
            </a:fld>
            <a:endParaRPr lang="en-US"/>
          </a:p>
        </p:txBody>
      </p:sp>
    </p:spTree>
    <p:extLst>
      <p:ext uri="{BB962C8B-B14F-4D97-AF65-F5344CB8AC3E}">
        <p14:creationId xmlns:p14="http://schemas.microsoft.com/office/powerpoint/2010/main" val="61479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sz="quarter" idx="5"/>
          </p:nvPr>
        </p:nvSpPr>
        <p:spPr/>
        <p:txBody>
          <a:bodyPr/>
          <a:lstStyle/>
          <a:p>
            <a:fld id="{99CA6E75-6476-F84C-ADF2-F0017E69007D}" type="slidenum">
              <a:rPr lang="en-US" smtClean="0"/>
              <a:t>9</a:t>
            </a:fld>
            <a:endParaRPr lang="en-US"/>
          </a:p>
        </p:txBody>
      </p:sp>
    </p:spTree>
    <p:extLst>
      <p:ext uri="{BB962C8B-B14F-4D97-AF65-F5344CB8AC3E}">
        <p14:creationId xmlns:p14="http://schemas.microsoft.com/office/powerpoint/2010/main" val="71656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E844B-AAD9-4E45-B2CC-602CFE36B5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6B8B96A-441B-966E-E2C2-BD7B44A262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D7F3B7D-F34C-B716-7113-B721C0CB4D66}"/>
              </a:ext>
            </a:extLst>
          </p:cNvPr>
          <p:cNvSpPr>
            <a:spLocks noGrp="1"/>
          </p:cNvSpPr>
          <p:nvPr>
            <p:ph type="dt" sz="half" idx="10"/>
          </p:nvPr>
        </p:nvSpPr>
        <p:spPr/>
        <p:txBody>
          <a:bodyPr/>
          <a:lstStyle/>
          <a:p>
            <a:fld id="{60A5D147-810B-434A-BA34-5CAC60A20AD9}" type="datetimeFigureOut">
              <a:rPr lang="en-AU" smtClean="0"/>
              <a:t>28/04/2023</a:t>
            </a:fld>
            <a:endParaRPr lang="en-AU"/>
          </a:p>
        </p:txBody>
      </p:sp>
      <p:sp>
        <p:nvSpPr>
          <p:cNvPr id="5" name="Footer Placeholder 4">
            <a:extLst>
              <a:ext uri="{FF2B5EF4-FFF2-40B4-BE49-F238E27FC236}">
                <a16:creationId xmlns:a16="http://schemas.microsoft.com/office/drawing/2014/main" id="{200C7490-7CA7-8789-0FA4-55A7FCFA2FC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55B258B-23EA-F222-688E-30B7527BDDBF}"/>
              </a:ext>
            </a:extLst>
          </p:cNvPr>
          <p:cNvSpPr>
            <a:spLocks noGrp="1"/>
          </p:cNvSpPr>
          <p:nvPr>
            <p:ph type="sldNum" sz="quarter" idx="12"/>
          </p:nvPr>
        </p:nvSpPr>
        <p:spPr/>
        <p:txBody>
          <a:bodyPr/>
          <a:lstStyle/>
          <a:p>
            <a:fld id="{47CC5F00-BBBE-4B6C-98C1-CAB823907CF6}" type="slidenum">
              <a:rPr lang="en-AU" smtClean="0"/>
              <a:t>‹#›</a:t>
            </a:fld>
            <a:endParaRPr lang="en-AU"/>
          </a:p>
        </p:txBody>
      </p:sp>
    </p:spTree>
    <p:extLst>
      <p:ext uri="{BB962C8B-B14F-4D97-AF65-F5344CB8AC3E}">
        <p14:creationId xmlns:p14="http://schemas.microsoft.com/office/powerpoint/2010/main" val="291875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33B1-551B-8D78-B741-D785F26EA8D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CE1D131-FFBE-D42A-E439-8F479B794E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18FEB32-FADE-ACFC-0890-F469068BF137}"/>
              </a:ext>
            </a:extLst>
          </p:cNvPr>
          <p:cNvSpPr>
            <a:spLocks noGrp="1"/>
          </p:cNvSpPr>
          <p:nvPr>
            <p:ph type="dt" sz="half" idx="10"/>
          </p:nvPr>
        </p:nvSpPr>
        <p:spPr/>
        <p:txBody>
          <a:bodyPr/>
          <a:lstStyle/>
          <a:p>
            <a:fld id="{60A5D147-810B-434A-BA34-5CAC60A20AD9}" type="datetimeFigureOut">
              <a:rPr lang="en-AU" smtClean="0"/>
              <a:t>28/04/2023</a:t>
            </a:fld>
            <a:endParaRPr lang="en-AU"/>
          </a:p>
        </p:txBody>
      </p:sp>
      <p:sp>
        <p:nvSpPr>
          <p:cNvPr id="5" name="Footer Placeholder 4">
            <a:extLst>
              <a:ext uri="{FF2B5EF4-FFF2-40B4-BE49-F238E27FC236}">
                <a16:creationId xmlns:a16="http://schemas.microsoft.com/office/drawing/2014/main" id="{DDBA5069-3B1C-7874-B852-3535B6E18C5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3536BB-DEDA-69BF-73C5-4E09FEA32605}"/>
              </a:ext>
            </a:extLst>
          </p:cNvPr>
          <p:cNvSpPr>
            <a:spLocks noGrp="1"/>
          </p:cNvSpPr>
          <p:nvPr>
            <p:ph type="sldNum" sz="quarter" idx="12"/>
          </p:nvPr>
        </p:nvSpPr>
        <p:spPr/>
        <p:txBody>
          <a:bodyPr/>
          <a:lstStyle/>
          <a:p>
            <a:fld id="{47CC5F00-BBBE-4B6C-98C1-CAB823907CF6}" type="slidenum">
              <a:rPr lang="en-AU" smtClean="0"/>
              <a:t>‹#›</a:t>
            </a:fld>
            <a:endParaRPr lang="en-AU"/>
          </a:p>
        </p:txBody>
      </p:sp>
    </p:spTree>
    <p:extLst>
      <p:ext uri="{BB962C8B-B14F-4D97-AF65-F5344CB8AC3E}">
        <p14:creationId xmlns:p14="http://schemas.microsoft.com/office/powerpoint/2010/main" val="130851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0FB216-B87C-72B7-3CC5-64730CE82B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C88500B-7194-BE9B-C6BF-34559332CB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BD5E705-2DC0-CEF0-3C7E-F6FD083B409E}"/>
              </a:ext>
            </a:extLst>
          </p:cNvPr>
          <p:cNvSpPr>
            <a:spLocks noGrp="1"/>
          </p:cNvSpPr>
          <p:nvPr>
            <p:ph type="dt" sz="half" idx="10"/>
          </p:nvPr>
        </p:nvSpPr>
        <p:spPr/>
        <p:txBody>
          <a:bodyPr/>
          <a:lstStyle/>
          <a:p>
            <a:fld id="{60A5D147-810B-434A-BA34-5CAC60A20AD9}" type="datetimeFigureOut">
              <a:rPr lang="en-AU" smtClean="0"/>
              <a:t>28/04/2023</a:t>
            </a:fld>
            <a:endParaRPr lang="en-AU"/>
          </a:p>
        </p:txBody>
      </p:sp>
      <p:sp>
        <p:nvSpPr>
          <p:cNvPr id="5" name="Footer Placeholder 4">
            <a:extLst>
              <a:ext uri="{FF2B5EF4-FFF2-40B4-BE49-F238E27FC236}">
                <a16:creationId xmlns:a16="http://schemas.microsoft.com/office/drawing/2014/main" id="{55EF320A-C8FE-1F8E-0B49-E28F83F3381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EA5C18-31A0-A27D-8EA9-6E4617E65FEA}"/>
              </a:ext>
            </a:extLst>
          </p:cNvPr>
          <p:cNvSpPr>
            <a:spLocks noGrp="1"/>
          </p:cNvSpPr>
          <p:nvPr>
            <p:ph type="sldNum" sz="quarter" idx="12"/>
          </p:nvPr>
        </p:nvSpPr>
        <p:spPr/>
        <p:txBody>
          <a:bodyPr/>
          <a:lstStyle/>
          <a:p>
            <a:fld id="{47CC5F00-BBBE-4B6C-98C1-CAB823907CF6}" type="slidenum">
              <a:rPr lang="en-AU" smtClean="0"/>
              <a:t>‹#›</a:t>
            </a:fld>
            <a:endParaRPr lang="en-AU"/>
          </a:p>
        </p:txBody>
      </p:sp>
    </p:spTree>
    <p:extLst>
      <p:ext uri="{BB962C8B-B14F-4D97-AF65-F5344CB8AC3E}">
        <p14:creationId xmlns:p14="http://schemas.microsoft.com/office/powerpoint/2010/main" val="65940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7BE6-494D-02A5-DECB-7188D782632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AC6BDCA-04EC-099B-77FB-958B22A08C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25C31A2-7A9F-F806-6302-FBA945803B0F}"/>
              </a:ext>
            </a:extLst>
          </p:cNvPr>
          <p:cNvSpPr>
            <a:spLocks noGrp="1"/>
          </p:cNvSpPr>
          <p:nvPr>
            <p:ph type="dt" sz="half" idx="10"/>
          </p:nvPr>
        </p:nvSpPr>
        <p:spPr/>
        <p:txBody>
          <a:bodyPr/>
          <a:lstStyle/>
          <a:p>
            <a:fld id="{60A5D147-810B-434A-BA34-5CAC60A20AD9}" type="datetimeFigureOut">
              <a:rPr lang="en-AU" smtClean="0"/>
              <a:t>28/04/2023</a:t>
            </a:fld>
            <a:endParaRPr lang="en-AU"/>
          </a:p>
        </p:txBody>
      </p:sp>
      <p:sp>
        <p:nvSpPr>
          <p:cNvPr id="5" name="Footer Placeholder 4">
            <a:extLst>
              <a:ext uri="{FF2B5EF4-FFF2-40B4-BE49-F238E27FC236}">
                <a16:creationId xmlns:a16="http://schemas.microsoft.com/office/drawing/2014/main" id="{8FBB4868-5EE8-A360-1159-83A73EA973D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5179123-20CB-822E-71E4-3C85CC7E7C8F}"/>
              </a:ext>
            </a:extLst>
          </p:cNvPr>
          <p:cNvSpPr>
            <a:spLocks noGrp="1"/>
          </p:cNvSpPr>
          <p:nvPr>
            <p:ph type="sldNum" sz="quarter" idx="12"/>
          </p:nvPr>
        </p:nvSpPr>
        <p:spPr/>
        <p:txBody>
          <a:bodyPr/>
          <a:lstStyle/>
          <a:p>
            <a:fld id="{47CC5F00-BBBE-4B6C-98C1-CAB823907CF6}" type="slidenum">
              <a:rPr lang="en-AU" smtClean="0"/>
              <a:t>‹#›</a:t>
            </a:fld>
            <a:endParaRPr lang="en-AU"/>
          </a:p>
        </p:txBody>
      </p:sp>
    </p:spTree>
    <p:extLst>
      <p:ext uri="{BB962C8B-B14F-4D97-AF65-F5344CB8AC3E}">
        <p14:creationId xmlns:p14="http://schemas.microsoft.com/office/powerpoint/2010/main" val="417821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E2172-F239-AD18-C7C0-CC48BC3600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A7E005B-29E8-29FD-595D-A1992FFEE7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A6EC6B-E9F6-AD4F-FCD3-9EFF0DAB5F1F}"/>
              </a:ext>
            </a:extLst>
          </p:cNvPr>
          <p:cNvSpPr>
            <a:spLocks noGrp="1"/>
          </p:cNvSpPr>
          <p:nvPr>
            <p:ph type="dt" sz="half" idx="10"/>
          </p:nvPr>
        </p:nvSpPr>
        <p:spPr/>
        <p:txBody>
          <a:bodyPr/>
          <a:lstStyle/>
          <a:p>
            <a:fld id="{60A5D147-810B-434A-BA34-5CAC60A20AD9}" type="datetimeFigureOut">
              <a:rPr lang="en-AU" smtClean="0"/>
              <a:t>28/04/2023</a:t>
            </a:fld>
            <a:endParaRPr lang="en-AU"/>
          </a:p>
        </p:txBody>
      </p:sp>
      <p:sp>
        <p:nvSpPr>
          <p:cNvPr id="5" name="Footer Placeholder 4">
            <a:extLst>
              <a:ext uri="{FF2B5EF4-FFF2-40B4-BE49-F238E27FC236}">
                <a16:creationId xmlns:a16="http://schemas.microsoft.com/office/drawing/2014/main" id="{650CCEF5-BA1C-D375-D86E-2FB494BA291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2ACAC9D-D7E9-2616-07CE-1824361E8F75}"/>
              </a:ext>
            </a:extLst>
          </p:cNvPr>
          <p:cNvSpPr>
            <a:spLocks noGrp="1"/>
          </p:cNvSpPr>
          <p:nvPr>
            <p:ph type="sldNum" sz="quarter" idx="12"/>
          </p:nvPr>
        </p:nvSpPr>
        <p:spPr/>
        <p:txBody>
          <a:bodyPr/>
          <a:lstStyle/>
          <a:p>
            <a:fld id="{47CC5F00-BBBE-4B6C-98C1-CAB823907CF6}" type="slidenum">
              <a:rPr lang="en-AU" smtClean="0"/>
              <a:t>‹#›</a:t>
            </a:fld>
            <a:endParaRPr lang="en-AU"/>
          </a:p>
        </p:txBody>
      </p:sp>
    </p:spTree>
    <p:extLst>
      <p:ext uri="{BB962C8B-B14F-4D97-AF65-F5344CB8AC3E}">
        <p14:creationId xmlns:p14="http://schemas.microsoft.com/office/powerpoint/2010/main" val="214263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D665-576C-1F21-203C-A27D41E3AE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38A3BF8-520D-10E3-C715-55E339477D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9384607-6E65-90F2-1C38-84D34419A1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2DE13FC-A748-177F-5D97-BF54684604B5}"/>
              </a:ext>
            </a:extLst>
          </p:cNvPr>
          <p:cNvSpPr>
            <a:spLocks noGrp="1"/>
          </p:cNvSpPr>
          <p:nvPr>
            <p:ph type="dt" sz="half" idx="10"/>
          </p:nvPr>
        </p:nvSpPr>
        <p:spPr/>
        <p:txBody>
          <a:bodyPr/>
          <a:lstStyle/>
          <a:p>
            <a:fld id="{60A5D147-810B-434A-BA34-5CAC60A20AD9}" type="datetimeFigureOut">
              <a:rPr lang="en-AU" smtClean="0"/>
              <a:t>28/04/2023</a:t>
            </a:fld>
            <a:endParaRPr lang="en-AU"/>
          </a:p>
        </p:txBody>
      </p:sp>
      <p:sp>
        <p:nvSpPr>
          <p:cNvPr id="6" name="Footer Placeholder 5">
            <a:extLst>
              <a:ext uri="{FF2B5EF4-FFF2-40B4-BE49-F238E27FC236}">
                <a16:creationId xmlns:a16="http://schemas.microsoft.com/office/drawing/2014/main" id="{E676B7AD-D83E-6AE8-E3C0-4AF5EB43283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D7C484E-4431-F528-11A0-42C345FFE3D2}"/>
              </a:ext>
            </a:extLst>
          </p:cNvPr>
          <p:cNvSpPr>
            <a:spLocks noGrp="1"/>
          </p:cNvSpPr>
          <p:nvPr>
            <p:ph type="sldNum" sz="quarter" idx="12"/>
          </p:nvPr>
        </p:nvSpPr>
        <p:spPr/>
        <p:txBody>
          <a:bodyPr/>
          <a:lstStyle/>
          <a:p>
            <a:fld id="{47CC5F00-BBBE-4B6C-98C1-CAB823907CF6}" type="slidenum">
              <a:rPr lang="en-AU" smtClean="0"/>
              <a:t>‹#›</a:t>
            </a:fld>
            <a:endParaRPr lang="en-AU"/>
          </a:p>
        </p:txBody>
      </p:sp>
    </p:spTree>
    <p:extLst>
      <p:ext uri="{BB962C8B-B14F-4D97-AF65-F5344CB8AC3E}">
        <p14:creationId xmlns:p14="http://schemas.microsoft.com/office/powerpoint/2010/main" val="244112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63CC-2FF1-CA8E-DF91-BE685152145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92652A6-67BB-06C1-8B69-CC0EF34524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218C24-093B-AA77-567E-DF209FFBBA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34B8DEC-5FD9-E69A-E939-72B08A776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A174A0-9A17-9AE9-C728-68C1DC72F1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739F576-1DA4-C8C2-116F-C2887D2BD5B6}"/>
              </a:ext>
            </a:extLst>
          </p:cNvPr>
          <p:cNvSpPr>
            <a:spLocks noGrp="1"/>
          </p:cNvSpPr>
          <p:nvPr>
            <p:ph type="dt" sz="half" idx="10"/>
          </p:nvPr>
        </p:nvSpPr>
        <p:spPr/>
        <p:txBody>
          <a:bodyPr/>
          <a:lstStyle/>
          <a:p>
            <a:fld id="{60A5D147-810B-434A-BA34-5CAC60A20AD9}" type="datetimeFigureOut">
              <a:rPr lang="en-AU" smtClean="0"/>
              <a:t>28/04/2023</a:t>
            </a:fld>
            <a:endParaRPr lang="en-AU"/>
          </a:p>
        </p:txBody>
      </p:sp>
      <p:sp>
        <p:nvSpPr>
          <p:cNvPr id="8" name="Footer Placeholder 7">
            <a:extLst>
              <a:ext uri="{FF2B5EF4-FFF2-40B4-BE49-F238E27FC236}">
                <a16:creationId xmlns:a16="http://schemas.microsoft.com/office/drawing/2014/main" id="{91DA905F-F7C3-45BC-2F85-05E44D4B8C7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DB87940-0F8B-41D7-6107-0BA4541C1BC6}"/>
              </a:ext>
            </a:extLst>
          </p:cNvPr>
          <p:cNvSpPr>
            <a:spLocks noGrp="1"/>
          </p:cNvSpPr>
          <p:nvPr>
            <p:ph type="sldNum" sz="quarter" idx="12"/>
          </p:nvPr>
        </p:nvSpPr>
        <p:spPr/>
        <p:txBody>
          <a:bodyPr/>
          <a:lstStyle/>
          <a:p>
            <a:fld id="{47CC5F00-BBBE-4B6C-98C1-CAB823907CF6}" type="slidenum">
              <a:rPr lang="en-AU" smtClean="0"/>
              <a:t>‹#›</a:t>
            </a:fld>
            <a:endParaRPr lang="en-AU"/>
          </a:p>
        </p:txBody>
      </p:sp>
    </p:spTree>
    <p:extLst>
      <p:ext uri="{BB962C8B-B14F-4D97-AF65-F5344CB8AC3E}">
        <p14:creationId xmlns:p14="http://schemas.microsoft.com/office/powerpoint/2010/main" val="364234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E16B-174D-6A9A-51F9-94003FF8665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AAAC9A4-BE4E-E0BA-E8CF-1D672A2267F4}"/>
              </a:ext>
            </a:extLst>
          </p:cNvPr>
          <p:cNvSpPr>
            <a:spLocks noGrp="1"/>
          </p:cNvSpPr>
          <p:nvPr>
            <p:ph type="dt" sz="half" idx="10"/>
          </p:nvPr>
        </p:nvSpPr>
        <p:spPr/>
        <p:txBody>
          <a:bodyPr/>
          <a:lstStyle/>
          <a:p>
            <a:fld id="{60A5D147-810B-434A-BA34-5CAC60A20AD9}" type="datetimeFigureOut">
              <a:rPr lang="en-AU" smtClean="0"/>
              <a:t>28/04/2023</a:t>
            </a:fld>
            <a:endParaRPr lang="en-AU"/>
          </a:p>
        </p:txBody>
      </p:sp>
      <p:sp>
        <p:nvSpPr>
          <p:cNvPr id="4" name="Footer Placeholder 3">
            <a:extLst>
              <a:ext uri="{FF2B5EF4-FFF2-40B4-BE49-F238E27FC236}">
                <a16:creationId xmlns:a16="http://schemas.microsoft.com/office/drawing/2014/main" id="{4A6BDAD1-AB79-5BB3-095B-045EA751C78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D9C5F05-C0F6-F529-54DA-34AEBC0F42A9}"/>
              </a:ext>
            </a:extLst>
          </p:cNvPr>
          <p:cNvSpPr>
            <a:spLocks noGrp="1"/>
          </p:cNvSpPr>
          <p:nvPr>
            <p:ph type="sldNum" sz="quarter" idx="12"/>
          </p:nvPr>
        </p:nvSpPr>
        <p:spPr/>
        <p:txBody>
          <a:bodyPr/>
          <a:lstStyle/>
          <a:p>
            <a:fld id="{47CC5F00-BBBE-4B6C-98C1-CAB823907CF6}" type="slidenum">
              <a:rPr lang="en-AU" smtClean="0"/>
              <a:t>‹#›</a:t>
            </a:fld>
            <a:endParaRPr lang="en-AU"/>
          </a:p>
        </p:txBody>
      </p:sp>
    </p:spTree>
    <p:extLst>
      <p:ext uri="{BB962C8B-B14F-4D97-AF65-F5344CB8AC3E}">
        <p14:creationId xmlns:p14="http://schemas.microsoft.com/office/powerpoint/2010/main" val="374467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651EA0-D40B-9104-B5BF-366AE9CA815F}"/>
              </a:ext>
            </a:extLst>
          </p:cNvPr>
          <p:cNvSpPr>
            <a:spLocks noGrp="1"/>
          </p:cNvSpPr>
          <p:nvPr>
            <p:ph type="dt" sz="half" idx="10"/>
          </p:nvPr>
        </p:nvSpPr>
        <p:spPr/>
        <p:txBody>
          <a:bodyPr/>
          <a:lstStyle/>
          <a:p>
            <a:fld id="{60A5D147-810B-434A-BA34-5CAC60A20AD9}" type="datetimeFigureOut">
              <a:rPr lang="en-AU" smtClean="0"/>
              <a:t>28/04/2023</a:t>
            </a:fld>
            <a:endParaRPr lang="en-AU"/>
          </a:p>
        </p:txBody>
      </p:sp>
      <p:sp>
        <p:nvSpPr>
          <p:cNvPr id="3" name="Footer Placeholder 2">
            <a:extLst>
              <a:ext uri="{FF2B5EF4-FFF2-40B4-BE49-F238E27FC236}">
                <a16:creationId xmlns:a16="http://schemas.microsoft.com/office/drawing/2014/main" id="{5099988C-6F5A-7EE3-4FE0-B18CD1E6D79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6F546E1-8093-3B68-8684-E03CDF54B039}"/>
              </a:ext>
            </a:extLst>
          </p:cNvPr>
          <p:cNvSpPr>
            <a:spLocks noGrp="1"/>
          </p:cNvSpPr>
          <p:nvPr>
            <p:ph type="sldNum" sz="quarter" idx="12"/>
          </p:nvPr>
        </p:nvSpPr>
        <p:spPr/>
        <p:txBody>
          <a:bodyPr/>
          <a:lstStyle/>
          <a:p>
            <a:fld id="{47CC5F00-BBBE-4B6C-98C1-CAB823907CF6}" type="slidenum">
              <a:rPr lang="en-AU" smtClean="0"/>
              <a:t>‹#›</a:t>
            </a:fld>
            <a:endParaRPr lang="en-AU"/>
          </a:p>
        </p:txBody>
      </p:sp>
    </p:spTree>
    <p:extLst>
      <p:ext uri="{BB962C8B-B14F-4D97-AF65-F5344CB8AC3E}">
        <p14:creationId xmlns:p14="http://schemas.microsoft.com/office/powerpoint/2010/main" val="399871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38A3-E8AA-0373-604C-7C48B5817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3218183-B30E-8956-7731-5E8012451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C3509D0-9D97-BBC0-9742-DA58C0C80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F0CF52-60F8-8855-1FB0-9B6530E8863A}"/>
              </a:ext>
            </a:extLst>
          </p:cNvPr>
          <p:cNvSpPr>
            <a:spLocks noGrp="1"/>
          </p:cNvSpPr>
          <p:nvPr>
            <p:ph type="dt" sz="half" idx="10"/>
          </p:nvPr>
        </p:nvSpPr>
        <p:spPr/>
        <p:txBody>
          <a:bodyPr/>
          <a:lstStyle/>
          <a:p>
            <a:fld id="{60A5D147-810B-434A-BA34-5CAC60A20AD9}" type="datetimeFigureOut">
              <a:rPr lang="en-AU" smtClean="0"/>
              <a:t>28/04/2023</a:t>
            </a:fld>
            <a:endParaRPr lang="en-AU"/>
          </a:p>
        </p:txBody>
      </p:sp>
      <p:sp>
        <p:nvSpPr>
          <p:cNvPr id="6" name="Footer Placeholder 5">
            <a:extLst>
              <a:ext uri="{FF2B5EF4-FFF2-40B4-BE49-F238E27FC236}">
                <a16:creationId xmlns:a16="http://schemas.microsoft.com/office/drawing/2014/main" id="{3D367ABC-CBC4-5B73-DB57-912F321C26D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145061C-B3EF-27B5-22EF-7D2519AC3CD0}"/>
              </a:ext>
            </a:extLst>
          </p:cNvPr>
          <p:cNvSpPr>
            <a:spLocks noGrp="1"/>
          </p:cNvSpPr>
          <p:nvPr>
            <p:ph type="sldNum" sz="quarter" idx="12"/>
          </p:nvPr>
        </p:nvSpPr>
        <p:spPr/>
        <p:txBody>
          <a:bodyPr/>
          <a:lstStyle/>
          <a:p>
            <a:fld id="{47CC5F00-BBBE-4B6C-98C1-CAB823907CF6}" type="slidenum">
              <a:rPr lang="en-AU" smtClean="0"/>
              <a:t>‹#›</a:t>
            </a:fld>
            <a:endParaRPr lang="en-AU"/>
          </a:p>
        </p:txBody>
      </p:sp>
    </p:spTree>
    <p:extLst>
      <p:ext uri="{BB962C8B-B14F-4D97-AF65-F5344CB8AC3E}">
        <p14:creationId xmlns:p14="http://schemas.microsoft.com/office/powerpoint/2010/main" val="365124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8C40-DEA5-98F4-4733-6FC8C7785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D8EDE06-CDD4-70C0-247C-5C95EBD149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B4865BD-9C63-4351-38F6-DF69E82448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A6FDE-D554-78EF-1EEE-3E714805934D}"/>
              </a:ext>
            </a:extLst>
          </p:cNvPr>
          <p:cNvSpPr>
            <a:spLocks noGrp="1"/>
          </p:cNvSpPr>
          <p:nvPr>
            <p:ph type="dt" sz="half" idx="10"/>
          </p:nvPr>
        </p:nvSpPr>
        <p:spPr/>
        <p:txBody>
          <a:bodyPr/>
          <a:lstStyle/>
          <a:p>
            <a:fld id="{60A5D147-810B-434A-BA34-5CAC60A20AD9}" type="datetimeFigureOut">
              <a:rPr lang="en-AU" smtClean="0"/>
              <a:t>28/04/2023</a:t>
            </a:fld>
            <a:endParaRPr lang="en-AU"/>
          </a:p>
        </p:txBody>
      </p:sp>
      <p:sp>
        <p:nvSpPr>
          <p:cNvPr id="6" name="Footer Placeholder 5">
            <a:extLst>
              <a:ext uri="{FF2B5EF4-FFF2-40B4-BE49-F238E27FC236}">
                <a16:creationId xmlns:a16="http://schemas.microsoft.com/office/drawing/2014/main" id="{D10DD950-9ED8-8CD3-4BF0-2067B1DCAA6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4E9BD9E-2D19-152B-350A-528BB18AEFE7}"/>
              </a:ext>
            </a:extLst>
          </p:cNvPr>
          <p:cNvSpPr>
            <a:spLocks noGrp="1"/>
          </p:cNvSpPr>
          <p:nvPr>
            <p:ph type="sldNum" sz="quarter" idx="12"/>
          </p:nvPr>
        </p:nvSpPr>
        <p:spPr/>
        <p:txBody>
          <a:bodyPr/>
          <a:lstStyle/>
          <a:p>
            <a:fld id="{47CC5F00-BBBE-4B6C-98C1-CAB823907CF6}" type="slidenum">
              <a:rPr lang="en-AU" smtClean="0"/>
              <a:t>‹#›</a:t>
            </a:fld>
            <a:endParaRPr lang="en-AU"/>
          </a:p>
        </p:txBody>
      </p:sp>
    </p:spTree>
    <p:extLst>
      <p:ext uri="{BB962C8B-B14F-4D97-AF65-F5344CB8AC3E}">
        <p14:creationId xmlns:p14="http://schemas.microsoft.com/office/powerpoint/2010/main" val="292037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A47D1-18D0-58B0-CAA5-D3C1ACDE68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AD7EBC2-9AE1-DB0A-EE4C-28BA24257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C9B75EF-1E25-4589-4026-9E13D91000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5D147-810B-434A-BA34-5CAC60A20AD9}" type="datetimeFigureOut">
              <a:rPr lang="en-AU" smtClean="0"/>
              <a:t>28/04/2023</a:t>
            </a:fld>
            <a:endParaRPr lang="en-AU"/>
          </a:p>
        </p:txBody>
      </p:sp>
      <p:sp>
        <p:nvSpPr>
          <p:cNvPr id="5" name="Footer Placeholder 4">
            <a:extLst>
              <a:ext uri="{FF2B5EF4-FFF2-40B4-BE49-F238E27FC236}">
                <a16:creationId xmlns:a16="http://schemas.microsoft.com/office/drawing/2014/main" id="{9A2FD646-9DE8-FC09-6CFA-D0CD42B49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D45277D-F228-E49D-ED15-27C1CC341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C5F00-BBBE-4B6C-98C1-CAB823907CF6}" type="slidenum">
              <a:rPr lang="en-AU" smtClean="0"/>
              <a:t>‹#›</a:t>
            </a:fld>
            <a:endParaRPr lang="en-AU"/>
          </a:p>
        </p:txBody>
      </p:sp>
    </p:spTree>
    <p:extLst>
      <p:ext uri="{BB962C8B-B14F-4D97-AF65-F5344CB8AC3E}">
        <p14:creationId xmlns:p14="http://schemas.microsoft.com/office/powerpoint/2010/main" val="2250273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82BBF2-2584-4D5C-47EB-A59281308FB2}"/>
              </a:ext>
            </a:extLst>
          </p:cNvPr>
          <p:cNvSpPr>
            <a:spLocks noGrp="1"/>
          </p:cNvSpPr>
          <p:nvPr>
            <p:ph type="ctrTitle"/>
          </p:nvPr>
        </p:nvSpPr>
        <p:spPr>
          <a:xfrm>
            <a:off x="1414612" y="417354"/>
            <a:ext cx="4620584" cy="2795559"/>
          </a:xfrm>
        </p:spPr>
        <p:txBody>
          <a:bodyPr>
            <a:noAutofit/>
          </a:bodyPr>
          <a:lstStyle/>
          <a:p>
            <a:pPr>
              <a:lnSpc>
                <a:spcPct val="100000"/>
              </a:lnSpc>
            </a:pPr>
            <a:r>
              <a:rPr lang="en-AU" dirty="0">
                <a:solidFill>
                  <a:schemeClr val="accent1">
                    <a:lumMod val="75000"/>
                  </a:schemeClr>
                </a:solidFill>
                <a:latin typeface="Verdana Pro Black" panose="020B0604020202020204" pitchFamily="34" charset="0"/>
                <a:ea typeface="UD Digi Kyokasho NP-R" panose="020B0400000000000000" pitchFamily="18" charset="-128"/>
              </a:rPr>
              <a:t>Books without barriers</a:t>
            </a:r>
            <a:endParaRPr lang="en-US">
              <a:cs typeface="Calibri Light" panose="020F0302020204030204"/>
            </a:endParaRPr>
          </a:p>
        </p:txBody>
      </p:sp>
      <p:sp>
        <p:nvSpPr>
          <p:cNvPr id="3" name="Subtitle 2">
            <a:extLst>
              <a:ext uri="{FF2B5EF4-FFF2-40B4-BE49-F238E27FC236}">
                <a16:creationId xmlns:a16="http://schemas.microsoft.com/office/drawing/2014/main" id="{A6F386B7-C75D-AF24-B4C6-371DCDD68BBE}"/>
              </a:ext>
            </a:extLst>
          </p:cNvPr>
          <p:cNvSpPr>
            <a:spLocks noGrp="1"/>
          </p:cNvSpPr>
          <p:nvPr>
            <p:ph type="subTitle" idx="1"/>
          </p:nvPr>
        </p:nvSpPr>
        <p:spPr>
          <a:xfrm>
            <a:off x="1456026" y="3428812"/>
            <a:ext cx="4760953" cy="1527466"/>
          </a:xfrm>
        </p:spPr>
        <p:txBody>
          <a:bodyPr vert="horz" lIns="91440" tIns="45720" rIns="91440" bIns="45720" rtlCol="0" anchor="t">
            <a:normAutofit/>
          </a:bodyPr>
          <a:lstStyle/>
          <a:p>
            <a:pPr>
              <a:lnSpc>
                <a:spcPct val="150000"/>
              </a:lnSpc>
            </a:pPr>
            <a:r>
              <a:rPr lang="en-AU" sz="2800" dirty="0">
                <a:solidFill>
                  <a:schemeClr val="accent1">
                    <a:lumMod val="75000"/>
                  </a:schemeClr>
                </a:solidFill>
                <a:latin typeface="Verdana Pro Black"/>
              </a:rPr>
              <a:t>A practical guide to inclusive publishing </a:t>
            </a:r>
            <a:endParaRPr lang="en-AU" dirty="0">
              <a:solidFill>
                <a:schemeClr val="accent1">
                  <a:lumMod val="75000"/>
                </a:schemeClr>
              </a:solidFill>
              <a:latin typeface="Verdana Pro Black" panose="020B0A04030504040204" pitchFamily="34" charset="0"/>
            </a:endParaRPr>
          </a:p>
          <a:p>
            <a:pPr>
              <a:lnSpc>
                <a:spcPct val="150000"/>
              </a:lnSpc>
            </a:pPr>
            <a:endParaRPr lang="en-AU" dirty="0">
              <a:solidFill>
                <a:schemeClr val="accent1">
                  <a:lumMod val="75000"/>
                </a:schemeClr>
              </a:solidFill>
              <a:latin typeface="Verdana Pro Black"/>
            </a:endParaRPr>
          </a:p>
        </p:txBody>
      </p:sp>
      <p:pic>
        <p:nvPicPr>
          <p:cNvPr id="6" name="Picture 4" descr="Books stacked on a wooden table">
            <a:extLst>
              <a:ext uri="{FF2B5EF4-FFF2-40B4-BE49-F238E27FC236}">
                <a16:creationId xmlns:a16="http://schemas.microsoft.com/office/drawing/2014/main" id="{CF8D2E2B-FD48-D79D-70D8-5323C22F6529}"/>
              </a:ext>
            </a:extLst>
          </p:cNvPr>
          <p:cNvPicPr>
            <a:picLocks noChangeAspect="1"/>
          </p:cNvPicPr>
          <p:nvPr/>
        </p:nvPicPr>
        <p:blipFill rotWithShape="1">
          <a:blip r:embed="rId3"/>
          <a:srcRect l="20982" r="20980" b="-1"/>
          <a:stretch/>
        </p:blipFill>
        <p:spPr>
          <a:xfrm>
            <a:off x="6941083" y="10"/>
            <a:ext cx="5250917"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Box 3">
            <a:extLst>
              <a:ext uri="{FF2B5EF4-FFF2-40B4-BE49-F238E27FC236}">
                <a16:creationId xmlns:a16="http://schemas.microsoft.com/office/drawing/2014/main" id="{B91EE588-3A01-EF25-7A24-30385E60908F}"/>
              </a:ext>
            </a:extLst>
          </p:cNvPr>
          <p:cNvSpPr txBox="1"/>
          <p:nvPr/>
        </p:nvSpPr>
        <p:spPr>
          <a:xfrm>
            <a:off x="969545" y="5498832"/>
            <a:ext cx="5596288" cy="11256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dirty="0">
                <a:solidFill>
                  <a:schemeClr val="accent1">
                    <a:lumMod val="75000"/>
                  </a:schemeClr>
                </a:solidFill>
                <a:latin typeface="Verdana"/>
                <a:ea typeface="+mn-lt"/>
                <a:cs typeface="+mn-lt"/>
              </a:rPr>
              <a:t>www.iped-editors.org/resources-for-editors/books-without-barriers</a:t>
            </a:r>
            <a:endParaRPr lang="en-US" sz="2400" dirty="0">
              <a:solidFill>
                <a:schemeClr val="accent1">
                  <a:lumMod val="75000"/>
                </a:schemeClr>
              </a:solidFill>
              <a:latin typeface="Verdana"/>
              <a:ea typeface="Verdana"/>
            </a:endParaRPr>
          </a:p>
        </p:txBody>
      </p:sp>
    </p:spTree>
    <p:extLst>
      <p:ext uri="{BB962C8B-B14F-4D97-AF65-F5344CB8AC3E}">
        <p14:creationId xmlns:p14="http://schemas.microsoft.com/office/powerpoint/2010/main" val="380659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29C7-5BDD-5B3D-5905-833AEFC8468A}"/>
              </a:ext>
            </a:extLst>
          </p:cNvPr>
          <p:cNvSpPr>
            <a:spLocks noGrp="1"/>
          </p:cNvSpPr>
          <p:nvPr>
            <p:ph type="title"/>
          </p:nvPr>
        </p:nvSpPr>
        <p:spPr>
          <a:xfrm>
            <a:off x="838200" y="365125"/>
            <a:ext cx="9011478" cy="1325563"/>
          </a:xfrm>
        </p:spPr>
        <p:txBody>
          <a:bodyPr>
            <a:noAutofit/>
          </a:bodyPr>
          <a:lstStyle/>
          <a:p>
            <a:r>
              <a:rPr lang="en-AU" dirty="0">
                <a:solidFill>
                  <a:schemeClr val="accent1">
                    <a:lumMod val="75000"/>
                  </a:schemeClr>
                </a:solidFill>
                <a:latin typeface="Verdana Pro SemiBold" panose="020B0704030504040204" pitchFamily="34" charset="0"/>
                <a:ea typeface="Verdana" panose="020B0604030504040204" pitchFamily="34" charset="0"/>
              </a:rPr>
              <a:t>Making the case for double quotation marks</a:t>
            </a:r>
          </a:p>
        </p:txBody>
      </p:sp>
      <p:sp>
        <p:nvSpPr>
          <p:cNvPr id="3" name="Content Placeholder 2">
            <a:extLst>
              <a:ext uri="{FF2B5EF4-FFF2-40B4-BE49-F238E27FC236}">
                <a16:creationId xmlns:a16="http://schemas.microsoft.com/office/drawing/2014/main" id="{19EBB199-0421-44ED-3AFE-8BAB306D3D23}"/>
              </a:ext>
            </a:extLst>
          </p:cNvPr>
          <p:cNvSpPr>
            <a:spLocks noGrp="1"/>
          </p:cNvSpPr>
          <p:nvPr>
            <p:ph idx="1"/>
          </p:nvPr>
        </p:nvSpPr>
        <p:spPr>
          <a:xfrm>
            <a:off x="838200" y="2246249"/>
            <a:ext cx="9366504" cy="4351338"/>
          </a:xfrm>
        </p:spPr>
        <p:txBody>
          <a:bodyPr/>
          <a:lstStyle/>
          <a:p>
            <a:pPr>
              <a:lnSpc>
                <a:spcPct val="150000"/>
              </a:lnSpc>
            </a:pPr>
            <a:r>
              <a:rPr lang="en-AU" sz="2400" dirty="0">
                <a:latin typeface="Arial" panose="020B0604020202020204" pitchFamily="34" charset="0"/>
                <a:cs typeface="Arial" panose="020B0604020202020204" pitchFamily="34" charset="0"/>
              </a:rPr>
              <a:t>Current advice is based on considerations for screen readers only.</a:t>
            </a:r>
          </a:p>
          <a:p>
            <a:pPr>
              <a:lnSpc>
                <a:spcPct val="150000"/>
              </a:lnSpc>
            </a:pPr>
            <a:r>
              <a:rPr lang="en-AU" sz="2400" dirty="0">
                <a:latin typeface="Arial" panose="020B0604020202020204" pitchFamily="34" charset="0"/>
                <a:cs typeface="Arial" panose="020B0604020202020204" pitchFamily="34" charset="0"/>
              </a:rPr>
              <a:t>It does not consider the issues for braille transcription.</a:t>
            </a:r>
          </a:p>
          <a:p>
            <a:pPr>
              <a:lnSpc>
                <a:spcPct val="150000"/>
              </a:lnSpc>
            </a:pPr>
            <a:r>
              <a:rPr lang="en-AU" sz="2400" dirty="0">
                <a:latin typeface="Arial" panose="020B0604020202020204" pitchFamily="34" charset="0"/>
                <a:cs typeface="Arial" panose="020B0604020202020204" pitchFamily="34" charset="0"/>
              </a:rPr>
              <a:t>Changing house style to double quote marks is not difficult.</a:t>
            </a:r>
          </a:p>
          <a:p>
            <a:pPr>
              <a:lnSpc>
                <a:spcPct val="150000"/>
              </a:lnSpc>
            </a:pPr>
            <a:r>
              <a:rPr lang="en-AU" sz="2400" dirty="0">
                <a:latin typeface="Arial" panose="020B0604020202020204" pitchFamily="34" charset="0"/>
                <a:cs typeface="Arial" panose="020B0604020202020204" pitchFamily="34" charset="0"/>
              </a:rPr>
              <a:t>Double quotes do not negatively impact readers without print disability.</a:t>
            </a:r>
          </a:p>
          <a:p>
            <a:endParaRPr lang="en-AU" dirty="0"/>
          </a:p>
          <a:p>
            <a:endParaRPr lang="en-AU" dirty="0"/>
          </a:p>
        </p:txBody>
      </p:sp>
    </p:spTree>
    <p:extLst>
      <p:ext uri="{BB962C8B-B14F-4D97-AF65-F5344CB8AC3E}">
        <p14:creationId xmlns:p14="http://schemas.microsoft.com/office/powerpoint/2010/main" val="342436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F3CDA1-7954-AE8D-1516-227D961BC269}"/>
              </a:ext>
            </a:extLst>
          </p:cNvPr>
          <p:cNvSpPr>
            <a:spLocks noGrp="1"/>
          </p:cNvSpPr>
          <p:nvPr>
            <p:ph type="title"/>
          </p:nvPr>
        </p:nvSpPr>
        <p:spPr>
          <a:xfrm>
            <a:off x="5297762" y="329184"/>
            <a:ext cx="5903638" cy="1783080"/>
          </a:xfrm>
        </p:spPr>
        <p:txBody>
          <a:bodyPr anchor="b">
            <a:normAutofit/>
          </a:bodyPr>
          <a:lstStyle/>
          <a:p>
            <a:r>
              <a:rPr lang="en-AU" dirty="0">
                <a:solidFill>
                  <a:schemeClr val="accent1">
                    <a:lumMod val="75000"/>
                  </a:schemeClr>
                </a:solidFill>
                <a:latin typeface="Verdana Pro SemiBold" panose="020B0704030504040204" pitchFamily="34" charset="0"/>
                <a:ea typeface="Verdana" panose="020B0604030504040204" pitchFamily="34" charset="0"/>
              </a:rPr>
              <a:t>It’s okay to be flexible!</a:t>
            </a:r>
          </a:p>
        </p:txBody>
      </p:sp>
      <p:pic>
        <p:nvPicPr>
          <p:cNvPr id="5" name="Picture 4" descr="A white puzzle with one red piece">
            <a:extLst>
              <a:ext uri="{FF2B5EF4-FFF2-40B4-BE49-F238E27FC236}">
                <a16:creationId xmlns:a16="http://schemas.microsoft.com/office/drawing/2014/main" id="{529C5A97-3852-8F9F-4C37-8958B20A83A3}"/>
              </a:ext>
            </a:extLst>
          </p:cNvPr>
          <p:cNvPicPr>
            <a:picLocks noChangeAspect="1"/>
          </p:cNvPicPr>
          <p:nvPr/>
        </p:nvPicPr>
        <p:blipFill rotWithShape="1">
          <a:blip r:embed="rId3"/>
          <a:srcRect l="31702" r="3009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C868C7-AD0A-4A12-E794-3DCF2C90DC33}"/>
              </a:ext>
            </a:extLst>
          </p:cNvPr>
          <p:cNvSpPr>
            <a:spLocks noGrp="1"/>
          </p:cNvSpPr>
          <p:nvPr>
            <p:ph idx="1"/>
          </p:nvPr>
        </p:nvSpPr>
        <p:spPr>
          <a:xfrm>
            <a:off x="5297762" y="2706624"/>
            <a:ext cx="6251110" cy="3483864"/>
          </a:xfrm>
        </p:spPr>
        <p:txBody>
          <a:bodyPr>
            <a:normAutofit lnSpcReduction="10000"/>
          </a:bodyPr>
          <a:lstStyle/>
          <a:p>
            <a:pPr>
              <a:lnSpc>
                <a:spcPct val="150000"/>
              </a:lnSpc>
            </a:pPr>
            <a:r>
              <a:rPr lang="en-AU" sz="2400" dirty="0">
                <a:latin typeface="Arial" panose="020B0604020202020204" pitchFamily="34" charset="0"/>
                <a:cs typeface="Arial" panose="020B0604020202020204" pitchFamily="34" charset="0"/>
              </a:rPr>
              <a:t>Absolute fidelity to the print edition is unnecessary.</a:t>
            </a:r>
          </a:p>
          <a:p>
            <a:pPr>
              <a:lnSpc>
                <a:spcPct val="150000"/>
              </a:lnSpc>
            </a:pPr>
            <a:r>
              <a:rPr lang="en-AU" sz="2400" dirty="0">
                <a:latin typeface="Arial" panose="020B0604020202020204" pitchFamily="34" charset="0"/>
                <a:cs typeface="Arial" panose="020B0604020202020204" pitchFamily="34" charset="0"/>
              </a:rPr>
              <a:t>Editors apply rules of style flexibly, depending on the context.</a:t>
            </a:r>
          </a:p>
          <a:p>
            <a:pPr>
              <a:lnSpc>
                <a:spcPct val="150000"/>
              </a:lnSpc>
            </a:pPr>
            <a:r>
              <a:rPr lang="en-AU" sz="2400" dirty="0">
                <a:latin typeface="Arial" panose="020B0604020202020204" pitchFamily="34" charset="0"/>
                <a:cs typeface="Arial" panose="020B0604020202020204" pitchFamily="34" charset="0"/>
              </a:rPr>
              <a:t>If an element does not work well in braille, consider ignoring it.</a:t>
            </a:r>
          </a:p>
        </p:txBody>
      </p:sp>
    </p:spTree>
    <p:extLst>
      <p:ext uri="{BB962C8B-B14F-4D97-AF65-F5344CB8AC3E}">
        <p14:creationId xmlns:p14="http://schemas.microsoft.com/office/powerpoint/2010/main" val="3348632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2E63DC-F03B-0768-80D7-DD713CD800D8}"/>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000" kern="1200" dirty="0">
                <a:solidFill>
                  <a:schemeClr val="tx1"/>
                </a:solidFill>
                <a:latin typeface="Verdana Pro SemiBold" panose="020B0704030504040204" pitchFamily="34" charset="0"/>
                <a:ea typeface="Verdana" panose="020B0604030504040204" pitchFamily="34" charset="0"/>
              </a:rPr>
              <a:t>The challenges for STEM texts</a:t>
            </a:r>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32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90C49-A4E5-B580-3463-1173CDE720E1}"/>
              </a:ext>
            </a:extLst>
          </p:cNvPr>
          <p:cNvSpPr>
            <a:spLocks noGrp="1"/>
          </p:cNvSpPr>
          <p:nvPr>
            <p:ph type="title"/>
          </p:nvPr>
        </p:nvSpPr>
        <p:spPr>
          <a:xfrm>
            <a:off x="722376" y="609600"/>
            <a:ext cx="6893075" cy="1322887"/>
          </a:xfrm>
        </p:spPr>
        <p:txBody>
          <a:bodyPr>
            <a:noAutofit/>
          </a:bodyPr>
          <a:lstStyle/>
          <a:p>
            <a:r>
              <a:rPr lang="en-US" kern="1200" dirty="0">
                <a:solidFill>
                  <a:schemeClr val="accent1">
                    <a:lumMod val="75000"/>
                  </a:schemeClr>
                </a:solidFill>
                <a:latin typeface="Verdana Pro SemiBold" panose="020B0704030504040204" pitchFamily="34" charset="0"/>
                <a:ea typeface="Verdana" panose="020B0604030504040204" pitchFamily="34" charset="0"/>
              </a:rPr>
              <a:t>Issues with mathematics software</a:t>
            </a:r>
            <a:endParaRPr lang="en-AU" dirty="0">
              <a:solidFill>
                <a:schemeClr val="accent1">
                  <a:lumMod val="75000"/>
                </a:schemeClr>
              </a:solidFill>
            </a:endParaRPr>
          </a:p>
        </p:txBody>
      </p:sp>
      <p:sp>
        <p:nvSpPr>
          <p:cNvPr id="20" name="Freeform: Shape 19">
            <a:extLst>
              <a:ext uri="{FF2B5EF4-FFF2-40B4-BE49-F238E27FC236}">
                <a16:creationId xmlns:a16="http://schemas.microsoft.com/office/drawing/2014/main" id="{C1657055-16FE-41A2-B207-7880F6DCA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4" y="2"/>
            <a:ext cx="7602076"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14FF8A9F-A139-654F-B040-75D51AF54285}"/>
              </a:ext>
            </a:extLst>
          </p:cNvPr>
          <p:cNvSpPr>
            <a:spLocks noGrp="1"/>
          </p:cNvSpPr>
          <p:nvPr>
            <p:ph idx="1"/>
          </p:nvPr>
        </p:nvSpPr>
        <p:spPr>
          <a:xfrm>
            <a:off x="722376" y="2194102"/>
            <a:ext cx="6674711" cy="3585724"/>
          </a:xfrm>
        </p:spPr>
        <p:txBody>
          <a:bodyPr>
            <a:normAutofit fontScale="92500" lnSpcReduction="20000"/>
          </a:bodyPr>
          <a:lstStyle/>
          <a:p>
            <a:pPr>
              <a:lnSpc>
                <a:spcPct val="150000"/>
              </a:lnSpc>
            </a:pPr>
            <a:r>
              <a:rPr lang="en-AU" sz="2400" dirty="0">
                <a:latin typeface="Arial" panose="020B0604020202020204" pitchFamily="34" charset="0"/>
                <a:cs typeface="Arial" panose="020B0604020202020204" pitchFamily="34" charset="0"/>
              </a:rPr>
              <a:t>Books without barriers recommends the use of MathML.</a:t>
            </a:r>
          </a:p>
          <a:p>
            <a:pPr>
              <a:lnSpc>
                <a:spcPct val="150000"/>
              </a:lnSpc>
            </a:pPr>
            <a:r>
              <a:rPr lang="en-AU" sz="2400" dirty="0">
                <a:latin typeface="Arial" panose="020B0604020202020204" pitchFamily="34" charset="0"/>
                <a:cs typeface="Arial" panose="020B0604020202020204" pitchFamily="34" charset="0"/>
              </a:rPr>
              <a:t>Not all screen reading software supports MathML.</a:t>
            </a:r>
          </a:p>
          <a:p>
            <a:pPr>
              <a:lnSpc>
                <a:spcPct val="150000"/>
              </a:lnSpc>
            </a:pPr>
            <a:r>
              <a:rPr lang="en-AU" sz="2400" dirty="0">
                <a:latin typeface="Arial" panose="020B0604020202020204" pitchFamily="34" charset="0"/>
                <a:cs typeface="Arial" panose="020B0604020202020204" pitchFamily="34" charset="0"/>
              </a:rPr>
              <a:t>The coding must be checked both visually and read aloud.</a:t>
            </a:r>
          </a:p>
          <a:p>
            <a:pPr>
              <a:lnSpc>
                <a:spcPct val="150000"/>
              </a:lnSpc>
            </a:pPr>
            <a:r>
              <a:rPr lang="en-AU" sz="2400" dirty="0">
                <a:latin typeface="Arial" panose="020B0604020202020204" pitchFamily="34" charset="0"/>
                <a:cs typeface="Arial" panose="020B0604020202020204" pitchFamily="34" charset="0"/>
              </a:rPr>
              <a:t>Non-accessible formats such as LaTeX are sometimes still needed. </a:t>
            </a:r>
          </a:p>
        </p:txBody>
      </p:sp>
      <p:sp>
        <p:nvSpPr>
          <p:cNvPr id="22" name="Freeform: Shape 21">
            <a:extLst>
              <a:ext uri="{FF2B5EF4-FFF2-40B4-BE49-F238E27FC236}">
                <a16:creationId xmlns:a16="http://schemas.microsoft.com/office/drawing/2014/main" id="{F3BD3BB9-3CB5-4253-A27D-6B7904723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9827"/>
            <a:ext cx="10680562"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e digital binary data on a screen">
            <a:extLst>
              <a:ext uri="{FF2B5EF4-FFF2-40B4-BE49-F238E27FC236}">
                <a16:creationId xmlns:a16="http://schemas.microsoft.com/office/drawing/2014/main" id="{CD299694-E24A-4BC8-795F-2A5631E62709}"/>
              </a:ext>
            </a:extLst>
          </p:cNvPr>
          <p:cNvPicPr>
            <a:picLocks noChangeAspect="1"/>
          </p:cNvPicPr>
          <p:nvPr/>
        </p:nvPicPr>
        <p:blipFill rotWithShape="1">
          <a:blip r:embed="rId3"/>
          <a:srcRect l="36286" r="26761"/>
          <a:stretch/>
        </p:blipFill>
        <p:spPr>
          <a:xfrm>
            <a:off x="8147240" y="825688"/>
            <a:ext cx="3412887" cy="5195111"/>
          </a:xfrm>
          <a:prstGeom prst="rect">
            <a:avLst/>
          </a:prstGeom>
        </p:spPr>
      </p:pic>
    </p:spTree>
    <p:extLst>
      <p:ext uri="{BB962C8B-B14F-4D97-AF65-F5344CB8AC3E}">
        <p14:creationId xmlns:p14="http://schemas.microsoft.com/office/powerpoint/2010/main" val="139618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0C49-A4E5-B580-3463-1173CDE720E1}"/>
              </a:ext>
            </a:extLst>
          </p:cNvPr>
          <p:cNvSpPr>
            <a:spLocks noGrp="1"/>
          </p:cNvSpPr>
          <p:nvPr>
            <p:ph type="title"/>
          </p:nvPr>
        </p:nvSpPr>
        <p:spPr/>
        <p:txBody>
          <a:bodyPr/>
          <a:lstStyle/>
          <a:p>
            <a:r>
              <a:rPr lang="en-US" dirty="0">
                <a:solidFill>
                  <a:schemeClr val="accent1">
                    <a:lumMod val="75000"/>
                  </a:schemeClr>
                </a:solidFill>
                <a:latin typeface="Verdana Pro SemiBold" panose="020B0704030504040204" pitchFamily="34" charset="0"/>
                <a:ea typeface="Verdana" panose="020B0604030504040204" pitchFamily="34" charset="0"/>
              </a:rPr>
              <a:t>The need for accessible equations</a:t>
            </a:r>
            <a:endParaRPr lang="en-AU" dirty="0">
              <a:solidFill>
                <a:schemeClr val="accent1">
                  <a:lumMod val="75000"/>
                </a:schemeClr>
              </a:solidFill>
            </a:endParaRPr>
          </a:p>
        </p:txBody>
      </p:sp>
      <p:sp>
        <p:nvSpPr>
          <p:cNvPr id="3" name="Content Placeholder 2">
            <a:extLst>
              <a:ext uri="{FF2B5EF4-FFF2-40B4-BE49-F238E27FC236}">
                <a16:creationId xmlns:a16="http://schemas.microsoft.com/office/drawing/2014/main" id="{14FF8A9F-A139-654F-B040-75D51AF54285}"/>
              </a:ext>
            </a:extLst>
          </p:cNvPr>
          <p:cNvSpPr>
            <a:spLocks noGrp="1"/>
          </p:cNvSpPr>
          <p:nvPr>
            <p:ph idx="1"/>
          </p:nvPr>
        </p:nvSpPr>
        <p:spPr/>
        <p:txBody>
          <a:bodyPr>
            <a:normAutofit/>
          </a:bodyPr>
          <a:lstStyle/>
          <a:p>
            <a:pPr>
              <a:lnSpc>
                <a:spcPct val="150000"/>
              </a:lnSpc>
            </a:pPr>
            <a:r>
              <a:rPr lang="en-AU" dirty="0"/>
              <a:t>Consider this equation:</a:t>
            </a:r>
          </a:p>
          <a:p>
            <a:pPr>
              <a:lnSpc>
                <a:spcPct val="150000"/>
              </a:lnSpc>
            </a:pPr>
            <a:r>
              <a:rPr lang="en-AU" dirty="0"/>
              <a:t>The LaTeX code used to create this equation is: </a:t>
            </a:r>
          </a:p>
          <a:p>
            <a:pPr marL="457200" lvl="1" indent="0">
              <a:lnSpc>
                <a:spcPct val="150000"/>
              </a:lnSpc>
              <a:buNone/>
            </a:pPr>
            <a:r>
              <a:rPr lang="en-AU" dirty="0">
                <a:solidFill>
                  <a:srgbClr val="000000"/>
                </a:solidFill>
                <a:effectLst/>
                <a:latin typeface="Calibri" panose="020F0502020204030204" pitchFamily="34" charset="0"/>
              </a:rPr>
              <a:t>\frac{d y}{dx} = \frac{3x^{2}-\sqrt{2x}}{7}</a:t>
            </a:r>
          </a:p>
          <a:p>
            <a:pPr>
              <a:lnSpc>
                <a:spcPct val="150000"/>
              </a:lnSpc>
            </a:pPr>
            <a:r>
              <a:rPr lang="en-AU" dirty="0"/>
              <a:t>Accessible equation software will read the equation in an understandable way, rather than forcing users of screen readers to interpret complex coding.</a:t>
            </a:r>
          </a:p>
        </p:txBody>
      </p:sp>
      <p:pic>
        <p:nvPicPr>
          <p:cNvPr id="6" name="Picture 5">
            <a:extLst>
              <a:ext uri="{FF2B5EF4-FFF2-40B4-BE49-F238E27FC236}">
                <a16:creationId xmlns:a16="http://schemas.microsoft.com/office/drawing/2014/main" id="{365D39E8-2123-962C-C87C-733426E05574}"/>
              </a:ext>
            </a:extLst>
          </p:cNvPr>
          <p:cNvPicPr>
            <a:picLocks noChangeAspect="1"/>
          </p:cNvPicPr>
          <p:nvPr/>
        </p:nvPicPr>
        <p:blipFill>
          <a:blip r:embed="rId3"/>
          <a:stretch>
            <a:fillRect/>
          </a:stretch>
        </p:blipFill>
        <p:spPr>
          <a:xfrm>
            <a:off x="4956563" y="1979032"/>
            <a:ext cx="2180217" cy="641891"/>
          </a:xfrm>
          <a:prstGeom prst="rect">
            <a:avLst/>
          </a:prstGeom>
        </p:spPr>
      </p:pic>
    </p:spTree>
    <p:extLst>
      <p:ext uri="{BB962C8B-B14F-4D97-AF65-F5344CB8AC3E}">
        <p14:creationId xmlns:p14="http://schemas.microsoft.com/office/powerpoint/2010/main" val="628883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0C49-A4E5-B580-3463-1173CDE720E1}"/>
              </a:ext>
            </a:extLst>
          </p:cNvPr>
          <p:cNvSpPr>
            <a:spLocks noGrp="1"/>
          </p:cNvSpPr>
          <p:nvPr>
            <p:ph type="title"/>
          </p:nvPr>
        </p:nvSpPr>
        <p:spPr/>
        <p:txBody>
          <a:bodyPr/>
          <a:lstStyle/>
          <a:p>
            <a:r>
              <a:rPr lang="en-US" sz="4400" kern="1200" dirty="0" err="1">
                <a:solidFill>
                  <a:schemeClr val="accent1">
                    <a:lumMod val="75000"/>
                  </a:schemeClr>
                </a:solidFill>
                <a:latin typeface="Verdana Pro SemiBold" panose="020B0704030504040204" pitchFamily="34" charset="0"/>
                <a:ea typeface="Verdana" panose="020B0604030504040204" pitchFamily="34" charset="0"/>
              </a:rPr>
              <a:t>Maths</a:t>
            </a:r>
            <a:r>
              <a:rPr lang="en-US" sz="4400" kern="1200" dirty="0">
                <a:solidFill>
                  <a:schemeClr val="accent1">
                    <a:lumMod val="75000"/>
                  </a:schemeClr>
                </a:solidFill>
                <a:latin typeface="Verdana Pro SemiBold" panose="020B0704030504040204" pitchFamily="34" charset="0"/>
                <a:ea typeface="Verdana" panose="020B0604030504040204" pitchFamily="34" charset="0"/>
              </a:rPr>
              <a:t> images require alt text</a:t>
            </a:r>
            <a:endParaRPr lang="en-AU" dirty="0">
              <a:solidFill>
                <a:schemeClr val="accent1">
                  <a:lumMod val="75000"/>
                </a:schemeClr>
              </a:solidFill>
            </a:endParaRPr>
          </a:p>
        </p:txBody>
      </p:sp>
      <p:sp>
        <p:nvSpPr>
          <p:cNvPr id="3" name="Content Placeholder 2">
            <a:extLst>
              <a:ext uri="{FF2B5EF4-FFF2-40B4-BE49-F238E27FC236}">
                <a16:creationId xmlns:a16="http://schemas.microsoft.com/office/drawing/2014/main" id="{14FF8A9F-A139-654F-B040-75D51AF54285}"/>
              </a:ext>
            </a:extLst>
          </p:cNvPr>
          <p:cNvSpPr>
            <a:spLocks noGrp="1"/>
          </p:cNvSpPr>
          <p:nvPr>
            <p:ph idx="1"/>
          </p:nvPr>
        </p:nvSpPr>
        <p:spPr/>
        <p:txBody>
          <a:bodyPr/>
          <a:lstStyle/>
          <a:p>
            <a:pPr>
              <a:lnSpc>
                <a:spcPct val="150000"/>
              </a:lnSpc>
            </a:pPr>
            <a:r>
              <a:rPr lang="en-AU" dirty="0"/>
              <a:t>Image alt text must be unambiguous, and focused on the specific information being communicated.</a:t>
            </a:r>
          </a:p>
          <a:p>
            <a:pPr>
              <a:lnSpc>
                <a:spcPct val="150000"/>
              </a:lnSpc>
            </a:pPr>
            <a:r>
              <a:rPr lang="en-AU" dirty="0"/>
              <a:t>Simple maths expressions may be rendered as an image.</a:t>
            </a:r>
          </a:p>
          <a:p>
            <a:pPr>
              <a:lnSpc>
                <a:spcPct val="150000"/>
              </a:lnSpc>
            </a:pPr>
            <a:r>
              <a:rPr lang="en-AU" dirty="0"/>
              <a:t>Subject experts are required to ensure no errors are made. This may add time and cost to the process.</a:t>
            </a:r>
          </a:p>
        </p:txBody>
      </p:sp>
    </p:spTree>
    <p:extLst>
      <p:ext uri="{BB962C8B-B14F-4D97-AF65-F5344CB8AC3E}">
        <p14:creationId xmlns:p14="http://schemas.microsoft.com/office/powerpoint/2010/main" val="406927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1FF06-0AAF-6201-D208-D95F0ACD3215}"/>
              </a:ext>
            </a:extLst>
          </p:cNvPr>
          <p:cNvSpPr>
            <a:spLocks noGrp="1"/>
          </p:cNvSpPr>
          <p:nvPr>
            <p:ph type="title"/>
          </p:nvPr>
        </p:nvSpPr>
        <p:spPr/>
        <p:txBody>
          <a:bodyPr/>
          <a:lstStyle/>
          <a:p>
            <a:r>
              <a:rPr lang="en-AU" dirty="0">
                <a:solidFill>
                  <a:schemeClr val="accent1">
                    <a:lumMod val="75000"/>
                  </a:schemeClr>
                </a:solidFill>
                <a:latin typeface="Verdana Pro Cond SemiBold" panose="020B0706030504040204" pitchFamily="34" charset="0"/>
              </a:rPr>
              <a:t>Chemical symbols</a:t>
            </a:r>
          </a:p>
        </p:txBody>
      </p:sp>
      <p:sp>
        <p:nvSpPr>
          <p:cNvPr id="3" name="Content Placeholder 2">
            <a:extLst>
              <a:ext uri="{FF2B5EF4-FFF2-40B4-BE49-F238E27FC236}">
                <a16:creationId xmlns:a16="http://schemas.microsoft.com/office/drawing/2014/main" id="{3B5F8D4A-30B8-9066-30D0-3BC4C98D993B}"/>
              </a:ext>
            </a:extLst>
          </p:cNvPr>
          <p:cNvSpPr>
            <a:spLocks noGrp="1"/>
          </p:cNvSpPr>
          <p:nvPr>
            <p:ph idx="1"/>
          </p:nvPr>
        </p:nvSpPr>
        <p:spPr/>
        <p:txBody>
          <a:bodyPr>
            <a:normAutofit fontScale="92500" lnSpcReduction="10000"/>
          </a:bodyPr>
          <a:lstStyle/>
          <a:p>
            <a:pPr>
              <a:lnSpc>
                <a:spcPct val="150000"/>
              </a:lnSpc>
            </a:pPr>
            <a:r>
              <a:rPr lang="en-AU" dirty="0"/>
              <a:t>When a chemical symbol is rendered by an image, (for instance         ), the image’s alt text can be typed as “A R” to ensure that it is read correctly by a screen reader.</a:t>
            </a:r>
          </a:p>
          <a:p>
            <a:pPr>
              <a:lnSpc>
                <a:spcPct val="150000"/>
              </a:lnSpc>
            </a:pPr>
            <a:r>
              <a:rPr lang="en-AU" dirty="0"/>
              <a:t>Body text is trickier – “negatively charged </a:t>
            </a:r>
            <a:r>
              <a:rPr lang="en-AU" dirty="0" err="1"/>
              <a:t>Ar</a:t>
            </a:r>
            <a:r>
              <a:rPr lang="en-AU" dirty="0"/>
              <a:t> ions” will be read as “are ions” instead of “A R ions”.</a:t>
            </a:r>
          </a:p>
          <a:p>
            <a:pPr>
              <a:lnSpc>
                <a:spcPct val="150000"/>
              </a:lnSpc>
            </a:pPr>
            <a:r>
              <a:rPr lang="en-AU" dirty="0"/>
              <a:t>A solution is still needed. What will work for visual, aural and tactual formats?</a:t>
            </a:r>
          </a:p>
        </p:txBody>
      </p:sp>
      <p:pic>
        <p:nvPicPr>
          <p:cNvPr id="4" name="Picture 3">
            <a:extLst>
              <a:ext uri="{FF2B5EF4-FFF2-40B4-BE49-F238E27FC236}">
                <a16:creationId xmlns:a16="http://schemas.microsoft.com/office/drawing/2014/main" id="{A09F2DCF-0D86-87B6-FE2C-342B8CD1864C}"/>
              </a:ext>
            </a:extLst>
          </p:cNvPr>
          <p:cNvPicPr>
            <a:picLocks noChangeAspect="1"/>
          </p:cNvPicPr>
          <p:nvPr/>
        </p:nvPicPr>
        <p:blipFill>
          <a:blip r:embed="rId3"/>
          <a:stretch>
            <a:fillRect/>
          </a:stretch>
        </p:blipFill>
        <p:spPr>
          <a:xfrm>
            <a:off x="9723863" y="2013336"/>
            <a:ext cx="528598" cy="415946"/>
          </a:xfrm>
          <a:prstGeom prst="rect">
            <a:avLst/>
          </a:prstGeom>
        </p:spPr>
      </p:pic>
    </p:spTree>
    <p:extLst>
      <p:ext uri="{BB962C8B-B14F-4D97-AF65-F5344CB8AC3E}">
        <p14:creationId xmlns:p14="http://schemas.microsoft.com/office/powerpoint/2010/main" val="287207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2E63DC-F03B-0768-80D7-DD713CD800D8}"/>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000" kern="1200" dirty="0">
                <a:solidFill>
                  <a:schemeClr val="tx1"/>
                </a:solidFill>
                <a:latin typeface="Verdana Pro SemiBold" panose="020B0704030504040204" pitchFamily="34" charset="0"/>
                <a:ea typeface="Verdana" panose="020B0604030504040204" pitchFamily="34" charset="0"/>
              </a:rPr>
              <a:t>The challenges for children’s books</a:t>
            </a:r>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720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821C-7210-6816-0515-34235376F1A2}"/>
              </a:ext>
            </a:extLst>
          </p:cNvPr>
          <p:cNvSpPr>
            <a:spLocks noGrp="1"/>
          </p:cNvSpPr>
          <p:nvPr>
            <p:ph type="title"/>
          </p:nvPr>
        </p:nvSpPr>
        <p:spPr/>
        <p:txBody>
          <a:bodyPr/>
          <a:lstStyle/>
          <a:p>
            <a:r>
              <a:rPr lang="en-AU" dirty="0">
                <a:solidFill>
                  <a:schemeClr val="accent1">
                    <a:lumMod val="75000"/>
                  </a:schemeClr>
                </a:solidFill>
                <a:latin typeface="Verdana Pro Cond SemiBold" panose="020B0706030504040204" pitchFamily="34" charset="0"/>
              </a:rPr>
              <a:t>Convincing publishers</a:t>
            </a:r>
          </a:p>
        </p:txBody>
      </p:sp>
      <p:sp>
        <p:nvSpPr>
          <p:cNvPr id="3" name="Content Placeholder 2">
            <a:extLst>
              <a:ext uri="{FF2B5EF4-FFF2-40B4-BE49-F238E27FC236}">
                <a16:creationId xmlns:a16="http://schemas.microsoft.com/office/drawing/2014/main" id="{905FC8FF-C5EF-117C-241E-79860104313D}"/>
              </a:ext>
            </a:extLst>
          </p:cNvPr>
          <p:cNvSpPr>
            <a:spLocks noGrp="1"/>
          </p:cNvSpPr>
          <p:nvPr>
            <p:ph idx="1"/>
          </p:nvPr>
        </p:nvSpPr>
        <p:spPr/>
        <p:txBody>
          <a:bodyPr/>
          <a:lstStyle/>
          <a:p>
            <a:pPr>
              <a:lnSpc>
                <a:spcPct val="150000"/>
              </a:lnSpc>
              <a:spcAft>
                <a:spcPts val="500"/>
              </a:spcAft>
              <a:buSzPct val="100000"/>
            </a:pPr>
            <a:r>
              <a:rPr lang="en-US" sz="2400" dirty="0">
                <a:effectLst/>
                <a:latin typeface="Arial" panose="020B0604020202020204" pitchFamily="34" charset="0"/>
                <a:ea typeface="Calibri" panose="020F0502020204030204" pitchFamily="34" charset="0"/>
                <a:cs typeface="Arial" panose="020B0604020202020204" pitchFamily="34" charset="0"/>
              </a:rPr>
              <a:t>How do you make a visual storytelling medium accessible to a reader with low or no vision?</a:t>
            </a:r>
            <a:endParaRPr lang="en-AU" sz="2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500"/>
              </a:spcAft>
              <a:buSzPct val="100000"/>
            </a:pPr>
            <a:r>
              <a:rPr lang="en-US" sz="2400" dirty="0">
                <a:effectLst/>
                <a:latin typeface="Arial" panose="020B0604020202020204" pitchFamily="34" charset="0"/>
                <a:ea typeface="Calibri" panose="020F0502020204030204" pitchFamily="34" charset="0"/>
                <a:cs typeface="Arial" panose="020B0604020202020204" pitchFamily="34" charset="0"/>
              </a:rPr>
              <a:t>How do you do so in an industry that believes picture books to be a physical medium?</a:t>
            </a:r>
            <a:endParaRPr lang="en-AU" sz="2400"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3448957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46E5-9279-E798-7805-62473C11849F}"/>
              </a:ext>
            </a:extLst>
          </p:cNvPr>
          <p:cNvSpPr>
            <a:spLocks noGrp="1"/>
          </p:cNvSpPr>
          <p:nvPr>
            <p:ph type="title"/>
          </p:nvPr>
        </p:nvSpPr>
        <p:spPr/>
        <p:txBody>
          <a:bodyPr/>
          <a:lstStyle/>
          <a:p>
            <a:r>
              <a:rPr lang="en-AU" b="1" dirty="0">
                <a:solidFill>
                  <a:schemeClr val="accent1">
                    <a:lumMod val="75000"/>
                  </a:schemeClr>
                </a:solidFill>
                <a:latin typeface="Verdana Pro Cond SemiBold" panose="020B0706030504040204" pitchFamily="34" charset="0"/>
              </a:rPr>
              <a:t>Creative adjustments</a:t>
            </a:r>
            <a:endParaRPr lang="en-AU" dirty="0">
              <a:solidFill>
                <a:schemeClr val="accent1">
                  <a:lumMod val="75000"/>
                </a:schemeClr>
              </a:solidFill>
              <a:latin typeface="Verdana Pro Cond SemiBold" panose="020B0706030504040204" pitchFamily="34" charset="0"/>
            </a:endParaRPr>
          </a:p>
        </p:txBody>
      </p:sp>
      <p:sp>
        <p:nvSpPr>
          <p:cNvPr id="3" name="Content Placeholder 2">
            <a:extLst>
              <a:ext uri="{FF2B5EF4-FFF2-40B4-BE49-F238E27FC236}">
                <a16:creationId xmlns:a16="http://schemas.microsoft.com/office/drawing/2014/main" id="{667788D7-FB2D-7D19-B6E1-A8A9BAD66303}"/>
              </a:ext>
            </a:extLst>
          </p:cNvPr>
          <p:cNvSpPr>
            <a:spLocks noGrp="1"/>
          </p:cNvSpPr>
          <p:nvPr>
            <p:ph idx="1"/>
          </p:nvPr>
        </p:nvSpPr>
        <p:spPr/>
        <p:txBody>
          <a:bodyPr/>
          <a:lstStyle/>
          <a:p>
            <a:pPr marL="0" indent="0">
              <a:lnSpc>
                <a:spcPct val="150000"/>
              </a:lnSpc>
              <a:buNone/>
            </a:pPr>
            <a:r>
              <a:rPr lang="en-AU" sz="2400" dirty="0">
                <a:latin typeface="Arial" panose="020B0604020202020204" pitchFamily="34" charset="0"/>
                <a:cs typeface="Arial" panose="020B0604020202020204" pitchFamily="34" charset="0"/>
              </a:rPr>
              <a:t>Improvements recommended by </a:t>
            </a:r>
            <a:r>
              <a:rPr lang="en-AU" sz="2400" i="1" dirty="0">
                <a:latin typeface="Arial" panose="020B0604020202020204" pitchFamily="34" charset="0"/>
                <a:cs typeface="Arial" panose="020B0604020202020204" pitchFamily="34" charset="0"/>
              </a:rPr>
              <a:t>Books without barriers </a:t>
            </a:r>
            <a:r>
              <a:rPr lang="en-AU" sz="2400" dirty="0">
                <a:latin typeface="Arial" panose="020B0604020202020204" pitchFamily="34" charset="0"/>
                <a:cs typeface="Arial" panose="020B0604020202020204" pitchFamily="34" charset="0"/>
              </a:rPr>
              <a:t>include:</a:t>
            </a:r>
          </a:p>
          <a:p>
            <a:pPr lvl="1">
              <a:lnSpc>
                <a:spcPct val="150000"/>
              </a:lnSpc>
            </a:pPr>
            <a:r>
              <a:rPr lang="en-AU" dirty="0">
                <a:latin typeface="Arial" panose="020B0604020202020204" pitchFamily="34" charset="0"/>
                <a:cs typeface="Arial" panose="020B0604020202020204" pitchFamily="34" charset="0"/>
              </a:rPr>
              <a:t>language that appeals to senses other than vision alone</a:t>
            </a:r>
          </a:p>
          <a:p>
            <a:pPr lvl="1">
              <a:lnSpc>
                <a:spcPct val="150000"/>
              </a:lnSpc>
            </a:pPr>
            <a:r>
              <a:rPr lang="en-AU" dirty="0">
                <a:latin typeface="Arial" panose="020B0604020202020204" pitchFamily="34" charset="0"/>
                <a:cs typeface="Arial" panose="020B0604020202020204" pitchFamily="34" charset="0"/>
              </a:rPr>
              <a:t>design elements that improve readability and engagement</a:t>
            </a:r>
          </a:p>
          <a:p>
            <a:pPr lvl="1">
              <a:lnSpc>
                <a:spcPct val="150000"/>
              </a:lnSpc>
            </a:pPr>
            <a:r>
              <a:rPr lang="en-AU" dirty="0">
                <a:latin typeface="Arial" panose="020B0604020202020204" pitchFamily="34" charset="0"/>
                <a:cs typeface="Arial" panose="020B0604020202020204" pitchFamily="34" charset="0"/>
              </a:rPr>
              <a:t>image descriptions suitable for the target age group</a:t>
            </a:r>
          </a:p>
          <a:p>
            <a:pPr lvl="1">
              <a:lnSpc>
                <a:spcPct val="150000"/>
              </a:lnSpc>
            </a:pPr>
            <a:r>
              <a:rPr lang="en-AU" dirty="0">
                <a:latin typeface="Arial" panose="020B0604020202020204" pitchFamily="34" charset="0"/>
                <a:cs typeface="Arial" panose="020B0604020202020204" pitchFamily="34" charset="0"/>
              </a:rPr>
              <a:t>illustrations that can be transferred to tactile elements.</a:t>
            </a:r>
          </a:p>
          <a:p>
            <a:endParaRPr lang="en-AU" dirty="0"/>
          </a:p>
        </p:txBody>
      </p:sp>
    </p:spTree>
    <p:extLst>
      <p:ext uri="{BB962C8B-B14F-4D97-AF65-F5344CB8AC3E}">
        <p14:creationId xmlns:p14="http://schemas.microsoft.com/office/powerpoint/2010/main" val="298131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2E63DC-F03B-0768-80D7-DD713CD800D8}"/>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000" kern="1200" dirty="0">
                <a:solidFill>
                  <a:schemeClr val="tx1"/>
                </a:solidFill>
                <a:latin typeface="Verdana Pro SemiBold" panose="020B0704030504040204" pitchFamily="34" charset="0"/>
                <a:ea typeface="Verdana" panose="020B0604030504040204" pitchFamily="34" charset="0"/>
              </a:rPr>
              <a:t>About the guide</a:t>
            </a:r>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347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8F3B1-68E2-358A-552A-D921D7A6CF87}"/>
              </a:ext>
            </a:extLst>
          </p:cNvPr>
          <p:cNvSpPr>
            <a:spLocks noGrp="1"/>
          </p:cNvSpPr>
          <p:nvPr>
            <p:ph type="title"/>
          </p:nvPr>
        </p:nvSpPr>
        <p:spPr>
          <a:xfrm>
            <a:off x="838200" y="346837"/>
            <a:ext cx="10515600" cy="1325563"/>
          </a:xfrm>
        </p:spPr>
        <p:txBody>
          <a:bodyPr/>
          <a:lstStyle/>
          <a:p>
            <a:r>
              <a:rPr lang="en-AU" b="1" dirty="0"/>
              <a:t>Supplementing colour with texture</a:t>
            </a:r>
            <a:endParaRPr lang="en-AU" dirty="0"/>
          </a:p>
        </p:txBody>
      </p:sp>
      <p:pic>
        <p:nvPicPr>
          <p:cNvPr id="4" name="image3.png" descr="From front on, an outline drawing of a white rabbit with red spots standing next to a white rabbit with blue stripes. The rabbits stand on 2 legs, with 2 arms extended out to the side of their bodies. They each have 2 long ears that stand upright from the top of their heads.">
            <a:extLst>
              <a:ext uri="{FF2B5EF4-FFF2-40B4-BE49-F238E27FC236}">
                <a16:creationId xmlns:a16="http://schemas.microsoft.com/office/drawing/2014/main" id="{710B76AF-A57F-1ED3-59BA-1593BB262209}"/>
              </a:ext>
            </a:extLst>
          </p:cNvPr>
          <p:cNvPicPr>
            <a:picLocks noGrp="1"/>
          </p:cNvPicPr>
          <p:nvPr>
            <p:ph idx="1"/>
          </p:nvPr>
        </p:nvPicPr>
        <p:blipFill>
          <a:blip r:embed="rId3"/>
          <a:srcRect/>
          <a:stretch>
            <a:fillRect/>
          </a:stretch>
        </p:blipFill>
        <p:spPr>
          <a:xfrm>
            <a:off x="579683" y="1872840"/>
            <a:ext cx="4870141" cy="4169186"/>
          </a:xfrm>
          <a:prstGeom prst="rect">
            <a:avLst/>
          </a:prstGeom>
          <a:ln/>
        </p:spPr>
      </p:pic>
      <p:pic>
        <p:nvPicPr>
          <p:cNvPr id="7" name="Picture 6" descr="An illustration of the same 2 rabbits, created on textured card. They both have raised features, including a raised outline, a felt nose and googly craft eyes. The rabbit on the left has irregularly placed raised circular bumps all over its body, head and ears. The rabbit on the right has raised diagonal lines across its body, head and ears. Both rabbits also have a raised concave curl in the shape of a smile over the top of the drawn mouth.">
            <a:extLst>
              <a:ext uri="{FF2B5EF4-FFF2-40B4-BE49-F238E27FC236}">
                <a16:creationId xmlns:a16="http://schemas.microsoft.com/office/drawing/2014/main" id="{78F8421D-2C25-7799-EB4F-BB8722CB36DD}"/>
              </a:ext>
            </a:extLst>
          </p:cNvPr>
          <p:cNvPicPr>
            <a:picLocks noChangeAspect="1"/>
          </p:cNvPicPr>
          <p:nvPr/>
        </p:nvPicPr>
        <p:blipFill>
          <a:blip r:embed="rId4"/>
          <a:stretch>
            <a:fillRect/>
          </a:stretch>
        </p:blipFill>
        <p:spPr>
          <a:xfrm>
            <a:off x="6028772" y="1872840"/>
            <a:ext cx="4599379" cy="4351338"/>
          </a:xfrm>
          <a:prstGeom prst="rect">
            <a:avLst/>
          </a:prstGeom>
        </p:spPr>
      </p:pic>
    </p:spTree>
    <p:extLst>
      <p:ext uri="{BB962C8B-B14F-4D97-AF65-F5344CB8AC3E}">
        <p14:creationId xmlns:p14="http://schemas.microsoft.com/office/powerpoint/2010/main" val="1948773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34C49FD-318D-49AE-BAC7-5634695CCE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7">
            <a:extLst>
              <a:ext uri="{FF2B5EF4-FFF2-40B4-BE49-F238E27FC236}">
                <a16:creationId xmlns:a16="http://schemas.microsoft.com/office/drawing/2014/main" id="{8444DC2E-9E72-4669-878E-AF93DF3077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 name="Rectangle 18">
              <a:extLst>
                <a:ext uri="{FF2B5EF4-FFF2-40B4-BE49-F238E27FC236}">
                  <a16:creationId xmlns:a16="http://schemas.microsoft.com/office/drawing/2014/main" id="{6E56A799-9BBA-4BC7-8D47-C6251FDDF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EA9C1F-2B28-4DEA-8EF8-4D0A06E28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2AD021B0-C307-4067-887D-35DF45447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4" y="549275"/>
            <a:ext cx="11088686" cy="5757925"/>
          </a:xfrm>
          <a:prstGeom prst="rect">
            <a:avLst/>
          </a:prstGeom>
          <a:solidFill>
            <a:schemeClr val="bg1"/>
          </a:solidFill>
          <a:ln>
            <a:noFill/>
          </a:ln>
          <a:effectLst>
            <a:outerShdw blurRad="508000" dist="1016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EEDA2-B1F1-CDFF-BC6A-77E5CEA4B4EC}"/>
              </a:ext>
            </a:extLst>
          </p:cNvPr>
          <p:cNvSpPr>
            <a:spLocks noGrp="1"/>
          </p:cNvSpPr>
          <p:nvPr>
            <p:ph type="title"/>
          </p:nvPr>
        </p:nvSpPr>
        <p:spPr>
          <a:xfrm>
            <a:off x="833437" y="5041188"/>
            <a:ext cx="4716463" cy="763585"/>
          </a:xfrm>
        </p:spPr>
        <p:txBody>
          <a:bodyPr vert="horz" wrap="square" lIns="91440" tIns="45720" rIns="91440" bIns="45720" rtlCol="0" anchor="b">
            <a:normAutofit fontScale="90000"/>
          </a:bodyPr>
          <a:lstStyle/>
          <a:p>
            <a:br>
              <a:rPr lang="en-US" sz="3200" kern="1200" dirty="0">
                <a:solidFill>
                  <a:schemeClr val="tx1"/>
                </a:solidFill>
                <a:latin typeface="Verdana" panose="020B0604030504040204" pitchFamily="34" charset="0"/>
                <a:ea typeface="Verdana" panose="020B0604030504040204" pitchFamily="34" charset="0"/>
              </a:rPr>
            </a:br>
            <a:br>
              <a:rPr lang="en-US" sz="3200" kern="1200" dirty="0">
                <a:solidFill>
                  <a:schemeClr val="tx1"/>
                </a:solidFill>
                <a:latin typeface="Verdana" panose="020B0604030504040204" pitchFamily="34" charset="0"/>
                <a:ea typeface="Verdana" panose="020B0604030504040204" pitchFamily="34" charset="0"/>
              </a:rPr>
            </a:br>
            <a:endParaRPr lang="en-US" sz="3200" kern="1200"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223CC9DA-C742-47CF-8965-06B4D836A5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83337" y="549273"/>
            <a:ext cx="5257537" cy="5757924"/>
            <a:chOff x="4656138" y="0"/>
            <a:chExt cx="6983409" cy="6308725"/>
          </a:xfrm>
        </p:grpSpPr>
        <p:sp>
          <p:nvSpPr>
            <p:cNvPr id="25" name="Rectangle 24">
              <a:extLst>
                <a:ext uri="{FF2B5EF4-FFF2-40B4-BE49-F238E27FC236}">
                  <a16:creationId xmlns:a16="http://schemas.microsoft.com/office/drawing/2014/main" id="{B27219E4-2868-4D53-9258-78813DDFD8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2794" cy="630872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47272C0A-7EBF-4D41-9851-D1B8A23DF3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3409" cy="6308725"/>
            </a:xfrm>
            <a:prstGeom prst="rect">
              <a:avLst/>
            </a:prstGeom>
            <a:solidFill>
              <a:schemeClr val="accent4">
                <a:lumMod val="75000"/>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a:extLst>
                <a:ext uri="{FF2B5EF4-FFF2-40B4-BE49-F238E27FC236}">
                  <a16:creationId xmlns:a16="http://schemas.microsoft.com/office/drawing/2014/main" id="{D4AD8EFA-1927-489C-803F-6F7684B61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3409" cy="6308725"/>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 name="Picture 4" descr="A hand holds a computer mouse next to a large &quot;at&quot; symbol">
            <a:extLst>
              <a:ext uri="{FF2B5EF4-FFF2-40B4-BE49-F238E27FC236}">
                <a16:creationId xmlns:a16="http://schemas.microsoft.com/office/drawing/2014/main" id="{A8BB45CF-71C2-D3D8-D889-85054EC98767}"/>
              </a:ext>
            </a:extLst>
          </p:cNvPr>
          <p:cNvPicPr>
            <a:picLocks noChangeAspect="1"/>
          </p:cNvPicPr>
          <p:nvPr/>
        </p:nvPicPr>
        <p:blipFill rotWithShape="1">
          <a:blip r:embed="rId3"/>
          <a:srcRect t="12355" b="3375"/>
          <a:stretch/>
        </p:blipFill>
        <p:spPr>
          <a:xfrm>
            <a:off x="6383337" y="1949351"/>
            <a:ext cx="5255525" cy="2956243"/>
          </a:xfrm>
          <a:prstGeom prst="rect">
            <a:avLst/>
          </a:prstGeom>
          <a:effectLst>
            <a:outerShdw blurRad="508000" dist="101600" dir="5400000" algn="tl" rotWithShape="0">
              <a:prstClr val="black">
                <a:alpha val="10000"/>
              </a:prstClr>
            </a:outerShdw>
          </a:effectLst>
        </p:spPr>
      </p:pic>
      <p:sp>
        <p:nvSpPr>
          <p:cNvPr id="6" name="TextBox 5">
            <a:extLst>
              <a:ext uri="{FF2B5EF4-FFF2-40B4-BE49-F238E27FC236}">
                <a16:creationId xmlns:a16="http://schemas.microsoft.com/office/drawing/2014/main" id="{F57C4C08-04D9-8287-A971-983AF7E1ED17}"/>
              </a:ext>
            </a:extLst>
          </p:cNvPr>
          <p:cNvSpPr txBox="1"/>
          <p:nvPr/>
        </p:nvSpPr>
        <p:spPr>
          <a:xfrm>
            <a:off x="1188720" y="1050499"/>
            <a:ext cx="3904488" cy="646331"/>
          </a:xfrm>
          <a:prstGeom prst="rect">
            <a:avLst/>
          </a:prstGeom>
          <a:noFill/>
        </p:spPr>
        <p:txBody>
          <a:bodyPr wrap="square" rtlCol="0">
            <a:spAutoFit/>
          </a:bodyPr>
          <a:lstStyle/>
          <a:p>
            <a:r>
              <a:rPr lang="en-US" sz="3600" kern="1200" dirty="0">
                <a:solidFill>
                  <a:schemeClr val="tx1"/>
                </a:solidFill>
                <a:latin typeface="Verdana Pro SemiBold" panose="020B0704030504040204" pitchFamily="34" charset="0"/>
                <a:ea typeface="Verdana" panose="020B0604030504040204" pitchFamily="34" charset="0"/>
              </a:rPr>
              <a:t>Contact details</a:t>
            </a:r>
            <a:endParaRPr lang="en-AU" sz="3600" dirty="0">
              <a:latin typeface="Verdana Pro SemiBold" panose="020B0704030504040204" pitchFamily="34" charset="0"/>
            </a:endParaRPr>
          </a:p>
        </p:txBody>
      </p:sp>
      <p:sp>
        <p:nvSpPr>
          <p:cNvPr id="7" name="TextBox 6">
            <a:extLst>
              <a:ext uri="{FF2B5EF4-FFF2-40B4-BE49-F238E27FC236}">
                <a16:creationId xmlns:a16="http://schemas.microsoft.com/office/drawing/2014/main" id="{3DE5E863-C2D0-BE4A-48A2-2B293945B540}"/>
              </a:ext>
            </a:extLst>
          </p:cNvPr>
          <p:cNvSpPr txBox="1"/>
          <p:nvPr/>
        </p:nvSpPr>
        <p:spPr>
          <a:xfrm>
            <a:off x="1187927" y="1918000"/>
            <a:ext cx="4907280" cy="3509743"/>
          </a:xfrm>
          <a:prstGeom prst="rect">
            <a:avLst/>
          </a:prstGeom>
          <a:noFill/>
        </p:spPr>
        <p:txBody>
          <a:bodyPr wrap="square" rtlCol="0">
            <a:spAutoFit/>
          </a:bodyPr>
          <a:lstStyle/>
          <a:p>
            <a:pPr>
              <a:lnSpc>
                <a:spcPct val="150000"/>
              </a:lnSpc>
            </a:pPr>
            <a:r>
              <a:rPr lang="en-AU" sz="2400" dirty="0">
                <a:latin typeface="Arial" panose="020B0604020202020204" pitchFamily="34" charset="0"/>
                <a:cs typeface="Arial" panose="020B0604020202020204" pitchFamily="34" charset="0"/>
              </a:rPr>
              <a:t>Julie Ganner </a:t>
            </a:r>
          </a:p>
          <a:p>
            <a:pPr>
              <a:lnSpc>
                <a:spcPct val="150000"/>
              </a:lnSpc>
            </a:pPr>
            <a:r>
              <a:rPr lang="en-AU" sz="2400" dirty="0">
                <a:latin typeface="Arial" panose="020B0604020202020204" pitchFamily="34" charset="0"/>
                <a:cs typeface="Arial" panose="020B0604020202020204" pitchFamily="34" charset="0"/>
              </a:rPr>
              <a:t>Agata </a:t>
            </a:r>
            <a:r>
              <a:rPr lang="en-AU" sz="2400" dirty="0" err="1">
                <a:latin typeface="Arial" panose="020B0604020202020204" pitchFamily="34" charset="0"/>
                <a:cs typeface="Arial" panose="020B0604020202020204" pitchFamily="34" charset="0"/>
              </a:rPr>
              <a:t>Mrva</a:t>
            </a:r>
            <a:r>
              <a:rPr lang="en-AU" sz="2400">
                <a:latin typeface="Arial" panose="020B0604020202020204" pitchFamily="34" charset="0"/>
                <a:cs typeface="Arial" panose="020B0604020202020204" pitchFamily="34" charset="0"/>
              </a:rPr>
              <a:t>-Montoya</a:t>
            </a:r>
            <a:endParaRPr lang="en-AU" sz="2400" dirty="0">
              <a:latin typeface="Arial" panose="020B0604020202020204" pitchFamily="34" charset="0"/>
              <a:cs typeface="Arial" panose="020B0604020202020204" pitchFamily="34" charset="0"/>
            </a:endParaRPr>
          </a:p>
          <a:p>
            <a:pPr>
              <a:lnSpc>
                <a:spcPct val="150000"/>
              </a:lnSpc>
            </a:pPr>
            <a:r>
              <a:rPr lang="en-AU" sz="2400" dirty="0">
                <a:latin typeface="Arial" panose="020B0604020202020204" pitchFamily="34" charset="0"/>
                <a:cs typeface="Arial" panose="020B0604020202020204" pitchFamily="34" charset="0"/>
              </a:rPr>
              <a:t>Maryanne Park</a:t>
            </a:r>
          </a:p>
          <a:p>
            <a:pPr>
              <a:lnSpc>
                <a:spcPct val="150000"/>
              </a:lnSpc>
            </a:pPr>
            <a:r>
              <a:rPr lang="en-AU" sz="2400" dirty="0" err="1">
                <a:latin typeface="Arial" panose="020B0604020202020204" pitchFamily="34" charset="0"/>
                <a:cs typeface="Arial" panose="020B0604020202020204" pitchFamily="34" charset="0"/>
              </a:rPr>
              <a:t>Kayt</a:t>
            </a:r>
            <a:r>
              <a:rPr lang="en-AU" sz="2400" dirty="0">
                <a:latin typeface="Arial" panose="020B0604020202020204" pitchFamily="34" charset="0"/>
                <a:cs typeface="Arial" panose="020B0604020202020204" pitchFamily="34" charset="0"/>
              </a:rPr>
              <a:t> Duncan</a:t>
            </a:r>
          </a:p>
          <a:p>
            <a:pPr>
              <a:lnSpc>
                <a:spcPct val="150000"/>
              </a:lnSpc>
            </a:pPr>
            <a:endParaRPr lang="en-AU" sz="2400" dirty="0">
              <a:latin typeface="Arial" panose="020B0604020202020204" pitchFamily="34" charset="0"/>
              <a:cs typeface="Arial" panose="020B0604020202020204" pitchFamily="34" charset="0"/>
            </a:endParaRPr>
          </a:p>
          <a:p>
            <a:pPr>
              <a:lnSpc>
                <a:spcPct val="150000"/>
              </a:lnSpc>
            </a:pPr>
            <a:r>
              <a:rPr lang="en-US" sz="3200" kern="1200" dirty="0" err="1">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aipi@iped-editors.org</a:t>
            </a:r>
            <a:endParaRPr lang="en-AU" sz="32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166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3D black question marks with one yellow question mark">
            <a:extLst>
              <a:ext uri="{FF2B5EF4-FFF2-40B4-BE49-F238E27FC236}">
                <a16:creationId xmlns:a16="http://schemas.microsoft.com/office/drawing/2014/main" id="{6C15DAC5-8645-4875-41D9-CC4AF7FF392C}"/>
              </a:ext>
            </a:extLst>
          </p:cNvPr>
          <p:cNvPicPr>
            <a:picLocks noChangeAspect="1"/>
          </p:cNvPicPr>
          <p:nvPr/>
        </p:nvPicPr>
        <p:blipFill rotWithShape="1">
          <a:blip r:embed="rId3"/>
          <a:srcRect l="28990" r="6122" b="1"/>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2C6547-AC55-6260-B896-1A6DB9046080}"/>
              </a:ext>
            </a:extLst>
          </p:cNvPr>
          <p:cNvSpPr>
            <a:spLocks noGrp="1"/>
          </p:cNvSpPr>
          <p:nvPr>
            <p:ph type="title"/>
          </p:nvPr>
        </p:nvSpPr>
        <p:spPr>
          <a:xfrm>
            <a:off x="523875" y="5317240"/>
            <a:ext cx="11210925" cy="744836"/>
          </a:xfrm>
        </p:spPr>
        <p:txBody>
          <a:bodyPr>
            <a:normAutofit/>
          </a:bodyPr>
          <a:lstStyle/>
          <a:p>
            <a:pPr algn="ctr"/>
            <a:r>
              <a:rPr lang="en-AU" dirty="0">
                <a:solidFill>
                  <a:schemeClr val="tx1">
                    <a:lumMod val="85000"/>
                    <a:lumOff val="15000"/>
                  </a:schemeClr>
                </a:solidFill>
                <a:latin typeface="Verdana Pro Cond SemiBold" panose="020B0706030504040204" pitchFamily="34" charset="0"/>
              </a:rPr>
              <a:t>Questions</a:t>
            </a:r>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82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E0A8-210D-664D-85FF-5E8F78878672}"/>
              </a:ext>
            </a:extLst>
          </p:cNvPr>
          <p:cNvSpPr>
            <a:spLocks noGrp="1"/>
          </p:cNvSpPr>
          <p:nvPr>
            <p:ph type="title"/>
          </p:nvPr>
        </p:nvSpPr>
        <p:spPr/>
        <p:txBody>
          <a:bodyPr>
            <a:normAutofit/>
          </a:bodyPr>
          <a:lstStyle/>
          <a:p>
            <a:r>
              <a:rPr lang="en-AU" dirty="0">
                <a:solidFill>
                  <a:schemeClr val="accent1">
                    <a:lumMod val="75000"/>
                  </a:schemeClr>
                </a:solidFill>
                <a:latin typeface="Verdana Pro SemiBold" panose="020B0704030504040204" pitchFamily="34" charset="0"/>
                <a:ea typeface="Verdana" panose="020B0604030504040204" pitchFamily="34" charset="0"/>
              </a:rPr>
              <a:t>Background</a:t>
            </a:r>
            <a:endParaRPr lang="en-AU" dirty="0">
              <a:solidFill>
                <a:schemeClr val="accent1">
                  <a:lumMod val="75000"/>
                </a:schemeClr>
              </a:solidFill>
              <a:latin typeface="Verdana Pro SemiBold" panose="020B0704030504040204" pitchFamily="34" charset="0"/>
            </a:endParaRPr>
          </a:p>
        </p:txBody>
      </p:sp>
      <p:sp>
        <p:nvSpPr>
          <p:cNvPr id="3" name="Content Placeholder 2">
            <a:extLst>
              <a:ext uri="{FF2B5EF4-FFF2-40B4-BE49-F238E27FC236}">
                <a16:creationId xmlns:a16="http://schemas.microsoft.com/office/drawing/2014/main" id="{0D7DDB39-056F-CC44-0AA9-96BD853AF7B3}"/>
              </a:ext>
            </a:extLst>
          </p:cNvPr>
          <p:cNvSpPr>
            <a:spLocks noGrp="1"/>
          </p:cNvSpPr>
          <p:nvPr>
            <p:ph idx="1"/>
          </p:nvPr>
        </p:nvSpPr>
        <p:spPr>
          <a:xfrm>
            <a:off x="838200" y="1825625"/>
            <a:ext cx="8955024" cy="4351338"/>
          </a:xfrm>
        </p:spPr>
        <p:txBody>
          <a:bodyPr>
            <a:normAutofit fontScale="85000" lnSpcReduction="10000"/>
          </a:bodyPr>
          <a:lstStyle/>
          <a:p>
            <a:pPr>
              <a:lnSpc>
                <a:spcPct val="150000"/>
              </a:lnSpc>
            </a:pPr>
            <a:r>
              <a:rPr lang="en-AU" dirty="0">
                <a:latin typeface="Arial" panose="020B0604020202020204" pitchFamily="34" charset="0"/>
                <a:cs typeface="Arial" panose="020B0604020202020204" pitchFamily="34" charset="0"/>
              </a:rPr>
              <a:t>The result of over 2 years’ research and writing by members of the Institute of Professional Editors </a:t>
            </a:r>
          </a:p>
          <a:p>
            <a:pPr>
              <a:lnSpc>
                <a:spcPct val="150000"/>
              </a:lnSpc>
            </a:pPr>
            <a:r>
              <a:rPr lang="en-AU" dirty="0">
                <a:latin typeface="Arial" panose="020B0604020202020204" pitchFamily="34" charset="0"/>
                <a:cs typeface="Arial" panose="020B0604020202020204" pitchFamily="34" charset="0"/>
              </a:rPr>
              <a:t>Builds on </a:t>
            </a:r>
            <a:r>
              <a:rPr lang="en-AU" i="1" dirty="0">
                <a:latin typeface="Arial" panose="020B0604020202020204" pitchFamily="34" charset="0"/>
                <a:cs typeface="Arial" panose="020B0604020202020204" pitchFamily="34" charset="0"/>
              </a:rPr>
              <a:t>Inclusive publishing Australia: an introductory guide </a:t>
            </a:r>
          </a:p>
          <a:p>
            <a:pPr>
              <a:lnSpc>
                <a:spcPct val="150000"/>
              </a:lnSpc>
            </a:pPr>
            <a:r>
              <a:rPr lang="en-AU" dirty="0">
                <a:latin typeface="Arial" panose="020B0604020202020204" pitchFamily="34" charset="0"/>
                <a:cs typeface="Arial" panose="020B0604020202020204" pitchFamily="34" charset="0"/>
              </a:rPr>
              <a:t>Supported by the Australian Publishers Association and the Copyright Agency Cultural Fund</a:t>
            </a:r>
          </a:p>
          <a:p>
            <a:pPr>
              <a:lnSpc>
                <a:spcPct val="150000"/>
              </a:lnSpc>
            </a:pPr>
            <a:r>
              <a:rPr lang="en-AU" dirty="0">
                <a:latin typeface="Arial" panose="020B0604020202020204" pitchFamily="34" charset="0"/>
                <a:cs typeface="Arial" panose="020B0604020202020204" pitchFamily="34" charset="0"/>
              </a:rPr>
              <a:t>Focuses on making books accessible in multiple formats</a:t>
            </a:r>
          </a:p>
          <a:p>
            <a:pPr>
              <a:lnSpc>
                <a:spcPct val="150000"/>
              </a:lnSpc>
            </a:pPr>
            <a:r>
              <a:rPr lang="en-AU" dirty="0">
                <a:latin typeface="Arial" panose="020B0604020202020204" pitchFamily="34" charset="0"/>
                <a:cs typeface="Arial" panose="020B0604020202020204" pitchFamily="34" charset="0"/>
              </a:rPr>
              <a:t>Covers the entire publication workflow</a:t>
            </a:r>
          </a:p>
          <a:p>
            <a:endParaRPr lang="en-AU" dirty="0"/>
          </a:p>
        </p:txBody>
      </p:sp>
    </p:spTree>
    <p:extLst>
      <p:ext uri="{BB962C8B-B14F-4D97-AF65-F5344CB8AC3E}">
        <p14:creationId xmlns:p14="http://schemas.microsoft.com/office/powerpoint/2010/main" val="64820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E0A8-210D-664D-85FF-5E8F78878672}"/>
              </a:ext>
            </a:extLst>
          </p:cNvPr>
          <p:cNvSpPr>
            <a:spLocks noGrp="1"/>
          </p:cNvSpPr>
          <p:nvPr>
            <p:ph type="title"/>
          </p:nvPr>
        </p:nvSpPr>
        <p:spPr/>
        <p:txBody>
          <a:bodyPr>
            <a:normAutofit/>
          </a:bodyPr>
          <a:lstStyle/>
          <a:p>
            <a:r>
              <a:rPr lang="en-AU" dirty="0">
                <a:solidFill>
                  <a:schemeClr val="accent1">
                    <a:lumMod val="75000"/>
                  </a:schemeClr>
                </a:solidFill>
                <a:latin typeface="Verdana Pro SemiBold" panose="020B0704030504040204" pitchFamily="34" charset="0"/>
                <a:ea typeface="Verdana" panose="020B0604030504040204" pitchFamily="34" charset="0"/>
              </a:rPr>
              <a:t>Contents</a:t>
            </a:r>
          </a:p>
        </p:txBody>
      </p:sp>
      <p:sp>
        <p:nvSpPr>
          <p:cNvPr id="3" name="Content Placeholder 2">
            <a:extLst>
              <a:ext uri="{FF2B5EF4-FFF2-40B4-BE49-F238E27FC236}">
                <a16:creationId xmlns:a16="http://schemas.microsoft.com/office/drawing/2014/main" id="{0D7DDB39-056F-CC44-0AA9-96BD853AF7B3}"/>
              </a:ext>
            </a:extLst>
          </p:cNvPr>
          <p:cNvSpPr>
            <a:spLocks noGrp="1"/>
          </p:cNvSpPr>
          <p:nvPr>
            <p:ph idx="1"/>
          </p:nvPr>
        </p:nvSpPr>
        <p:spPr>
          <a:xfrm>
            <a:off x="667512" y="1527048"/>
            <a:ext cx="9857232" cy="4965827"/>
          </a:xfrm>
        </p:spPr>
        <p:txBody>
          <a:bodyPr>
            <a:normAutofit fontScale="77500" lnSpcReduction="20000"/>
          </a:bodyPr>
          <a:lstStyle/>
          <a:p>
            <a:pPr marL="342900" lvl="0" indent="-342900">
              <a:lnSpc>
                <a:spcPct val="170000"/>
              </a:lnSpc>
              <a:buFont typeface="Symbol" panose="05050102010706020507" pitchFamily="18" charset="2"/>
              <a:buChar char=""/>
              <a:tabLst>
                <a:tab pos="457200" algn="l"/>
              </a:tabLst>
            </a:pPr>
            <a:r>
              <a:rPr lang="en-AU" sz="3100" dirty="0">
                <a:latin typeface="Arial" panose="020B0604020202020204" pitchFamily="34" charset="0"/>
                <a:ea typeface="Calibri" panose="020F0502020204030204" pitchFamily="34" charset="0"/>
                <a:cs typeface="Arial" panose="020B0604020202020204" pitchFamily="34" charset="0"/>
              </a:rPr>
              <a:t>Publishing policy and </a:t>
            </a:r>
            <a:r>
              <a:rPr lang="en-AU" sz="3100" dirty="0">
                <a:effectLst/>
                <a:latin typeface="Arial" panose="020B0604020202020204" pitchFamily="34" charset="0"/>
                <a:ea typeface="Calibri" panose="020F0502020204030204" pitchFamily="34" charset="0"/>
                <a:cs typeface="Arial" panose="020B0604020202020204" pitchFamily="34" charset="0"/>
              </a:rPr>
              <a:t>planning </a:t>
            </a:r>
          </a:p>
          <a:p>
            <a:pPr marL="342900" indent="-342900">
              <a:lnSpc>
                <a:spcPct val="170000"/>
              </a:lnSpc>
              <a:buFont typeface="Symbol" panose="05050102010706020507" pitchFamily="18" charset="2"/>
              <a:buChar char=""/>
              <a:tabLst>
                <a:tab pos="457200" algn="l"/>
              </a:tabLst>
            </a:pPr>
            <a:r>
              <a:rPr lang="en-AU" sz="3100" dirty="0">
                <a:effectLst/>
                <a:latin typeface="Arial" panose="020B0604020202020204" pitchFamily="34" charset="0"/>
                <a:ea typeface="Calibri" panose="020F0502020204030204" pitchFamily="34" charset="0"/>
                <a:cs typeface="Arial" panose="020B0604020202020204" pitchFamily="34" charset="0"/>
              </a:rPr>
              <a:t>Advice for authors, editors and designers</a:t>
            </a:r>
          </a:p>
          <a:p>
            <a:pPr marL="342900" lvl="0" indent="-342900">
              <a:lnSpc>
                <a:spcPct val="170000"/>
              </a:lnSpc>
              <a:buFont typeface="Symbol" panose="05050102010706020507" pitchFamily="18" charset="2"/>
              <a:buChar char=""/>
              <a:tabLst>
                <a:tab pos="457200" algn="l"/>
              </a:tabLst>
            </a:pPr>
            <a:r>
              <a:rPr lang="en-AU" sz="3100" dirty="0">
                <a:latin typeface="Arial" panose="020B0604020202020204" pitchFamily="34" charset="0"/>
                <a:ea typeface="Calibri" panose="020F0502020204030204" pitchFamily="34" charset="0"/>
                <a:cs typeface="Arial" panose="020B0604020202020204" pitchFamily="34" charset="0"/>
              </a:rPr>
              <a:t>C</a:t>
            </a:r>
            <a:r>
              <a:rPr lang="en-AU" sz="3100" dirty="0">
                <a:effectLst/>
                <a:latin typeface="Arial" panose="020B0604020202020204" pitchFamily="34" charset="0"/>
                <a:ea typeface="Calibri" panose="020F0502020204030204" pitchFamily="34" charset="0"/>
                <a:cs typeface="Arial" panose="020B0604020202020204" pitchFamily="34" charset="0"/>
              </a:rPr>
              <a:t>omplex textbooks such as mathematics and science</a:t>
            </a:r>
          </a:p>
          <a:p>
            <a:pPr marL="342900" lvl="0" indent="-342900">
              <a:lnSpc>
                <a:spcPct val="170000"/>
              </a:lnSpc>
              <a:buFont typeface="Symbol" panose="05050102010706020507" pitchFamily="18" charset="2"/>
              <a:buChar char=""/>
              <a:tabLst>
                <a:tab pos="457200" algn="l"/>
              </a:tabLst>
            </a:pPr>
            <a:r>
              <a:rPr lang="en-AU" sz="3100" dirty="0">
                <a:latin typeface="Arial" panose="020B0604020202020204" pitchFamily="34" charset="0"/>
                <a:ea typeface="Calibri" panose="020F0502020204030204" pitchFamily="34" charset="0"/>
                <a:cs typeface="Arial" panose="020B0604020202020204" pitchFamily="34" charset="0"/>
              </a:rPr>
              <a:t>M</a:t>
            </a:r>
            <a:r>
              <a:rPr lang="en-AU" sz="3100" dirty="0">
                <a:effectLst/>
                <a:latin typeface="Arial" panose="020B0604020202020204" pitchFamily="34" charset="0"/>
                <a:ea typeface="Calibri" panose="020F0502020204030204" pitchFamily="34" charset="0"/>
                <a:cs typeface="Arial" panose="020B0604020202020204" pitchFamily="34" charset="0"/>
              </a:rPr>
              <a:t>ultisensory language and tactile elements for children’s books</a:t>
            </a:r>
          </a:p>
          <a:p>
            <a:pPr marL="342900" lvl="0" indent="-342900">
              <a:lnSpc>
                <a:spcPct val="170000"/>
              </a:lnSpc>
              <a:buFont typeface="Symbol" panose="05050102010706020507" pitchFamily="18" charset="2"/>
              <a:buChar char=""/>
              <a:tabLst>
                <a:tab pos="457200" algn="l"/>
              </a:tabLst>
            </a:pPr>
            <a:r>
              <a:rPr lang="en-AU" sz="3100" dirty="0">
                <a:latin typeface="Arial" panose="020B0604020202020204" pitchFamily="34" charset="0"/>
                <a:ea typeface="Calibri" panose="020F0502020204030204" pitchFamily="34" charset="0"/>
                <a:cs typeface="Arial" panose="020B0604020202020204" pitchFamily="34" charset="0"/>
              </a:rPr>
              <a:t>Descriptions for images and tables</a:t>
            </a:r>
            <a:endParaRPr lang="en-AU" sz="3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70000"/>
              </a:lnSpc>
              <a:buFont typeface="Symbol" panose="05050102010706020507" pitchFamily="18" charset="2"/>
              <a:buChar char=""/>
              <a:tabLst>
                <a:tab pos="457200" algn="l"/>
              </a:tabLst>
            </a:pPr>
            <a:r>
              <a:rPr lang="en-AU" sz="3100" dirty="0">
                <a:latin typeface="Arial" panose="020B0604020202020204" pitchFamily="34" charset="0"/>
                <a:ea typeface="Calibri" panose="020F0502020204030204" pitchFamily="34" charset="0"/>
                <a:cs typeface="Arial" panose="020B0604020202020204" pitchFamily="34" charset="0"/>
              </a:rPr>
              <a:t>Digital formats, a</a:t>
            </a:r>
            <a:r>
              <a:rPr lang="en-AU" sz="3100" dirty="0">
                <a:effectLst/>
                <a:latin typeface="Arial" panose="020B0604020202020204" pitchFamily="34" charset="0"/>
                <a:ea typeface="Calibri" panose="020F0502020204030204" pitchFamily="34" charset="0"/>
                <a:cs typeface="Arial" panose="020B0604020202020204" pitchFamily="34" charset="0"/>
              </a:rPr>
              <a:t>udiobooks and talking books</a:t>
            </a:r>
          </a:p>
          <a:p>
            <a:pPr marL="342900" lvl="0" indent="-342900">
              <a:lnSpc>
                <a:spcPct val="170000"/>
              </a:lnSpc>
              <a:spcAft>
                <a:spcPts val="600"/>
              </a:spcAft>
              <a:buFont typeface="Symbol" panose="05050102010706020507" pitchFamily="18" charset="2"/>
              <a:buChar char=""/>
              <a:tabLst>
                <a:tab pos="457200" algn="l"/>
              </a:tabLst>
            </a:pPr>
            <a:r>
              <a:rPr lang="en-AU" sz="3100" dirty="0">
                <a:latin typeface="Arial" panose="020B0604020202020204" pitchFamily="34" charset="0"/>
                <a:ea typeface="Calibri" panose="020F0502020204030204" pitchFamily="34" charset="0"/>
                <a:cs typeface="Arial" panose="020B0604020202020204" pitchFamily="34" charset="0"/>
              </a:rPr>
              <a:t>Reviewing and testing for accessibility</a:t>
            </a:r>
            <a:endParaRPr lang="en-AU" sz="3100"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96067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E0A8-210D-664D-85FF-5E8F78878672}"/>
              </a:ext>
            </a:extLst>
          </p:cNvPr>
          <p:cNvSpPr>
            <a:spLocks noGrp="1"/>
          </p:cNvSpPr>
          <p:nvPr>
            <p:ph type="title"/>
          </p:nvPr>
        </p:nvSpPr>
        <p:spPr/>
        <p:txBody>
          <a:bodyPr>
            <a:normAutofit/>
          </a:bodyPr>
          <a:lstStyle/>
          <a:p>
            <a:r>
              <a:rPr lang="en-AU" dirty="0">
                <a:solidFill>
                  <a:schemeClr val="accent1">
                    <a:lumMod val="75000"/>
                  </a:schemeClr>
                </a:solidFill>
                <a:latin typeface="Verdana Pro SemiBold" panose="020B0704030504040204" pitchFamily="34" charset="0"/>
                <a:ea typeface="Verdana" panose="020B0604030504040204" pitchFamily="34" charset="0"/>
              </a:rPr>
              <a:t>Research</a:t>
            </a:r>
            <a:endParaRPr lang="en-AU" dirty="0">
              <a:solidFill>
                <a:schemeClr val="accent1">
                  <a:lumMod val="75000"/>
                </a:schemeClr>
              </a:solidFill>
              <a:latin typeface="Verdana Pro SemiBold" panose="020B0704030504040204" pitchFamily="34" charset="0"/>
            </a:endParaRPr>
          </a:p>
        </p:txBody>
      </p:sp>
      <p:sp>
        <p:nvSpPr>
          <p:cNvPr id="3" name="Content Placeholder 2">
            <a:extLst>
              <a:ext uri="{FF2B5EF4-FFF2-40B4-BE49-F238E27FC236}">
                <a16:creationId xmlns:a16="http://schemas.microsoft.com/office/drawing/2014/main" id="{0D7DDB39-056F-CC44-0AA9-96BD853AF7B3}"/>
              </a:ext>
            </a:extLst>
          </p:cNvPr>
          <p:cNvSpPr>
            <a:spLocks noGrp="1"/>
          </p:cNvSpPr>
          <p:nvPr>
            <p:ph idx="1"/>
          </p:nvPr>
        </p:nvSpPr>
        <p:spPr>
          <a:xfrm>
            <a:off x="838200" y="1825624"/>
            <a:ext cx="9412224" cy="4502023"/>
          </a:xfrm>
        </p:spPr>
        <p:txBody>
          <a:bodyPr>
            <a:noAutofit/>
          </a:bodyPr>
          <a:lstStyle/>
          <a:p>
            <a:pPr>
              <a:lnSpc>
                <a:spcPct val="150000"/>
              </a:lnSpc>
            </a:pPr>
            <a:r>
              <a:rPr lang="en-NZ" sz="2400" dirty="0">
                <a:latin typeface="Arial" panose="020B0604020202020204" pitchFamily="34" charset="0"/>
                <a:cs typeface="Arial" panose="020B0604020202020204" pitchFamily="34" charset="0"/>
              </a:rPr>
              <a:t>Experience of AIWP team members and Sydney University Press </a:t>
            </a:r>
          </a:p>
          <a:p>
            <a:pPr>
              <a:lnSpc>
                <a:spcPct val="150000"/>
              </a:lnSpc>
            </a:pPr>
            <a:r>
              <a:rPr lang="en-US" sz="2400" dirty="0">
                <a:effectLst/>
                <a:highlight>
                  <a:srgbClr val="FFFFFF"/>
                </a:highlight>
                <a:latin typeface="Arial" panose="020B0604020202020204" pitchFamily="34" charset="0"/>
                <a:ea typeface="Calibri" panose="020F0502020204030204" pitchFamily="34" charset="0"/>
                <a:cs typeface="Arial" panose="020B0604020202020204" pitchFamily="34" charset="0"/>
              </a:rPr>
              <a:t>International literature and existing guidelines</a:t>
            </a:r>
          </a:p>
          <a:p>
            <a:pPr>
              <a:lnSpc>
                <a:spcPct val="150000"/>
              </a:lnSpc>
            </a:pPr>
            <a:r>
              <a:rPr lang="en-NZ" sz="2400" dirty="0">
                <a:effectLst/>
                <a:highlight>
                  <a:srgbClr val="FFFFFF"/>
                </a:highlight>
                <a:latin typeface="Arial" panose="020B0604020202020204" pitchFamily="34" charset="0"/>
                <a:ea typeface="Calibri" panose="020F0502020204030204" pitchFamily="34" charset="0"/>
                <a:cs typeface="Arial" panose="020B0604020202020204" pitchFamily="34" charset="0"/>
              </a:rPr>
              <a:t>S</a:t>
            </a:r>
            <a:r>
              <a:rPr lang="en-US" sz="2400" dirty="0" err="1">
                <a:effectLst/>
                <a:highlight>
                  <a:srgbClr val="FFFFFF"/>
                </a:highlight>
                <a:latin typeface="Arial" panose="020B0604020202020204" pitchFamily="34" charset="0"/>
                <a:ea typeface="Calibri" panose="020F0502020204030204" pitchFamily="34" charset="0"/>
                <a:cs typeface="Arial" panose="020B0604020202020204" pitchFamily="34" charset="0"/>
              </a:rPr>
              <a:t>urveys</a:t>
            </a:r>
            <a:r>
              <a:rPr lang="en-US" sz="2400" dirty="0">
                <a:effectLst/>
                <a:highlight>
                  <a:srgbClr val="FFFFFF"/>
                </a:highlight>
                <a:latin typeface="Arial" panose="020B0604020202020204" pitchFamily="34" charset="0"/>
                <a:ea typeface="Calibri" panose="020F0502020204030204" pitchFamily="34" charset="0"/>
                <a:cs typeface="Arial" panose="020B0604020202020204" pitchFamily="34" charset="0"/>
              </a:rPr>
              <a:t> (with the University of Sydney)</a:t>
            </a:r>
            <a:endParaRPr lang="en-AU" sz="2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2400" dirty="0">
                <a:latin typeface="Arial" panose="020B0604020202020204" pitchFamily="34" charset="0"/>
                <a:ea typeface="Calibri" panose="020F0502020204030204" pitchFamily="34" charset="0"/>
                <a:cs typeface="Arial" panose="020B0604020202020204" pitchFamily="34" charset="0"/>
              </a:rPr>
              <a:t>C</a:t>
            </a:r>
            <a:r>
              <a:rPr lang="en-US" sz="2400" dirty="0">
                <a:effectLst/>
                <a:latin typeface="Arial" panose="020B0604020202020204" pitchFamily="34" charset="0"/>
                <a:ea typeface="Calibri" panose="020F0502020204030204" pitchFamily="34" charset="0"/>
                <a:cs typeface="Arial" panose="020B0604020202020204" pitchFamily="34" charset="0"/>
              </a:rPr>
              <a:t>onsultation with readers, accessibility experts and the publishing industry</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007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E0A8-210D-664D-85FF-5E8F78878672}"/>
              </a:ext>
            </a:extLst>
          </p:cNvPr>
          <p:cNvSpPr>
            <a:spLocks noGrp="1"/>
          </p:cNvSpPr>
          <p:nvPr>
            <p:ph type="title"/>
          </p:nvPr>
        </p:nvSpPr>
        <p:spPr/>
        <p:txBody>
          <a:bodyPr>
            <a:normAutofit/>
          </a:bodyPr>
          <a:lstStyle/>
          <a:p>
            <a:r>
              <a:rPr lang="en-AU" dirty="0">
                <a:solidFill>
                  <a:schemeClr val="accent1">
                    <a:lumMod val="75000"/>
                  </a:schemeClr>
                </a:solidFill>
                <a:latin typeface="Verdana Pro SemiBold" panose="020B0704030504040204" pitchFamily="34" charset="0"/>
                <a:ea typeface="Verdana" panose="020B0604030504040204" pitchFamily="34" charset="0"/>
              </a:rPr>
              <a:t>Creating “born-accessible” books</a:t>
            </a:r>
          </a:p>
        </p:txBody>
      </p:sp>
      <p:sp>
        <p:nvSpPr>
          <p:cNvPr id="3" name="Content Placeholder 2">
            <a:extLst>
              <a:ext uri="{FF2B5EF4-FFF2-40B4-BE49-F238E27FC236}">
                <a16:creationId xmlns:a16="http://schemas.microsoft.com/office/drawing/2014/main" id="{0D7DDB39-056F-CC44-0AA9-96BD853AF7B3}"/>
              </a:ext>
            </a:extLst>
          </p:cNvPr>
          <p:cNvSpPr>
            <a:spLocks noGrp="1"/>
          </p:cNvSpPr>
          <p:nvPr>
            <p:ph idx="1"/>
          </p:nvPr>
        </p:nvSpPr>
        <p:spPr>
          <a:xfrm>
            <a:off x="838200" y="1825624"/>
            <a:ext cx="9412224" cy="4502023"/>
          </a:xfrm>
        </p:spPr>
        <p:txBody>
          <a:bodyPr>
            <a:noAutofit/>
          </a:bodyPr>
          <a:lstStyle/>
          <a:p>
            <a:pPr>
              <a:lnSpc>
                <a:spcPct val="150000"/>
              </a:lnSpc>
            </a:pPr>
            <a:r>
              <a:rPr lang="en-AU" sz="2400" dirty="0">
                <a:latin typeface="Arial" panose="020B0604020202020204" pitchFamily="34" charset="0"/>
                <a:cs typeface="Arial" panose="020B0604020202020204" pitchFamily="34" charset="0"/>
              </a:rPr>
              <a:t>Traditional publishing workflows are print first.</a:t>
            </a:r>
          </a:p>
          <a:p>
            <a:pPr>
              <a:lnSpc>
                <a:spcPct val="150000"/>
              </a:lnSpc>
            </a:pPr>
            <a:r>
              <a:rPr lang="en-AU" sz="2400" dirty="0">
                <a:latin typeface="Arial" panose="020B0604020202020204" pitchFamily="34" charset="0"/>
                <a:cs typeface="Arial" panose="020B0604020202020204" pitchFamily="34" charset="0"/>
              </a:rPr>
              <a:t>Other formats need to be remediated, making them costly and slow to produce.</a:t>
            </a:r>
          </a:p>
          <a:p>
            <a:pPr>
              <a:lnSpc>
                <a:spcPct val="150000"/>
              </a:lnSpc>
            </a:pPr>
            <a:r>
              <a:rPr lang="en-AU" sz="2400" dirty="0">
                <a:latin typeface="Arial" panose="020B0604020202020204" pitchFamily="34" charset="0"/>
                <a:cs typeface="Arial" panose="020B0604020202020204" pitchFamily="34" charset="0"/>
              </a:rPr>
              <a:t>PDFs are supplied to alternative-format producers because publishers work in Adobe InDesign.</a:t>
            </a:r>
          </a:p>
          <a:p>
            <a:pPr>
              <a:lnSpc>
                <a:spcPct val="150000"/>
              </a:lnSpc>
            </a:pPr>
            <a:r>
              <a:rPr lang="en-AU" sz="2400" i="1" dirty="0">
                <a:latin typeface="Arial" panose="020B0604020202020204" pitchFamily="34" charset="0"/>
                <a:cs typeface="Arial" panose="020B0604020202020204" pitchFamily="34" charset="0"/>
              </a:rPr>
              <a:t>Books without barriers </a:t>
            </a:r>
            <a:r>
              <a:rPr lang="en-AU" sz="2400" dirty="0">
                <a:latin typeface="Arial" panose="020B0604020202020204" pitchFamily="34" charset="0"/>
                <a:cs typeface="Arial" panose="020B0604020202020204" pitchFamily="34" charset="0"/>
              </a:rPr>
              <a:t>encourages publishers to change to digital-first workflows.</a:t>
            </a:r>
          </a:p>
        </p:txBody>
      </p:sp>
    </p:spTree>
    <p:extLst>
      <p:ext uri="{BB962C8B-B14F-4D97-AF65-F5344CB8AC3E}">
        <p14:creationId xmlns:p14="http://schemas.microsoft.com/office/powerpoint/2010/main" val="13964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2E63DC-F03B-0768-80D7-DD713CD800D8}"/>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000" kern="1200" dirty="0">
                <a:solidFill>
                  <a:schemeClr val="tx1"/>
                </a:solidFill>
                <a:latin typeface="Verdana Pro SemiBold" panose="020B0604020202020204" pitchFamily="34" charset="0"/>
                <a:ea typeface="Verdana" panose="020B0604030504040204" pitchFamily="34" charset="0"/>
              </a:rPr>
              <a:t>Editing for accessibility</a:t>
            </a:r>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70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B88A-3541-3824-2AEC-E13F4E713642}"/>
              </a:ext>
            </a:extLst>
          </p:cNvPr>
          <p:cNvSpPr>
            <a:spLocks noGrp="1"/>
          </p:cNvSpPr>
          <p:nvPr>
            <p:ph type="title"/>
          </p:nvPr>
        </p:nvSpPr>
        <p:spPr/>
        <p:txBody>
          <a:bodyPr>
            <a:normAutofit/>
          </a:bodyPr>
          <a:lstStyle/>
          <a:p>
            <a:r>
              <a:rPr lang="en-AU" dirty="0">
                <a:solidFill>
                  <a:schemeClr val="accent1">
                    <a:lumMod val="75000"/>
                  </a:schemeClr>
                </a:solidFill>
                <a:latin typeface="Verdana Pro SemiBold" panose="020B0704030504040204" pitchFamily="34" charset="0"/>
                <a:ea typeface="Verdana" panose="020B0604030504040204" pitchFamily="34" charset="0"/>
              </a:rPr>
              <a:t>Advice for editors and writers</a:t>
            </a:r>
          </a:p>
        </p:txBody>
      </p:sp>
      <p:sp>
        <p:nvSpPr>
          <p:cNvPr id="3" name="Content Placeholder 2">
            <a:extLst>
              <a:ext uri="{FF2B5EF4-FFF2-40B4-BE49-F238E27FC236}">
                <a16:creationId xmlns:a16="http://schemas.microsoft.com/office/drawing/2014/main" id="{056FF534-CE9B-0048-D723-5ACDA28520DB}"/>
              </a:ext>
            </a:extLst>
          </p:cNvPr>
          <p:cNvSpPr>
            <a:spLocks noGrp="1"/>
          </p:cNvSpPr>
          <p:nvPr>
            <p:ph idx="1"/>
          </p:nvPr>
        </p:nvSpPr>
        <p:spPr/>
        <p:txBody>
          <a:bodyPr/>
          <a:lstStyle/>
          <a:p>
            <a:pPr>
              <a:lnSpc>
                <a:spcPct val="150000"/>
              </a:lnSpc>
            </a:pPr>
            <a:r>
              <a:rPr lang="en-AU" dirty="0">
                <a:latin typeface="Arial" panose="020B0604020202020204" pitchFamily="34" charset="0"/>
                <a:cs typeface="Arial" panose="020B0604020202020204" pitchFamily="34" charset="0"/>
              </a:rPr>
              <a:t>Structure and hierarchy</a:t>
            </a:r>
          </a:p>
          <a:p>
            <a:pPr>
              <a:lnSpc>
                <a:spcPct val="150000"/>
              </a:lnSpc>
            </a:pPr>
            <a:r>
              <a:rPr lang="en-AU" dirty="0">
                <a:latin typeface="Arial" panose="020B0604020202020204" pitchFamily="34" charset="0"/>
                <a:cs typeface="Arial" panose="020B0604020202020204" pitchFamily="34" charset="0"/>
              </a:rPr>
              <a:t>Style</a:t>
            </a:r>
          </a:p>
          <a:p>
            <a:pPr>
              <a:lnSpc>
                <a:spcPct val="150000"/>
              </a:lnSpc>
            </a:pPr>
            <a:r>
              <a:rPr lang="en-AU" dirty="0">
                <a:latin typeface="Arial" panose="020B0604020202020204" pitchFamily="34" charset="0"/>
                <a:cs typeface="Arial" panose="020B0604020202020204" pitchFamily="34" charset="0"/>
              </a:rPr>
              <a:t>Language</a:t>
            </a:r>
          </a:p>
          <a:p>
            <a:pPr>
              <a:lnSpc>
                <a:spcPct val="150000"/>
              </a:lnSpc>
            </a:pPr>
            <a:r>
              <a:rPr lang="en-AU" dirty="0">
                <a:latin typeface="Arial" panose="020B0604020202020204" pitchFamily="34" charset="0"/>
                <a:cs typeface="Arial" panose="020B0604020202020204" pitchFamily="34" charset="0"/>
              </a:rPr>
              <a:t>Tables</a:t>
            </a:r>
          </a:p>
          <a:p>
            <a:pPr>
              <a:lnSpc>
                <a:spcPct val="150000"/>
              </a:lnSpc>
            </a:pPr>
            <a:r>
              <a:rPr lang="en-AU" dirty="0">
                <a:latin typeface="Arial" panose="020B0604020202020204" pitchFamily="34" charset="0"/>
                <a:cs typeface="Arial" panose="020B0604020202020204" pitchFamily="34" charset="0"/>
              </a:rPr>
              <a:t>Image descriptions</a:t>
            </a:r>
          </a:p>
          <a:p>
            <a:endParaRPr lang="en-AU" dirty="0"/>
          </a:p>
        </p:txBody>
      </p:sp>
    </p:spTree>
    <p:extLst>
      <p:ext uri="{BB962C8B-B14F-4D97-AF65-F5344CB8AC3E}">
        <p14:creationId xmlns:p14="http://schemas.microsoft.com/office/powerpoint/2010/main" val="1952752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1657055-16FE-41A2-B207-7880F6DCA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4" y="2"/>
            <a:ext cx="7602076"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0D69BB5F-7983-6DC1-5227-D043B013E724}"/>
              </a:ext>
            </a:extLst>
          </p:cNvPr>
          <p:cNvSpPr>
            <a:spLocks noGrp="1"/>
          </p:cNvSpPr>
          <p:nvPr>
            <p:ph idx="1"/>
          </p:nvPr>
        </p:nvSpPr>
        <p:spPr>
          <a:xfrm>
            <a:off x="916536" y="603046"/>
            <a:ext cx="6260052" cy="4609034"/>
          </a:xfrm>
        </p:spPr>
        <p:txBody>
          <a:bodyPr>
            <a:normAutofit/>
          </a:bodyPr>
          <a:lstStyle/>
          <a:p>
            <a:pPr marL="0" indent="0">
              <a:lnSpc>
                <a:spcPct val="150000"/>
              </a:lnSpc>
              <a:buNone/>
            </a:pPr>
            <a:r>
              <a:rPr lang="en-US" sz="3200" dirty="0">
                <a:latin typeface="Arial" panose="020B0604020202020204" pitchFamily="34" charset="0"/>
                <a:ea typeface="Calibri" panose="020F0502020204030204" pitchFamily="34" charset="0"/>
                <a:cs typeface="Arial" panose="020B0604020202020204" pitchFamily="34" charset="0"/>
              </a:rPr>
              <a:t>T</a:t>
            </a:r>
            <a:r>
              <a:rPr lang="en-US" sz="3200" dirty="0">
                <a:effectLst/>
                <a:latin typeface="Arial" panose="020B0604020202020204" pitchFamily="34" charset="0"/>
                <a:ea typeface="Calibri" panose="020F0502020204030204" pitchFamily="34" charset="0"/>
                <a:cs typeface="Arial" panose="020B0604020202020204" pitchFamily="34" charset="0"/>
              </a:rPr>
              <a:t>here is no need to change our style from single quotation marks to double quotation marks on accessibility grounds.</a:t>
            </a:r>
          </a:p>
          <a:p>
            <a:pPr marL="0" indent="0">
              <a:lnSpc>
                <a:spcPct val="150000"/>
              </a:lnSpc>
              <a:buNone/>
            </a:pPr>
            <a:r>
              <a:rPr lang="en-US" sz="2400" dirty="0">
                <a:latin typeface="Arial" panose="020B0604020202020204" pitchFamily="34" charset="0"/>
                <a:ea typeface="Calibri" panose="020F0502020204030204" pitchFamily="34" charset="0"/>
                <a:cs typeface="Arial" panose="020B0604020202020204" pitchFamily="34" charset="0"/>
              </a:rPr>
              <a:t>Australian Government Style Manual newsletter, October 2022</a:t>
            </a:r>
            <a:endParaRPr lang="en-AU" sz="2400" dirty="0">
              <a:latin typeface="Arial" panose="020B0604020202020204" pitchFamily="34" charset="0"/>
              <a:cs typeface="Arial" panose="020B0604020202020204" pitchFamily="34" charset="0"/>
            </a:endParaRPr>
          </a:p>
          <a:p>
            <a:pPr marL="0" indent="0">
              <a:buNone/>
            </a:pPr>
            <a:endParaRPr lang="en-AU" sz="2000" dirty="0"/>
          </a:p>
        </p:txBody>
      </p:sp>
      <p:sp>
        <p:nvSpPr>
          <p:cNvPr id="20" name="Freeform: Shape 19">
            <a:extLst>
              <a:ext uri="{FF2B5EF4-FFF2-40B4-BE49-F238E27FC236}">
                <a16:creationId xmlns:a16="http://schemas.microsoft.com/office/drawing/2014/main" id="{F3BD3BB9-3CB5-4253-A27D-6B7904723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9827"/>
            <a:ext cx="10680562"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3DACBC-0E33-AF15-CBF4-CE3C2E4FD2C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3378" y="1714292"/>
            <a:ext cx="2514600" cy="1819275"/>
          </a:xfrm>
          <a:prstGeom prst="rect">
            <a:avLst/>
          </a:prstGeom>
        </p:spPr>
      </p:pic>
    </p:spTree>
    <p:extLst>
      <p:ext uri="{BB962C8B-B14F-4D97-AF65-F5344CB8AC3E}">
        <p14:creationId xmlns:p14="http://schemas.microsoft.com/office/powerpoint/2010/main" val="1699159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769</Words>
  <Application>Microsoft Office PowerPoint</Application>
  <PresentationFormat>Widescreen</PresentationFormat>
  <Paragraphs>129</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Symbol</vt:lpstr>
      <vt:lpstr>Verdana</vt:lpstr>
      <vt:lpstr>Verdana Pro Black</vt:lpstr>
      <vt:lpstr>Verdana Pro Cond SemiBold</vt:lpstr>
      <vt:lpstr>Verdana Pro SemiBold</vt:lpstr>
      <vt:lpstr>Office Theme</vt:lpstr>
      <vt:lpstr>Books without barriers</vt:lpstr>
      <vt:lpstr>About the guide</vt:lpstr>
      <vt:lpstr>Background</vt:lpstr>
      <vt:lpstr>Contents</vt:lpstr>
      <vt:lpstr>Research</vt:lpstr>
      <vt:lpstr>Creating “born-accessible” books</vt:lpstr>
      <vt:lpstr>Editing for accessibility</vt:lpstr>
      <vt:lpstr>Advice for editors and writers</vt:lpstr>
      <vt:lpstr>PowerPoint Presentation</vt:lpstr>
      <vt:lpstr>Making the case for double quotation marks</vt:lpstr>
      <vt:lpstr>It’s okay to be flexible!</vt:lpstr>
      <vt:lpstr>The challenges for STEM texts</vt:lpstr>
      <vt:lpstr>Issues with mathematics software</vt:lpstr>
      <vt:lpstr>The need for accessible equations</vt:lpstr>
      <vt:lpstr>Maths images require alt text</vt:lpstr>
      <vt:lpstr>Chemical symbols</vt:lpstr>
      <vt:lpstr>The challenges for children’s books</vt:lpstr>
      <vt:lpstr>Convincing publishers</vt:lpstr>
      <vt:lpstr>Creative adjustments</vt:lpstr>
      <vt:lpstr>Supplementing colour with texture</vt:lpstr>
      <vt:lpstr>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Books without barriers</dc:title>
  <dc:creator>Julie Ganner</dc:creator>
  <cp:lastModifiedBy>Julie Ganner</cp:lastModifiedBy>
  <cp:revision>53</cp:revision>
  <dcterms:created xsi:type="dcterms:W3CDTF">2023-04-19T08:54:01Z</dcterms:created>
  <dcterms:modified xsi:type="dcterms:W3CDTF">2023-04-28T08:11:32Z</dcterms:modified>
</cp:coreProperties>
</file>