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75" r:id="rId6"/>
    <p:sldId id="293" r:id="rId7"/>
    <p:sldId id="286" r:id="rId8"/>
    <p:sldId id="342" r:id="rId9"/>
    <p:sldId id="341" r:id="rId10"/>
    <p:sldId id="339" r:id="rId11"/>
    <p:sldId id="298" r:id="rId12"/>
    <p:sldId id="335" r:id="rId13"/>
    <p:sldId id="340" r:id="rId14"/>
    <p:sldId id="310" r:id="rId15"/>
    <p:sldId id="333" r:id="rId16"/>
    <p:sldId id="270" r:id="rId17"/>
  </p:sldIdLst>
  <p:sldSz cx="17340263" cy="97536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MF" lastIdx="5" clrIdx="0">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D4AED-FA52-43B1-93DE-DA7C1C48C140}" v="74" dt="2023-04-28T07:19:48.232"/>
  </p1510:revLst>
</p1510:revInfo>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5088" autoAdjust="0"/>
  </p:normalViewPr>
  <p:slideViewPr>
    <p:cSldViewPr snapToGrid="0">
      <p:cViewPr varScale="1">
        <p:scale>
          <a:sx n="60" d="100"/>
          <a:sy n="60" d="100"/>
        </p:scale>
        <p:origin x="1578" y="96"/>
      </p:cViewPr>
      <p:guideLst>
        <p:guide orient="horz" pos="3072"/>
        <p:guide pos="546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F8CB9D3-95A6-438C-AFC5-4D6FC7849EA0}" type="datetimeFigureOut">
              <a:rPr lang="en-AU" smtClean="0"/>
              <a:t>28/04/2023</a:t>
            </a:fld>
            <a:endParaRPr lang="en-AU"/>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EE41162-43E9-4C6C-B760-0C786DE9029C}" type="slidenum">
              <a:rPr lang="en-AU" smtClean="0"/>
              <a:t>‹#›</a:t>
            </a:fld>
            <a:endParaRPr lang="en-AU"/>
          </a:p>
        </p:txBody>
      </p:sp>
    </p:spTree>
    <p:extLst>
      <p:ext uri="{BB962C8B-B14F-4D97-AF65-F5344CB8AC3E}">
        <p14:creationId xmlns:p14="http://schemas.microsoft.com/office/powerpoint/2010/main" val="308793704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goaudioinstructions.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r>
              <a:rPr lang="en-AU" dirty="0">
                <a:cs typeface="Calibri"/>
              </a:rPr>
              <a:t>All slides have a Vision Australia logo and a LEGO braille bricks logo. </a:t>
            </a:r>
          </a:p>
          <a:p>
            <a:r>
              <a:rPr lang="en-AU" dirty="0">
                <a:cs typeface="Calibri"/>
              </a:rPr>
              <a:t>This slide has an image of the Lego braille bricks kit. </a:t>
            </a:r>
          </a:p>
          <a:p>
            <a:r>
              <a:rPr lang="en-AU" dirty="0">
                <a:cs typeface="Calibri"/>
              </a:rPr>
              <a:t>We will be reading and explaining all of the content on each slide. </a:t>
            </a:r>
          </a:p>
          <a:p>
            <a:endParaRPr lang="en-AU" dirty="0">
              <a:cs typeface="Calibri"/>
            </a:endParaRPr>
          </a:p>
        </p:txBody>
      </p:sp>
      <p:sp>
        <p:nvSpPr>
          <p:cNvPr id="4" name="Slide Number Placeholder 3"/>
          <p:cNvSpPr>
            <a:spLocks noGrp="1"/>
          </p:cNvSpPr>
          <p:nvPr>
            <p:ph type="sldNum" sz="quarter" idx="10"/>
          </p:nvPr>
        </p:nvSpPr>
        <p:spPr/>
        <p:txBody>
          <a:bodyPr/>
          <a:lstStyle/>
          <a:p>
            <a:fld id="{EEE41162-43E9-4C6C-B760-0C786DE9029C}" type="slidenum">
              <a:rPr lang="en-AU" smtClean="0"/>
              <a:t>1</a:t>
            </a:fld>
            <a:endParaRPr lang="en-AU"/>
          </a:p>
        </p:txBody>
      </p:sp>
    </p:spTree>
    <p:extLst>
      <p:ext uri="{BB962C8B-B14F-4D97-AF65-F5344CB8AC3E}">
        <p14:creationId xmlns:p14="http://schemas.microsoft.com/office/powerpoint/2010/main" val="877392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a:lnSpc>
                <a:spcPct val="150000"/>
              </a:lnSpc>
            </a:pPr>
            <a:r>
              <a:rPr lang="en-US" sz="1600" b="0" dirty="0"/>
              <a:t> </a:t>
            </a:r>
          </a:p>
          <a:p>
            <a:endParaRPr lang="en-AU" dirty="0"/>
          </a:p>
          <a:p>
            <a:r>
              <a:rPr lang="en-AU" dirty="0">
                <a:cs typeface="Calibri"/>
              </a:rPr>
              <a:t>IMAGE: small kit of braille to trial and support reading books or activity </a:t>
            </a:r>
          </a:p>
        </p:txBody>
      </p:sp>
      <p:sp>
        <p:nvSpPr>
          <p:cNvPr id="4" name="Slide Number Placeholder 3"/>
          <p:cNvSpPr>
            <a:spLocks noGrp="1"/>
          </p:cNvSpPr>
          <p:nvPr>
            <p:ph type="sldNum" sz="quarter" idx="10"/>
          </p:nvPr>
        </p:nvSpPr>
        <p:spPr/>
        <p:txBody>
          <a:bodyPr/>
          <a:lstStyle/>
          <a:p>
            <a:fld id="{EEE41162-43E9-4C6C-B760-0C786DE9029C}" type="slidenum">
              <a:rPr lang="en-AU" smtClean="0"/>
              <a:t>10</a:t>
            </a:fld>
            <a:endParaRPr lang="en-AU"/>
          </a:p>
        </p:txBody>
      </p:sp>
    </p:spTree>
    <p:extLst>
      <p:ext uri="{BB962C8B-B14F-4D97-AF65-F5344CB8AC3E}">
        <p14:creationId xmlns:p14="http://schemas.microsoft.com/office/powerpoint/2010/main" val="3297648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r>
              <a:rPr lang="en-AU" b="0" dirty="0"/>
              <a:t>IMAGE: LEGO braille bricks community </a:t>
            </a:r>
            <a:r>
              <a:rPr lang="en-AU" b="0" dirty="0" err="1"/>
              <a:t>facebook</a:t>
            </a:r>
            <a:r>
              <a:rPr lang="en-AU" b="0" dirty="0"/>
              <a:t> site. </a:t>
            </a:r>
            <a:endParaRPr lang="en-US" b="0" dirty="0">
              <a:cs typeface="Calibri"/>
            </a:endParaRPr>
          </a:p>
          <a:p>
            <a:endParaRPr lang="en-AU" dirty="0"/>
          </a:p>
          <a:p>
            <a:endParaRPr lang="en-AU" dirty="0">
              <a:cs typeface="Calibri"/>
            </a:endParaRPr>
          </a:p>
          <a:p>
            <a:pPr marL="457200" indent="-457200">
              <a:lnSpc>
                <a:spcPct val="220000"/>
              </a:lnSpc>
              <a:buFont typeface="Arial" panose="020B0604020202020204" pitchFamily="34" charset="0"/>
              <a:buChar char="•"/>
            </a:pPr>
            <a:r>
              <a:rPr lang="fr-FR" sz="1600" b="0" dirty="0"/>
              <a:t>The LEGO </a:t>
            </a:r>
            <a:r>
              <a:rPr lang="fr-FR" sz="1600" b="0" dirty="0" err="1"/>
              <a:t>Foundation</a:t>
            </a:r>
            <a:r>
              <a:rPr lang="fr-FR" sz="1600" b="0" dirty="0"/>
              <a:t> </a:t>
            </a:r>
            <a:r>
              <a:rPr lang="fr-FR" sz="1600" b="0" dirty="0" err="1"/>
              <a:t>knowledge</a:t>
            </a:r>
            <a:r>
              <a:rPr lang="fr-FR" sz="1600" b="0" dirty="0"/>
              <a:t> base</a:t>
            </a:r>
          </a:p>
          <a:p>
            <a:pPr marL="457200" indent="-457200">
              <a:lnSpc>
                <a:spcPct val="220000"/>
              </a:lnSpc>
              <a:buFont typeface="Arial" panose="020B0604020202020204" pitchFamily="34" charset="0"/>
              <a:buChar char="•"/>
            </a:pPr>
            <a:r>
              <a:rPr lang="fr-FR" sz="1600" b="0" dirty="0"/>
              <a:t>LEGO Braille Bricks Community on Facebook</a:t>
            </a:r>
          </a:p>
          <a:p>
            <a:pPr marL="457200" indent="-457200">
              <a:lnSpc>
                <a:spcPct val="220000"/>
              </a:lnSpc>
              <a:buFont typeface="Arial" panose="020B0604020202020204" pitchFamily="34" charset="0"/>
              <a:buChar char="•"/>
            </a:pPr>
            <a:r>
              <a:rPr lang="fr-FR" sz="1600" b="0" dirty="0"/>
              <a:t>LEGO Six Bricks Community on Facebook </a:t>
            </a:r>
            <a:r>
              <a:rPr lang="fr-FR" sz="1600" b="0" dirty="0">
                <a:hlinkClick r:id="rId3"/>
              </a:rPr>
              <a:t>https://legoaudioinstructions.com</a:t>
            </a:r>
            <a:r>
              <a:rPr lang="fr-FR" dirty="0">
                <a:latin typeface="Cera Pro Medium" pitchFamily="2" charset="0"/>
                <a:hlinkClick r:id="rId3"/>
              </a:rPr>
              <a:t>/</a:t>
            </a:r>
            <a:endParaRPr lang="fr-FR" dirty="0">
              <a:latin typeface="Cera Pro Medium" pitchFamily="2" charset="0"/>
            </a:endParaRPr>
          </a:p>
          <a:p>
            <a:endParaRPr lang="en-AU" dirty="0"/>
          </a:p>
          <a:p>
            <a:endParaRPr lang="en-AU" dirty="0">
              <a:cs typeface="Calibri"/>
            </a:endParaRPr>
          </a:p>
        </p:txBody>
      </p:sp>
      <p:sp>
        <p:nvSpPr>
          <p:cNvPr id="4" name="Slide Number Placeholder 3"/>
          <p:cNvSpPr>
            <a:spLocks noGrp="1"/>
          </p:cNvSpPr>
          <p:nvPr>
            <p:ph type="sldNum" sz="quarter" idx="10"/>
          </p:nvPr>
        </p:nvSpPr>
        <p:spPr/>
        <p:txBody>
          <a:bodyPr/>
          <a:lstStyle/>
          <a:p>
            <a:fld id="{EEE41162-43E9-4C6C-B760-0C786DE9029C}" type="slidenum">
              <a:rPr lang="en-AU" smtClean="0"/>
              <a:t>11</a:t>
            </a:fld>
            <a:endParaRPr lang="en-AU"/>
          </a:p>
        </p:txBody>
      </p:sp>
    </p:spTree>
    <p:extLst>
      <p:ext uri="{BB962C8B-B14F-4D97-AF65-F5344CB8AC3E}">
        <p14:creationId xmlns:p14="http://schemas.microsoft.com/office/powerpoint/2010/main" val="3297989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en-AU" dirty="0">
              <a:cs typeface="Calibri"/>
            </a:endParaRPr>
          </a:p>
        </p:txBody>
      </p:sp>
    </p:spTree>
    <p:extLst>
      <p:ext uri="{BB962C8B-B14F-4D97-AF65-F5344CB8AC3E}">
        <p14:creationId xmlns:p14="http://schemas.microsoft.com/office/powerpoint/2010/main" val="254309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1162-43E9-4C6C-B760-0C786DE9029C}" type="slidenum">
              <a:rPr lang="en-AU" smtClean="0"/>
              <a:t>13</a:t>
            </a:fld>
            <a:endParaRPr lang="en-AU"/>
          </a:p>
        </p:txBody>
      </p:sp>
    </p:spTree>
    <p:extLst>
      <p:ext uri="{BB962C8B-B14F-4D97-AF65-F5344CB8AC3E}">
        <p14:creationId xmlns:p14="http://schemas.microsoft.com/office/powerpoint/2010/main" val="74448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r>
              <a:rPr lang="en-AU" dirty="0">
                <a:cs typeface="Calibri"/>
              </a:rPr>
              <a:t>LOGO – Vision Australia and LEGO Braille Bricks </a:t>
            </a:r>
          </a:p>
          <a:p>
            <a:r>
              <a:rPr lang="en-AU" dirty="0">
                <a:cs typeface="Calibri"/>
              </a:rPr>
              <a:t>IMAGE: </a:t>
            </a:r>
            <a:r>
              <a:rPr lang="en-AU" b="0" i="0" dirty="0">
                <a:solidFill>
                  <a:srgbClr val="35414B"/>
                </a:solidFill>
                <a:effectLst/>
                <a:latin typeface="Roboto" panose="02000000000000000000" pitchFamily="2" charset="0"/>
              </a:rPr>
              <a:t>LEGO® Braille Bricks in the hands of a number of students designed as a playful introduction to braille</a:t>
            </a:r>
            <a:endParaRPr lang="en-AU" dirty="0"/>
          </a:p>
          <a:p>
            <a:endParaRPr lang="en-AU" dirty="0"/>
          </a:p>
        </p:txBody>
      </p:sp>
      <p:sp>
        <p:nvSpPr>
          <p:cNvPr id="4" name="Slide Number Placeholder 3"/>
          <p:cNvSpPr>
            <a:spLocks noGrp="1"/>
          </p:cNvSpPr>
          <p:nvPr>
            <p:ph type="sldNum" sz="quarter" idx="10"/>
          </p:nvPr>
        </p:nvSpPr>
        <p:spPr/>
        <p:txBody>
          <a:bodyPr/>
          <a:lstStyle/>
          <a:p>
            <a:fld id="{EEE41162-43E9-4C6C-B760-0C786DE9029C}" type="slidenum">
              <a:rPr lang="en-AU" smtClean="0"/>
              <a:t>2</a:t>
            </a:fld>
            <a:endParaRPr lang="en-AU"/>
          </a:p>
        </p:txBody>
      </p:sp>
    </p:spTree>
    <p:extLst>
      <p:ext uri="{BB962C8B-B14F-4D97-AF65-F5344CB8AC3E}">
        <p14:creationId xmlns:p14="http://schemas.microsoft.com/office/powerpoint/2010/main" val="142504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a:xfrm>
            <a:off x="709930" y="4925407"/>
            <a:ext cx="5679440" cy="4691929"/>
          </a:xfrm>
        </p:spPr>
        <p:txBody>
          <a:bodyPr/>
          <a:lstStyle/>
          <a:p>
            <a:r>
              <a:rPr lang="en-GB" dirty="0">
                <a:cs typeface="Calibri"/>
              </a:rPr>
              <a:t>5 characteristics of a playful learning experiences are  listed on the screen. These include:  Joy, actively engaging, socially interactive , meaningful and Iterative.</a:t>
            </a:r>
          </a:p>
          <a:p>
            <a:r>
              <a:rPr lang="en-GB" dirty="0"/>
              <a:t>These five characteristics ebb and flow as children are engaged in learning through activities. All five are not necessary all of the time, as depicted by the image on the screen of 4 older students and 1 younger child engaged with the  braille Lego Bricks, some working by themselves and others sharing the activity together But over time, children should experience moments of joy and surprise, a meaningful connection and be active and absorbed, iterative and engage with others.</a:t>
            </a:r>
            <a:endParaRPr lang="en-GB" dirty="0">
              <a:cs typeface="Calibri"/>
            </a:endParaRPr>
          </a:p>
          <a:p>
            <a:r>
              <a:rPr lang="en-GB" dirty="0">
                <a:cs typeface="Calibri"/>
              </a:rPr>
              <a:t>Expanding on the meaning of these characteristics</a:t>
            </a:r>
          </a:p>
          <a:p>
            <a:endParaRPr lang="en-GB" dirty="0"/>
          </a:p>
          <a:p>
            <a:r>
              <a:rPr lang="en-GB" dirty="0"/>
              <a:t>Joyful – play needs to be fun and have an element of surprise</a:t>
            </a:r>
            <a:endParaRPr lang="en-GB" dirty="0">
              <a:cs typeface="Calibri"/>
            </a:endParaRPr>
          </a:p>
          <a:p>
            <a:endParaRPr lang="en-GB" dirty="0"/>
          </a:p>
          <a:p>
            <a:r>
              <a:rPr lang="en-GB" dirty="0"/>
              <a:t>Actively engaging – to be absorbed in the activity</a:t>
            </a:r>
            <a:endParaRPr lang="en-GB" dirty="0">
              <a:cs typeface="Calibri"/>
            </a:endParaRPr>
          </a:p>
          <a:p>
            <a:endParaRPr lang="en-GB" dirty="0"/>
          </a:p>
          <a:p>
            <a:r>
              <a:rPr lang="en-GB" dirty="0"/>
              <a:t>Socially interactive- playing with other children</a:t>
            </a:r>
            <a:endParaRPr lang="en-GB" dirty="0">
              <a:cs typeface="Calibri"/>
            </a:endParaRPr>
          </a:p>
          <a:p>
            <a:r>
              <a:rPr lang="en-GB" dirty="0"/>
              <a:t>Meaningful-  have some meaningful connection for the child</a:t>
            </a:r>
            <a:endParaRPr lang="en-GB" dirty="0">
              <a:cs typeface="Calibri"/>
            </a:endParaRPr>
          </a:p>
          <a:p>
            <a:endParaRPr lang="en-GB" dirty="0"/>
          </a:p>
          <a:p>
            <a:r>
              <a:rPr lang="en-GB" dirty="0"/>
              <a:t>Iterative- children learn through their mistakes, through experimenting, through trial and error</a:t>
            </a:r>
            <a:endParaRPr lang="en-GB" dirty="0">
              <a:cs typeface="Calibri"/>
            </a:endParaRPr>
          </a:p>
          <a:p>
            <a:endParaRPr lang="en-AU" dirty="0">
              <a:cs typeface="Calibri"/>
            </a:endParaRPr>
          </a:p>
          <a:p>
            <a:r>
              <a:rPr lang="en-AU" dirty="0">
                <a:cs typeface="Calibri"/>
              </a:rPr>
              <a:t>IMAGE: Five students sitting together at a table exploring a Lego braille brick kit together.</a:t>
            </a:r>
            <a:endParaRPr lang="en-AU" dirty="0"/>
          </a:p>
        </p:txBody>
      </p:sp>
      <p:sp>
        <p:nvSpPr>
          <p:cNvPr id="4" name="Slide Number Placeholder 3"/>
          <p:cNvSpPr>
            <a:spLocks noGrp="1"/>
          </p:cNvSpPr>
          <p:nvPr>
            <p:ph type="sldNum" sz="quarter" idx="10"/>
          </p:nvPr>
        </p:nvSpPr>
        <p:spPr/>
        <p:txBody>
          <a:bodyPr/>
          <a:lstStyle/>
          <a:p>
            <a:fld id="{EEE41162-43E9-4C6C-B760-0C786DE9029C}" type="slidenum">
              <a:rPr lang="en-AU" smtClean="0"/>
              <a:t>3</a:t>
            </a:fld>
            <a:endParaRPr lang="en-AU"/>
          </a:p>
        </p:txBody>
      </p:sp>
    </p:spTree>
    <p:extLst>
      <p:ext uri="{BB962C8B-B14F-4D97-AF65-F5344CB8AC3E}">
        <p14:creationId xmlns:p14="http://schemas.microsoft.com/office/powerpoint/2010/main" val="25953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a:lnSpc>
                <a:spcPct val="150000"/>
              </a:lnSpc>
            </a:pPr>
            <a:r>
              <a:rPr lang="en-US" sz="1600" b="0" dirty="0"/>
              <a:t>Wave 1: Brazil, Denmark, France, Germany, Norway, UK, USA</a:t>
            </a:r>
          </a:p>
          <a:p>
            <a:pPr>
              <a:lnSpc>
                <a:spcPct val="150000"/>
              </a:lnSpc>
            </a:pPr>
            <a:r>
              <a:rPr lang="en-US" sz="1600" b="0" dirty="0"/>
              <a:t>Wave 2: Australia, Austria, Belgium, Canada, Finland, Ireland, Italy, NZ, Portugal, Spain, Sweden, Switzerland, The Netherlands, </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cs typeface="Calibri"/>
              </a:rPr>
              <a:t>IMAGE: Child and adult hands playing with Lego braille bricks together. </a:t>
            </a:r>
          </a:p>
          <a:p>
            <a:endParaRPr lang="en-AU" dirty="0">
              <a:cs typeface="Calibri"/>
            </a:endParaRPr>
          </a:p>
        </p:txBody>
      </p:sp>
      <p:sp>
        <p:nvSpPr>
          <p:cNvPr id="4" name="Slide Number Placeholder 3"/>
          <p:cNvSpPr>
            <a:spLocks noGrp="1"/>
          </p:cNvSpPr>
          <p:nvPr>
            <p:ph type="sldNum" sz="quarter" idx="10"/>
          </p:nvPr>
        </p:nvSpPr>
        <p:spPr/>
        <p:txBody>
          <a:bodyPr/>
          <a:lstStyle/>
          <a:p>
            <a:fld id="{EEE41162-43E9-4C6C-B760-0C786DE9029C}" type="slidenum">
              <a:rPr lang="en-AU" smtClean="0"/>
              <a:t>4</a:t>
            </a:fld>
            <a:endParaRPr lang="en-AU"/>
          </a:p>
        </p:txBody>
      </p:sp>
    </p:spTree>
    <p:extLst>
      <p:ext uri="{BB962C8B-B14F-4D97-AF65-F5344CB8AC3E}">
        <p14:creationId xmlns:p14="http://schemas.microsoft.com/office/powerpoint/2010/main" val="113128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342900" indent="-342900">
              <a:lnSpc>
                <a:spcPct val="150000"/>
              </a:lnSpc>
              <a:buFont typeface="Arial" panose="020B0604020202020204" pitchFamily="34" charset="0"/>
              <a:buChar char="•"/>
            </a:pPr>
            <a:r>
              <a:rPr lang="en-US" sz="1600" b="0" dirty="0"/>
              <a:t>Training from Marie Oddoux &amp; Marc Angelier - Braille Experts for the LEGO Foundation – Brisbane, Sydney, Melbourne and online. </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cs typeface="Calibri"/>
              </a:rPr>
              <a:t>IMAGE: Marie being filmed training practitioners in Australia </a:t>
            </a:r>
          </a:p>
          <a:p>
            <a:endParaRPr lang="en-AU" dirty="0">
              <a:cs typeface="Calibri"/>
            </a:endParaRPr>
          </a:p>
        </p:txBody>
      </p:sp>
      <p:sp>
        <p:nvSpPr>
          <p:cNvPr id="4" name="Slide Number Placeholder 3"/>
          <p:cNvSpPr>
            <a:spLocks noGrp="1"/>
          </p:cNvSpPr>
          <p:nvPr>
            <p:ph type="sldNum" sz="quarter" idx="10"/>
          </p:nvPr>
        </p:nvSpPr>
        <p:spPr/>
        <p:txBody>
          <a:bodyPr/>
          <a:lstStyle/>
          <a:p>
            <a:fld id="{EEE41162-43E9-4C6C-B760-0C786DE9029C}" type="slidenum">
              <a:rPr lang="en-AU" smtClean="0"/>
              <a:t>5</a:t>
            </a:fld>
            <a:endParaRPr lang="en-AU"/>
          </a:p>
        </p:txBody>
      </p:sp>
    </p:spTree>
    <p:extLst>
      <p:ext uri="{BB962C8B-B14F-4D97-AF65-F5344CB8AC3E}">
        <p14:creationId xmlns:p14="http://schemas.microsoft.com/office/powerpoint/2010/main" val="224164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cs typeface="Calibri"/>
              </a:rPr>
              <a:t>IMAGE: Fingers feeling the raised braille dots </a:t>
            </a:r>
          </a:p>
          <a:p>
            <a:endParaRPr lang="en-AU" dirty="0">
              <a:cs typeface="Calibri"/>
            </a:endParaRPr>
          </a:p>
          <a:p>
            <a:r>
              <a:rPr lang="en-AU" dirty="0">
                <a:cs typeface="Calibri"/>
              </a:rPr>
              <a:t>ACTIVITY: Building towers </a:t>
            </a:r>
          </a:p>
          <a:p>
            <a:endParaRPr lang="en-AU" dirty="0">
              <a:cs typeface="Calibri"/>
            </a:endParaRPr>
          </a:p>
          <a:p>
            <a:r>
              <a:rPr lang="en-AU" dirty="0">
                <a:cs typeface="Calibri"/>
              </a:rPr>
              <a:t>Who were the right people to promote to </a:t>
            </a:r>
          </a:p>
          <a:p>
            <a:r>
              <a:rPr lang="en-AU" dirty="0">
                <a:cs typeface="Calibri"/>
              </a:rPr>
              <a:t>Recognising value</a:t>
            </a:r>
          </a:p>
          <a:p>
            <a:r>
              <a:rPr lang="en-AU" dirty="0">
                <a:cs typeface="Calibri"/>
              </a:rPr>
              <a:t>How to store </a:t>
            </a:r>
          </a:p>
          <a:p>
            <a:r>
              <a:rPr lang="en-AU" dirty="0">
                <a:cs typeface="Calibri"/>
              </a:rPr>
              <a:t>Connect with educators </a:t>
            </a:r>
          </a:p>
          <a:p>
            <a:r>
              <a:rPr lang="en-AU" dirty="0">
                <a:cs typeface="Calibri"/>
              </a:rPr>
              <a:t>Train </a:t>
            </a:r>
          </a:p>
          <a:p>
            <a:r>
              <a:rPr lang="en-AU" dirty="0">
                <a:cs typeface="Calibri"/>
              </a:rPr>
              <a:t>Ongoing training </a:t>
            </a:r>
          </a:p>
          <a:p>
            <a:r>
              <a:rPr lang="en-AU" dirty="0">
                <a:cs typeface="Calibri"/>
              </a:rPr>
              <a:t>Play </a:t>
            </a:r>
          </a:p>
          <a:p>
            <a:r>
              <a:rPr lang="en-AU" dirty="0">
                <a:cs typeface="Calibri"/>
              </a:rPr>
              <a:t>Inclusion – using only for students </a:t>
            </a:r>
          </a:p>
          <a:p>
            <a:r>
              <a:rPr lang="en-AU" dirty="0">
                <a:cs typeface="Calibri"/>
              </a:rPr>
              <a:t>Dots different size </a:t>
            </a:r>
          </a:p>
        </p:txBody>
      </p:sp>
      <p:sp>
        <p:nvSpPr>
          <p:cNvPr id="4" name="Slide Number Placeholder 3"/>
          <p:cNvSpPr>
            <a:spLocks noGrp="1"/>
          </p:cNvSpPr>
          <p:nvPr>
            <p:ph type="sldNum" sz="quarter" idx="10"/>
          </p:nvPr>
        </p:nvSpPr>
        <p:spPr/>
        <p:txBody>
          <a:bodyPr/>
          <a:lstStyle/>
          <a:p>
            <a:fld id="{EEE41162-43E9-4C6C-B760-0C786DE9029C}" type="slidenum">
              <a:rPr lang="en-AU" smtClean="0"/>
              <a:t>6</a:t>
            </a:fld>
            <a:endParaRPr lang="en-AU"/>
          </a:p>
        </p:txBody>
      </p:sp>
    </p:spTree>
    <p:extLst>
      <p:ext uri="{BB962C8B-B14F-4D97-AF65-F5344CB8AC3E}">
        <p14:creationId xmlns:p14="http://schemas.microsoft.com/office/powerpoint/2010/main" val="74376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r>
              <a:rPr lang="en-US" dirty="0">
                <a:cs typeface="Calibri"/>
              </a:rPr>
              <a:t>This slide  shows you the home page for the Vision Australia Website and you will notice there is the Lego Braille Bricks as the second tile next to Powering your Independence.</a:t>
            </a:r>
          </a:p>
        </p:txBody>
      </p:sp>
      <p:sp>
        <p:nvSpPr>
          <p:cNvPr id="4" name="Slide Number Placeholder 3"/>
          <p:cNvSpPr>
            <a:spLocks noGrp="1"/>
          </p:cNvSpPr>
          <p:nvPr>
            <p:ph type="sldNum" sz="quarter" idx="5"/>
          </p:nvPr>
        </p:nvSpPr>
        <p:spPr/>
        <p:txBody>
          <a:bodyPr/>
          <a:lstStyle/>
          <a:p>
            <a:fld id="{EEE41162-43E9-4C6C-B760-0C786DE9029C}" type="slidenum">
              <a:rPr lang="en-AU" smtClean="0"/>
              <a:t>7</a:t>
            </a:fld>
            <a:endParaRPr lang="en-AU"/>
          </a:p>
        </p:txBody>
      </p:sp>
    </p:spTree>
    <p:extLst>
      <p:ext uri="{BB962C8B-B14F-4D97-AF65-F5344CB8AC3E}">
        <p14:creationId xmlns:p14="http://schemas.microsoft.com/office/powerpoint/2010/main" val="2934387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r>
              <a:rPr lang="en-AU" dirty="0">
                <a:cs typeface="Calibri"/>
              </a:rPr>
              <a:t>Image There are currently 90 activity sheets – which are divided into pre-braille and braille activities.</a:t>
            </a:r>
            <a:endParaRPr lang="en-AU" dirty="0"/>
          </a:p>
        </p:txBody>
      </p:sp>
      <p:sp>
        <p:nvSpPr>
          <p:cNvPr id="4" name="Slide Number Placeholder 3"/>
          <p:cNvSpPr>
            <a:spLocks noGrp="1"/>
          </p:cNvSpPr>
          <p:nvPr>
            <p:ph type="sldNum" sz="quarter" idx="10"/>
          </p:nvPr>
        </p:nvSpPr>
        <p:spPr/>
        <p:txBody>
          <a:bodyPr/>
          <a:lstStyle/>
          <a:p>
            <a:fld id="{EEE41162-43E9-4C6C-B760-0C786DE9029C}" type="slidenum">
              <a:rPr lang="en-AU" smtClean="0"/>
              <a:t>8</a:t>
            </a:fld>
            <a:endParaRPr lang="en-AU"/>
          </a:p>
        </p:txBody>
      </p:sp>
    </p:spTree>
    <p:extLst>
      <p:ext uri="{BB962C8B-B14F-4D97-AF65-F5344CB8AC3E}">
        <p14:creationId xmlns:p14="http://schemas.microsoft.com/office/powerpoint/2010/main" val="4241718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a:xfrm>
            <a:off x="786130" y="4953000"/>
            <a:ext cx="5718084" cy="2031972"/>
          </a:xfrm>
        </p:spPr>
        <p:txBody>
          <a:bodyPr/>
          <a:lstStyle/>
          <a:p>
            <a:r>
              <a:rPr lang="en-AU" dirty="0">
                <a:cs typeface="Calibri"/>
              </a:rPr>
              <a:t>Labels – door </a:t>
            </a:r>
          </a:p>
        </p:txBody>
      </p:sp>
      <p:sp>
        <p:nvSpPr>
          <p:cNvPr id="4" name="Slide Number Placeholder 3"/>
          <p:cNvSpPr>
            <a:spLocks noGrp="1"/>
          </p:cNvSpPr>
          <p:nvPr>
            <p:ph type="sldNum" sz="quarter" idx="10"/>
          </p:nvPr>
        </p:nvSpPr>
        <p:spPr/>
        <p:txBody>
          <a:bodyPr/>
          <a:lstStyle/>
          <a:p>
            <a:fld id="{EEE41162-43E9-4C6C-B760-0C786DE9029C}" type="slidenum">
              <a:rPr lang="en-AU" smtClean="0"/>
              <a:t>9</a:t>
            </a:fld>
            <a:endParaRPr lang="en-AU"/>
          </a:p>
        </p:txBody>
      </p:sp>
    </p:spTree>
    <p:extLst>
      <p:ext uri="{BB962C8B-B14F-4D97-AF65-F5344CB8AC3E}">
        <p14:creationId xmlns:p14="http://schemas.microsoft.com/office/powerpoint/2010/main" val="842321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58332" y="8004189"/>
            <a:ext cx="5184158" cy="1248000"/>
          </a:xfrm>
          <a:prstGeom prst="rect">
            <a:avLst/>
          </a:prstGeom>
        </p:spPr>
      </p:pic>
      <p:sp>
        <p:nvSpPr>
          <p:cNvPr id="26" name="Text Placeholder 10"/>
          <p:cNvSpPr>
            <a:spLocks noGrp="1"/>
          </p:cNvSpPr>
          <p:nvPr>
            <p:ph type="body" sz="quarter" idx="14" hasCustomPrompt="1"/>
          </p:nvPr>
        </p:nvSpPr>
        <p:spPr>
          <a:xfrm>
            <a:off x="1479598" y="4250079"/>
            <a:ext cx="5108391" cy="1214930"/>
          </a:xfrm>
          <a:solidFill>
            <a:schemeClr val="bg2"/>
          </a:solidFill>
        </p:spPr>
        <p:txBody>
          <a:bodyPr wrap="none" lIns="234000" tIns="0" rIns="234000" bIns="144000">
            <a:spAutoFit/>
          </a:bodyPr>
          <a:lstStyle>
            <a:lvl1pPr>
              <a:defRPr sz="6950">
                <a:solidFill>
                  <a:schemeClr val="tx2"/>
                </a:solidFill>
              </a:defRPr>
            </a:lvl1pPr>
          </a:lstStyle>
          <a:p>
            <a:pPr lvl="0"/>
            <a:r>
              <a:rPr lang="en-US"/>
              <a:t>Title Line 4</a:t>
            </a:r>
            <a:endParaRPr lang="en-AU"/>
          </a:p>
        </p:txBody>
      </p:sp>
      <p:sp>
        <p:nvSpPr>
          <p:cNvPr id="27" name="Text Placeholder 10"/>
          <p:cNvSpPr>
            <a:spLocks noGrp="1"/>
          </p:cNvSpPr>
          <p:nvPr>
            <p:ph type="body" sz="quarter" idx="15" hasCustomPrompt="1"/>
          </p:nvPr>
        </p:nvSpPr>
        <p:spPr>
          <a:xfrm>
            <a:off x="1479598" y="3284647"/>
            <a:ext cx="5108391" cy="1142227"/>
          </a:xfrm>
          <a:solidFill>
            <a:schemeClr val="bg2"/>
          </a:solidFill>
        </p:spPr>
        <p:txBody>
          <a:bodyPr wrap="none" lIns="234000" tIns="0" rIns="234000" bIns="72000">
            <a:spAutoFit/>
          </a:bodyPr>
          <a:lstStyle>
            <a:lvl1pPr>
              <a:defRPr sz="6950">
                <a:solidFill>
                  <a:schemeClr val="tx2"/>
                </a:solidFill>
              </a:defRPr>
            </a:lvl1pPr>
          </a:lstStyle>
          <a:p>
            <a:pPr lvl="0"/>
            <a:r>
              <a:rPr lang="en-US"/>
              <a:t>Title Line 3</a:t>
            </a:r>
            <a:endParaRPr lang="en-AU"/>
          </a:p>
        </p:txBody>
      </p:sp>
      <p:sp>
        <p:nvSpPr>
          <p:cNvPr id="24" name="Text Placeholder 10"/>
          <p:cNvSpPr>
            <a:spLocks noGrp="1"/>
          </p:cNvSpPr>
          <p:nvPr>
            <p:ph type="body" sz="quarter" idx="12" hasCustomPrompt="1"/>
          </p:nvPr>
        </p:nvSpPr>
        <p:spPr>
          <a:xfrm>
            <a:off x="1479598" y="2308187"/>
            <a:ext cx="5108391" cy="1178578"/>
          </a:xfrm>
          <a:solidFill>
            <a:schemeClr val="bg2"/>
          </a:solidFill>
        </p:spPr>
        <p:txBody>
          <a:bodyPr wrap="none" lIns="234000" tIns="0" rIns="234000" bIns="108000" anchor="t">
            <a:spAutoFit/>
          </a:bodyPr>
          <a:lstStyle>
            <a:lvl1pPr>
              <a:defRPr sz="6950">
                <a:solidFill>
                  <a:schemeClr val="tx2"/>
                </a:solidFill>
              </a:defRPr>
            </a:lvl1pPr>
          </a:lstStyle>
          <a:p>
            <a:pPr lvl="0"/>
            <a:r>
              <a:rPr lang="en-US"/>
              <a:t>Title Line 2</a:t>
            </a:r>
            <a:endParaRPr lang="en-AU"/>
          </a:p>
        </p:txBody>
      </p:sp>
      <p:sp>
        <p:nvSpPr>
          <p:cNvPr id="25" name="Text Placeholder 10"/>
          <p:cNvSpPr>
            <a:spLocks noGrp="1"/>
          </p:cNvSpPr>
          <p:nvPr>
            <p:ph type="body" sz="quarter" idx="13" hasCustomPrompt="1"/>
          </p:nvPr>
        </p:nvSpPr>
        <p:spPr>
          <a:xfrm>
            <a:off x="1479598" y="1164549"/>
            <a:ext cx="5108391" cy="1287633"/>
          </a:xfrm>
          <a:solidFill>
            <a:schemeClr val="bg2"/>
          </a:solidFill>
        </p:spPr>
        <p:txBody>
          <a:bodyPr wrap="none" lIns="234000" tIns="180000" rIns="234000" bIns="36000">
            <a:spAutoFit/>
          </a:bodyPr>
          <a:lstStyle>
            <a:lvl1pPr>
              <a:defRPr sz="6950">
                <a:solidFill>
                  <a:schemeClr val="tx2"/>
                </a:solidFill>
              </a:defRPr>
            </a:lvl1pPr>
          </a:lstStyle>
          <a:p>
            <a:pPr lvl="0"/>
            <a:r>
              <a:rPr lang="en-US"/>
              <a:t>Title Line 1</a:t>
            </a:r>
            <a:endParaRPr lang="en-AU"/>
          </a:p>
        </p:txBody>
      </p:sp>
    </p:spTree>
    <p:extLst>
      <p:ext uri="{BB962C8B-B14F-4D97-AF65-F5344CB8AC3E}">
        <p14:creationId xmlns:p14="http://schemas.microsoft.com/office/powerpoint/2010/main" val="266140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End_Slid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2891" y="4174724"/>
            <a:ext cx="7772387" cy="1871073"/>
          </a:xfrm>
          <a:prstGeom prst="rect">
            <a:avLst/>
          </a:prstGeom>
        </p:spPr>
      </p:pic>
    </p:spTree>
  </p:cSld>
  <p:clrMapOvr>
    <a:masterClrMapping/>
  </p:clrMapOvr>
  <p:extLst>
    <p:ext uri="{DCECCB84-F9BA-43D5-87BE-67443E8EF086}">
      <p15:sldGuideLst xmlns:p15="http://schemas.microsoft.com/office/powerpoint/2012/main">
        <p15:guide id="1" orient="horz" pos="3072" userDrawn="1">
          <p15:clr>
            <a:srgbClr val="FBAE40"/>
          </p15:clr>
        </p15:guide>
        <p15:guide id="2" pos="54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Title_SubHeader">
    <p:bg>
      <p:bgPr>
        <a:solidFill>
          <a:srgbClr val="FFFFFF"/>
        </a:solidFill>
        <a:effectLst/>
      </p:bgPr>
    </p:bg>
    <p:spTree>
      <p:nvGrpSpPr>
        <p:cNvPr id="1" name=""/>
        <p:cNvGrpSpPr/>
        <p:nvPr/>
      </p:nvGrpSpPr>
      <p:grpSpPr>
        <a:xfrm>
          <a:off x="0" y="0"/>
          <a:ext cx="0" cy="0"/>
          <a:chOff x="0" y="0"/>
          <a:chExt cx="0" cy="0"/>
        </a:xfrm>
      </p:grpSpPr>
      <p:sp>
        <p:nvSpPr>
          <p:cNvPr id="38" name="Shape 38"/>
          <p:cNvSpPr>
            <a:spLocks noGrp="1"/>
          </p:cNvSpPr>
          <p:nvPr>
            <p:ph type="body" sz="quarter" idx="1"/>
          </p:nvPr>
        </p:nvSpPr>
        <p:spPr>
          <a:xfrm>
            <a:off x="1479596" y="4250081"/>
            <a:ext cx="6811397" cy="1214931"/>
          </a:xfrm>
          <a:prstGeom prst="rect">
            <a:avLst/>
          </a:prstGeom>
          <a:solidFill>
            <a:schemeClr val="accent4"/>
          </a:solidFill>
        </p:spPr>
        <p:txBody>
          <a:bodyPr/>
          <a:lstStyle>
            <a:lvl1pPr>
              <a:defRPr sz="6900">
                <a:solidFill>
                  <a:schemeClr val="accent3"/>
                </a:solidFill>
              </a:defRPr>
            </a:lvl1pPr>
            <a:lvl2pPr>
              <a:defRPr sz="6900">
                <a:solidFill>
                  <a:schemeClr val="accent3"/>
                </a:solidFill>
              </a:defRPr>
            </a:lvl2pPr>
            <a:lvl3pPr>
              <a:defRPr sz="6900">
                <a:solidFill>
                  <a:schemeClr val="accent3"/>
                </a:solidFill>
              </a:defRPr>
            </a:lvl3pPr>
            <a:lvl4pPr marL="745236" indent="-745236">
              <a:defRPr sz="6900">
                <a:solidFill>
                  <a:schemeClr val="accent3"/>
                </a:solidFill>
              </a:defRPr>
            </a:lvl4pPr>
            <a:lvl5pPr marL="961247" indent="-745236">
              <a:defRPr sz="6900">
                <a:solidFill>
                  <a:schemeClr val="accent3"/>
                </a:solidFill>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body" sz="quarter" idx="13"/>
          </p:nvPr>
        </p:nvSpPr>
        <p:spPr>
          <a:xfrm>
            <a:off x="1479598" y="3284644"/>
            <a:ext cx="6811396" cy="1142228"/>
          </a:xfrm>
          <a:prstGeom prst="rect">
            <a:avLst/>
          </a:prstGeom>
          <a:solidFill>
            <a:schemeClr val="accent4"/>
          </a:solidFill>
        </p:spPr>
        <p:txBody>
          <a:bodyPr/>
          <a:lstStyle/>
          <a:p>
            <a:pPr>
              <a:defRPr sz="6900">
                <a:solidFill>
                  <a:schemeClr val="accent3"/>
                </a:solidFill>
              </a:defRPr>
            </a:pPr>
            <a:endParaRPr/>
          </a:p>
        </p:txBody>
      </p:sp>
      <p:sp>
        <p:nvSpPr>
          <p:cNvPr id="40" name="Shape 40"/>
          <p:cNvSpPr>
            <a:spLocks noGrp="1"/>
          </p:cNvSpPr>
          <p:nvPr>
            <p:ph type="body" sz="quarter" idx="14"/>
          </p:nvPr>
        </p:nvSpPr>
        <p:spPr>
          <a:xfrm>
            <a:off x="1479598" y="2308189"/>
            <a:ext cx="6811396" cy="1178579"/>
          </a:xfrm>
          <a:prstGeom prst="rect">
            <a:avLst/>
          </a:prstGeom>
          <a:solidFill>
            <a:schemeClr val="accent4"/>
          </a:solidFill>
        </p:spPr>
        <p:txBody>
          <a:bodyPr/>
          <a:lstStyle/>
          <a:p>
            <a:pPr>
              <a:defRPr sz="6900">
                <a:solidFill>
                  <a:schemeClr val="accent3"/>
                </a:solidFill>
              </a:defRPr>
            </a:pPr>
            <a:endParaRPr/>
          </a:p>
        </p:txBody>
      </p:sp>
      <p:sp>
        <p:nvSpPr>
          <p:cNvPr id="41" name="Shape 41"/>
          <p:cNvSpPr>
            <a:spLocks noGrp="1"/>
          </p:cNvSpPr>
          <p:nvPr>
            <p:ph type="body" sz="quarter" idx="15"/>
          </p:nvPr>
        </p:nvSpPr>
        <p:spPr>
          <a:xfrm>
            <a:off x="1479598" y="1164548"/>
            <a:ext cx="6811396" cy="1287635"/>
          </a:xfrm>
          <a:prstGeom prst="rect">
            <a:avLst/>
          </a:prstGeom>
          <a:solidFill>
            <a:schemeClr val="accent4"/>
          </a:solidFill>
        </p:spPr>
        <p:txBody>
          <a:bodyPr lIns="36000" tIns="36000" rIns="36000" bIns="36000"/>
          <a:lstStyle/>
          <a:p>
            <a:pPr>
              <a:defRPr sz="6900">
                <a:solidFill>
                  <a:schemeClr val="accent3"/>
                </a:solidFill>
              </a:defRPr>
            </a:pPr>
            <a:endParaRPr/>
          </a:p>
        </p:txBody>
      </p:sp>
      <p:pic>
        <p:nvPicPr>
          <p:cNvPr id="42" name="image1.pdf"/>
          <p:cNvPicPr>
            <a:picLocks noChangeAspect="1"/>
          </p:cNvPicPr>
          <p:nvPr/>
        </p:nvPicPr>
        <p:blipFill>
          <a:blip r:embed="rId2"/>
          <a:stretch>
            <a:fillRect/>
          </a:stretch>
        </p:blipFill>
        <p:spPr>
          <a:xfrm>
            <a:off x="13010348" y="8323008"/>
            <a:ext cx="3632143" cy="610362"/>
          </a:xfrm>
          <a:prstGeom prst="rect">
            <a:avLst/>
          </a:prstGeom>
          <a:ln w="12700">
            <a:miter lim="400000"/>
          </a:ln>
        </p:spPr>
      </p:pic>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5141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58332" y="8004189"/>
            <a:ext cx="5184158" cy="1248000"/>
          </a:xfrm>
          <a:prstGeom prst="rect">
            <a:avLst/>
          </a:prstGeom>
        </p:spPr>
      </p:pic>
      <p:sp>
        <p:nvSpPr>
          <p:cNvPr id="22" name="Text Placeholder 21"/>
          <p:cNvSpPr>
            <a:spLocks noGrp="1"/>
          </p:cNvSpPr>
          <p:nvPr>
            <p:ph type="body" sz="quarter" idx="16" hasCustomPrompt="1"/>
          </p:nvPr>
        </p:nvSpPr>
        <p:spPr>
          <a:xfrm>
            <a:off x="1460542" y="5815993"/>
            <a:ext cx="7190536" cy="463105"/>
          </a:xfrm>
        </p:spPr>
        <p:txBody>
          <a:bodyPr tIns="0">
            <a:noAutofit/>
          </a:bodyPr>
          <a:lstStyle>
            <a:lvl1pPr>
              <a:spcAft>
                <a:spcPts val="0"/>
              </a:spcAft>
              <a:defRPr sz="2600">
                <a:solidFill>
                  <a:schemeClr val="bg2"/>
                </a:solidFill>
              </a:defRPr>
            </a:lvl1pPr>
          </a:lstStyle>
          <a:p>
            <a:pPr lvl="0"/>
            <a:r>
              <a:rPr lang="en-US"/>
              <a:t>Sub heading (optional)</a:t>
            </a:r>
            <a:endParaRPr lang="en-AU"/>
          </a:p>
        </p:txBody>
      </p:sp>
      <p:sp>
        <p:nvSpPr>
          <p:cNvPr id="23" name="Text Placeholder 21"/>
          <p:cNvSpPr>
            <a:spLocks noGrp="1"/>
          </p:cNvSpPr>
          <p:nvPr>
            <p:ph type="body" sz="quarter" idx="17" hasCustomPrompt="1"/>
          </p:nvPr>
        </p:nvSpPr>
        <p:spPr>
          <a:xfrm>
            <a:off x="1460542" y="6279097"/>
            <a:ext cx="7190536" cy="998005"/>
          </a:xfrm>
        </p:spPr>
        <p:txBody>
          <a:bodyPr tIns="0">
            <a:noAutofit/>
          </a:bodyPr>
          <a:lstStyle>
            <a:lvl1pPr>
              <a:spcAft>
                <a:spcPts val="0"/>
              </a:spcAft>
              <a:defRPr sz="1800" baseline="0">
                <a:solidFill>
                  <a:schemeClr val="bg2"/>
                </a:solidFill>
              </a:defRPr>
            </a:lvl1pPr>
          </a:lstStyle>
          <a:p>
            <a:pPr lvl="0"/>
            <a:r>
              <a:rPr lang="en-AU"/>
              <a:t>Month / Presenter Name / Title of Presentation</a:t>
            </a:r>
          </a:p>
        </p:txBody>
      </p:sp>
      <p:sp>
        <p:nvSpPr>
          <p:cNvPr id="32" name="Text Placeholder 10"/>
          <p:cNvSpPr>
            <a:spLocks noGrp="1"/>
          </p:cNvSpPr>
          <p:nvPr>
            <p:ph type="body" sz="quarter" idx="14" hasCustomPrompt="1"/>
          </p:nvPr>
        </p:nvSpPr>
        <p:spPr>
          <a:xfrm>
            <a:off x="1479598" y="4250079"/>
            <a:ext cx="5108391" cy="1214930"/>
          </a:xfrm>
          <a:solidFill>
            <a:schemeClr val="bg2"/>
          </a:solidFill>
        </p:spPr>
        <p:txBody>
          <a:bodyPr wrap="none" lIns="234000" tIns="0" rIns="234000" bIns="144000">
            <a:spAutoFit/>
          </a:bodyPr>
          <a:lstStyle>
            <a:lvl1pPr>
              <a:defRPr sz="6950">
                <a:solidFill>
                  <a:schemeClr val="tx2"/>
                </a:solidFill>
              </a:defRPr>
            </a:lvl1pPr>
          </a:lstStyle>
          <a:p>
            <a:pPr lvl="0"/>
            <a:r>
              <a:rPr lang="en-US"/>
              <a:t>Title Line 4</a:t>
            </a:r>
            <a:endParaRPr lang="en-AU"/>
          </a:p>
        </p:txBody>
      </p:sp>
      <p:sp>
        <p:nvSpPr>
          <p:cNvPr id="33" name="Text Placeholder 10"/>
          <p:cNvSpPr>
            <a:spLocks noGrp="1"/>
          </p:cNvSpPr>
          <p:nvPr>
            <p:ph type="body" sz="quarter" idx="15" hasCustomPrompt="1"/>
          </p:nvPr>
        </p:nvSpPr>
        <p:spPr>
          <a:xfrm>
            <a:off x="1479598" y="3284647"/>
            <a:ext cx="5108391" cy="1142227"/>
          </a:xfrm>
          <a:solidFill>
            <a:schemeClr val="bg2"/>
          </a:solidFill>
        </p:spPr>
        <p:txBody>
          <a:bodyPr wrap="none" lIns="234000" tIns="0" rIns="234000" bIns="72000">
            <a:spAutoFit/>
          </a:bodyPr>
          <a:lstStyle>
            <a:lvl1pPr>
              <a:defRPr sz="6950">
                <a:solidFill>
                  <a:schemeClr val="tx2"/>
                </a:solidFill>
              </a:defRPr>
            </a:lvl1pPr>
          </a:lstStyle>
          <a:p>
            <a:pPr lvl="0"/>
            <a:r>
              <a:rPr lang="en-US"/>
              <a:t>Title Line 3</a:t>
            </a:r>
            <a:endParaRPr lang="en-AU"/>
          </a:p>
        </p:txBody>
      </p:sp>
      <p:sp>
        <p:nvSpPr>
          <p:cNvPr id="34" name="Text Placeholder 10"/>
          <p:cNvSpPr>
            <a:spLocks noGrp="1"/>
          </p:cNvSpPr>
          <p:nvPr>
            <p:ph type="body" sz="quarter" idx="12" hasCustomPrompt="1"/>
          </p:nvPr>
        </p:nvSpPr>
        <p:spPr>
          <a:xfrm>
            <a:off x="1479598" y="2308187"/>
            <a:ext cx="5108391" cy="1178578"/>
          </a:xfrm>
          <a:solidFill>
            <a:schemeClr val="bg2"/>
          </a:solidFill>
        </p:spPr>
        <p:txBody>
          <a:bodyPr wrap="none" lIns="234000" tIns="0" rIns="234000" bIns="108000">
            <a:spAutoFit/>
          </a:bodyPr>
          <a:lstStyle>
            <a:lvl1pPr>
              <a:defRPr sz="6950">
                <a:solidFill>
                  <a:schemeClr val="tx2"/>
                </a:solidFill>
              </a:defRPr>
            </a:lvl1pPr>
          </a:lstStyle>
          <a:p>
            <a:pPr lvl="0"/>
            <a:r>
              <a:rPr lang="en-US"/>
              <a:t>Title Line 2</a:t>
            </a:r>
            <a:endParaRPr lang="en-AU"/>
          </a:p>
        </p:txBody>
      </p:sp>
      <p:sp>
        <p:nvSpPr>
          <p:cNvPr id="35" name="Text Placeholder 10"/>
          <p:cNvSpPr>
            <a:spLocks noGrp="1"/>
          </p:cNvSpPr>
          <p:nvPr>
            <p:ph type="body" sz="quarter" idx="13" hasCustomPrompt="1"/>
          </p:nvPr>
        </p:nvSpPr>
        <p:spPr>
          <a:xfrm>
            <a:off x="1479598" y="1164549"/>
            <a:ext cx="5108391" cy="1287633"/>
          </a:xfrm>
          <a:solidFill>
            <a:schemeClr val="bg2"/>
          </a:solidFill>
        </p:spPr>
        <p:txBody>
          <a:bodyPr wrap="none" lIns="234000" tIns="180000" rIns="234000" bIns="36000">
            <a:spAutoFit/>
          </a:bodyPr>
          <a:lstStyle>
            <a:lvl1pPr>
              <a:defRPr sz="6950">
                <a:solidFill>
                  <a:schemeClr val="tx2"/>
                </a:solidFill>
              </a:defRPr>
            </a:lvl1pPr>
          </a:lstStyle>
          <a:p>
            <a:pPr lvl="0"/>
            <a:r>
              <a:rPr lang="en-US"/>
              <a:t>Title Line 1</a:t>
            </a:r>
            <a:endParaRPr lang="en-AU"/>
          </a:p>
        </p:txBody>
      </p:sp>
    </p:spTree>
    <p:extLst>
      <p:ext uri="{BB962C8B-B14F-4D97-AF65-F5344CB8AC3E}">
        <p14:creationId xmlns:p14="http://schemas.microsoft.com/office/powerpoint/2010/main" val="164286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_SubHeader">
    <p:bg>
      <p:bgPr>
        <a:solidFill>
          <a:schemeClr val="bg1"/>
        </a:solidFill>
        <a:effectLst/>
      </p:bgPr>
    </p:bg>
    <p:spTree>
      <p:nvGrpSpPr>
        <p:cNvPr id="1" name=""/>
        <p:cNvGrpSpPr/>
        <p:nvPr/>
      </p:nvGrpSpPr>
      <p:grpSpPr>
        <a:xfrm>
          <a:off x="0" y="0"/>
          <a:ext cx="0" cy="0"/>
          <a:chOff x="0" y="0"/>
          <a:chExt cx="0" cy="0"/>
        </a:xfrm>
      </p:grpSpPr>
      <p:sp>
        <p:nvSpPr>
          <p:cNvPr id="32" name="Text Placeholder 10"/>
          <p:cNvSpPr>
            <a:spLocks noGrp="1"/>
          </p:cNvSpPr>
          <p:nvPr>
            <p:ph type="body" sz="quarter" idx="14" hasCustomPrompt="1"/>
          </p:nvPr>
        </p:nvSpPr>
        <p:spPr>
          <a:xfrm>
            <a:off x="1479598" y="4250079"/>
            <a:ext cx="5108391" cy="1214930"/>
          </a:xfrm>
          <a:solidFill>
            <a:schemeClr val="bg2"/>
          </a:solidFill>
        </p:spPr>
        <p:txBody>
          <a:bodyPr wrap="none" lIns="234000" tIns="0" rIns="234000" bIns="144000">
            <a:spAutoFit/>
          </a:bodyPr>
          <a:lstStyle>
            <a:lvl1pPr>
              <a:defRPr sz="6950">
                <a:solidFill>
                  <a:schemeClr val="tx2"/>
                </a:solidFill>
              </a:defRPr>
            </a:lvl1pPr>
          </a:lstStyle>
          <a:p>
            <a:pPr lvl="0"/>
            <a:r>
              <a:rPr lang="en-US"/>
              <a:t>Title Line 4</a:t>
            </a:r>
            <a:endParaRPr lang="en-AU"/>
          </a:p>
        </p:txBody>
      </p:sp>
      <p:sp>
        <p:nvSpPr>
          <p:cNvPr id="33" name="Text Placeholder 10"/>
          <p:cNvSpPr>
            <a:spLocks noGrp="1"/>
          </p:cNvSpPr>
          <p:nvPr>
            <p:ph type="body" sz="quarter" idx="15" hasCustomPrompt="1"/>
          </p:nvPr>
        </p:nvSpPr>
        <p:spPr>
          <a:xfrm>
            <a:off x="1479598" y="3284647"/>
            <a:ext cx="5108391" cy="1142227"/>
          </a:xfrm>
          <a:solidFill>
            <a:schemeClr val="bg2"/>
          </a:solidFill>
        </p:spPr>
        <p:txBody>
          <a:bodyPr wrap="none" lIns="234000" tIns="0" rIns="234000" bIns="72000">
            <a:spAutoFit/>
          </a:bodyPr>
          <a:lstStyle>
            <a:lvl1pPr>
              <a:defRPr sz="6950">
                <a:solidFill>
                  <a:schemeClr val="tx2"/>
                </a:solidFill>
              </a:defRPr>
            </a:lvl1pPr>
          </a:lstStyle>
          <a:p>
            <a:pPr lvl="0"/>
            <a:r>
              <a:rPr lang="en-US"/>
              <a:t>Title Line 3</a:t>
            </a:r>
            <a:endParaRPr lang="en-AU"/>
          </a:p>
        </p:txBody>
      </p:sp>
      <p:sp>
        <p:nvSpPr>
          <p:cNvPr id="34" name="Text Placeholder 10"/>
          <p:cNvSpPr>
            <a:spLocks noGrp="1"/>
          </p:cNvSpPr>
          <p:nvPr>
            <p:ph type="body" sz="quarter" idx="12" hasCustomPrompt="1"/>
          </p:nvPr>
        </p:nvSpPr>
        <p:spPr>
          <a:xfrm>
            <a:off x="1479598" y="2308187"/>
            <a:ext cx="5108391" cy="1178578"/>
          </a:xfrm>
          <a:solidFill>
            <a:schemeClr val="bg2"/>
          </a:solidFill>
        </p:spPr>
        <p:txBody>
          <a:bodyPr wrap="none" lIns="234000" tIns="0" rIns="234000" bIns="108000">
            <a:spAutoFit/>
          </a:bodyPr>
          <a:lstStyle>
            <a:lvl1pPr>
              <a:defRPr sz="6950">
                <a:solidFill>
                  <a:schemeClr val="tx2"/>
                </a:solidFill>
              </a:defRPr>
            </a:lvl1pPr>
          </a:lstStyle>
          <a:p>
            <a:pPr lvl="0"/>
            <a:r>
              <a:rPr lang="en-US"/>
              <a:t>Title Line 2</a:t>
            </a:r>
            <a:endParaRPr lang="en-AU"/>
          </a:p>
        </p:txBody>
      </p:sp>
      <p:sp>
        <p:nvSpPr>
          <p:cNvPr id="35" name="Text Placeholder 10"/>
          <p:cNvSpPr>
            <a:spLocks noGrp="1"/>
          </p:cNvSpPr>
          <p:nvPr>
            <p:ph type="body" sz="quarter" idx="13" hasCustomPrompt="1"/>
          </p:nvPr>
        </p:nvSpPr>
        <p:spPr>
          <a:xfrm>
            <a:off x="1479598" y="1164549"/>
            <a:ext cx="5108391" cy="1287633"/>
          </a:xfrm>
          <a:solidFill>
            <a:schemeClr val="bg2"/>
          </a:solidFill>
        </p:spPr>
        <p:txBody>
          <a:bodyPr wrap="none" lIns="234000" tIns="180000" rIns="234000" bIns="36000">
            <a:spAutoFit/>
          </a:bodyPr>
          <a:lstStyle>
            <a:lvl1pPr>
              <a:defRPr sz="6950">
                <a:solidFill>
                  <a:schemeClr val="tx2"/>
                </a:solidFill>
              </a:defRPr>
            </a:lvl1pPr>
          </a:lstStyle>
          <a:p>
            <a:pPr lvl="0"/>
            <a:r>
              <a:rPr lang="en-US"/>
              <a:t>Title Line 1</a:t>
            </a:r>
            <a:endParaRPr lang="en-AU"/>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10350" y="8323011"/>
            <a:ext cx="3632142" cy="6103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able Placeholder 6"/>
          <p:cNvSpPr>
            <a:spLocks noGrp="1"/>
          </p:cNvSpPr>
          <p:nvPr>
            <p:ph type="tbl" sz="quarter" idx="15"/>
          </p:nvPr>
        </p:nvSpPr>
        <p:spPr>
          <a:xfrm>
            <a:off x="1490180" y="2578100"/>
            <a:ext cx="8928273" cy="5778500"/>
          </a:xfrm>
        </p:spPr>
        <p:txBody>
          <a:bodyPr lIns="180000" tIns="180000" rIns="180000" bIns="180000">
            <a:normAutofit/>
          </a:bodyPr>
          <a:lstStyle>
            <a:lvl1pPr>
              <a:defRPr sz="2000" b="0" baseline="0"/>
            </a:lvl1pPr>
          </a:lstStyle>
          <a:p>
            <a:r>
              <a:rPr lang="en-US"/>
              <a:t>Click icon to add table</a:t>
            </a:r>
            <a:endParaRPr lang="en-AU"/>
          </a:p>
        </p:txBody>
      </p:sp>
      <p:sp>
        <p:nvSpPr>
          <p:cNvPr id="2" name="Title 1"/>
          <p:cNvSpPr>
            <a:spLocks noGrp="1"/>
          </p:cNvSpPr>
          <p:nvPr>
            <p:ph type="title" hasCustomPrompt="1"/>
          </p:nvPr>
        </p:nvSpPr>
        <p:spPr/>
        <p:txBody>
          <a:bodyPr/>
          <a:lstStyle>
            <a:lvl1pPr>
              <a:defRPr/>
            </a:lvl1pPr>
          </a:lstStyle>
          <a:p>
            <a:r>
              <a:rPr lang="en-US"/>
              <a:t>Contents</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a:p>
        </p:txBody>
      </p:sp>
    </p:spTree>
    <p:extLst>
      <p:ext uri="{BB962C8B-B14F-4D97-AF65-F5344CB8AC3E}">
        <p14:creationId xmlns:p14="http://schemas.microsoft.com/office/powerpoint/2010/main" val="151041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a:p>
        </p:txBody>
      </p:sp>
      <p:sp>
        <p:nvSpPr>
          <p:cNvPr id="10" name="Text Placeholder 9"/>
          <p:cNvSpPr>
            <a:spLocks noGrp="1"/>
          </p:cNvSpPr>
          <p:nvPr>
            <p:ph type="body" sz="quarter" idx="13" hasCustomPrompt="1"/>
          </p:nvPr>
        </p:nvSpPr>
        <p:spPr>
          <a:xfrm>
            <a:off x="1490179" y="2451100"/>
            <a:ext cx="8765068" cy="450850"/>
          </a:xfrm>
        </p:spPr>
        <p:txBody>
          <a:bodyPr/>
          <a:lstStyle>
            <a:lvl1pPr>
              <a:defRPr/>
            </a:lvl1pPr>
          </a:lstStyle>
          <a:p>
            <a:pPr lvl="0"/>
            <a:r>
              <a:rPr lang="en-US"/>
              <a:t>Sub heading</a:t>
            </a:r>
            <a:endParaRPr lang="en-AU"/>
          </a:p>
        </p:txBody>
      </p:sp>
      <p:sp>
        <p:nvSpPr>
          <p:cNvPr id="14" name="Text Placeholder 13"/>
          <p:cNvSpPr>
            <a:spLocks noGrp="1"/>
          </p:cNvSpPr>
          <p:nvPr>
            <p:ph type="body" sz="quarter" idx="14" hasCustomPrompt="1"/>
          </p:nvPr>
        </p:nvSpPr>
        <p:spPr>
          <a:xfrm>
            <a:off x="1490179" y="3106737"/>
            <a:ext cx="8765068" cy="5760000"/>
          </a:xfrm>
        </p:spPr>
        <p:txBody>
          <a:bodyPr/>
          <a:lstStyle>
            <a:lvl1pPr>
              <a:spcBef>
                <a:spcPts val="283"/>
              </a:spcBef>
              <a:spcAft>
                <a:spcPts val="283"/>
              </a:spcAft>
              <a:defRPr sz="2000"/>
            </a:lvl1pPr>
            <a:lvl2pPr>
              <a:spcBef>
                <a:spcPts val="283"/>
              </a:spcBef>
              <a:spcAft>
                <a:spcPts val="567"/>
              </a:spcAft>
              <a:defRPr b="0"/>
            </a:lvl2pPr>
            <a:lvl3pPr marL="216011" indent="-216011">
              <a:spcBef>
                <a:spcPts val="0"/>
              </a:spcBef>
              <a:spcAft>
                <a:spcPts val="567"/>
              </a:spcAft>
              <a:buFont typeface="Arial" panose="020B0604020202020204" pitchFamily="34" charset="0"/>
              <a:buChar char="•"/>
              <a:defRPr/>
            </a:lvl3pPr>
            <a:lvl4pPr marL="432022">
              <a:spcBef>
                <a:spcPts val="0"/>
              </a:spcBef>
              <a:spcAft>
                <a:spcPts val="567"/>
              </a:spcAft>
              <a:defRPr/>
            </a:lvl4pPr>
            <a:lvl5pPr marL="648032">
              <a:spcBef>
                <a:spcPts val="0"/>
              </a:spcBef>
              <a:spcAft>
                <a:spcPts val="567"/>
              </a:spcAft>
              <a:defRPr/>
            </a:lvl5pPr>
          </a:lstStyle>
          <a:p>
            <a:pPr lvl="0"/>
            <a:r>
              <a:rPr lang="en-US"/>
              <a:t>Body heading</a:t>
            </a:r>
          </a:p>
          <a:p>
            <a:pPr lvl="1"/>
            <a:r>
              <a:rPr lang="en-US"/>
              <a:t>Body copy</a:t>
            </a:r>
          </a:p>
          <a:p>
            <a:pPr lvl="2"/>
            <a:r>
              <a:rPr lang="en-US"/>
              <a:t>Bullet level 1</a:t>
            </a:r>
          </a:p>
          <a:p>
            <a:pPr lvl="3"/>
            <a:r>
              <a:rPr lang="en-US"/>
              <a:t>Bullet level 2</a:t>
            </a:r>
          </a:p>
          <a:p>
            <a:pPr lvl="4"/>
            <a:r>
              <a:rPr lang="en-US"/>
              <a:t>Bullet level 3</a:t>
            </a:r>
            <a:endParaRPr lang="en-AU"/>
          </a:p>
        </p:txBody>
      </p:sp>
    </p:spTree>
    <p:extLst>
      <p:ext uri="{BB962C8B-B14F-4D97-AF65-F5344CB8AC3E}">
        <p14:creationId xmlns:p14="http://schemas.microsoft.com/office/powerpoint/2010/main" val="22830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0599" y="516912"/>
            <a:ext cx="10872332" cy="928509"/>
          </a:xfrm>
        </p:spPr>
        <p:txBody>
          <a:bodyPr/>
          <a:lstStyle>
            <a:lvl1pPr>
              <a:defRPr/>
            </a:lvl1pPr>
          </a:lstStyle>
          <a:p>
            <a:r>
              <a:rPr lang="en-US"/>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a:p>
        </p:txBody>
      </p:sp>
      <p:sp>
        <p:nvSpPr>
          <p:cNvPr id="10" name="Text Placeholder 9"/>
          <p:cNvSpPr>
            <a:spLocks noGrp="1"/>
          </p:cNvSpPr>
          <p:nvPr>
            <p:ph type="body" sz="quarter" idx="13" hasCustomPrompt="1"/>
          </p:nvPr>
        </p:nvSpPr>
        <p:spPr>
          <a:xfrm>
            <a:off x="1490179" y="2451100"/>
            <a:ext cx="10872332" cy="450850"/>
          </a:xfrm>
        </p:spPr>
        <p:txBody>
          <a:bodyPr/>
          <a:lstStyle>
            <a:lvl1pPr>
              <a:defRPr/>
            </a:lvl1pPr>
          </a:lstStyle>
          <a:p>
            <a:pPr lvl="0"/>
            <a:r>
              <a:rPr lang="en-US"/>
              <a:t>Sub heading</a:t>
            </a:r>
            <a:endParaRPr lang="en-AU"/>
          </a:p>
        </p:txBody>
      </p:sp>
      <p:sp>
        <p:nvSpPr>
          <p:cNvPr id="14" name="Text Placeholder 13"/>
          <p:cNvSpPr>
            <a:spLocks noGrp="1"/>
          </p:cNvSpPr>
          <p:nvPr>
            <p:ph type="body" sz="quarter" idx="14" hasCustomPrompt="1"/>
          </p:nvPr>
        </p:nvSpPr>
        <p:spPr>
          <a:xfrm>
            <a:off x="1490180" y="3106737"/>
            <a:ext cx="5520169" cy="5760000"/>
          </a:xfrm>
        </p:spPr>
        <p:txBody>
          <a:bodyPr/>
          <a:lstStyle>
            <a:lvl1pPr>
              <a:spcBef>
                <a:spcPts val="283"/>
              </a:spcBef>
              <a:spcAft>
                <a:spcPts val="283"/>
              </a:spcAft>
              <a:defRPr sz="2000"/>
            </a:lvl1pPr>
            <a:lvl2pPr>
              <a:spcBef>
                <a:spcPts val="283"/>
              </a:spcBef>
              <a:spcAft>
                <a:spcPts val="567"/>
              </a:spcAft>
              <a:defRPr b="0"/>
            </a:lvl2pPr>
            <a:lvl3pPr marL="216011" indent="-216011">
              <a:spcBef>
                <a:spcPts val="0"/>
              </a:spcBef>
              <a:spcAft>
                <a:spcPts val="567"/>
              </a:spcAft>
              <a:buFont typeface="Arial" panose="020B0604020202020204" pitchFamily="34" charset="0"/>
              <a:buChar char="•"/>
              <a:defRPr/>
            </a:lvl3pPr>
            <a:lvl4pPr marL="432022">
              <a:spcBef>
                <a:spcPts val="0"/>
              </a:spcBef>
              <a:spcAft>
                <a:spcPts val="567"/>
              </a:spcAft>
              <a:defRPr/>
            </a:lvl4pPr>
            <a:lvl5pPr marL="648032">
              <a:spcBef>
                <a:spcPts val="0"/>
              </a:spcBef>
              <a:spcAft>
                <a:spcPts val="567"/>
              </a:spcAft>
              <a:defRPr/>
            </a:lvl5pPr>
          </a:lstStyle>
          <a:p>
            <a:pPr lvl="0"/>
            <a:r>
              <a:rPr lang="en-US"/>
              <a:t>Body heading</a:t>
            </a:r>
          </a:p>
          <a:p>
            <a:pPr lvl="1"/>
            <a:r>
              <a:rPr lang="en-US"/>
              <a:t>Body copy</a:t>
            </a:r>
          </a:p>
          <a:p>
            <a:pPr lvl="2"/>
            <a:r>
              <a:rPr lang="en-US"/>
              <a:t>Bullet level 1</a:t>
            </a:r>
          </a:p>
          <a:p>
            <a:pPr lvl="3"/>
            <a:r>
              <a:rPr lang="en-US"/>
              <a:t>Bullet level 2</a:t>
            </a:r>
          </a:p>
          <a:p>
            <a:pPr lvl="4"/>
            <a:r>
              <a:rPr lang="en-US"/>
              <a:t>Bullet level 3</a:t>
            </a:r>
            <a:endParaRPr lang="en-AU"/>
          </a:p>
        </p:txBody>
      </p:sp>
      <p:sp>
        <p:nvSpPr>
          <p:cNvPr id="8" name="Text Placeholder 13"/>
          <p:cNvSpPr>
            <a:spLocks noGrp="1"/>
          </p:cNvSpPr>
          <p:nvPr>
            <p:ph type="body" sz="quarter" idx="15" hasCustomPrompt="1"/>
          </p:nvPr>
        </p:nvSpPr>
        <p:spPr>
          <a:xfrm>
            <a:off x="9195758" y="3106737"/>
            <a:ext cx="5520169" cy="5760000"/>
          </a:xfrm>
        </p:spPr>
        <p:txBody>
          <a:bodyPr/>
          <a:lstStyle>
            <a:lvl1pPr>
              <a:spcBef>
                <a:spcPts val="283"/>
              </a:spcBef>
              <a:spcAft>
                <a:spcPts val="283"/>
              </a:spcAft>
              <a:defRPr sz="2000"/>
            </a:lvl1pPr>
            <a:lvl2pPr>
              <a:spcBef>
                <a:spcPts val="283"/>
              </a:spcBef>
              <a:spcAft>
                <a:spcPts val="567"/>
              </a:spcAft>
              <a:defRPr b="0"/>
            </a:lvl2pPr>
            <a:lvl3pPr marL="216011" indent="-216011">
              <a:spcBef>
                <a:spcPts val="0"/>
              </a:spcBef>
              <a:spcAft>
                <a:spcPts val="567"/>
              </a:spcAft>
              <a:buFont typeface="Arial" panose="020B0604020202020204" pitchFamily="34" charset="0"/>
              <a:buChar char="•"/>
              <a:defRPr/>
            </a:lvl3pPr>
            <a:lvl4pPr marL="432022">
              <a:spcBef>
                <a:spcPts val="0"/>
              </a:spcBef>
              <a:spcAft>
                <a:spcPts val="567"/>
              </a:spcAft>
              <a:defRPr/>
            </a:lvl4pPr>
            <a:lvl5pPr marL="648032">
              <a:spcBef>
                <a:spcPts val="0"/>
              </a:spcBef>
              <a:spcAft>
                <a:spcPts val="567"/>
              </a:spcAft>
              <a:defRPr/>
            </a:lvl5pPr>
          </a:lstStyle>
          <a:p>
            <a:pPr lvl="0"/>
            <a:r>
              <a:rPr lang="en-US"/>
              <a:t>Body heading</a:t>
            </a:r>
          </a:p>
          <a:p>
            <a:pPr lvl="1"/>
            <a:r>
              <a:rPr lang="en-US"/>
              <a:t>Body copy</a:t>
            </a:r>
          </a:p>
          <a:p>
            <a:pPr lvl="2"/>
            <a:r>
              <a:rPr lang="en-US"/>
              <a:t>Bullet level 1</a:t>
            </a:r>
          </a:p>
          <a:p>
            <a:pPr lvl="3"/>
            <a:r>
              <a:rPr lang="en-US"/>
              <a:t>Bullet level 2</a:t>
            </a:r>
          </a:p>
          <a:p>
            <a:pPr lvl="4"/>
            <a:r>
              <a:rPr lang="en-US"/>
              <a:t>Bullet level 3</a:t>
            </a:r>
            <a:endParaRPr lang="en-AU"/>
          </a:p>
        </p:txBody>
      </p:sp>
    </p:spTree>
    <p:extLst>
      <p:ext uri="{BB962C8B-B14F-4D97-AF65-F5344CB8AC3E}">
        <p14:creationId xmlns:p14="http://schemas.microsoft.com/office/powerpoint/2010/main" val="102758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Text, Singl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a:p>
        </p:txBody>
      </p:sp>
      <p:sp>
        <p:nvSpPr>
          <p:cNvPr id="10" name="Text Placeholder 9"/>
          <p:cNvSpPr>
            <a:spLocks noGrp="1"/>
          </p:cNvSpPr>
          <p:nvPr>
            <p:ph type="body" sz="quarter" idx="13" hasCustomPrompt="1"/>
          </p:nvPr>
        </p:nvSpPr>
        <p:spPr>
          <a:xfrm>
            <a:off x="1490179" y="2451100"/>
            <a:ext cx="6720205" cy="450850"/>
          </a:xfrm>
        </p:spPr>
        <p:txBody>
          <a:bodyPr/>
          <a:lstStyle>
            <a:lvl1pPr>
              <a:defRPr/>
            </a:lvl1pPr>
          </a:lstStyle>
          <a:p>
            <a:pPr lvl="0"/>
            <a:r>
              <a:rPr lang="en-US"/>
              <a:t>Sub heading</a:t>
            </a:r>
            <a:endParaRPr lang="en-AU"/>
          </a:p>
        </p:txBody>
      </p:sp>
      <p:sp>
        <p:nvSpPr>
          <p:cNvPr id="14" name="Text Placeholder 13"/>
          <p:cNvSpPr>
            <a:spLocks noGrp="1"/>
          </p:cNvSpPr>
          <p:nvPr>
            <p:ph type="body" sz="quarter" idx="14" hasCustomPrompt="1"/>
          </p:nvPr>
        </p:nvSpPr>
        <p:spPr>
          <a:xfrm>
            <a:off x="1490179" y="3106738"/>
            <a:ext cx="5040154" cy="5910262"/>
          </a:xfrm>
        </p:spPr>
        <p:txBody>
          <a:bodyPr/>
          <a:lstStyle>
            <a:lvl1pPr>
              <a:spcBef>
                <a:spcPts val="283"/>
              </a:spcBef>
              <a:spcAft>
                <a:spcPts val="283"/>
              </a:spcAft>
              <a:defRPr sz="2000"/>
            </a:lvl1pPr>
            <a:lvl2pPr>
              <a:spcBef>
                <a:spcPts val="283"/>
              </a:spcBef>
              <a:spcAft>
                <a:spcPts val="567"/>
              </a:spcAft>
              <a:defRPr b="0"/>
            </a:lvl2pPr>
            <a:lvl3pPr marL="216011" indent="-216011">
              <a:spcBef>
                <a:spcPts val="0"/>
              </a:spcBef>
              <a:spcAft>
                <a:spcPts val="567"/>
              </a:spcAft>
              <a:buFont typeface="Arial" panose="020B0604020202020204" pitchFamily="34" charset="0"/>
              <a:buChar char="•"/>
              <a:defRPr/>
            </a:lvl3pPr>
            <a:lvl4pPr marL="432022">
              <a:spcBef>
                <a:spcPts val="0"/>
              </a:spcBef>
              <a:spcAft>
                <a:spcPts val="567"/>
              </a:spcAft>
              <a:defRPr/>
            </a:lvl4pPr>
            <a:lvl5pPr marL="648032">
              <a:spcBef>
                <a:spcPts val="0"/>
              </a:spcBef>
              <a:spcAft>
                <a:spcPts val="567"/>
              </a:spcAft>
              <a:defRPr/>
            </a:lvl5pPr>
          </a:lstStyle>
          <a:p>
            <a:pPr lvl="0"/>
            <a:r>
              <a:rPr lang="en-US"/>
              <a:t>Body heading</a:t>
            </a:r>
          </a:p>
          <a:p>
            <a:pPr lvl="1"/>
            <a:r>
              <a:rPr lang="en-US"/>
              <a:t>Body copy</a:t>
            </a:r>
          </a:p>
          <a:p>
            <a:pPr lvl="2"/>
            <a:r>
              <a:rPr lang="en-US"/>
              <a:t>Bullet level 1</a:t>
            </a:r>
          </a:p>
          <a:p>
            <a:pPr lvl="3"/>
            <a:r>
              <a:rPr lang="en-US"/>
              <a:t>Bullet level 2</a:t>
            </a:r>
          </a:p>
          <a:p>
            <a:pPr lvl="4"/>
            <a:r>
              <a:rPr lang="en-US"/>
              <a:t>Bullet level 3</a:t>
            </a:r>
            <a:endParaRPr lang="en-AU"/>
          </a:p>
        </p:txBody>
      </p:sp>
      <p:sp>
        <p:nvSpPr>
          <p:cNvPr id="7" name="Picture Placeholder 6"/>
          <p:cNvSpPr>
            <a:spLocks noGrp="1"/>
          </p:cNvSpPr>
          <p:nvPr>
            <p:ph type="pic" sz="quarter" idx="15" hasCustomPrompt="1"/>
          </p:nvPr>
        </p:nvSpPr>
        <p:spPr>
          <a:xfrm>
            <a:off x="10453181" y="2822066"/>
            <a:ext cx="6878610" cy="6188584"/>
          </a:xfrm>
        </p:spPr>
        <p:txBody>
          <a:bodyPr lIns="180000" tIns="180000" rIns="180000" bIns="180000">
            <a:normAutofit/>
          </a:bodyPr>
          <a:lstStyle>
            <a:lvl1pPr>
              <a:defRPr sz="2000" b="0"/>
            </a:lvl1pPr>
          </a:lstStyle>
          <a:p>
            <a:r>
              <a:rPr lang="en-AU"/>
              <a:t>Click icon to add image</a:t>
            </a:r>
          </a:p>
        </p:txBody>
      </p:sp>
    </p:spTree>
    <p:extLst>
      <p:ext uri="{BB962C8B-B14F-4D97-AF65-F5344CB8AC3E}">
        <p14:creationId xmlns:p14="http://schemas.microsoft.com/office/powerpoint/2010/main" val="1874218182"/>
      </p:ext>
    </p:extLst>
  </p:cSld>
  <p:clrMapOvr>
    <a:masterClrMapping/>
  </p:clrMapOvr>
  <p:extLst>
    <p:ext uri="{DCECCB84-F9BA-43D5-87BE-67443E8EF086}">
      <p15:sldGuideLst xmlns:p15="http://schemas.microsoft.com/office/powerpoint/2012/main">
        <p15:guide id="1" orient="horz" pos="1766" userDrawn="1">
          <p15:clr>
            <a:srgbClr val="FBAE40"/>
          </p15:clr>
        </p15:guide>
        <p15:guide id="2" pos="6584" userDrawn="1">
          <p15:clr>
            <a:srgbClr val="FBAE40"/>
          </p15:clr>
        </p15:guide>
        <p15:guide id="3" orient="horz" pos="5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Text, 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a:p>
        </p:txBody>
      </p:sp>
      <p:sp>
        <p:nvSpPr>
          <p:cNvPr id="10" name="Text Placeholder 9"/>
          <p:cNvSpPr>
            <a:spLocks noGrp="1"/>
          </p:cNvSpPr>
          <p:nvPr>
            <p:ph type="body" sz="quarter" idx="13" hasCustomPrompt="1"/>
          </p:nvPr>
        </p:nvSpPr>
        <p:spPr>
          <a:xfrm>
            <a:off x="1490179" y="2451100"/>
            <a:ext cx="6720205" cy="450850"/>
          </a:xfrm>
        </p:spPr>
        <p:txBody>
          <a:bodyPr/>
          <a:lstStyle>
            <a:lvl1pPr>
              <a:defRPr/>
            </a:lvl1pPr>
          </a:lstStyle>
          <a:p>
            <a:pPr lvl="0"/>
            <a:r>
              <a:rPr lang="en-US"/>
              <a:t>Sub heading</a:t>
            </a:r>
            <a:endParaRPr lang="en-AU"/>
          </a:p>
        </p:txBody>
      </p:sp>
      <p:sp>
        <p:nvSpPr>
          <p:cNvPr id="14" name="Text Placeholder 13"/>
          <p:cNvSpPr>
            <a:spLocks noGrp="1"/>
          </p:cNvSpPr>
          <p:nvPr>
            <p:ph type="body" sz="quarter" idx="14" hasCustomPrompt="1"/>
          </p:nvPr>
        </p:nvSpPr>
        <p:spPr>
          <a:xfrm>
            <a:off x="1490179" y="3106738"/>
            <a:ext cx="5040154" cy="5910262"/>
          </a:xfrm>
        </p:spPr>
        <p:txBody>
          <a:bodyPr/>
          <a:lstStyle>
            <a:lvl1pPr>
              <a:spcBef>
                <a:spcPts val="283"/>
              </a:spcBef>
              <a:spcAft>
                <a:spcPts val="283"/>
              </a:spcAft>
              <a:defRPr sz="2000"/>
            </a:lvl1pPr>
            <a:lvl2pPr>
              <a:spcBef>
                <a:spcPts val="283"/>
              </a:spcBef>
              <a:spcAft>
                <a:spcPts val="567"/>
              </a:spcAft>
              <a:defRPr b="0"/>
            </a:lvl2pPr>
            <a:lvl3pPr marL="216011" indent="-216011">
              <a:spcBef>
                <a:spcPts val="0"/>
              </a:spcBef>
              <a:spcAft>
                <a:spcPts val="567"/>
              </a:spcAft>
              <a:buFont typeface="Arial" panose="020B0604020202020204" pitchFamily="34" charset="0"/>
              <a:buChar char="•"/>
              <a:defRPr/>
            </a:lvl3pPr>
            <a:lvl4pPr marL="432022">
              <a:spcBef>
                <a:spcPts val="0"/>
              </a:spcBef>
              <a:spcAft>
                <a:spcPts val="567"/>
              </a:spcAft>
              <a:defRPr/>
            </a:lvl4pPr>
            <a:lvl5pPr marL="648032">
              <a:spcBef>
                <a:spcPts val="0"/>
              </a:spcBef>
              <a:spcAft>
                <a:spcPts val="567"/>
              </a:spcAft>
              <a:defRPr/>
            </a:lvl5pPr>
          </a:lstStyle>
          <a:p>
            <a:pPr lvl="0"/>
            <a:r>
              <a:rPr lang="en-US"/>
              <a:t>Body heading</a:t>
            </a:r>
          </a:p>
          <a:p>
            <a:pPr lvl="1"/>
            <a:r>
              <a:rPr lang="en-US"/>
              <a:t>Body copy</a:t>
            </a:r>
          </a:p>
          <a:p>
            <a:pPr lvl="2"/>
            <a:r>
              <a:rPr lang="en-US"/>
              <a:t>Bullet level 1</a:t>
            </a:r>
          </a:p>
          <a:p>
            <a:pPr lvl="3"/>
            <a:r>
              <a:rPr lang="en-US"/>
              <a:t>Bullet level 2</a:t>
            </a:r>
          </a:p>
          <a:p>
            <a:pPr lvl="4"/>
            <a:r>
              <a:rPr lang="en-US"/>
              <a:t>Bullet level 3</a:t>
            </a:r>
            <a:endParaRPr lang="en-AU"/>
          </a:p>
        </p:txBody>
      </p:sp>
      <p:sp>
        <p:nvSpPr>
          <p:cNvPr id="7" name="Picture Placeholder 6"/>
          <p:cNvSpPr>
            <a:spLocks noGrp="1"/>
          </p:cNvSpPr>
          <p:nvPr>
            <p:ph type="pic" sz="quarter" idx="15" hasCustomPrompt="1"/>
          </p:nvPr>
        </p:nvSpPr>
        <p:spPr>
          <a:xfrm>
            <a:off x="10453181" y="2822065"/>
            <a:ext cx="6878610" cy="2916000"/>
          </a:xfrm>
        </p:spPr>
        <p:txBody>
          <a:bodyPr lIns="180000" tIns="180000" rIns="180000" bIns="180000">
            <a:normAutofit/>
          </a:bodyPr>
          <a:lstStyle>
            <a:lvl1pPr>
              <a:defRPr sz="2000" b="0"/>
            </a:lvl1pPr>
          </a:lstStyle>
          <a:p>
            <a:r>
              <a:rPr lang="en-AU"/>
              <a:t>Click icon to add image</a:t>
            </a:r>
          </a:p>
        </p:txBody>
      </p:sp>
      <p:sp>
        <p:nvSpPr>
          <p:cNvPr id="9" name="Picture Placeholder 6"/>
          <p:cNvSpPr>
            <a:spLocks noGrp="1"/>
          </p:cNvSpPr>
          <p:nvPr>
            <p:ph type="pic" sz="quarter" idx="16" hasCustomPrompt="1"/>
          </p:nvPr>
        </p:nvSpPr>
        <p:spPr>
          <a:xfrm>
            <a:off x="10453181" y="6102610"/>
            <a:ext cx="6878610" cy="2916000"/>
          </a:xfrm>
        </p:spPr>
        <p:txBody>
          <a:bodyPr lIns="180000" tIns="180000" rIns="180000" bIns="180000">
            <a:normAutofit/>
          </a:bodyPr>
          <a:lstStyle>
            <a:lvl1pPr>
              <a:defRPr sz="2000" b="0"/>
            </a:lvl1pPr>
          </a:lstStyle>
          <a:p>
            <a:r>
              <a:rPr lang="en-AU"/>
              <a:t>Click icon to add image</a:t>
            </a:r>
          </a:p>
        </p:txBody>
      </p:sp>
    </p:spTree>
    <p:extLst>
      <p:ext uri="{BB962C8B-B14F-4D97-AF65-F5344CB8AC3E}">
        <p14:creationId xmlns:p14="http://schemas.microsoft.com/office/powerpoint/2010/main" val="3550474920"/>
      </p:ext>
    </p:extLst>
  </p:cSld>
  <p:clrMapOvr>
    <a:masterClrMapping/>
  </p:clrMapOvr>
  <p:extLst>
    <p:ext uri="{DCECCB84-F9BA-43D5-87BE-67443E8EF086}">
      <p15:sldGuideLst xmlns:p15="http://schemas.microsoft.com/office/powerpoint/2012/main">
        <p15:guide id="1" orient="horz" pos="1766" userDrawn="1">
          <p15:clr>
            <a:srgbClr val="FBAE40"/>
          </p15:clr>
        </p15:guide>
        <p15:guide id="2" pos="6584" userDrawn="1">
          <p15:clr>
            <a:srgbClr val="FBAE40"/>
          </p15:clr>
        </p15:guide>
        <p15:guide id="3" orient="horz" pos="5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 Large Content">
    <p:spTree>
      <p:nvGrpSpPr>
        <p:cNvPr id="1" name=""/>
        <p:cNvGrpSpPr/>
        <p:nvPr/>
      </p:nvGrpSpPr>
      <p:grpSpPr>
        <a:xfrm>
          <a:off x="0" y="0"/>
          <a:ext cx="0" cy="0"/>
          <a:chOff x="0" y="0"/>
          <a:chExt cx="0" cy="0"/>
        </a:xfrm>
      </p:grpSpPr>
      <p:sp>
        <p:nvSpPr>
          <p:cNvPr id="8" name="Content Placeholder 7"/>
          <p:cNvSpPr>
            <a:spLocks noGrp="1"/>
          </p:cNvSpPr>
          <p:nvPr>
            <p:ph sz="quarter" idx="17" hasCustomPrompt="1"/>
          </p:nvPr>
        </p:nvSpPr>
        <p:spPr>
          <a:xfrm>
            <a:off x="5501385" y="2560320"/>
            <a:ext cx="11136340" cy="6228000"/>
          </a:xfrm>
        </p:spPr>
        <p:txBody>
          <a:bodyPr lIns="180000" tIns="180000" rIns="180000" bIns="180000">
            <a:normAutofit/>
          </a:bodyPr>
          <a:lstStyle>
            <a:lvl1pPr>
              <a:defRPr sz="2000" b="0" baseline="0"/>
            </a:lvl1pPr>
            <a:lvl2pPr>
              <a:defRPr sz="2000"/>
            </a:lvl2pPr>
            <a:lvl3pPr>
              <a:defRPr sz="2000"/>
            </a:lvl3pPr>
            <a:lvl4pPr>
              <a:defRPr sz="2000"/>
            </a:lvl4pPr>
            <a:lvl5pPr>
              <a:defRPr sz="2000"/>
            </a:lvl5pPr>
          </a:lstStyle>
          <a:p>
            <a:pPr lvl="0"/>
            <a:r>
              <a:rPr lang="en-US"/>
              <a:t>Click icon to add table, graph or image</a:t>
            </a:r>
            <a:endParaRPr lang="en-AU"/>
          </a:p>
        </p:txBody>
      </p:sp>
      <p:sp>
        <p:nvSpPr>
          <p:cNvPr id="2" name="Title 1"/>
          <p:cNvSpPr>
            <a:spLocks noGrp="1"/>
          </p:cNvSpPr>
          <p:nvPr>
            <p:ph type="title" hasCustomPrompt="1"/>
          </p:nvPr>
        </p:nvSpPr>
        <p:spPr/>
        <p:txBody>
          <a:bodyPr/>
          <a:lstStyle>
            <a:lvl1pPr>
              <a:defRPr/>
            </a:lvl1pPr>
          </a:lstStyle>
          <a:p>
            <a:r>
              <a:rPr lang="en-US"/>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a:p>
        </p:txBody>
      </p:sp>
      <p:sp>
        <p:nvSpPr>
          <p:cNvPr id="10" name="Text Placeholder 9"/>
          <p:cNvSpPr>
            <a:spLocks noGrp="1"/>
          </p:cNvSpPr>
          <p:nvPr>
            <p:ph type="body" sz="quarter" idx="13" hasCustomPrompt="1"/>
          </p:nvPr>
        </p:nvSpPr>
        <p:spPr>
          <a:xfrm>
            <a:off x="1490180" y="2451100"/>
            <a:ext cx="3888119" cy="450850"/>
          </a:xfrm>
        </p:spPr>
        <p:txBody>
          <a:bodyPr/>
          <a:lstStyle>
            <a:lvl1pPr>
              <a:defRPr/>
            </a:lvl1pPr>
          </a:lstStyle>
          <a:p>
            <a:pPr lvl="0"/>
            <a:r>
              <a:rPr lang="en-US"/>
              <a:t>Sub heading</a:t>
            </a:r>
            <a:endParaRPr lang="en-AU"/>
          </a:p>
        </p:txBody>
      </p:sp>
      <p:sp>
        <p:nvSpPr>
          <p:cNvPr id="14" name="Text Placeholder 13"/>
          <p:cNvSpPr>
            <a:spLocks noGrp="1"/>
          </p:cNvSpPr>
          <p:nvPr>
            <p:ph type="body" sz="quarter" idx="14" hasCustomPrompt="1"/>
          </p:nvPr>
        </p:nvSpPr>
        <p:spPr>
          <a:xfrm>
            <a:off x="1490179" y="3106738"/>
            <a:ext cx="3638511" cy="5694362"/>
          </a:xfrm>
        </p:spPr>
        <p:txBody>
          <a:bodyPr/>
          <a:lstStyle>
            <a:lvl1pPr>
              <a:spcBef>
                <a:spcPts val="283"/>
              </a:spcBef>
              <a:spcAft>
                <a:spcPts val="283"/>
              </a:spcAft>
              <a:defRPr sz="2000"/>
            </a:lvl1pPr>
            <a:lvl2pPr>
              <a:spcBef>
                <a:spcPts val="283"/>
              </a:spcBef>
              <a:spcAft>
                <a:spcPts val="567"/>
              </a:spcAft>
              <a:defRPr b="0"/>
            </a:lvl2pPr>
            <a:lvl3pPr marL="216011" indent="-216011">
              <a:spcBef>
                <a:spcPts val="0"/>
              </a:spcBef>
              <a:spcAft>
                <a:spcPts val="567"/>
              </a:spcAft>
              <a:buFont typeface="Arial" panose="020B0604020202020204" pitchFamily="34" charset="0"/>
              <a:buChar char="•"/>
              <a:defRPr/>
            </a:lvl3pPr>
            <a:lvl4pPr marL="432022">
              <a:spcBef>
                <a:spcPts val="0"/>
              </a:spcBef>
              <a:spcAft>
                <a:spcPts val="567"/>
              </a:spcAft>
              <a:defRPr/>
            </a:lvl4pPr>
            <a:lvl5pPr marL="648032">
              <a:spcBef>
                <a:spcPts val="0"/>
              </a:spcBef>
              <a:spcAft>
                <a:spcPts val="567"/>
              </a:spcAft>
              <a:defRPr/>
            </a:lvl5pPr>
          </a:lstStyle>
          <a:p>
            <a:pPr lvl="0"/>
            <a:r>
              <a:rPr lang="en-US"/>
              <a:t>Body heading</a:t>
            </a:r>
          </a:p>
          <a:p>
            <a:pPr lvl="1"/>
            <a:r>
              <a:rPr lang="en-US"/>
              <a:t>Body copy</a:t>
            </a:r>
          </a:p>
          <a:p>
            <a:pPr lvl="2"/>
            <a:r>
              <a:rPr lang="en-US"/>
              <a:t>Bullet level 1</a:t>
            </a:r>
          </a:p>
          <a:p>
            <a:pPr lvl="3"/>
            <a:r>
              <a:rPr lang="en-US"/>
              <a:t>Bullet level 2</a:t>
            </a:r>
          </a:p>
          <a:p>
            <a:pPr lvl="4"/>
            <a:r>
              <a:rPr lang="en-US"/>
              <a:t>Bullet level 3</a:t>
            </a:r>
            <a:endParaRPr lang="en-AU"/>
          </a:p>
        </p:txBody>
      </p:sp>
    </p:spTree>
    <p:extLst>
      <p:ext uri="{BB962C8B-B14F-4D97-AF65-F5344CB8AC3E}">
        <p14:creationId xmlns:p14="http://schemas.microsoft.com/office/powerpoint/2010/main" val="72312302"/>
      </p:ext>
    </p:extLst>
  </p:cSld>
  <p:clrMapOvr>
    <a:masterClrMapping/>
  </p:clrMapOvr>
  <p:extLst>
    <p:ext uri="{DCECCB84-F9BA-43D5-87BE-67443E8EF086}">
      <p15:sldGuideLst xmlns:p15="http://schemas.microsoft.com/office/powerpoint/2012/main">
        <p15:guide id="1" orient="horz" pos="1613" userDrawn="1">
          <p15:clr>
            <a:srgbClr val="FBAE40"/>
          </p15:clr>
        </p15:guide>
        <p15:guide id="2" pos="3465" userDrawn="1">
          <p15:clr>
            <a:srgbClr val="FBAE40"/>
          </p15:clr>
        </p15:guide>
        <p15:guide id="3" orient="horz" pos="5544" userDrawn="1">
          <p15:clr>
            <a:srgbClr val="FBAE40"/>
          </p15:clr>
        </p15:guide>
        <p15:guide id="4" pos="1048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7338130" cy="1766597"/>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3200"/>
          </a:p>
        </p:txBody>
      </p:sp>
      <p:sp>
        <p:nvSpPr>
          <p:cNvPr id="2" name="Title Placeholder 1"/>
          <p:cNvSpPr>
            <a:spLocks noGrp="1"/>
          </p:cNvSpPr>
          <p:nvPr>
            <p:ph type="title"/>
          </p:nvPr>
        </p:nvSpPr>
        <p:spPr>
          <a:xfrm>
            <a:off x="1490601" y="516912"/>
            <a:ext cx="10881560" cy="928509"/>
          </a:xfrm>
          <a:prstGeom prst="rect">
            <a:avLst/>
          </a:prstGeom>
        </p:spPr>
        <p:txBody>
          <a:bodyPr vert="horz" lIns="0" tIns="0" rIns="0" bIns="0" rtlCol="0" anchor="b">
            <a:normAutofit/>
          </a:bodyPr>
          <a:lstStyle/>
          <a:p>
            <a:r>
              <a:rPr lang="en-US"/>
              <a:t>Page title</a:t>
            </a:r>
          </a:p>
        </p:txBody>
      </p:sp>
      <p:sp>
        <p:nvSpPr>
          <p:cNvPr id="3" name="Text Placeholder 2"/>
          <p:cNvSpPr>
            <a:spLocks noGrp="1"/>
          </p:cNvSpPr>
          <p:nvPr>
            <p:ph type="body" idx="1"/>
          </p:nvPr>
        </p:nvSpPr>
        <p:spPr>
          <a:xfrm>
            <a:off x="1490599" y="3106059"/>
            <a:ext cx="8765068" cy="5083473"/>
          </a:xfrm>
          <a:prstGeom prst="rect">
            <a:avLst/>
          </a:prstGeom>
        </p:spPr>
        <p:txBody>
          <a:bodyPr vert="horz" lIns="0" tIns="0" rIns="0" bIns="0" rtlCol="0">
            <a:normAutofit/>
          </a:bodyPr>
          <a:lstStyle/>
          <a:p>
            <a:pPr lvl="1"/>
            <a:r>
              <a:rPr lang="en-US"/>
              <a:t>Body heading</a:t>
            </a:r>
          </a:p>
          <a:p>
            <a:pPr lvl="2"/>
            <a:r>
              <a:rPr lang="en-US"/>
              <a:t>Body Copy, Point size 20</a:t>
            </a:r>
          </a:p>
          <a:p>
            <a:pPr lvl="3"/>
            <a:r>
              <a:rPr lang="en-US"/>
              <a:t>Bullet Level 1</a:t>
            </a:r>
          </a:p>
          <a:p>
            <a:pPr lvl="4"/>
            <a:r>
              <a:rPr lang="en-US"/>
              <a:t>Bullet Level 2</a:t>
            </a:r>
          </a:p>
        </p:txBody>
      </p:sp>
      <p:sp>
        <p:nvSpPr>
          <p:cNvPr id="5" name="Footer Placeholder 4"/>
          <p:cNvSpPr>
            <a:spLocks noGrp="1"/>
          </p:cNvSpPr>
          <p:nvPr>
            <p:ph type="ftr" sz="quarter" idx="3"/>
          </p:nvPr>
        </p:nvSpPr>
        <p:spPr>
          <a:xfrm>
            <a:off x="1490600" y="9266083"/>
            <a:ext cx="12000367" cy="180000"/>
          </a:xfrm>
          <a:prstGeom prst="rect">
            <a:avLst/>
          </a:prstGeom>
        </p:spPr>
        <p:txBody>
          <a:bodyPr vert="horz" wrap="none" lIns="0" tIns="0" rIns="0" bIns="0" rtlCol="0" anchor="ctr"/>
          <a:lstStyle>
            <a:lvl1pPr algn="l">
              <a:defRPr sz="1200" b="1">
                <a:solidFill>
                  <a:schemeClr val="tx1"/>
                </a:solidFill>
              </a:defRPr>
            </a:lvl1pPr>
          </a:lstStyle>
          <a:p>
            <a:r>
              <a:rPr lang="en-AU"/>
              <a:t>01 Month 2016 Presentation Title</a:t>
            </a:r>
          </a:p>
        </p:txBody>
      </p:sp>
      <p:sp>
        <p:nvSpPr>
          <p:cNvPr id="6" name="Slide Number Placeholder 5"/>
          <p:cNvSpPr>
            <a:spLocks noGrp="1"/>
          </p:cNvSpPr>
          <p:nvPr>
            <p:ph type="sldNum" sz="quarter" idx="4"/>
          </p:nvPr>
        </p:nvSpPr>
        <p:spPr>
          <a:xfrm>
            <a:off x="16418183" y="9266083"/>
            <a:ext cx="242698" cy="180000"/>
          </a:xfrm>
          <a:prstGeom prst="rect">
            <a:avLst/>
          </a:prstGeom>
        </p:spPr>
        <p:txBody>
          <a:bodyPr vert="horz" wrap="none" lIns="0" tIns="0" rIns="0" bIns="0" rtlCol="0" anchor="ctr"/>
          <a:lstStyle>
            <a:lvl1pPr algn="r">
              <a:defRPr sz="1200" b="1">
                <a:solidFill>
                  <a:schemeClr val="tx1"/>
                </a:solidFill>
              </a:defRPr>
            </a:lvl1pPr>
          </a:lstStyle>
          <a:p>
            <a:pPr algn="l"/>
            <a:fld id="{1F04BBF8-6C63-45D9-88C3-789E628EC6D6}" type="slidenum">
              <a:rPr lang="en-AU" smtClean="0"/>
              <a:pPr algn="l"/>
              <a:t>‹#›</a:t>
            </a:fld>
            <a:endParaRPr lang="en-AU"/>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039076" y="736263"/>
            <a:ext cx="3632142" cy="610361"/>
          </a:xfrm>
          <a:prstGeom prst="rect">
            <a:avLst/>
          </a:prstGeom>
        </p:spPr>
      </p:pic>
      <p:sp>
        <p:nvSpPr>
          <p:cNvPr id="12" name="Rectangle 11"/>
          <p:cNvSpPr/>
          <p:nvPr userDrawn="1"/>
        </p:nvSpPr>
        <p:spPr>
          <a:xfrm>
            <a:off x="15871010" y="9266084"/>
            <a:ext cx="410369" cy="184666"/>
          </a:xfrm>
          <a:prstGeom prst="rect">
            <a:avLst/>
          </a:prstGeom>
        </p:spPr>
        <p:txBody>
          <a:bodyPr wrap="none" lIns="0" tIns="0" rIns="0" bIns="0">
            <a:spAutoFit/>
          </a:bodyPr>
          <a:lstStyle/>
          <a:p>
            <a:r>
              <a:rPr lang="en-AU" sz="1200" b="1">
                <a:solidFill>
                  <a:schemeClr val="tx1"/>
                </a:solidFill>
              </a:rPr>
              <a:t>Page </a:t>
            </a:r>
          </a:p>
        </p:txBody>
      </p:sp>
    </p:spTree>
    <p:extLst>
      <p:ext uri="{BB962C8B-B14F-4D97-AF65-F5344CB8AC3E}">
        <p14:creationId xmlns:p14="http://schemas.microsoft.com/office/powerpoint/2010/main" val="2836608478"/>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9" r:id="rId3"/>
    <p:sldLayoutId id="2147483668" r:id="rId4"/>
    <p:sldLayoutId id="2147483662" r:id="rId5"/>
    <p:sldLayoutId id="2147483664" r:id="rId6"/>
    <p:sldLayoutId id="2147483665" r:id="rId7"/>
    <p:sldLayoutId id="2147483666" r:id="rId8"/>
    <p:sldLayoutId id="2147483667" r:id="rId9"/>
    <p:sldLayoutId id="2147483670" r:id="rId10"/>
    <p:sldLayoutId id="2147483671" r:id="rId11"/>
  </p:sldLayoutIdLst>
  <p:hf hdr="0" dt="0"/>
  <p:txStyles>
    <p:titleStyle>
      <a:lvl1pPr algn="l" defTabSz="1300525" rtl="0" eaLnBrk="1" latinLnBrk="0" hangingPunct="1">
        <a:lnSpc>
          <a:spcPct val="90000"/>
        </a:lnSpc>
        <a:spcBef>
          <a:spcPct val="0"/>
        </a:spcBef>
        <a:buNone/>
        <a:defRPr sz="4601" b="1" kern="1200">
          <a:solidFill>
            <a:schemeClr val="tx2"/>
          </a:solidFill>
          <a:latin typeface="+mj-lt"/>
          <a:ea typeface="+mj-ea"/>
          <a:cs typeface="+mj-cs"/>
        </a:defRPr>
      </a:lvl1pPr>
    </p:titleStyle>
    <p:bodyStyle>
      <a:lvl1pPr marL="0" indent="0" algn="l" defTabSz="1300525" rtl="0" eaLnBrk="1" latinLnBrk="0" hangingPunct="1">
        <a:lnSpc>
          <a:spcPct val="100000"/>
        </a:lnSpc>
        <a:spcBef>
          <a:spcPts val="0"/>
        </a:spcBef>
        <a:spcAft>
          <a:spcPts val="1300"/>
        </a:spcAft>
        <a:buFont typeface="Arial" panose="020B0604020202020204" pitchFamily="34" charset="0"/>
        <a:buNone/>
        <a:defRPr sz="3000" b="1" kern="1200" baseline="0">
          <a:solidFill>
            <a:schemeClr val="tx1"/>
          </a:solidFill>
          <a:latin typeface="+mn-lt"/>
          <a:ea typeface="+mn-ea"/>
          <a:cs typeface="+mn-cs"/>
        </a:defRPr>
      </a:lvl1pPr>
      <a:lvl2pPr marL="0" indent="0" algn="l" defTabSz="1300525" rtl="0" eaLnBrk="1" latinLnBrk="0" hangingPunct="1">
        <a:lnSpc>
          <a:spcPct val="100000"/>
        </a:lnSpc>
        <a:spcBef>
          <a:spcPts val="283"/>
        </a:spcBef>
        <a:spcAft>
          <a:spcPts val="283"/>
        </a:spcAft>
        <a:buFont typeface="Arial" panose="020B0604020202020204" pitchFamily="34" charset="0"/>
        <a:buNone/>
        <a:defRPr sz="2000" b="1" kern="1200">
          <a:solidFill>
            <a:schemeClr val="tx1"/>
          </a:solidFill>
          <a:latin typeface="+mn-lt"/>
          <a:ea typeface="+mn-ea"/>
          <a:cs typeface="+mn-cs"/>
        </a:defRPr>
      </a:lvl2pPr>
      <a:lvl3pPr marL="0" indent="0" algn="l" defTabSz="1300525" rtl="0" eaLnBrk="1" latinLnBrk="0" hangingPunct="1">
        <a:lnSpc>
          <a:spcPct val="100000"/>
        </a:lnSpc>
        <a:spcBef>
          <a:spcPts val="283"/>
        </a:spcBef>
        <a:spcAft>
          <a:spcPts val="567"/>
        </a:spcAft>
        <a:buFont typeface="Arial" panose="020B0604020202020204" pitchFamily="34" charset="0"/>
        <a:buNone/>
        <a:defRPr sz="2000" kern="1200">
          <a:solidFill>
            <a:schemeClr val="tx1"/>
          </a:solidFill>
          <a:latin typeface="+mn-lt"/>
          <a:ea typeface="+mn-ea"/>
          <a:cs typeface="+mn-cs"/>
        </a:defRPr>
      </a:lvl3pPr>
      <a:lvl4pPr marL="216011" indent="-216011" algn="l" defTabSz="1300525" rtl="0" eaLnBrk="1" latinLnBrk="0" hangingPunct="1">
        <a:lnSpc>
          <a:spcPct val="100000"/>
        </a:lnSpc>
        <a:spcBef>
          <a:spcPts val="0"/>
        </a:spcBef>
        <a:spcAft>
          <a:spcPts val="567"/>
        </a:spcAft>
        <a:buFont typeface="Arial" panose="020B0604020202020204" pitchFamily="34" charset="0"/>
        <a:buChar char="•"/>
        <a:defRPr sz="2000" kern="1200">
          <a:solidFill>
            <a:schemeClr val="tx1"/>
          </a:solidFill>
          <a:latin typeface="+mn-lt"/>
          <a:ea typeface="+mn-ea"/>
          <a:cs typeface="+mn-cs"/>
        </a:defRPr>
      </a:lvl4pPr>
      <a:lvl5pPr marL="432022" indent="-216011" algn="l" defTabSz="1300525" rtl="0" eaLnBrk="1" latinLnBrk="0" hangingPunct="1">
        <a:lnSpc>
          <a:spcPct val="100000"/>
        </a:lnSpc>
        <a:spcBef>
          <a:spcPts val="0"/>
        </a:spcBef>
        <a:spcAft>
          <a:spcPts val="567"/>
        </a:spcAft>
        <a:buFont typeface="Arial" panose="020B0604020202020204" pitchFamily="34" charset="0"/>
        <a:buChar char="•"/>
        <a:defRPr sz="2000" kern="1200">
          <a:solidFill>
            <a:schemeClr val="tx1"/>
          </a:solidFill>
          <a:latin typeface="+mn-lt"/>
          <a:ea typeface="+mn-ea"/>
          <a:cs typeface="+mn-cs"/>
        </a:defRPr>
      </a:lvl5pPr>
      <a:lvl6pPr marL="3576443" indent="-325131" algn="l" defTabSz="1300525" rtl="0" eaLnBrk="1" latinLnBrk="0" hangingPunct="1">
        <a:lnSpc>
          <a:spcPct val="90000"/>
        </a:lnSpc>
        <a:spcBef>
          <a:spcPts val="711"/>
        </a:spcBef>
        <a:buFont typeface="Arial" panose="020B0604020202020204" pitchFamily="34" charset="0"/>
        <a:buChar char="•"/>
        <a:defRPr sz="2561" kern="1200">
          <a:solidFill>
            <a:schemeClr val="tx1"/>
          </a:solidFill>
          <a:latin typeface="+mn-lt"/>
          <a:ea typeface="+mn-ea"/>
          <a:cs typeface="+mn-cs"/>
        </a:defRPr>
      </a:lvl6pPr>
      <a:lvl7pPr marL="4226705" indent="-325131" algn="l" defTabSz="1300525" rtl="0" eaLnBrk="1" latinLnBrk="0" hangingPunct="1">
        <a:lnSpc>
          <a:spcPct val="90000"/>
        </a:lnSpc>
        <a:spcBef>
          <a:spcPts val="711"/>
        </a:spcBef>
        <a:buFont typeface="Arial" panose="020B0604020202020204" pitchFamily="34" charset="0"/>
        <a:buChar char="•"/>
        <a:defRPr sz="2561" kern="1200">
          <a:solidFill>
            <a:schemeClr val="tx1"/>
          </a:solidFill>
          <a:latin typeface="+mn-lt"/>
          <a:ea typeface="+mn-ea"/>
          <a:cs typeface="+mn-cs"/>
        </a:defRPr>
      </a:lvl7pPr>
      <a:lvl8pPr marL="4876968" indent="-325131" algn="l" defTabSz="1300525" rtl="0" eaLnBrk="1" latinLnBrk="0" hangingPunct="1">
        <a:lnSpc>
          <a:spcPct val="90000"/>
        </a:lnSpc>
        <a:spcBef>
          <a:spcPts val="711"/>
        </a:spcBef>
        <a:buFont typeface="Arial" panose="020B0604020202020204" pitchFamily="34" charset="0"/>
        <a:buChar char="•"/>
        <a:defRPr sz="2561" kern="1200">
          <a:solidFill>
            <a:schemeClr val="tx1"/>
          </a:solidFill>
          <a:latin typeface="+mn-lt"/>
          <a:ea typeface="+mn-ea"/>
          <a:cs typeface="+mn-cs"/>
        </a:defRPr>
      </a:lvl8pPr>
      <a:lvl9pPr marL="5527230" indent="-325131" algn="l" defTabSz="1300525" rtl="0" eaLnBrk="1" latinLnBrk="0" hangingPunct="1">
        <a:lnSpc>
          <a:spcPct val="90000"/>
        </a:lnSpc>
        <a:spcBef>
          <a:spcPts val="711"/>
        </a:spcBef>
        <a:buFont typeface="Arial" panose="020B0604020202020204" pitchFamily="34" charset="0"/>
        <a:buChar char="•"/>
        <a:defRPr sz="2561" kern="1200">
          <a:solidFill>
            <a:schemeClr val="tx1"/>
          </a:solidFill>
          <a:latin typeface="+mn-lt"/>
          <a:ea typeface="+mn-ea"/>
          <a:cs typeface="+mn-cs"/>
        </a:defRPr>
      </a:lvl9pPr>
    </p:bodyStyle>
    <p:otherStyle>
      <a:defPPr>
        <a:defRPr lang="en-US"/>
      </a:defPPr>
      <a:lvl1pPr marL="0" algn="l" defTabSz="1300525" rtl="0" eaLnBrk="1" latinLnBrk="0" hangingPunct="1">
        <a:defRPr sz="2561" kern="1200">
          <a:solidFill>
            <a:schemeClr val="tx1"/>
          </a:solidFill>
          <a:latin typeface="+mn-lt"/>
          <a:ea typeface="+mn-ea"/>
          <a:cs typeface="+mn-cs"/>
        </a:defRPr>
      </a:lvl1pPr>
      <a:lvl2pPr marL="650263" algn="l" defTabSz="1300525" rtl="0" eaLnBrk="1" latinLnBrk="0" hangingPunct="1">
        <a:defRPr sz="2561" kern="1200">
          <a:solidFill>
            <a:schemeClr val="tx1"/>
          </a:solidFill>
          <a:latin typeface="+mn-lt"/>
          <a:ea typeface="+mn-ea"/>
          <a:cs typeface="+mn-cs"/>
        </a:defRPr>
      </a:lvl2pPr>
      <a:lvl3pPr marL="1300525" algn="l" defTabSz="1300525" rtl="0" eaLnBrk="1" latinLnBrk="0" hangingPunct="1">
        <a:defRPr sz="2561" kern="1200">
          <a:solidFill>
            <a:schemeClr val="tx1"/>
          </a:solidFill>
          <a:latin typeface="+mn-lt"/>
          <a:ea typeface="+mn-ea"/>
          <a:cs typeface="+mn-cs"/>
        </a:defRPr>
      </a:lvl3pPr>
      <a:lvl4pPr marL="1950788" algn="l" defTabSz="1300525" rtl="0" eaLnBrk="1" latinLnBrk="0" hangingPunct="1">
        <a:defRPr sz="2561" kern="1200">
          <a:solidFill>
            <a:schemeClr val="tx1"/>
          </a:solidFill>
          <a:latin typeface="+mn-lt"/>
          <a:ea typeface="+mn-ea"/>
          <a:cs typeface="+mn-cs"/>
        </a:defRPr>
      </a:lvl4pPr>
      <a:lvl5pPr marL="2601049" algn="l" defTabSz="1300525" rtl="0" eaLnBrk="1" latinLnBrk="0" hangingPunct="1">
        <a:defRPr sz="2561" kern="1200">
          <a:solidFill>
            <a:schemeClr val="tx1"/>
          </a:solidFill>
          <a:latin typeface="+mn-lt"/>
          <a:ea typeface="+mn-ea"/>
          <a:cs typeface="+mn-cs"/>
        </a:defRPr>
      </a:lvl5pPr>
      <a:lvl6pPr marL="3251312" algn="l" defTabSz="1300525" rtl="0" eaLnBrk="1" latinLnBrk="0" hangingPunct="1">
        <a:defRPr sz="2561" kern="1200">
          <a:solidFill>
            <a:schemeClr val="tx1"/>
          </a:solidFill>
          <a:latin typeface="+mn-lt"/>
          <a:ea typeface="+mn-ea"/>
          <a:cs typeface="+mn-cs"/>
        </a:defRPr>
      </a:lvl6pPr>
      <a:lvl7pPr marL="3901574" algn="l" defTabSz="1300525" rtl="0" eaLnBrk="1" latinLnBrk="0" hangingPunct="1">
        <a:defRPr sz="2561" kern="1200">
          <a:solidFill>
            <a:schemeClr val="tx1"/>
          </a:solidFill>
          <a:latin typeface="+mn-lt"/>
          <a:ea typeface="+mn-ea"/>
          <a:cs typeface="+mn-cs"/>
        </a:defRPr>
      </a:lvl7pPr>
      <a:lvl8pPr marL="4551836" algn="l" defTabSz="1300525" rtl="0" eaLnBrk="1" latinLnBrk="0" hangingPunct="1">
        <a:defRPr sz="2561" kern="1200">
          <a:solidFill>
            <a:schemeClr val="tx1"/>
          </a:solidFill>
          <a:latin typeface="+mn-lt"/>
          <a:ea typeface="+mn-ea"/>
          <a:cs typeface="+mn-cs"/>
        </a:defRPr>
      </a:lvl8pPr>
      <a:lvl9pPr marL="5202099" algn="l" defTabSz="1300525" rtl="0" eaLnBrk="1" latinLnBrk="0" hangingPunct="1">
        <a:defRPr sz="256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hyperlink" Target="mailto:Melissa.Fanshawe@usq.edu.au" TargetMode="External"/><Relationship Id="rId4" Type="http://schemas.openxmlformats.org/officeDocument/2006/relationships/hyperlink" Target="mailto:Tony.Wu@visionaustralia.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legobraillebricks.com/activiti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77290" y="822851"/>
            <a:ext cx="15585682" cy="4947609"/>
          </a:xfrm>
        </p:spPr>
        <p:txBody>
          <a:bodyPr/>
          <a:lstStyle/>
          <a:p>
            <a:endParaRPr lang="en-AU" sz="6000" dirty="0">
              <a:latin typeface="Arial" panose="020B0604020202020204" pitchFamily="34" charset="0"/>
              <a:cs typeface="Arial" panose="020B0604020202020204" pitchFamily="34" charset="0"/>
            </a:endParaRPr>
          </a:p>
          <a:p>
            <a:endParaRPr lang="en-AU" sz="6000" dirty="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a:p>
            <a:pPr algn="r"/>
            <a:r>
              <a:rPr lang="en-AU" sz="6000" dirty="0">
                <a:latin typeface="Arial" panose="020B0604020202020204" pitchFamily="34" charset="0"/>
                <a:cs typeface="Arial" panose="020B0604020202020204" pitchFamily="34" charset="0"/>
              </a:rPr>
              <a:t>Bringing LEGO</a:t>
            </a:r>
            <a:r>
              <a:rPr lang="en-AU" sz="4001" b="0" dirty="0">
                <a:solidFill>
                  <a:srgbClr val="35414B"/>
                </a:solidFill>
                <a:latin typeface="Roboto" panose="02000000000000000000" pitchFamily="2" charset="0"/>
              </a:rPr>
              <a:t> ®</a:t>
            </a:r>
            <a:r>
              <a:rPr lang="en-AU" sz="6000" dirty="0">
                <a:latin typeface="Arial" panose="020B0604020202020204" pitchFamily="34" charset="0"/>
                <a:cs typeface="Arial" panose="020B0604020202020204" pitchFamily="34" charset="0"/>
              </a:rPr>
              <a:t> Braille Bricks</a:t>
            </a:r>
          </a:p>
          <a:p>
            <a:pPr algn="r"/>
            <a:r>
              <a:rPr lang="en-AU" sz="6000" dirty="0">
                <a:latin typeface="Arial" panose="020B0604020202020204" pitchFamily="34" charset="0"/>
                <a:cs typeface="Arial" panose="020B0604020202020204" pitchFamily="34" charset="0"/>
              </a:rPr>
              <a:t>down under</a:t>
            </a:r>
            <a:endParaRPr lang="en-AU" sz="6000" dirty="0"/>
          </a:p>
        </p:txBody>
      </p:sp>
      <p:pic>
        <p:nvPicPr>
          <p:cNvPr id="4" name="Image 2" descr="Une image contenant alimentation, dessin&#10;&#10;Description générée automatiquement">
            <a:extLst>
              <a:ext uri="{FF2B5EF4-FFF2-40B4-BE49-F238E27FC236}">
                <a16:creationId xmlns:a16="http://schemas.microsoft.com/office/drawing/2014/main" id="{796C5B08-3191-4D4D-BCE7-79B11A18360A}"/>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144000"/>
                    </a14:imgEffect>
                  </a14:imgLayer>
                </a14:imgProps>
              </a:ext>
              <a:ext uri="{28A0092B-C50C-407E-A947-70E740481C1C}">
                <a14:useLocalDpi xmlns:a14="http://schemas.microsoft.com/office/drawing/2010/main"/>
              </a:ext>
            </a:extLst>
          </a:blip>
          <a:stretch>
            <a:fillRect/>
          </a:stretch>
        </p:blipFill>
        <p:spPr>
          <a:xfrm>
            <a:off x="1518467" y="1310828"/>
            <a:ext cx="3716560" cy="1808056"/>
          </a:xfrm>
          <a:prstGeom prst="rect">
            <a:avLst/>
          </a:prstGeom>
        </p:spPr>
      </p:pic>
    </p:spTree>
    <p:extLst>
      <p:ext uri="{BB962C8B-B14F-4D97-AF65-F5344CB8AC3E}">
        <p14:creationId xmlns:p14="http://schemas.microsoft.com/office/powerpoint/2010/main" val="74272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AU" dirty="0" err="1"/>
              <a:t>Feelix</a:t>
            </a:r>
            <a:r>
              <a:rPr lang="en-AU" dirty="0"/>
              <a:t> library</a:t>
            </a:r>
          </a:p>
        </p:txBody>
      </p:sp>
      <p:sp>
        <p:nvSpPr>
          <p:cNvPr id="3" name="Footer Placeholder 2"/>
          <p:cNvSpPr>
            <a:spLocks noGrp="1"/>
          </p:cNvSpPr>
          <p:nvPr>
            <p:ph type="ftr" sz="quarter" idx="11"/>
          </p:nvPr>
        </p:nvSpPr>
        <p:spPr/>
        <p:txBody>
          <a:bodyPr/>
          <a:lstStyle/>
          <a:p>
            <a:r>
              <a:rPr lang="en-AU" dirty="0"/>
              <a:t>LEGO</a:t>
            </a:r>
            <a:r>
              <a:rPr lang="en-AU" b="0" i="0" dirty="0">
                <a:solidFill>
                  <a:srgbClr val="35414B"/>
                </a:solidFill>
                <a:effectLst/>
                <a:latin typeface="Roboto" panose="02000000000000000000" pitchFamily="2" charset="0"/>
              </a:rPr>
              <a:t> </a:t>
            </a:r>
            <a:r>
              <a:rPr lang="en-AU" dirty="0"/>
              <a:t> Braille Bricks</a:t>
            </a:r>
          </a:p>
        </p:txBody>
      </p:sp>
      <p:sp>
        <p:nvSpPr>
          <p:cNvPr id="4" name="Slide Number Placeholder 3"/>
          <p:cNvSpPr>
            <a:spLocks noGrp="1"/>
          </p:cNvSpPr>
          <p:nvPr>
            <p:ph type="sldNum" sz="quarter" idx="12"/>
          </p:nvPr>
        </p:nvSpPr>
        <p:spPr/>
        <p:txBody>
          <a:bodyPr/>
          <a:lstStyle/>
          <a:p>
            <a:fld id="{1F04BBF8-6C63-45D9-88C3-789E628EC6D6}" type="slidenum">
              <a:rPr lang="en-AU" smtClean="0"/>
              <a:pPr/>
              <a:t>10</a:t>
            </a:fld>
            <a:endParaRPr lang="en-AU"/>
          </a:p>
        </p:txBody>
      </p:sp>
      <p:pic>
        <p:nvPicPr>
          <p:cNvPr id="5" name="Picture 4">
            <a:extLst>
              <a:ext uri="{FF2B5EF4-FFF2-40B4-BE49-F238E27FC236}">
                <a16:creationId xmlns:a16="http://schemas.microsoft.com/office/drawing/2014/main" id="{418D2C8C-66B1-BD51-5681-653B07D2B0F4}"/>
              </a:ext>
            </a:extLst>
          </p:cNvPr>
          <p:cNvPicPr>
            <a:picLocks noChangeAspect="1"/>
          </p:cNvPicPr>
          <p:nvPr/>
        </p:nvPicPr>
        <p:blipFill>
          <a:blip r:embed="rId3"/>
          <a:stretch>
            <a:fillRect/>
          </a:stretch>
        </p:blipFill>
        <p:spPr>
          <a:xfrm>
            <a:off x="5520532" y="2569834"/>
            <a:ext cx="7204599" cy="3634178"/>
          </a:xfrm>
          <a:prstGeom prst="rect">
            <a:avLst/>
          </a:prstGeom>
        </p:spPr>
      </p:pic>
      <p:sp>
        <p:nvSpPr>
          <p:cNvPr id="8" name="TextBox 7" descr="Feelix Library: A small kit of braille to trial and support reading books or activity &#10;">
            <a:extLst>
              <a:ext uri="{FF2B5EF4-FFF2-40B4-BE49-F238E27FC236}">
                <a16:creationId xmlns:a16="http://schemas.microsoft.com/office/drawing/2014/main" id="{E585FDE4-214D-9418-BD40-88A5CD54CE7F}"/>
              </a:ext>
            </a:extLst>
          </p:cNvPr>
          <p:cNvSpPr txBox="1"/>
          <p:nvPr/>
        </p:nvSpPr>
        <p:spPr>
          <a:xfrm>
            <a:off x="5360110" y="6529803"/>
            <a:ext cx="8758990" cy="369332"/>
          </a:xfrm>
          <a:prstGeom prst="rect">
            <a:avLst/>
          </a:prstGeom>
          <a:noFill/>
        </p:spPr>
        <p:txBody>
          <a:bodyPr wrap="square" rtlCol="0">
            <a:spAutoFit/>
          </a:bodyPr>
          <a:lstStyle/>
          <a:p>
            <a:r>
              <a:rPr lang="en-AU" dirty="0" err="1">
                <a:cs typeface="Calibri"/>
              </a:rPr>
              <a:t>Feelix</a:t>
            </a:r>
            <a:r>
              <a:rPr lang="en-AU" dirty="0">
                <a:cs typeface="Calibri"/>
              </a:rPr>
              <a:t> Library: A small kit of braille to trial and support reading books or activity </a:t>
            </a:r>
            <a:endParaRPr lang="en-AU" dirty="0"/>
          </a:p>
        </p:txBody>
      </p:sp>
      <p:pic>
        <p:nvPicPr>
          <p:cNvPr id="2" name="Image 2" descr="Une image contenant alimentation, dessin&#10;&#10;Description générée automatiquement">
            <a:extLst>
              <a:ext uri="{FF2B5EF4-FFF2-40B4-BE49-F238E27FC236}">
                <a16:creationId xmlns:a16="http://schemas.microsoft.com/office/drawing/2014/main" id="{8B2FAAF6-857F-2374-B0E5-C1646B2F22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806" y="7062215"/>
            <a:ext cx="3313274" cy="1611863"/>
          </a:xfrm>
          <a:prstGeom prst="rect">
            <a:avLst/>
          </a:prstGeom>
        </p:spPr>
      </p:pic>
    </p:spTree>
    <p:extLst>
      <p:ext uri="{BB962C8B-B14F-4D97-AF65-F5344CB8AC3E}">
        <p14:creationId xmlns:p14="http://schemas.microsoft.com/office/powerpoint/2010/main" val="749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Facebook Community</a:t>
            </a:r>
          </a:p>
        </p:txBody>
      </p:sp>
      <p:sp>
        <p:nvSpPr>
          <p:cNvPr id="4" name="Footer Placeholder 3"/>
          <p:cNvSpPr>
            <a:spLocks noGrp="1"/>
          </p:cNvSpPr>
          <p:nvPr>
            <p:ph type="ftr" sz="quarter" idx="11"/>
          </p:nvPr>
        </p:nvSpPr>
        <p:spPr/>
        <p:txBody>
          <a:bodyPr/>
          <a:lstStyle/>
          <a:p>
            <a:r>
              <a:rPr lang="en-AU"/>
              <a:t>LEGO Braille Bricks</a:t>
            </a:r>
          </a:p>
        </p:txBody>
      </p:sp>
      <p:sp>
        <p:nvSpPr>
          <p:cNvPr id="5" name="Slide Number Placeholder 4"/>
          <p:cNvSpPr>
            <a:spLocks noGrp="1"/>
          </p:cNvSpPr>
          <p:nvPr>
            <p:ph type="sldNum" sz="quarter" idx="12"/>
          </p:nvPr>
        </p:nvSpPr>
        <p:spPr/>
        <p:txBody>
          <a:bodyPr/>
          <a:lstStyle/>
          <a:p>
            <a:fld id="{1F04BBF8-6C63-45D9-88C3-789E628EC6D6}" type="slidenum">
              <a:rPr lang="en-AU" smtClean="0"/>
              <a:pPr/>
              <a:t>11</a:t>
            </a:fld>
            <a:endParaRPr lang="en-AU"/>
          </a:p>
        </p:txBody>
      </p:sp>
      <p:pic>
        <p:nvPicPr>
          <p:cNvPr id="6" name="Image 22">
            <a:extLst>
              <a:ext uri="{FF2B5EF4-FFF2-40B4-BE49-F238E27FC236}">
                <a16:creationId xmlns:a16="http://schemas.microsoft.com/office/drawing/2014/main" id="{86FF9648-BF4F-3D4E-AA08-E6A2FF978B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4323" y="3071721"/>
            <a:ext cx="9238732" cy="1938993"/>
          </a:xfrm>
          <a:prstGeom prst="rect">
            <a:avLst/>
          </a:prstGeom>
        </p:spPr>
      </p:pic>
      <p:pic>
        <p:nvPicPr>
          <p:cNvPr id="8" name="Image 2" descr="Une image contenant personne, table, assis, ordinateur&#10;&#10;Description générée automatiquement">
            <a:extLst>
              <a:ext uri="{FF2B5EF4-FFF2-40B4-BE49-F238E27FC236}">
                <a16:creationId xmlns:a16="http://schemas.microsoft.com/office/drawing/2014/main" id="{FFA7F15E-8277-6543-AC28-40E724CC94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2442" y="4876802"/>
            <a:ext cx="6140850" cy="2812165"/>
          </a:xfrm>
          <a:prstGeom prst="rect">
            <a:avLst/>
          </a:prstGeom>
        </p:spPr>
      </p:pic>
      <p:sp>
        <p:nvSpPr>
          <p:cNvPr id="9" name="Rectangle 8">
            <a:extLst>
              <a:ext uri="{FF2B5EF4-FFF2-40B4-BE49-F238E27FC236}">
                <a16:creationId xmlns:a16="http://schemas.microsoft.com/office/drawing/2014/main" id="{7F003527-5522-DA4B-B222-A3DA72E9C60E}"/>
              </a:ext>
            </a:extLst>
          </p:cNvPr>
          <p:cNvSpPr/>
          <p:nvPr/>
        </p:nvSpPr>
        <p:spPr>
          <a:xfrm>
            <a:off x="7755293" y="2354903"/>
            <a:ext cx="3253563" cy="1692899"/>
          </a:xfrm>
          <a:prstGeom prst="rect">
            <a:avLst/>
          </a:prstGeom>
        </p:spPr>
        <p:txBody>
          <a:bodyPr wrap="square">
            <a:spAutoFit/>
          </a:bodyPr>
          <a:lstStyle/>
          <a:p>
            <a:r>
              <a:rPr lang="en-GB" sz="4001" b="1">
                <a:latin typeface="Cera Pro" pitchFamily="2" charset="0"/>
              </a:rPr>
              <a:t>Facebook</a:t>
            </a:r>
            <a:br>
              <a:rPr lang="en-GB" sz="3200" b="1">
                <a:latin typeface="Cera Pro" pitchFamily="2" charset="0"/>
              </a:rPr>
            </a:br>
            <a:br>
              <a:rPr lang="en-GB" sz="3200" b="1">
                <a:latin typeface="Cera Pro" pitchFamily="2" charset="0"/>
              </a:rPr>
            </a:br>
            <a:endParaRPr lang="fr-FR" sz="3200" b="1">
              <a:latin typeface="Cera Pro" pitchFamily="2" charset="0"/>
            </a:endParaRPr>
          </a:p>
        </p:txBody>
      </p:sp>
      <p:pic>
        <p:nvPicPr>
          <p:cNvPr id="10" name="Image 7" descr="Une image contenant objet, dessin, signe&#10;&#10;Description générée automatiquement">
            <a:extLst>
              <a:ext uri="{FF2B5EF4-FFF2-40B4-BE49-F238E27FC236}">
                <a16:creationId xmlns:a16="http://schemas.microsoft.com/office/drawing/2014/main" id="{86C17DF7-BD98-3149-9142-F1A9FA4BBB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2442" y="2395371"/>
            <a:ext cx="702850" cy="686116"/>
          </a:xfrm>
          <a:prstGeom prst="rect">
            <a:avLst/>
          </a:prstGeom>
        </p:spPr>
      </p:pic>
      <p:sp>
        <p:nvSpPr>
          <p:cNvPr id="2" name="TextBox 1" descr="LEGO braille bricks community Facebook site">
            <a:extLst>
              <a:ext uri="{FF2B5EF4-FFF2-40B4-BE49-F238E27FC236}">
                <a16:creationId xmlns:a16="http://schemas.microsoft.com/office/drawing/2014/main" id="{83462635-801E-3A7B-BEA8-C6D2922D8F75}"/>
              </a:ext>
            </a:extLst>
          </p:cNvPr>
          <p:cNvSpPr txBox="1"/>
          <p:nvPr/>
        </p:nvSpPr>
        <p:spPr>
          <a:xfrm>
            <a:off x="6967023" y="8154360"/>
            <a:ext cx="7513971" cy="646331"/>
          </a:xfrm>
          <a:prstGeom prst="rect">
            <a:avLst/>
          </a:prstGeom>
          <a:noFill/>
        </p:spPr>
        <p:txBody>
          <a:bodyPr wrap="square" rtlCol="0">
            <a:spAutoFit/>
          </a:bodyPr>
          <a:lstStyle/>
          <a:p>
            <a:r>
              <a:rPr lang="en-AU" dirty="0"/>
              <a:t>LEGO braille bricks community Facebook site. </a:t>
            </a:r>
            <a:endParaRPr lang="en-US" dirty="0">
              <a:cs typeface="Calibri"/>
            </a:endParaRPr>
          </a:p>
          <a:p>
            <a:endParaRPr lang="en-AU" dirty="0"/>
          </a:p>
        </p:txBody>
      </p:sp>
      <p:pic>
        <p:nvPicPr>
          <p:cNvPr id="11" name="Image 2" descr="Une image contenant alimentation, dessin&#10;&#10;Description générée automatiquement">
            <a:extLst>
              <a:ext uri="{FF2B5EF4-FFF2-40B4-BE49-F238E27FC236}">
                <a16:creationId xmlns:a16="http://schemas.microsoft.com/office/drawing/2014/main" id="{EA7C1058-1E60-322D-6E29-66308385DF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806" y="7062215"/>
            <a:ext cx="3313274" cy="1611863"/>
          </a:xfrm>
          <a:prstGeom prst="rect">
            <a:avLst/>
          </a:prstGeom>
        </p:spPr>
      </p:pic>
    </p:spTree>
    <p:extLst>
      <p:ext uri="{BB962C8B-B14F-4D97-AF65-F5344CB8AC3E}">
        <p14:creationId xmlns:p14="http://schemas.microsoft.com/office/powerpoint/2010/main" val="127440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body" idx="15"/>
          </p:nvPr>
        </p:nvSpPr>
        <p:spPr>
          <a:xfrm>
            <a:off x="1191921" y="1164546"/>
            <a:ext cx="4627418" cy="985097"/>
          </a:xfrm>
          <a:prstGeom prst="rect">
            <a:avLst/>
          </a:prstGeom>
          <a:extLst>
            <a:ext uri="{C572A759-6A51-4108-AA02-DFA0A04FC94B}">
              <ma14:wrappingTextBoxFlag xmlns="" xmlns:ma14="http://schemas.microsoft.com/office/mac/drawingml/2011/main" val="1"/>
            </a:ext>
          </a:extLst>
        </p:spPr>
        <p:txBody>
          <a:bodyPr>
            <a:normAutofit/>
          </a:bodyPr>
          <a:lstStyle>
            <a:lvl1pPr>
              <a:defRPr sz="6900">
                <a:solidFill>
                  <a:schemeClr val="accent3"/>
                </a:solidFill>
              </a:defRPr>
            </a:lvl1pPr>
          </a:lstStyle>
          <a:p>
            <a:pPr algn="ctr"/>
            <a:r>
              <a:rPr lang="en-AU" sz="5400" dirty="0"/>
              <a:t>Possibilities</a:t>
            </a:r>
            <a:endParaRPr sz="5400" dirty="0"/>
          </a:p>
        </p:txBody>
      </p:sp>
      <p:pic>
        <p:nvPicPr>
          <p:cNvPr id="1026" name="Picture 2" descr="a person standing in front of a banner and posing for the camera">
            <a:extLst>
              <a:ext uri="{FF2B5EF4-FFF2-40B4-BE49-F238E27FC236}">
                <a16:creationId xmlns:a16="http://schemas.microsoft.com/office/drawing/2014/main" id="{066F906A-13A7-4312-AEA9-7B769FD9E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2698" y="1164546"/>
            <a:ext cx="5356416" cy="59839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AF8C7C-8706-4D46-9B6F-FABB74903CA1}"/>
              </a:ext>
            </a:extLst>
          </p:cNvPr>
          <p:cNvSpPr txBox="1"/>
          <p:nvPr/>
        </p:nvSpPr>
        <p:spPr>
          <a:xfrm>
            <a:off x="1191920" y="3497933"/>
            <a:ext cx="5802437" cy="2523768"/>
          </a:xfrm>
          <a:prstGeom prst="rect">
            <a:avLst/>
          </a:prstGeom>
          <a:noFill/>
        </p:spPr>
        <p:txBody>
          <a:bodyPr wrap="square" rtlCol="0">
            <a:spAutoFit/>
          </a:bodyPr>
          <a:lstStyle/>
          <a:p>
            <a:r>
              <a:rPr lang="pl-PL" sz="2800" dirty="0"/>
              <a:t>Tony Wu </a:t>
            </a:r>
            <a:endParaRPr lang="en-AU" sz="2800" dirty="0"/>
          </a:p>
          <a:p>
            <a:r>
              <a:rPr lang="pl-PL" sz="2800" dirty="0">
                <a:hlinkClick r:id="rId4"/>
              </a:rPr>
              <a:t>Tony.Wu@visionaustralia.org</a:t>
            </a:r>
            <a:endParaRPr lang="en-AU" sz="2800" dirty="0"/>
          </a:p>
          <a:p>
            <a:endParaRPr lang="en-AU" sz="2800" dirty="0"/>
          </a:p>
          <a:p>
            <a:r>
              <a:rPr lang="en-AU" sz="2800" dirty="0"/>
              <a:t>Melissa Fanshawe </a:t>
            </a:r>
            <a:r>
              <a:rPr lang="en-AU" sz="2800" dirty="0">
                <a:hlinkClick r:id="rId5"/>
              </a:rPr>
              <a:t>Melissa.Fanshawe@usq.edu.au</a:t>
            </a:r>
            <a:endParaRPr lang="en-AU" sz="2800" dirty="0"/>
          </a:p>
          <a:p>
            <a:endParaRPr lang="en-AU" dirty="0"/>
          </a:p>
        </p:txBody>
      </p:sp>
      <p:sp>
        <p:nvSpPr>
          <p:cNvPr id="4" name="TextBox 3" descr="Melissa and Tony in front of a LEGO braille bricks sign and a person made out of LEGO">
            <a:extLst>
              <a:ext uri="{FF2B5EF4-FFF2-40B4-BE49-F238E27FC236}">
                <a16:creationId xmlns:a16="http://schemas.microsoft.com/office/drawing/2014/main" id="{D0CB59A6-D31C-E7E5-3A43-6DBFD3329ECB}"/>
              </a:ext>
            </a:extLst>
          </p:cNvPr>
          <p:cNvSpPr txBox="1"/>
          <p:nvPr/>
        </p:nvSpPr>
        <p:spPr>
          <a:xfrm>
            <a:off x="9012699" y="7328431"/>
            <a:ext cx="5327046" cy="646331"/>
          </a:xfrm>
          <a:prstGeom prst="rect">
            <a:avLst/>
          </a:prstGeom>
          <a:noFill/>
        </p:spPr>
        <p:txBody>
          <a:bodyPr wrap="square" rtlCol="0">
            <a:spAutoFit/>
          </a:bodyPr>
          <a:lstStyle/>
          <a:p>
            <a:r>
              <a:rPr lang="en-AU" dirty="0"/>
              <a:t>Melissa and Tony in front of a LEGO braille bricks sign and a person made out of LEGO. </a:t>
            </a:r>
          </a:p>
        </p:txBody>
      </p:sp>
      <p:pic>
        <p:nvPicPr>
          <p:cNvPr id="5" name="Image 2" descr="Une image contenant alimentation, dessin&#10;&#10;Description générée automatiquement">
            <a:extLst>
              <a:ext uri="{FF2B5EF4-FFF2-40B4-BE49-F238E27FC236}">
                <a16:creationId xmlns:a16="http://schemas.microsoft.com/office/drawing/2014/main" id="{02A05F44-EF35-1262-8137-F952D4465F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806" y="7062215"/>
            <a:ext cx="3313274" cy="1611863"/>
          </a:xfrm>
          <a:prstGeom prst="rect">
            <a:avLst/>
          </a:prstGeom>
        </p:spPr>
      </p:pic>
    </p:spTree>
    <p:extLst>
      <p:ext uri="{BB962C8B-B14F-4D97-AF65-F5344CB8AC3E}">
        <p14:creationId xmlns:p14="http://schemas.microsoft.com/office/powerpoint/2010/main" val="38138868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AU" dirty="0"/>
              <a:t>LEGO</a:t>
            </a:r>
            <a:r>
              <a:rPr lang="en-AU" b="0" i="0" dirty="0">
                <a:solidFill>
                  <a:srgbClr val="35414B"/>
                </a:solidFill>
                <a:effectLst/>
                <a:latin typeface="Roboto" panose="02000000000000000000" pitchFamily="2" charset="0"/>
              </a:rPr>
              <a:t>®</a:t>
            </a:r>
            <a:r>
              <a:rPr lang="en-AU" dirty="0"/>
              <a:t> Braille Bricks</a:t>
            </a:r>
          </a:p>
        </p:txBody>
      </p:sp>
      <p:sp>
        <p:nvSpPr>
          <p:cNvPr id="10" name="Footer Placeholder 9"/>
          <p:cNvSpPr>
            <a:spLocks noGrp="1"/>
          </p:cNvSpPr>
          <p:nvPr>
            <p:ph type="ftr" sz="quarter" idx="11"/>
          </p:nvPr>
        </p:nvSpPr>
        <p:spPr/>
        <p:txBody>
          <a:bodyPr/>
          <a:lstStyle/>
          <a:p>
            <a:r>
              <a:rPr lang="en-AU"/>
              <a:t>LEGO Braille Bricks</a:t>
            </a:r>
          </a:p>
        </p:txBody>
      </p:sp>
      <p:sp>
        <p:nvSpPr>
          <p:cNvPr id="11" name="Slide Number Placeholder 10"/>
          <p:cNvSpPr>
            <a:spLocks noGrp="1"/>
          </p:cNvSpPr>
          <p:nvPr>
            <p:ph type="sldNum" sz="quarter" idx="12"/>
          </p:nvPr>
        </p:nvSpPr>
        <p:spPr/>
        <p:txBody>
          <a:bodyPr/>
          <a:lstStyle/>
          <a:p>
            <a:fld id="{1F04BBF8-6C63-45D9-88C3-789E628EC6D6}" type="slidenum">
              <a:rPr lang="en-AU" smtClean="0"/>
              <a:pPr/>
              <a:t>2</a:t>
            </a:fld>
            <a:endParaRPr lang="en-AU"/>
          </a:p>
        </p:txBody>
      </p:sp>
      <p:sp>
        <p:nvSpPr>
          <p:cNvPr id="22" name="Text Placeholder 21"/>
          <p:cNvSpPr>
            <a:spLocks noGrp="1"/>
          </p:cNvSpPr>
          <p:nvPr>
            <p:ph type="body" sz="quarter" idx="14"/>
          </p:nvPr>
        </p:nvSpPr>
        <p:spPr>
          <a:xfrm>
            <a:off x="930442" y="3080084"/>
            <a:ext cx="7058969" cy="2803832"/>
          </a:xfrm>
        </p:spPr>
        <p:txBody>
          <a:bodyPr>
            <a:normAutofit/>
          </a:bodyPr>
          <a:lstStyle/>
          <a:p>
            <a:pPr>
              <a:lnSpc>
                <a:spcPct val="150000"/>
              </a:lnSpc>
            </a:pPr>
            <a:r>
              <a:rPr lang="en-US" sz="2801" b="0" dirty="0"/>
              <a:t>LEGO Braille Bricks are a play-based conceptual tool to teach braille to children who are blind or have low vision, </a:t>
            </a:r>
            <a:r>
              <a:rPr lang="en-US" sz="2801" b="0" dirty="0">
                <a:latin typeface="Arial" panose="020B0604020202020204" pitchFamily="34" charset="0"/>
                <a:cs typeface="Arial" panose="020B0604020202020204" pitchFamily="34" charset="0"/>
              </a:rPr>
              <a:t>alongside their sighted peers.</a:t>
            </a:r>
            <a:endParaRPr lang="en-AU" sz="2801" dirty="0">
              <a:latin typeface="Arial" panose="020B0604020202020204" pitchFamily="34" charset="0"/>
              <a:cs typeface="Arial" panose="020B0604020202020204" pitchFamily="34" charset="0"/>
            </a:endParaRPr>
          </a:p>
          <a:p>
            <a:pPr>
              <a:lnSpc>
                <a:spcPct val="150000"/>
              </a:lnSpc>
            </a:pPr>
            <a:endParaRPr lang="en-US" sz="2400" b="0" dirty="0"/>
          </a:p>
        </p:txBody>
      </p:sp>
      <p:pic>
        <p:nvPicPr>
          <p:cNvPr id="8" name="Image 2" descr="Une image contenant alimentation, dessin&#10;&#10;Description générée automatiquement">
            <a:extLst>
              <a:ext uri="{FF2B5EF4-FFF2-40B4-BE49-F238E27FC236}">
                <a16:creationId xmlns:a16="http://schemas.microsoft.com/office/drawing/2014/main" id="{796C5B08-3191-4D4D-BCE7-79B11A183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806" y="7062215"/>
            <a:ext cx="3313274" cy="1611863"/>
          </a:xfrm>
          <a:prstGeom prst="rect">
            <a:avLst/>
          </a:prstGeom>
        </p:spPr>
      </p:pic>
      <p:sp>
        <p:nvSpPr>
          <p:cNvPr id="4" name="TextBox 3">
            <a:extLst>
              <a:ext uri="{FF2B5EF4-FFF2-40B4-BE49-F238E27FC236}">
                <a16:creationId xmlns:a16="http://schemas.microsoft.com/office/drawing/2014/main" id="{B44D842F-02F2-1191-60E4-8E6B9C506090}"/>
              </a:ext>
            </a:extLst>
          </p:cNvPr>
          <p:cNvSpPr txBox="1"/>
          <p:nvPr/>
        </p:nvSpPr>
        <p:spPr>
          <a:xfrm>
            <a:off x="8670133" y="6739050"/>
            <a:ext cx="5992879" cy="646331"/>
          </a:xfrm>
          <a:prstGeom prst="rect">
            <a:avLst/>
          </a:prstGeom>
          <a:noFill/>
        </p:spPr>
        <p:txBody>
          <a:bodyPr wrap="square">
            <a:spAutoFit/>
          </a:bodyPr>
          <a:lstStyle/>
          <a:p>
            <a:r>
              <a:rPr lang="en-AU" dirty="0">
                <a:solidFill>
                  <a:srgbClr val="35414B"/>
                </a:solidFill>
                <a:latin typeface="Roboto" panose="02000000000000000000" pitchFamily="2" charset="0"/>
              </a:rPr>
              <a:t>LEGO® Braille Bricks in the hands of a number of students designed as a playful introduction to braille</a:t>
            </a:r>
            <a:endParaRPr lang="en-AU" dirty="0"/>
          </a:p>
        </p:txBody>
      </p:sp>
      <p:pic>
        <p:nvPicPr>
          <p:cNvPr id="5" name="Picture 4" descr="LEGO® Braille Bricks in the hands of a number of students designed as a playful introduction to braille&#10;">
            <a:extLst>
              <a:ext uri="{FF2B5EF4-FFF2-40B4-BE49-F238E27FC236}">
                <a16:creationId xmlns:a16="http://schemas.microsoft.com/office/drawing/2014/main" id="{7B848F2C-A09A-70CB-2FF2-002B7C35DD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1722" y="2692401"/>
            <a:ext cx="5684521" cy="3789680"/>
          </a:xfrm>
          <a:prstGeom prst="rect">
            <a:avLst/>
          </a:prstGeom>
        </p:spPr>
      </p:pic>
    </p:spTree>
    <p:extLst>
      <p:ext uri="{BB962C8B-B14F-4D97-AF65-F5344CB8AC3E}">
        <p14:creationId xmlns:p14="http://schemas.microsoft.com/office/powerpoint/2010/main" val="367483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646" y="182881"/>
            <a:ext cx="8154000" cy="1262538"/>
          </a:xfrm>
        </p:spPr>
        <p:txBody>
          <a:bodyPr>
            <a:normAutofit/>
          </a:bodyPr>
          <a:lstStyle/>
          <a:p>
            <a:r>
              <a:rPr lang="en-GB" dirty="0"/>
              <a:t>Characteristics</a:t>
            </a:r>
            <a:endParaRPr lang="en-AU" dirty="0"/>
          </a:p>
        </p:txBody>
      </p:sp>
      <p:sp>
        <p:nvSpPr>
          <p:cNvPr id="3" name="Footer Placeholder 2"/>
          <p:cNvSpPr>
            <a:spLocks noGrp="1"/>
          </p:cNvSpPr>
          <p:nvPr>
            <p:ph type="ftr" sz="quarter" idx="11"/>
          </p:nvPr>
        </p:nvSpPr>
        <p:spPr/>
        <p:txBody>
          <a:bodyPr/>
          <a:lstStyle/>
          <a:p>
            <a:r>
              <a:rPr lang="en-AU"/>
              <a:t>LEGO Braille Bricks</a:t>
            </a:r>
          </a:p>
        </p:txBody>
      </p:sp>
      <p:sp>
        <p:nvSpPr>
          <p:cNvPr id="4" name="Slide Number Placeholder 3"/>
          <p:cNvSpPr>
            <a:spLocks noGrp="1"/>
          </p:cNvSpPr>
          <p:nvPr>
            <p:ph type="sldNum" sz="quarter" idx="12"/>
          </p:nvPr>
        </p:nvSpPr>
        <p:spPr/>
        <p:txBody>
          <a:bodyPr/>
          <a:lstStyle/>
          <a:p>
            <a:fld id="{1F04BBF8-6C63-45D9-88C3-789E628EC6D6}" type="slidenum">
              <a:rPr lang="en-AU" smtClean="0"/>
              <a:pPr/>
              <a:t>3</a:t>
            </a:fld>
            <a:endParaRPr lang="en-AU"/>
          </a:p>
        </p:txBody>
      </p:sp>
      <p:sp>
        <p:nvSpPr>
          <p:cNvPr id="7" name="Text Placeholder 6"/>
          <p:cNvSpPr>
            <a:spLocks noGrp="1"/>
          </p:cNvSpPr>
          <p:nvPr>
            <p:ph type="body" sz="quarter" idx="15"/>
          </p:nvPr>
        </p:nvSpPr>
        <p:spPr>
          <a:xfrm>
            <a:off x="1497415" y="2783134"/>
            <a:ext cx="5229330" cy="5145234"/>
          </a:xfrm>
        </p:spPr>
        <p:txBody>
          <a:bodyPr>
            <a:normAutofit/>
          </a:bodyPr>
          <a:lstStyle/>
          <a:p>
            <a:pPr marL="342917" indent="-342917">
              <a:lnSpc>
                <a:spcPct val="150000"/>
              </a:lnSpc>
              <a:buFont typeface="Arial" panose="020B0604020202020204" pitchFamily="34" charset="0"/>
              <a:buChar char="•"/>
            </a:pPr>
            <a:r>
              <a:rPr lang="en-AU" sz="2800" b="0" dirty="0"/>
              <a:t>Joyful</a:t>
            </a:r>
          </a:p>
          <a:p>
            <a:pPr marL="342917" indent="-342917">
              <a:lnSpc>
                <a:spcPct val="150000"/>
              </a:lnSpc>
              <a:buFont typeface="Arial" panose="020B0604020202020204" pitchFamily="34" charset="0"/>
              <a:buChar char="•"/>
            </a:pPr>
            <a:r>
              <a:rPr lang="en-AU" sz="2800" b="0" dirty="0"/>
              <a:t>Actively engaging</a:t>
            </a:r>
          </a:p>
          <a:p>
            <a:pPr marL="342917" indent="-342917">
              <a:lnSpc>
                <a:spcPct val="150000"/>
              </a:lnSpc>
              <a:buFont typeface="Arial" panose="020B0604020202020204" pitchFamily="34" charset="0"/>
              <a:buChar char="•"/>
            </a:pPr>
            <a:r>
              <a:rPr lang="en-AU" sz="2800" b="0" dirty="0"/>
              <a:t>Socially interactive</a:t>
            </a:r>
          </a:p>
          <a:p>
            <a:pPr marL="342917" indent="-342917">
              <a:lnSpc>
                <a:spcPct val="150000"/>
              </a:lnSpc>
              <a:buFont typeface="Arial" panose="020B0604020202020204" pitchFamily="34" charset="0"/>
              <a:buChar char="•"/>
            </a:pPr>
            <a:r>
              <a:rPr lang="en-AU" sz="2800" b="0" dirty="0"/>
              <a:t>Meaningful</a:t>
            </a:r>
          </a:p>
          <a:p>
            <a:pPr marL="342917" indent="-342917">
              <a:lnSpc>
                <a:spcPct val="150000"/>
              </a:lnSpc>
              <a:buFont typeface="Arial" panose="020B0604020202020204" pitchFamily="34" charset="0"/>
              <a:buChar char="•"/>
            </a:pPr>
            <a:r>
              <a:rPr lang="en-AU" sz="2800" b="0" dirty="0"/>
              <a:t>Iterative</a:t>
            </a:r>
          </a:p>
        </p:txBody>
      </p:sp>
      <p:pic>
        <p:nvPicPr>
          <p:cNvPr id="5" name="Picture 4" descr="Five children of all ages playing with LEGO braille together and separately  &#10;"/>
          <p:cNvPicPr>
            <a:picLocks noChangeAspect="1"/>
          </p:cNvPicPr>
          <p:nvPr/>
        </p:nvPicPr>
        <p:blipFill rotWithShape="1">
          <a:blip r:embed="rId3" cstate="print">
            <a:extLst>
              <a:ext uri="{28A0092B-C50C-407E-A947-70E740481C1C}">
                <a14:useLocalDpi xmlns:a14="http://schemas.microsoft.com/office/drawing/2010/main" val="0"/>
              </a:ext>
            </a:extLst>
          </a:blip>
          <a:srcRect l="15117" t="15112" r="12210" b="-1306"/>
          <a:stretch/>
        </p:blipFill>
        <p:spPr>
          <a:xfrm>
            <a:off x="8305690" y="2402795"/>
            <a:ext cx="6226315" cy="4932889"/>
          </a:xfrm>
          <a:prstGeom prst="rect">
            <a:avLst/>
          </a:prstGeom>
        </p:spPr>
      </p:pic>
      <p:sp>
        <p:nvSpPr>
          <p:cNvPr id="9" name="TextBox 8" descr="Five children of all ages playing with LEGO braille together and separately  &#10;"/>
          <p:cNvSpPr txBox="1"/>
          <p:nvPr/>
        </p:nvSpPr>
        <p:spPr>
          <a:xfrm>
            <a:off x="8174740" y="7433688"/>
            <a:ext cx="6997793" cy="646331"/>
          </a:xfrm>
          <a:prstGeom prst="rect">
            <a:avLst/>
          </a:prstGeom>
          <a:noFill/>
        </p:spPr>
        <p:txBody>
          <a:bodyPr wrap="square" rtlCol="0">
            <a:spAutoFit/>
          </a:bodyPr>
          <a:lstStyle/>
          <a:p>
            <a:r>
              <a:rPr lang="en-AU" dirty="0"/>
              <a:t>Five children of all ages playing with LEGO braille together and separately  </a:t>
            </a:r>
          </a:p>
        </p:txBody>
      </p:sp>
      <p:pic>
        <p:nvPicPr>
          <p:cNvPr id="6" name="Image 2" descr="Une image contenant alimentation, dessin&#10;&#10;Description générée automatiquement">
            <a:extLst>
              <a:ext uri="{FF2B5EF4-FFF2-40B4-BE49-F238E27FC236}">
                <a16:creationId xmlns:a16="http://schemas.microsoft.com/office/drawing/2014/main" id="{7F785A3D-71CD-2AA5-3A81-1726BAEB8B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806" y="7062215"/>
            <a:ext cx="3313274" cy="1611863"/>
          </a:xfrm>
          <a:prstGeom prst="rect">
            <a:avLst/>
          </a:prstGeom>
        </p:spPr>
      </p:pic>
    </p:spTree>
    <p:extLst>
      <p:ext uri="{BB962C8B-B14F-4D97-AF65-F5344CB8AC3E}">
        <p14:creationId xmlns:p14="http://schemas.microsoft.com/office/powerpoint/2010/main" val="139851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AU" dirty="0"/>
              <a:t>Bringing the bricks down under</a:t>
            </a:r>
          </a:p>
        </p:txBody>
      </p:sp>
      <p:sp>
        <p:nvSpPr>
          <p:cNvPr id="3" name="Footer Placeholder 2"/>
          <p:cNvSpPr>
            <a:spLocks noGrp="1"/>
          </p:cNvSpPr>
          <p:nvPr>
            <p:ph type="ftr" sz="quarter" idx="11"/>
          </p:nvPr>
        </p:nvSpPr>
        <p:spPr/>
        <p:txBody>
          <a:bodyPr/>
          <a:lstStyle/>
          <a:p>
            <a:r>
              <a:rPr lang="en-AU" dirty="0"/>
              <a:t>LEGO</a:t>
            </a:r>
            <a:r>
              <a:rPr lang="en-AU" b="0" i="0" dirty="0">
                <a:solidFill>
                  <a:srgbClr val="35414B"/>
                </a:solidFill>
                <a:effectLst/>
                <a:latin typeface="Roboto" panose="02000000000000000000" pitchFamily="2" charset="0"/>
              </a:rPr>
              <a:t> </a:t>
            </a:r>
            <a:r>
              <a:rPr lang="en-AU" dirty="0"/>
              <a:t> Braille Bricks</a:t>
            </a:r>
          </a:p>
        </p:txBody>
      </p:sp>
      <p:sp>
        <p:nvSpPr>
          <p:cNvPr id="4" name="Slide Number Placeholder 3"/>
          <p:cNvSpPr>
            <a:spLocks noGrp="1"/>
          </p:cNvSpPr>
          <p:nvPr>
            <p:ph type="sldNum" sz="quarter" idx="12"/>
          </p:nvPr>
        </p:nvSpPr>
        <p:spPr/>
        <p:txBody>
          <a:bodyPr/>
          <a:lstStyle/>
          <a:p>
            <a:fld id="{1F04BBF8-6C63-45D9-88C3-789E628EC6D6}" type="slidenum">
              <a:rPr lang="en-AU" smtClean="0"/>
              <a:pPr/>
              <a:t>4</a:t>
            </a:fld>
            <a:endParaRPr lang="en-AU"/>
          </a:p>
        </p:txBody>
      </p:sp>
      <p:sp>
        <p:nvSpPr>
          <p:cNvPr id="14" name="Text Placeholder 13"/>
          <p:cNvSpPr>
            <a:spLocks noGrp="1"/>
          </p:cNvSpPr>
          <p:nvPr>
            <p:ph type="body" sz="quarter" idx="14"/>
          </p:nvPr>
        </p:nvSpPr>
        <p:spPr>
          <a:xfrm>
            <a:off x="1247665" y="3836777"/>
            <a:ext cx="5728829" cy="4555956"/>
          </a:xfrm>
        </p:spPr>
        <p:txBody>
          <a:bodyPr>
            <a:noAutofit/>
          </a:bodyPr>
          <a:lstStyle/>
          <a:p>
            <a:pPr marL="342917" indent="-342917">
              <a:lnSpc>
                <a:spcPct val="150000"/>
              </a:lnSpc>
              <a:buFont typeface="Arial" panose="020B0604020202020204" pitchFamily="34" charset="0"/>
              <a:buChar char="•"/>
            </a:pPr>
            <a:r>
              <a:rPr lang="en-US" sz="2801" b="0" dirty="0"/>
              <a:t>Preparation </a:t>
            </a:r>
          </a:p>
          <a:p>
            <a:pPr marL="342917" indent="-342917">
              <a:lnSpc>
                <a:spcPct val="150000"/>
              </a:lnSpc>
              <a:buFont typeface="Arial" panose="020B0604020202020204" pitchFamily="34" charset="0"/>
              <a:buChar char="•"/>
            </a:pPr>
            <a:r>
              <a:rPr lang="en-US" sz="2801" b="0" dirty="0"/>
              <a:t>Trained the practitioners </a:t>
            </a:r>
          </a:p>
          <a:p>
            <a:pPr marL="342917" indent="-342917">
              <a:lnSpc>
                <a:spcPct val="150000"/>
              </a:lnSpc>
              <a:buFont typeface="Arial" panose="020B0604020202020204" pitchFamily="34" charset="0"/>
              <a:buChar char="•"/>
            </a:pPr>
            <a:r>
              <a:rPr lang="en-US" sz="2801" b="0" dirty="0"/>
              <a:t>Delivered the LBB boxes </a:t>
            </a:r>
          </a:p>
          <a:p>
            <a:pPr>
              <a:lnSpc>
                <a:spcPct val="150000"/>
              </a:lnSpc>
            </a:pPr>
            <a:endParaRPr lang="en-US" sz="2400" b="0" dirty="0"/>
          </a:p>
        </p:txBody>
      </p:sp>
      <p:pic>
        <p:nvPicPr>
          <p:cNvPr id="7" name="Picture 6" descr="Child and adult hands playing with Lego braille bricks together. &#10;">
            <a:extLst>
              <a:ext uri="{FF2B5EF4-FFF2-40B4-BE49-F238E27FC236}">
                <a16:creationId xmlns:a16="http://schemas.microsoft.com/office/drawing/2014/main" id="{2D6EEBFA-9CC3-816B-E0DE-15724F984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931" y="3648369"/>
            <a:ext cx="5556546" cy="3722794"/>
          </a:xfrm>
          <a:prstGeom prst="rect">
            <a:avLst/>
          </a:prstGeom>
        </p:spPr>
      </p:pic>
      <p:sp>
        <p:nvSpPr>
          <p:cNvPr id="8" name="TextBox 7" descr="Child and adult hands playing with Lego braille bricks together. &#10;">
            <a:extLst>
              <a:ext uri="{FF2B5EF4-FFF2-40B4-BE49-F238E27FC236}">
                <a16:creationId xmlns:a16="http://schemas.microsoft.com/office/drawing/2014/main" id="{B3D5BF84-5A27-00CC-015C-87C48E9E0408}"/>
              </a:ext>
            </a:extLst>
          </p:cNvPr>
          <p:cNvSpPr txBox="1"/>
          <p:nvPr/>
        </p:nvSpPr>
        <p:spPr>
          <a:xfrm>
            <a:off x="8297931" y="7777056"/>
            <a:ext cx="5728828" cy="923330"/>
          </a:xfrm>
          <a:prstGeom prst="rect">
            <a:avLst/>
          </a:prstGeom>
          <a:noFill/>
        </p:spPr>
        <p:txBody>
          <a:bodyPr wrap="square" rtlCol="0">
            <a:spAutoFit/>
          </a:bodyPr>
          <a:lstStyle/>
          <a:p>
            <a:r>
              <a:rPr lang="en-AU" dirty="0">
                <a:cs typeface="Calibri"/>
              </a:rPr>
              <a:t>Child and adult hands playing with Lego braille bricks together. </a:t>
            </a:r>
          </a:p>
          <a:p>
            <a:endParaRPr lang="en-AU" dirty="0"/>
          </a:p>
        </p:txBody>
      </p:sp>
      <p:pic>
        <p:nvPicPr>
          <p:cNvPr id="2" name="Image 2" descr="Une image contenant alimentation, dessin&#10;&#10;Description générée automatiquement">
            <a:extLst>
              <a:ext uri="{FF2B5EF4-FFF2-40B4-BE49-F238E27FC236}">
                <a16:creationId xmlns:a16="http://schemas.microsoft.com/office/drawing/2014/main" id="{5F15F466-DE01-85E6-9B5B-18081DD182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806" y="7062215"/>
            <a:ext cx="3313274" cy="1611863"/>
          </a:xfrm>
          <a:prstGeom prst="rect">
            <a:avLst/>
          </a:prstGeom>
        </p:spPr>
      </p:pic>
    </p:spTree>
    <p:extLst>
      <p:ext uri="{BB962C8B-B14F-4D97-AF65-F5344CB8AC3E}">
        <p14:creationId xmlns:p14="http://schemas.microsoft.com/office/powerpoint/2010/main" val="18533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AU" dirty="0"/>
              <a:t>Training</a:t>
            </a:r>
          </a:p>
        </p:txBody>
      </p:sp>
      <p:sp>
        <p:nvSpPr>
          <p:cNvPr id="3" name="Footer Placeholder 2"/>
          <p:cNvSpPr>
            <a:spLocks noGrp="1"/>
          </p:cNvSpPr>
          <p:nvPr>
            <p:ph type="ftr" sz="quarter" idx="11"/>
          </p:nvPr>
        </p:nvSpPr>
        <p:spPr/>
        <p:txBody>
          <a:bodyPr/>
          <a:lstStyle/>
          <a:p>
            <a:r>
              <a:rPr lang="en-AU" dirty="0"/>
              <a:t>LEGO</a:t>
            </a:r>
            <a:r>
              <a:rPr lang="en-AU" b="0" i="0" dirty="0">
                <a:solidFill>
                  <a:srgbClr val="35414B"/>
                </a:solidFill>
                <a:effectLst/>
                <a:latin typeface="Roboto" panose="02000000000000000000" pitchFamily="2" charset="0"/>
              </a:rPr>
              <a:t> </a:t>
            </a:r>
            <a:r>
              <a:rPr lang="en-AU" dirty="0"/>
              <a:t> Braille Bricks</a:t>
            </a:r>
          </a:p>
        </p:txBody>
      </p:sp>
      <p:sp>
        <p:nvSpPr>
          <p:cNvPr id="4" name="Slide Number Placeholder 3"/>
          <p:cNvSpPr>
            <a:spLocks noGrp="1"/>
          </p:cNvSpPr>
          <p:nvPr>
            <p:ph type="sldNum" sz="quarter" idx="12"/>
          </p:nvPr>
        </p:nvSpPr>
        <p:spPr/>
        <p:txBody>
          <a:bodyPr/>
          <a:lstStyle/>
          <a:p>
            <a:fld id="{1F04BBF8-6C63-45D9-88C3-789E628EC6D6}" type="slidenum">
              <a:rPr lang="en-AU" smtClean="0"/>
              <a:pPr/>
              <a:t>5</a:t>
            </a:fld>
            <a:endParaRPr lang="en-AU"/>
          </a:p>
        </p:txBody>
      </p:sp>
      <p:pic>
        <p:nvPicPr>
          <p:cNvPr id="5" name="Picture 4">
            <a:extLst>
              <a:ext uri="{FF2B5EF4-FFF2-40B4-BE49-F238E27FC236}">
                <a16:creationId xmlns:a16="http://schemas.microsoft.com/office/drawing/2014/main" id="{CDCDA711-0E2D-BA33-A1A2-750A49F713A8}"/>
              </a:ext>
            </a:extLst>
          </p:cNvPr>
          <p:cNvPicPr>
            <a:picLocks noChangeAspect="1"/>
          </p:cNvPicPr>
          <p:nvPr/>
        </p:nvPicPr>
        <p:blipFill rotWithShape="1">
          <a:blip r:embed="rId3"/>
          <a:srcRect t="35068"/>
          <a:stretch/>
        </p:blipFill>
        <p:spPr>
          <a:xfrm>
            <a:off x="4236716" y="2596774"/>
            <a:ext cx="11195346" cy="5073400"/>
          </a:xfrm>
          <a:prstGeom prst="rect">
            <a:avLst/>
          </a:prstGeom>
        </p:spPr>
      </p:pic>
      <p:sp>
        <p:nvSpPr>
          <p:cNvPr id="2" name="TextBox 1" descr="Marie being filmed training practitioners in Australia &#10;&#10;">
            <a:extLst>
              <a:ext uri="{FF2B5EF4-FFF2-40B4-BE49-F238E27FC236}">
                <a16:creationId xmlns:a16="http://schemas.microsoft.com/office/drawing/2014/main" id="{5282CD1D-C8E3-1E72-1346-F73ECC053A81}"/>
              </a:ext>
            </a:extLst>
          </p:cNvPr>
          <p:cNvSpPr txBox="1"/>
          <p:nvPr/>
        </p:nvSpPr>
        <p:spPr>
          <a:xfrm>
            <a:off x="6946567" y="7886991"/>
            <a:ext cx="9000000" cy="646331"/>
          </a:xfrm>
          <a:prstGeom prst="rect">
            <a:avLst/>
          </a:prstGeom>
          <a:noFill/>
        </p:spPr>
        <p:txBody>
          <a:bodyPr wrap="square" rtlCol="0">
            <a:spAutoFit/>
          </a:bodyPr>
          <a:lstStyle/>
          <a:p>
            <a:r>
              <a:rPr lang="en-AU" dirty="0">
                <a:cs typeface="Calibri"/>
              </a:rPr>
              <a:t>Marie being filmed training practitioners in Australia </a:t>
            </a:r>
          </a:p>
          <a:p>
            <a:endParaRPr lang="en-AU" dirty="0"/>
          </a:p>
        </p:txBody>
      </p:sp>
      <p:pic>
        <p:nvPicPr>
          <p:cNvPr id="7" name="Image 2" descr="Une image contenant alimentation, dessin&#10;&#10;Description générée automatiquement">
            <a:extLst>
              <a:ext uri="{FF2B5EF4-FFF2-40B4-BE49-F238E27FC236}">
                <a16:creationId xmlns:a16="http://schemas.microsoft.com/office/drawing/2014/main" id="{9D091967-B248-6DE9-91E6-EB2C9E0606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806" y="7062215"/>
            <a:ext cx="3313274" cy="1611863"/>
          </a:xfrm>
          <a:prstGeom prst="rect">
            <a:avLst/>
          </a:prstGeom>
        </p:spPr>
      </p:pic>
    </p:spTree>
    <p:extLst>
      <p:ext uri="{BB962C8B-B14F-4D97-AF65-F5344CB8AC3E}">
        <p14:creationId xmlns:p14="http://schemas.microsoft.com/office/powerpoint/2010/main" val="57881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AU" dirty="0"/>
              <a:t>Difficulties </a:t>
            </a:r>
          </a:p>
        </p:txBody>
      </p:sp>
      <p:sp>
        <p:nvSpPr>
          <p:cNvPr id="3" name="Footer Placeholder 2"/>
          <p:cNvSpPr>
            <a:spLocks noGrp="1"/>
          </p:cNvSpPr>
          <p:nvPr>
            <p:ph type="ftr" sz="quarter" idx="11"/>
          </p:nvPr>
        </p:nvSpPr>
        <p:spPr/>
        <p:txBody>
          <a:bodyPr/>
          <a:lstStyle/>
          <a:p>
            <a:r>
              <a:rPr lang="en-AU" dirty="0"/>
              <a:t>LEGO</a:t>
            </a:r>
            <a:r>
              <a:rPr lang="en-AU" b="0" i="0" dirty="0">
                <a:solidFill>
                  <a:srgbClr val="35414B"/>
                </a:solidFill>
                <a:effectLst/>
                <a:latin typeface="Roboto" panose="02000000000000000000" pitchFamily="2" charset="0"/>
              </a:rPr>
              <a:t> </a:t>
            </a:r>
            <a:r>
              <a:rPr lang="en-AU" dirty="0"/>
              <a:t> Braille Bricks</a:t>
            </a:r>
          </a:p>
        </p:txBody>
      </p:sp>
      <p:sp>
        <p:nvSpPr>
          <p:cNvPr id="4" name="Slide Number Placeholder 3"/>
          <p:cNvSpPr>
            <a:spLocks noGrp="1"/>
          </p:cNvSpPr>
          <p:nvPr>
            <p:ph type="sldNum" sz="quarter" idx="12"/>
          </p:nvPr>
        </p:nvSpPr>
        <p:spPr/>
        <p:txBody>
          <a:bodyPr/>
          <a:lstStyle/>
          <a:p>
            <a:fld id="{1F04BBF8-6C63-45D9-88C3-789E628EC6D6}" type="slidenum">
              <a:rPr lang="en-AU" smtClean="0"/>
              <a:pPr/>
              <a:t>6</a:t>
            </a:fld>
            <a:endParaRPr lang="en-AU"/>
          </a:p>
        </p:txBody>
      </p:sp>
      <p:pic>
        <p:nvPicPr>
          <p:cNvPr id="10" name="Picture 2" descr="Fingers feeling the raised braille dots on the LEGO brick">
            <a:extLst>
              <a:ext uri="{FF2B5EF4-FFF2-40B4-BE49-F238E27FC236}">
                <a16:creationId xmlns:a16="http://schemas.microsoft.com/office/drawing/2014/main" id="{55B7FB5E-9A0E-CF01-C76C-782933BEE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962" y="2112083"/>
            <a:ext cx="7629440" cy="50859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descr="Fingers feeling the raised braille dots &#10;">
            <a:extLst>
              <a:ext uri="{FF2B5EF4-FFF2-40B4-BE49-F238E27FC236}">
                <a16:creationId xmlns:a16="http://schemas.microsoft.com/office/drawing/2014/main" id="{27A593DB-7FFA-4DFF-5187-A1E597159BF1}"/>
              </a:ext>
            </a:extLst>
          </p:cNvPr>
          <p:cNvSpPr txBox="1"/>
          <p:nvPr/>
        </p:nvSpPr>
        <p:spPr>
          <a:xfrm>
            <a:off x="6571962" y="7397254"/>
            <a:ext cx="7629440" cy="646331"/>
          </a:xfrm>
          <a:prstGeom prst="rect">
            <a:avLst/>
          </a:prstGeom>
          <a:noFill/>
        </p:spPr>
        <p:txBody>
          <a:bodyPr wrap="square" rtlCol="0">
            <a:spAutoFit/>
          </a:bodyPr>
          <a:lstStyle/>
          <a:p>
            <a:r>
              <a:rPr lang="en-AU" dirty="0">
                <a:cs typeface="Calibri"/>
              </a:rPr>
              <a:t>Fingers feeling the raised braille dots </a:t>
            </a:r>
          </a:p>
          <a:p>
            <a:endParaRPr lang="en-AU" dirty="0"/>
          </a:p>
        </p:txBody>
      </p:sp>
      <p:pic>
        <p:nvPicPr>
          <p:cNvPr id="2" name="Image 2" descr="Une image contenant alimentation, dessin&#10;&#10;Description générée automatiquement">
            <a:extLst>
              <a:ext uri="{FF2B5EF4-FFF2-40B4-BE49-F238E27FC236}">
                <a16:creationId xmlns:a16="http://schemas.microsoft.com/office/drawing/2014/main" id="{B83C1181-B7BC-C34A-CEC0-E14F296613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806" y="7062215"/>
            <a:ext cx="3313274" cy="1611863"/>
          </a:xfrm>
          <a:prstGeom prst="rect">
            <a:avLst/>
          </a:prstGeom>
        </p:spPr>
      </p:pic>
    </p:spTree>
    <p:extLst>
      <p:ext uri="{BB962C8B-B14F-4D97-AF65-F5344CB8AC3E}">
        <p14:creationId xmlns:p14="http://schemas.microsoft.com/office/powerpoint/2010/main" val="194154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9BD5-6C5B-4EB9-9C89-D245C528F76C}"/>
              </a:ext>
            </a:extLst>
          </p:cNvPr>
          <p:cNvSpPr>
            <a:spLocks noGrp="1"/>
          </p:cNvSpPr>
          <p:nvPr>
            <p:ph type="title"/>
          </p:nvPr>
        </p:nvSpPr>
        <p:spPr/>
        <p:txBody>
          <a:bodyPr/>
          <a:lstStyle/>
          <a:p>
            <a:r>
              <a:rPr lang="en-US" dirty="0">
                <a:cs typeface="Arial"/>
              </a:rPr>
              <a:t>Vision Australia Website</a:t>
            </a:r>
            <a:endParaRPr lang="en-US" dirty="0"/>
          </a:p>
        </p:txBody>
      </p:sp>
      <p:sp>
        <p:nvSpPr>
          <p:cNvPr id="4" name="Slide Number Placeholder 3">
            <a:extLst>
              <a:ext uri="{FF2B5EF4-FFF2-40B4-BE49-F238E27FC236}">
                <a16:creationId xmlns:a16="http://schemas.microsoft.com/office/drawing/2014/main" id="{3E8BC0E4-F978-47ED-9804-373BE6E003D5}"/>
              </a:ext>
            </a:extLst>
          </p:cNvPr>
          <p:cNvSpPr>
            <a:spLocks noGrp="1"/>
          </p:cNvSpPr>
          <p:nvPr>
            <p:ph type="sldNum" sz="quarter" idx="12"/>
          </p:nvPr>
        </p:nvSpPr>
        <p:spPr/>
        <p:txBody>
          <a:bodyPr/>
          <a:lstStyle/>
          <a:p>
            <a:fld id="{1F04BBF8-6C63-45D9-88C3-789E628EC6D6}" type="slidenum">
              <a:rPr lang="en-AU" smtClean="0"/>
              <a:pPr/>
              <a:t>7</a:t>
            </a:fld>
            <a:endParaRPr lang="en-AU"/>
          </a:p>
        </p:txBody>
      </p:sp>
      <p:pic>
        <p:nvPicPr>
          <p:cNvPr id="5" name="Picture 5" descr="Vision Australia website to order LEGO Braille Bricks&#10;">
            <a:extLst>
              <a:ext uri="{FF2B5EF4-FFF2-40B4-BE49-F238E27FC236}">
                <a16:creationId xmlns:a16="http://schemas.microsoft.com/office/drawing/2014/main" id="{B8084AAA-B995-4A79-9AD2-787D14A5FB7C}"/>
              </a:ext>
            </a:extLst>
          </p:cNvPr>
          <p:cNvPicPr>
            <a:picLocks noChangeAspect="1"/>
          </p:cNvPicPr>
          <p:nvPr/>
        </p:nvPicPr>
        <p:blipFill>
          <a:blip r:embed="rId3"/>
          <a:stretch>
            <a:fillRect/>
          </a:stretch>
        </p:blipFill>
        <p:spPr>
          <a:xfrm>
            <a:off x="6949913" y="2127394"/>
            <a:ext cx="5908361" cy="5840821"/>
          </a:xfrm>
          <a:prstGeom prst="rect">
            <a:avLst/>
          </a:prstGeom>
        </p:spPr>
      </p:pic>
      <p:sp>
        <p:nvSpPr>
          <p:cNvPr id="6" name="TextBox 5" descr="Vision Australia website to order LEGO Braille Bricks&#10;">
            <a:extLst>
              <a:ext uri="{FF2B5EF4-FFF2-40B4-BE49-F238E27FC236}">
                <a16:creationId xmlns:a16="http://schemas.microsoft.com/office/drawing/2014/main" id="{450C08B1-8E61-E28F-D91D-1B0681BC4295}"/>
              </a:ext>
            </a:extLst>
          </p:cNvPr>
          <p:cNvSpPr txBox="1"/>
          <p:nvPr/>
        </p:nvSpPr>
        <p:spPr>
          <a:xfrm>
            <a:off x="7076615" y="8247816"/>
            <a:ext cx="5926036" cy="369332"/>
          </a:xfrm>
          <a:prstGeom prst="rect">
            <a:avLst/>
          </a:prstGeom>
          <a:noFill/>
        </p:spPr>
        <p:txBody>
          <a:bodyPr wrap="square" rtlCol="0">
            <a:spAutoFit/>
          </a:bodyPr>
          <a:lstStyle/>
          <a:p>
            <a:r>
              <a:rPr lang="en-AU" dirty="0"/>
              <a:t>Vision Australia website to order LEGO Braille Bricks</a:t>
            </a:r>
          </a:p>
        </p:txBody>
      </p:sp>
      <p:pic>
        <p:nvPicPr>
          <p:cNvPr id="3" name="Image 2" descr="Une image contenant alimentation, dessin&#10;&#10;Description générée automatiquement">
            <a:extLst>
              <a:ext uri="{FF2B5EF4-FFF2-40B4-BE49-F238E27FC236}">
                <a16:creationId xmlns:a16="http://schemas.microsoft.com/office/drawing/2014/main" id="{A42CD709-B795-3CC6-07DC-20D566B2F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806" y="7062215"/>
            <a:ext cx="3313274" cy="1611863"/>
          </a:xfrm>
          <a:prstGeom prst="rect">
            <a:avLst/>
          </a:prstGeom>
        </p:spPr>
      </p:pic>
    </p:spTree>
    <p:extLst>
      <p:ext uri="{BB962C8B-B14F-4D97-AF65-F5344CB8AC3E}">
        <p14:creationId xmlns:p14="http://schemas.microsoft.com/office/powerpoint/2010/main" val="416529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Activities</a:t>
            </a:r>
          </a:p>
        </p:txBody>
      </p:sp>
      <p:sp>
        <p:nvSpPr>
          <p:cNvPr id="4" name="Footer Placeholder 3"/>
          <p:cNvSpPr>
            <a:spLocks noGrp="1"/>
          </p:cNvSpPr>
          <p:nvPr>
            <p:ph type="ftr" sz="quarter" idx="11"/>
          </p:nvPr>
        </p:nvSpPr>
        <p:spPr/>
        <p:txBody>
          <a:bodyPr/>
          <a:lstStyle/>
          <a:p>
            <a:r>
              <a:rPr lang="en-AU"/>
              <a:t>LEGO Braille Bricks</a:t>
            </a:r>
          </a:p>
        </p:txBody>
      </p:sp>
      <p:sp>
        <p:nvSpPr>
          <p:cNvPr id="5" name="Slide Number Placeholder 4"/>
          <p:cNvSpPr>
            <a:spLocks noGrp="1"/>
          </p:cNvSpPr>
          <p:nvPr>
            <p:ph type="sldNum" sz="quarter" idx="12"/>
          </p:nvPr>
        </p:nvSpPr>
        <p:spPr/>
        <p:txBody>
          <a:bodyPr/>
          <a:lstStyle/>
          <a:p>
            <a:fld id="{1F04BBF8-6C63-45D9-88C3-789E628EC6D6}" type="slidenum">
              <a:rPr lang="en-AU" smtClean="0"/>
              <a:pPr/>
              <a:t>8</a:t>
            </a:fld>
            <a:endParaRPr lang="en-AU"/>
          </a:p>
        </p:txBody>
      </p:sp>
      <p:pic>
        <p:nvPicPr>
          <p:cNvPr id="6" name="Image 5">
            <a:extLst>
              <a:ext uri="{FF2B5EF4-FFF2-40B4-BE49-F238E27FC236}">
                <a16:creationId xmlns:a16="http://schemas.microsoft.com/office/drawing/2014/main" id="{011FB27F-212A-CC41-8549-17A0EAF815C4}"/>
              </a:ext>
            </a:extLst>
          </p:cNvPr>
          <p:cNvPicPr>
            <a:picLocks noGrp="1" noChangeAspect="1"/>
          </p:cNvPicPr>
          <p:nvPr>
            <p:ph type="tbl" sz="quarter" idx="15"/>
          </p:nvPr>
        </p:nvPicPr>
        <p:blipFill rotWithShape="1">
          <a:blip r:embed="rId3" cstate="screen">
            <a:extLst>
              <a:ext uri="{28A0092B-C50C-407E-A947-70E740481C1C}">
                <a14:useLocalDpi xmlns:a14="http://schemas.microsoft.com/office/drawing/2010/main"/>
              </a:ext>
            </a:extLst>
          </a:blip>
          <a:srcRect t="19487" r="30529" b="22303"/>
          <a:stretch/>
        </p:blipFill>
        <p:spPr>
          <a:xfrm>
            <a:off x="2847110" y="3386396"/>
            <a:ext cx="5823023" cy="2742685"/>
          </a:xfrm>
          <a:prstGeom prst="rect">
            <a:avLst/>
          </a:prstGeom>
        </p:spPr>
      </p:pic>
      <p:sp>
        <p:nvSpPr>
          <p:cNvPr id="8" name="TextBox 7">
            <a:extLst>
              <a:ext uri="{FF2B5EF4-FFF2-40B4-BE49-F238E27FC236}">
                <a16:creationId xmlns:a16="http://schemas.microsoft.com/office/drawing/2014/main" id="{7A312E2C-4F9C-4832-874D-E21D824246F8}"/>
              </a:ext>
            </a:extLst>
          </p:cNvPr>
          <p:cNvSpPr txBox="1"/>
          <p:nvPr/>
        </p:nvSpPr>
        <p:spPr>
          <a:xfrm>
            <a:off x="7515587" y="8463079"/>
            <a:ext cx="6556663" cy="369332"/>
          </a:xfrm>
          <a:prstGeom prst="rect">
            <a:avLst/>
          </a:prstGeom>
          <a:noFill/>
        </p:spPr>
        <p:txBody>
          <a:bodyPr wrap="square">
            <a:spAutoFit/>
          </a:bodyPr>
          <a:lstStyle/>
          <a:p>
            <a:r>
              <a:rPr lang="en-AU" dirty="0">
                <a:hlinkClick r:id="rId4"/>
              </a:rPr>
              <a:t>https://legobraillebricks.com/activities</a:t>
            </a:r>
            <a:r>
              <a:rPr lang="en-AU" dirty="0"/>
              <a:t> </a:t>
            </a:r>
          </a:p>
        </p:txBody>
      </p:sp>
      <p:pic>
        <p:nvPicPr>
          <p:cNvPr id="9" name="Image 1">
            <a:extLst>
              <a:ext uri="{FF2B5EF4-FFF2-40B4-BE49-F238E27FC236}">
                <a16:creationId xmlns:a16="http://schemas.microsoft.com/office/drawing/2014/main" id="{CE40F7B6-364D-4B31-9986-7A3E2368C7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42604" y="2282425"/>
            <a:ext cx="5344118" cy="2169633"/>
          </a:xfrm>
          <a:prstGeom prst="rect">
            <a:avLst/>
          </a:prstGeom>
        </p:spPr>
      </p:pic>
      <p:pic>
        <p:nvPicPr>
          <p:cNvPr id="10" name="Image 2">
            <a:extLst>
              <a:ext uri="{FF2B5EF4-FFF2-40B4-BE49-F238E27FC236}">
                <a16:creationId xmlns:a16="http://schemas.microsoft.com/office/drawing/2014/main" id="{A02C0962-B1F0-4B18-9919-7176684033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39587" y="4876802"/>
            <a:ext cx="5247136" cy="2227669"/>
          </a:xfrm>
          <a:prstGeom prst="rect">
            <a:avLst/>
          </a:prstGeom>
        </p:spPr>
      </p:pic>
      <p:sp>
        <p:nvSpPr>
          <p:cNvPr id="2" name="TextBox 1" descr="There are currently 90 activity sheets – which are divided into pre-braille and braille activities.&#10;">
            <a:extLst>
              <a:ext uri="{FF2B5EF4-FFF2-40B4-BE49-F238E27FC236}">
                <a16:creationId xmlns:a16="http://schemas.microsoft.com/office/drawing/2014/main" id="{C60D6871-12BE-D64A-5311-55FB9B616DA2}"/>
              </a:ext>
            </a:extLst>
          </p:cNvPr>
          <p:cNvSpPr txBox="1"/>
          <p:nvPr/>
        </p:nvSpPr>
        <p:spPr>
          <a:xfrm>
            <a:off x="7108701" y="7328430"/>
            <a:ext cx="7231045" cy="646331"/>
          </a:xfrm>
          <a:prstGeom prst="rect">
            <a:avLst/>
          </a:prstGeom>
          <a:noFill/>
        </p:spPr>
        <p:txBody>
          <a:bodyPr wrap="square" rtlCol="0">
            <a:spAutoFit/>
          </a:bodyPr>
          <a:lstStyle/>
          <a:p>
            <a:r>
              <a:rPr lang="en-AU" dirty="0">
                <a:cs typeface="Calibri"/>
              </a:rPr>
              <a:t>There are currently 90 activity sheets – which are divided into pre-braille and braille activities.</a:t>
            </a:r>
            <a:endParaRPr lang="en-AU" dirty="0"/>
          </a:p>
        </p:txBody>
      </p:sp>
      <p:pic>
        <p:nvPicPr>
          <p:cNvPr id="11" name="Image 2" descr="Une image contenant alimentation, dessin&#10;&#10;Description générée automatiquement">
            <a:extLst>
              <a:ext uri="{FF2B5EF4-FFF2-40B4-BE49-F238E27FC236}">
                <a16:creationId xmlns:a16="http://schemas.microsoft.com/office/drawing/2014/main" id="{A9A99EB3-1CE4-5536-57DC-4D8773B75F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8806" y="7062215"/>
            <a:ext cx="3313274" cy="1611863"/>
          </a:xfrm>
          <a:prstGeom prst="rect">
            <a:avLst/>
          </a:prstGeom>
        </p:spPr>
      </p:pic>
    </p:spTree>
    <p:extLst>
      <p:ext uri="{BB962C8B-B14F-4D97-AF65-F5344CB8AC3E}">
        <p14:creationId xmlns:p14="http://schemas.microsoft.com/office/powerpoint/2010/main" val="20092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MOOC and videos  </a:t>
            </a:r>
          </a:p>
        </p:txBody>
      </p:sp>
      <p:sp>
        <p:nvSpPr>
          <p:cNvPr id="4" name="Footer Placeholder 3"/>
          <p:cNvSpPr>
            <a:spLocks noGrp="1"/>
          </p:cNvSpPr>
          <p:nvPr>
            <p:ph type="ftr" sz="quarter" idx="11"/>
          </p:nvPr>
        </p:nvSpPr>
        <p:spPr/>
        <p:txBody>
          <a:bodyPr/>
          <a:lstStyle/>
          <a:p>
            <a:r>
              <a:rPr lang="en-AU"/>
              <a:t>LEGO Braille Bricks</a:t>
            </a:r>
          </a:p>
        </p:txBody>
      </p:sp>
      <p:sp>
        <p:nvSpPr>
          <p:cNvPr id="5" name="Slide Number Placeholder 4"/>
          <p:cNvSpPr>
            <a:spLocks noGrp="1"/>
          </p:cNvSpPr>
          <p:nvPr>
            <p:ph type="sldNum" sz="quarter" idx="12"/>
          </p:nvPr>
        </p:nvSpPr>
        <p:spPr/>
        <p:txBody>
          <a:bodyPr/>
          <a:lstStyle/>
          <a:p>
            <a:fld id="{1F04BBF8-6C63-45D9-88C3-789E628EC6D6}" type="slidenum">
              <a:rPr lang="en-AU" smtClean="0"/>
              <a:pPr/>
              <a:t>9</a:t>
            </a:fld>
            <a:endParaRPr lang="en-AU"/>
          </a:p>
        </p:txBody>
      </p:sp>
      <p:pic>
        <p:nvPicPr>
          <p:cNvPr id="9" name="Picture 8">
            <a:extLst>
              <a:ext uri="{FF2B5EF4-FFF2-40B4-BE49-F238E27FC236}">
                <a16:creationId xmlns:a16="http://schemas.microsoft.com/office/drawing/2014/main" id="{E5A4AC12-F1CF-498B-A508-593E209D2D70}"/>
              </a:ext>
            </a:extLst>
          </p:cNvPr>
          <p:cNvPicPr>
            <a:picLocks noChangeAspect="1"/>
          </p:cNvPicPr>
          <p:nvPr/>
        </p:nvPicPr>
        <p:blipFill>
          <a:blip r:embed="rId3"/>
          <a:stretch>
            <a:fillRect/>
          </a:stretch>
        </p:blipFill>
        <p:spPr>
          <a:xfrm>
            <a:off x="5588616" y="2615467"/>
            <a:ext cx="7343402" cy="3929712"/>
          </a:xfrm>
          <a:prstGeom prst="rect">
            <a:avLst/>
          </a:prstGeom>
        </p:spPr>
      </p:pic>
      <p:sp>
        <p:nvSpPr>
          <p:cNvPr id="2" name="TextBox 1" descr="Marc and Marie presenting LEGO Braille Bricks for Orientation and Mobility in video &#10;">
            <a:extLst>
              <a:ext uri="{FF2B5EF4-FFF2-40B4-BE49-F238E27FC236}">
                <a16:creationId xmlns:a16="http://schemas.microsoft.com/office/drawing/2014/main" id="{0BEFDB27-F76B-DCCF-6DD0-91B5BED8BD81}"/>
              </a:ext>
            </a:extLst>
          </p:cNvPr>
          <p:cNvSpPr txBox="1"/>
          <p:nvPr/>
        </p:nvSpPr>
        <p:spPr>
          <a:xfrm>
            <a:off x="5480992" y="6753726"/>
            <a:ext cx="9000000" cy="369332"/>
          </a:xfrm>
          <a:prstGeom prst="rect">
            <a:avLst/>
          </a:prstGeom>
          <a:noFill/>
        </p:spPr>
        <p:txBody>
          <a:bodyPr wrap="square" rtlCol="0">
            <a:spAutoFit/>
          </a:bodyPr>
          <a:lstStyle/>
          <a:p>
            <a:r>
              <a:rPr lang="en-AU" dirty="0"/>
              <a:t>Marc and Marie presenting LEGO Braille Bricks for Orientation and Mobility in video </a:t>
            </a:r>
          </a:p>
        </p:txBody>
      </p:sp>
      <p:pic>
        <p:nvPicPr>
          <p:cNvPr id="6" name="Image 2" descr="Une image contenant alimentation, dessin&#10;&#10;Description générée automatiquement">
            <a:extLst>
              <a:ext uri="{FF2B5EF4-FFF2-40B4-BE49-F238E27FC236}">
                <a16:creationId xmlns:a16="http://schemas.microsoft.com/office/drawing/2014/main" id="{71D66748-78E1-8D3D-8FD7-E7D9CA8600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806" y="7062215"/>
            <a:ext cx="3313274" cy="1611863"/>
          </a:xfrm>
          <a:prstGeom prst="rect">
            <a:avLst/>
          </a:prstGeom>
        </p:spPr>
      </p:pic>
    </p:spTree>
    <p:extLst>
      <p:ext uri="{BB962C8B-B14F-4D97-AF65-F5344CB8AC3E}">
        <p14:creationId xmlns:p14="http://schemas.microsoft.com/office/powerpoint/2010/main" val="2500101628"/>
      </p:ext>
    </p:extLst>
  </p:cSld>
  <p:clrMapOvr>
    <a:masterClrMapping/>
  </p:clrMapOvr>
</p:sld>
</file>

<file path=ppt/theme/theme1.xml><?xml version="1.0" encoding="utf-8"?>
<a:theme xmlns:a="http://schemas.openxmlformats.org/drawingml/2006/main" name="Office Theme">
  <a:themeElements>
    <a:clrScheme name="Vision Australia">
      <a:dk1>
        <a:sysClr val="windowText" lastClr="000000"/>
      </a:dk1>
      <a:lt1>
        <a:sysClr val="window" lastClr="FFFFFF"/>
      </a:lt1>
      <a:dk2>
        <a:srgbClr val="192A67"/>
      </a:dk2>
      <a:lt2>
        <a:srgbClr val="FAFF00"/>
      </a:lt2>
      <a:accent1>
        <a:srgbClr val="71B237"/>
      </a:accent1>
      <a:accent2>
        <a:srgbClr val="502681"/>
      </a:accent2>
      <a:accent3>
        <a:srgbClr val="192A67"/>
      </a:accent3>
      <a:accent4>
        <a:srgbClr val="FAFF00"/>
      </a:accent4>
      <a:accent5>
        <a:srgbClr val="71B237"/>
      </a:accent5>
      <a:accent6>
        <a:srgbClr val="50268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O Braille Bricks.potx" id="{0664F2F8-BCBB-45B6-BA27-EC58A01E89F0}" vid="{B8552801-3515-402E-810E-3CA11EF96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BB2B833513694CB6FB97F62ACA0856" ma:contentTypeVersion="5" ma:contentTypeDescription="Create a new document." ma:contentTypeScope="" ma:versionID="a8629fae7fd1b357668856280389b14c">
  <xsd:schema xmlns:xsd="http://www.w3.org/2001/XMLSchema" xmlns:xs="http://www.w3.org/2001/XMLSchema" xmlns:p="http://schemas.microsoft.com/office/2006/metadata/properties" xmlns:ns2="93b75b33-026b-4da1-84ff-3d0e60042f02" targetNamespace="http://schemas.microsoft.com/office/2006/metadata/properties" ma:root="true" ma:fieldsID="dbf997f6ab248b5589a74a2b4528bf19" ns2:_="">
    <xsd:import namespace="93b75b33-026b-4da1-84ff-3d0e60042f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75b33-026b-4da1-84ff-3d0e60042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5A8D46-18E2-45FB-97B0-6D5947511E6F}">
  <ds:schemaRefs>
    <ds:schemaRef ds:uri="http://purl.org/dc/elements/1.1/"/>
    <ds:schemaRef ds:uri="http://schemas.microsoft.com/office/2006/metadata/properties"/>
    <ds:schemaRef ds:uri="http://purl.org/dc/terms/"/>
    <ds:schemaRef ds:uri="http://schemas.openxmlformats.org/package/2006/metadata/core-properties"/>
    <ds:schemaRef ds:uri="93b75b33-026b-4da1-84ff-3d0e60042f02"/>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65CBAAD-20BA-4863-9187-0C42F8600624}">
  <ds:schemaRefs>
    <ds:schemaRef ds:uri="93b75b33-026b-4da1-84ff-3d0e60042f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3D227D-9958-4CBB-9301-E6E484B95EC5}">
  <ds:schemaRefs>
    <ds:schemaRef ds:uri="http://schemas.microsoft.com/sharepoint/v3/contenttype/forms"/>
  </ds:schemaRefs>
</ds:datastoreItem>
</file>

<file path=docMetadata/LabelInfo.xml><?xml version="1.0" encoding="utf-8"?>
<clbl:labelList xmlns:clbl="http://schemas.microsoft.com/office/2020/mipLabelMetadata">
  <clbl:label id="{7dfbfb93-19b6-4985-ac7e-501a37938456}" enabled="0" method="" siteId="{7dfbfb93-19b6-4985-ac7e-501a37938456}" removed="1"/>
</clbl:labelList>
</file>

<file path=docProps/app.xml><?xml version="1.0" encoding="utf-8"?>
<Properties xmlns="http://schemas.openxmlformats.org/officeDocument/2006/extended-properties" xmlns:vt="http://schemas.openxmlformats.org/officeDocument/2006/docPropsVTypes">
  <Template>LEGO Braille Bricks</Template>
  <TotalTime>352</TotalTime>
  <Words>773</Words>
  <Application>Microsoft Office PowerPoint</Application>
  <PresentationFormat>Custom</PresentationFormat>
  <Paragraphs>125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Cera Pro</vt:lpstr>
      <vt:lpstr>Cera Pro Medium</vt:lpstr>
      <vt:lpstr>Roboto</vt:lpstr>
      <vt:lpstr>Office Theme</vt:lpstr>
      <vt:lpstr>PowerPoint Presentation</vt:lpstr>
      <vt:lpstr>LEGO® Braille Bricks</vt:lpstr>
      <vt:lpstr>Characteristics</vt:lpstr>
      <vt:lpstr>Bringing the bricks down under</vt:lpstr>
      <vt:lpstr>Training</vt:lpstr>
      <vt:lpstr>Difficulties </vt:lpstr>
      <vt:lpstr>Vision Australia Website</vt:lpstr>
      <vt:lpstr>Activities</vt:lpstr>
      <vt:lpstr>MOOC and videos  </vt:lpstr>
      <vt:lpstr>Feelix library</vt:lpstr>
      <vt:lpstr>Facebook Community</vt:lpstr>
      <vt:lpstr>PowerPoint Presentation</vt:lpstr>
      <vt:lpstr>PowerPoint Presentation</vt:lpstr>
    </vt:vector>
  </TitlesOfParts>
  <Company>University of Southern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Melissa Fanshawe</cp:lastModifiedBy>
  <cp:revision>202</cp:revision>
  <cp:lastPrinted>2016-10-27T04:57:35Z</cp:lastPrinted>
  <dcterms:created xsi:type="dcterms:W3CDTF">2021-02-27T05:06:01Z</dcterms:created>
  <dcterms:modified xsi:type="dcterms:W3CDTF">2023-04-28T07:20:36Z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0x010100BCBB2B833513694CB6FB97F62ACA0856</vt:lpwstr>
  </property>
</Properties>
</file>