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7" roundtripDataSignature="AMtx7mig+tPRCcnDuStSbPX1GJNxWkr2n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7"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Jessica Coates (Australia) and Victoria Owen (Canada), Sarah Powell (NZ and Australia) three leading advocates in Marrakesh legislative reform and in providing information tools to practitioners on the ground will share information on national and international collaborations, the development of information tools, and establishing standards for practice.  The successes and challenges in the practical implementation of the provisions of Marrakesh will be presented and how the speakers envision future approaches to resolve the barriers to implementation.</a:t>
            </a:r>
            <a:endParaRPr/>
          </a:p>
          <a:p>
            <a:pPr indent="0" lvl="0" marL="0" rtl="0" algn="l">
              <a:spcBef>
                <a:spcPts val="0"/>
              </a:spcBef>
              <a:spcAft>
                <a:spcPts val="0"/>
              </a:spcAft>
              <a:buNone/>
            </a:pPr>
            <a:r>
              <a:t/>
            </a:r>
            <a:endParaRPr/>
          </a:p>
        </p:txBody>
      </p:sp>
      <p:sp>
        <p:nvSpPr>
          <p:cNvPr id="87" name="Google Shape;87;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23b5330deb0_0_4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9" name="Google Shape;149;g23b5330deb0_0_4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23b5330deb0_0_3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6" name="Google Shape;156;g23b5330deb0_0_3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23b3b1a344e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23b3b1a344e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New Zealand </a:t>
            </a:r>
            <a:endParaRPr/>
          </a:p>
        </p:txBody>
      </p:sp>
      <p:sp>
        <p:nvSpPr>
          <p:cNvPr id="164" name="Google Shape;164;g23b3b1a344e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23b5330deb0_0_17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23b5330deb0_0_17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1" name="Google Shape;171;g23b5330deb0_0_177: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23b5330deb0_0_15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23b5330deb0_0_15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8" name="Google Shape;178;g23b5330deb0_0_159: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23b5330deb0_0_17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23b5330deb0_0_17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5" name="Google Shape;185;g23b5330deb0_0_171: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23b5330deb0_0_16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23b5330deb0_0_16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2" name="Google Shape;192;g23b5330deb0_0_165: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8" name="Google Shape;198;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4" name="Google Shape;204;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 metadata fields can tell you how accessible or inaccessible a resource is. Can provide info on</a:t>
            </a:r>
            <a:endParaRPr/>
          </a:p>
          <a:p>
            <a:pPr indent="0" lvl="0" marL="0" rtl="0" algn="l">
              <a:spcBef>
                <a:spcPts val="0"/>
              </a:spcBef>
              <a:spcAft>
                <a:spcPts val="0"/>
              </a:spcAft>
              <a:buNone/>
            </a:pPr>
            <a:r>
              <a:rPr lang="en-US"/>
              <a:t>Accessibility features</a:t>
            </a:r>
            <a:endParaRPr/>
          </a:p>
          <a:p>
            <a:pPr indent="0" lvl="0" marL="0" rtl="0" algn="l">
              <a:spcBef>
                <a:spcPts val="0"/>
              </a:spcBef>
              <a:spcAft>
                <a:spcPts val="0"/>
              </a:spcAft>
              <a:buNone/>
            </a:pPr>
            <a:r>
              <a:rPr lang="en-US"/>
              <a:t>Accessibility hazards, (lights, bright moving images)</a:t>
            </a:r>
            <a:endParaRPr/>
          </a:p>
          <a:p>
            <a:pPr indent="0" lvl="0" marL="0" rtl="0" algn="l">
              <a:spcBef>
                <a:spcPts val="0"/>
              </a:spcBef>
              <a:spcAft>
                <a:spcPts val="0"/>
              </a:spcAft>
              <a:buNone/>
            </a:pPr>
            <a:r>
              <a:rPr lang="en-US"/>
              <a:t>Accommodations for reading</a:t>
            </a:r>
            <a:endParaRPr/>
          </a:p>
          <a:p>
            <a:pPr indent="0" lvl="0" marL="0" rtl="0" algn="l">
              <a:spcBef>
                <a:spcPts val="0"/>
              </a:spcBef>
              <a:spcAft>
                <a:spcPts val="0"/>
              </a:spcAft>
              <a:buNone/>
            </a:pPr>
            <a:r>
              <a:t/>
            </a:r>
            <a:endParaRPr/>
          </a:p>
        </p:txBody>
      </p:sp>
      <p:sp>
        <p:nvSpPr>
          <p:cNvPr id="205" name="Google Shape;205;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g23b59c12267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11" name="Google Shape;211;g23b59c12267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2" name="Google Shape;212;g23b59c12267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3" name="Google Shape;93;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4" name="Google Shape;94;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23b59c12267_0_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23b59c12267_0_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9" name="Google Shape;219;g23b59c12267_0_8: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5" name="Google Shape;225;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 metadata fields can tell you how accessible or inaccessible a resource is. Can provide info on</a:t>
            </a:r>
            <a:endParaRPr/>
          </a:p>
          <a:p>
            <a:pPr indent="0" lvl="0" marL="0" rtl="0" algn="l">
              <a:spcBef>
                <a:spcPts val="0"/>
              </a:spcBef>
              <a:spcAft>
                <a:spcPts val="0"/>
              </a:spcAft>
              <a:buNone/>
            </a:pPr>
            <a:r>
              <a:rPr lang="en-US"/>
              <a:t>Accessibility features</a:t>
            </a:r>
            <a:endParaRPr/>
          </a:p>
          <a:p>
            <a:pPr indent="0" lvl="0" marL="0" rtl="0" algn="l">
              <a:spcBef>
                <a:spcPts val="0"/>
              </a:spcBef>
              <a:spcAft>
                <a:spcPts val="0"/>
              </a:spcAft>
              <a:buNone/>
            </a:pPr>
            <a:r>
              <a:rPr lang="en-US"/>
              <a:t>Accessibility hazards, (lights, bright moving images)</a:t>
            </a:r>
            <a:endParaRPr/>
          </a:p>
          <a:p>
            <a:pPr indent="0" lvl="0" marL="0" rtl="0" algn="l">
              <a:spcBef>
                <a:spcPts val="0"/>
              </a:spcBef>
              <a:spcAft>
                <a:spcPts val="0"/>
              </a:spcAft>
              <a:buNone/>
            </a:pPr>
            <a:r>
              <a:rPr lang="en-US"/>
              <a:t>Accommodations for reading</a:t>
            </a:r>
            <a:endParaRPr/>
          </a:p>
          <a:p>
            <a:pPr indent="0" lvl="0" marL="0" rtl="0" algn="l">
              <a:spcBef>
                <a:spcPts val="0"/>
              </a:spcBef>
              <a:spcAft>
                <a:spcPts val="0"/>
              </a:spcAft>
              <a:buNone/>
            </a:pPr>
            <a:r>
              <a:t/>
            </a:r>
            <a:endParaRPr/>
          </a:p>
        </p:txBody>
      </p:sp>
      <p:sp>
        <p:nvSpPr>
          <p:cNvPr id="226" name="Google Shape;226;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g23b5330deb0_0_6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2" name="Google Shape;232;g23b5330deb0_0_6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3" name="Google Shape;233;g23b5330deb0_0_64: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0" name="Google Shape;100;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A colleague reported that he had attended an arXiv conference that focused on researchers with disabilities, and they said they have to work twice as long to find half as much information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Does anyone think we’ve achieved accessibility?  - That people can get access to the books and information that they want, when they want to use it, without any modifications  or accommodations?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Remediation is ‘fixing’ the content for the other</a:t>
            </a:r>
            <a:endParaRPr/>
          </a:p>
          <a:p>
            <a:pPr indent="0" lvl="0" marL="0" rtl="0" algn="l">
              <a:spcBef>
                <a:spcPts val="0"/>
              </a:spcBef>
              <a:spcAft>
                <a:spcPts val="0"/>
              </a:spcAft>
              <a:buNone/>
            </a:pPr>
            <a:r>
              <a:t/>
            </a:r>
            <a:endParaRPr/>
          </a:p>
        </p:txBody>
      </p:sp>
      <p:sp>
        <p:nvSpPr>
          <p:cNvPr id="101" name="Google Shape;101;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7" name="Google Shape;107;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 destruction of copies is not required by the CA;</a:t>
            </a:r>
            <a:endParaRPr/>
          </a:p>
          <a:p>
            <a:pPr indent="0" lvl="0" marL="0" rtl="0" algn="l">
              <a:spcBef>
                <a:spcPts val="0"/>
              </a:spcBef>
              <a:spcAft>
                <a:spcPts val="0"/>
              </a:spcAft>
              <a:buNone/>
            </a:pPr>
            <a:r>
              <a:rPr lang="en-US"/>
              <a:t>There are no time limits on accessible materials.</a:t>
            </a:r>
            <a:endParaRPr/>
          </a:p>
          <a:p>
            <a:pPr indent="0" lvl="0" marL="0" rtl="0" algn="l">
              <a:spcBef>
                <a:spcPts val="0"/>
              </a:spcBef>
              <a:spcAft>
                <a:spcPts val="0"/>
              </a:spcAft>
              <a:buNone/>
            </a:pPr>
            <a:r>
              <a:rPr lang="en-US"/>
              <a:t>We  invented this barrier. </a:t>
            </a:r>
            <a:endParaRPr/>
          </a:p>
          <a:p>
            <a:pPr indent="0" lvl="0" marL="0" rtl="0" algn="l">
              <a:spcBef>
                <a:spcPts val="0"/>
              </a:spcBef>
              <a:spcAft>
                <a:spcPts val="0"/>
              </a:spcAft>
              <a:buNone/>
            </a:pPr>
            <a:r>
              <a:rPr lang="en-US"/>
              <a:t>Students are not required by law to provide the work in print, or to purchase it.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If libraries add that, they are adding an institutional barrier. Libraries, champions of access, have just made accessibility harder, for a person for whom it is already hard</a:t>
            </a:r>
            <a:endParaRPr/>
          </a:p>
        </p:txBody>
      </p:sp>
      <p:sp>
        <p:nvSpPr>
          <p:cNvPr id="108" name="Google Shape;108;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4" name="Google Shape;114;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Part of the reason that libraries are not further advanced, is that we don’t pay enough attention to accessibility, AND we don’t have strong enough disability laws.</a:t>
            </a:r>
            <a:endParaRPr/>
          </a:p>
          <a:p>
            <a:pPr indent="0" lvl="0" marL="0" rtl="0" algn="l">
              <a:spcBef>
                <a:spcPts val="0"/>
              </a:spcBef>
              <a:spcAft>
                <a:spcPts val="0"/>
              </a:spcAft>
              <a:buNone/>
            </a:pPr>
            <a:r>
              <a:t/>
            </a:r>
            <a:endParaRPr/>
          </a:p>
        </p:txBody>
      </p:sp>
      <p:sp>
        <p:nvSpPr>
          <p:cNvPr id="115" name="Google Shape;115;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1" name="Google Shape;121;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25 minutes</a:t>
            </a:r>
            <a:endParaRPr/>
          </a:p>
          <a:p>
            <a:pPr indent="0" lvl="0" marL="0" marR="0" rtl="0" algn="l">
              <a:lnSpc>
                <a:spcPct val="100000"/>
              </a:lnSpc>
              <a:spcBef>
                <a:spcPts val="0"/>
              </a:spcBef>
              <a:spcAft>
                <a:spcPts val="0"/>
              </a:spcAft>
              <a:buClr>
                <a:schemeClr val="dk1"/>
              </a:buClr>
              <a:buSzPts val="1200"/>
              <a:buFont typeface="Calibri"/>
              <a:buNone/>
            </a:pPr>
            <a:r>
              <a:rPr lang="en-US"/>
              <a:t>Ontario was the first province in Canada to pass legislation that will develop mandatory accessibility standards with the goal of identifying, removing, and preventing barriers for people with disabilities in key areas of daily living. The goal is to make Ontario accessible to people with disabilities by 2025.</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marR="0" rtl="0" algn="l">
              <a:lnSpc>
                <a:spcPct val="100000"/>
              </a:lnSpc>
              <a:spcBef>
                <a:spcPts val="0"/>
              </a:spcBef>
              <a:spcAft>
                <a:spcPts val="0"/>
              </a:spcAft>
              <a:buClr>
                <a:schemeClr val="dk1"/>
              </a:buClr>
              <a:buSzPts val="1200"/>
              <a:buFont typeface="Calibri"/>
              <a:buNone/>
            </a:pPr>
            <a:r>
              <a:rPr lang="en-US"/>
              <a:t>Blake Reid’s research tell us that government policy has done the same thing with us, libraries, educational institutions. They have subordinated the rights of people with disabilities in accessing works in copyright,  and our institutions, as third parties, are now responsible for making the content accessible, not the owners of the work. </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marR="0" rtl="0" algn="l">
              <a:lnSpc>
                <a:spcPct val="100000"/>
              </a:lnSpc>
              <a:spcBef>
                <a:spcPts val="0"/>
              </a:spcBef>
              <a:spcAft>
                <a:spcPts val="0"/>
              </a:spcAft>
              <a:buClr>
                <a:schemeClr val="dk1"/>
              </a:buClr>
              <a:buSzPts val="1200"/>
              <a:buFont typeface="Calibri"/>
              <a:buNone/>
            </a:pPr>
            <a:r>
              <a:rPr lang="en-US"/>
              <a:t>In some ways, this can be regarded as a failure of policy to require that books and information products can exclude people with disabilities.  P.2181</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marR="0" rtl="0" algn="l">
              <a:lnSpc>
                <a:spcPct val="100000"/>
              </a:lnSpc>
              <a:spcBef>
                <a:spcPts val="0"/>
              </a:spcBef>
              <a:spcAft>
                <a:spcPts val="0"/>
              </a:spcAft>
              <a:buClr>
                <a:schemeClr val="dk1"/>
              </a:buClr>
              <a:buSzPts val="1400"/>
              <a:buFont typeface="Calibri"/>
              <a:buNone/>
            </a:pPr>
            <a:r>
              <a:rPr b="1" lang="en-US" sz="1400"/>
              <a:t>“If [publishers] have no liability, they have no incentive.”</a:t>
            </a:r>
            <a:endParaRPr/>
          </a:p>
          <a:p>
            <a:pPr indent="0" lvl="0" marL="0" marR="0" rtl="0" algn="l">
              <a:lnSpc>
                <a:spcPct val="100000"/>
              </a:lnSpc>
              <a:spcBef>
                <a:spcPts val="0"/>
              </a:spcBef>
              <a:spcAft>
                <a:spcPts val="0"/>
              </a:spcAft>
              <a:buClr>
                <a:schemeClr val="dk1"/>
              </a:buClr>
              <a:buSzPts val="1200"/>
              <a:buFont typeface="Calibri"/>
              <a:buNone/>
            </a:pPr>
            <a:r>
              <a:rPr lang="en-US"/>
              <a:t>Judith Russell</a:t>
            </a:r>
            <a:endParaRPr/>
          </a:p>
          <a:p>
            <a:pPr indent="0" lvl="0" marL="0" marR="0" rtl="0" algn="l">
              <a:lnSpc>
                <a:spcPct val="100000"/>
              </a:lnSpc>
              <a:spcBef>
                <a:spcPts val="0"/>
              </a:spcBef>
              <a:spcAft>
                <a:spcPts val="0"/>
              </a:spcAft>
              <a:buClr>
                <a:schemeClr val="dk1"/>
              </a:buClr>
              <a:buSzPts val="1200"/>
              <a:buFont typeface="Calibri"/>
              <a:buNone/>
            </a:pPr>
            <a:r>
              <a:rPr lang="en-US"/>
              <a:t>Dean of University Libraries</a:t>
            </a:r>
            <a:endParaRPr/>
          </a:p>
          <a:p>
            <a:pPr indent="0" lvl="0" marL="0" marR="0" rtl="0" algn="l">
              <a:lnSpc>
                <a:spcPct val="100000"/>
              </a:lnSpc>
              <a:spcBef>
                <a:spcPts val="0"/>
              </a:spcBef>
              <a:spcAft>
                <a:spcPts val="0"/>
              </a:spcAft>
              <a:buClr>
                <a:schemeClr val="dk1"/>
              </a:buClr>
              <a:buSzPts val="1200"/>
              <a:buFont typeface="Calibri"/>
              <a:buNone/>
            </a:pPr>
            <a:r>
              <a:rPr lang="en-US"/>
              <a:t>George A. Smathers Libraries</a:t>
            </a:r>
            <a:endParaRPr/>
          </a:p>
          <a:p>
            <a:pPr indent="0" lvl="0" marL="0" marR="0" rtl="0" algn="l">
              <a:lnSpc>
                <a:spcPct val="100000"/>
              </a:lnSpc>
              <a:spcBef>
                <a:spcPts val="0"/>
              </a:spcBef>
              <a:spcAft>
                <a:spcPts val="0"/>
              </a:spcAft>
              <a:buClr>
                <a:schemeClr val="dk1"/>
              </a:buClr>
              <a:buSzPts val="1200"/>
              <a:buFont typeface="Calibri"/>
              <a:buNone/>
            </a:pPr>
            <a:r>
              <a:rPr lang="en-US"/>
              <a:t>University of Florida</a:t>
            </a:r>
            <a:endParaRPr/>
          </a:p>
        </p:txBody>
      </p:sp>
      <p:sp>
        <p:nvSpPr>
          <p:cNvPr id="122" name="Google Shape;122;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23b3b1a344e_0_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23b3b1a344e_0_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9" name="Google Shape;129;g23b3b1a344e_0_6: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23b5330deb0_0_18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23b5330deb0_0_18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6" name="Google Shape;136;g23b5330deb0_0_184: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23b5330deb0_0_1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2" name="Google Shape;142;g23b5330deb0_0_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11"/>
          <p:cNvSpPr txBox="1"/>
          <p:nvPr>
            <p:ph type="ctrTitle"/>
          </p:nvPr>
        </p:nvSpPr>
        <p:spPr>
          <a:xfrm>
            <a:off x="1524000" y="1122363"/>
            <a:ext cx="9144000" cy="2387700"/>
          </a:xfrm>
          <a:prstGeom prst="rect">
            <a:avLst/>
          </a:prstGeom>
          <a:noFill/>
          <a:ln>
            <a:noFill/>
          </a:ln>
        </p:spPr>
        <p:txBody>
          <a:bodyPr anchorCtr="0" anchor="b" bIns="45700" lIns="91425" spcFirstLastPara="1" rIns="91425" wrap="square" tIns="45700">
            <a:normAutofit/>
          </a:bodyPr>
          <a:lstStyle>
            <a:lvl1pPr lvl="0" rtl="0" algn="ctr">
              <a:lnSpc>
                <a:spcPct val="90000"/>
              </a:lnSpc>
              <a:spcBef>
                <a:spcPts val="0"/>
              </a:spcBef>
              <a:spcAft>
                <a:spcPts val="0"/>
              </a:spcAft>
              <a:buClr>
                <a:schemeClr val="dk1"/>
              </a:buClr>
              <a:buSzPts val="6000"/>
              <a:buFont typeface="Calibri"/>
              <a:buNone/>
              <a:defRPr sz="60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7" name="Google Shape;17;p11"/>
          <p:cNvSpPr txBox="1"/>
          <p:nvPr>
            <p:ph idx="1" type="subTitle"/>
          </p:nvPr>
        </p:nvSpPr>
        <p:spPr>
          <a:xfrm>
            <a:off x="1524000" y="3602038"/>
            <a:ext cx="9144000" cy="1655700"/>
          </a:xfrm>
          <a:prstGeom prst="rect">
            <a:avLst/>
          </a:prstGeom>
          <a:noFill/>
          <a:ln>
            <a:noFill/>
          </a:ln>
        </p:spPr>
        <p:txBody>
          <a:bodyPr anchorCtr="0" anchor="t" bIns="45700" lIns="91425" spcFirstLastPara="1" rIns="91425" wrap="square" tIns="45700">
            <a:normAutofit/>
          </a:bodyPr>
          <a:lstStyle>
            <a:lvl1pPr lvl="0" rtl="0" algn="ctr">
              <a:lnSpc>
                <a:spcPct val="90000"/>
              </a:lnSpc>
              <a:spcBef>
                <a:spcPts val="1000"/>
              </a:spcBef>
              <a:spcAft>
                <a:spcPts val="0"/>
              </a:spcAft>
              <a:buClr>
                <a:schemeClr val="dk1"/>
              </a:buClr>
              <a:buSzPts val="2400"/>
              <a:buNone/>
              <a:defRPr sz="2400"/>
            </a:lvl1pPr>
            <a:lvl2pPr lvl="1" rtl="0" algn="ctr">
              <a:lnSpc>
                <a:spcPct val="90000"/>
              </a:lnSpc>
              <a:spcBef>
                <a:spcPts val="500"/>
              </a:spcBef>
              <a:spcAft>
                <a:spcPts val="0"/>
              </a:spcAft>
              <a:buClr>
                <a:schemeClr val="dk1"/>
              </a:buClr>
              <a:buSzPts val="2000"/>
              <a:buNone/>
              <a:defRPr sz="2000"/>
            </a:lvl2pPr>
            <a:lvl3pPr lvl="2" rtl="0" algn="ctr">
              <a:lnSpc>
                <a:spcPct val="90000"/>
              </a:lnSpc>
              <a:spcBef>
                <a:spcPts val="500"/>
              </a:spcBef>
              <a:spcAft>
                <a:spcPts val="0"/>
              </a:spcAft>
              <a:buClr>
                <a:schemeClr val="dk1"/>
              </a:buClr>
              <a:buSzPts val="1800"/>
              <a:buNone/>
              <a:defRPr sz="1800"/>
            </a:lvl3pPr>
            <a:lvl4pPr lvl="3" rtl="0" algn="ctr">
              <a:lnSpc>
                <a:spcPct val="90000"/>
              </a:lnSpc>
              <a:spcBef>
                <a:spcPts val="500"/>
              </a:spcBef>
              <a:spcAft>
                <a:spcPts val="0"/>
              </a:spcAft>
              <a:buClr>
                <a:schemeClr val="dk1"/>
              </a:buClr>
              <a:buSzPts val="1600"/>
              <a:buNone/>
              <a:defRPr sz="1600"/>
            </a:lvl4pPr>
            <a:lvl5pPr lvl="4" rtl="0" algn="ctr">
              <a:lnSpc>
                <a:spcPct val="90000"/>
              </a:lnSpc>
              <a:spcBef>
                <a:spcPts val="500"/>
              </a:spcBef>
              <a:spcAft>
                <a:spcPts val="0"/>
              </a:spcAft>
              <a:buClr>
                <a:schemeClr val="dk1"/>
              </a:buClr>
              <a:buSzPts val="1600"/>
              <a:buNone/>
              <a:defRPr sz="1600"/>
            </a:lvl5pPr>
            <a:lvl6pPr lvl="5" rtl="0" algn="ctr">
              <a:lnSpc>
                <a:spcPct val="90000"/>
              </a:lnSpc>
              <a:spcBef>
                <a:spcPts val="500"/>
              </a:spcBef>
              <a:spcAft>
                <a:spcPts val="0"/>
              </a:spcAft>
              <a:buClr>
                <a:schemeClr val="dk1"/>
              </a:buClr>
              <a:buSzPts val="1600"/>
              <a:buNone/>
              <a:defRPr sz="1600"/>
            </a:lvl6pPr>
            <a:lvl7pPr lvl="6" rtl="0" algn="ctr">
              <a:lnSpc>
                <a:spcPct val="90000"/>
              </a:lnSpc>
              <a:spcBef>
                <a:spcPts val="500"/>
              </a:spcBef>
              <a:spcAft>
                <a:spcPts val="0"/>
              </a:spcAft>
              <a:buClr>
                <a:schemeClr val="dk1"/>
              </a:buClr>
              <a:buSzPts val="1600"/>
              <a:buNone/>
              <a:defRPr sz="1600"/>
            </a:lvl7pPr>
            <a:lvl8pPr lvl="7" rtl="0" algn="ctr">
              <a:lnSpc>
                <a:spcPct val="90000"/>
              </a:lnSpc>
              <a:spcBef>
                <a:spcPts val="500"/>
              </a:spcBef>
              <a:spcAft>
                <a:spcPts val="0"/>
              </a:spcAft>
              <a:buClr>
                <a:schemeClr val="dk1"/>
              </a:buClr>
              <a:buSzPts val="1600"/>
              <a:buNone/>
              <a:defRPr sz="1600"/>
            </a:lvl8pPr>
            <a:lvl9pPr lvl="8" rtl="0" algn="ctr">
              <a:lnSpc>
                <a:spcPct val="90000"/>
              </a:lnSpc>
              <a:spcBef>
                <a:spcPts val="500"/>
              </a:spcBef>
              <a:spcAft>
                <a:spcPts val="0"/>
              </a:spcAft>
              <a:buClr>
                <a:schemeClr val="dk1"/>
              </a:buClr>
              <a:buSzPts val="1600"/>
              <a:buNone/>
              <a:defRPr sz="1600"/>
            </a:lvl9pPr>
          </a:lstStyle>
          <a:p/>
        </p:txBody>
      </p:sp>
      <p:sp>
        <p:nvSpPr>
          <p:cNvPr id="18" name="Google Shape;18;p11"/>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9" name="Google Shape;19;p11"/>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0" name="Google Shape;20;p11"/>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20"/>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lvl1pPr lvl="0" rtl="0" algn="l">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74" name="Google Shape;74;p20"/>
          <p:cNvSpPr txBox="1"/>
          <p:nvPr>
            <p:ph idx="1" type="body"/>
          </p:nvPr>
        </p:nvSpPr>
        <p:spPr>
          <a:xfrm rot="5400000">
            <a:off x="3920400" y="-1256575"/>
            <a:ext cx="4351200" cy="105156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75" name="Google Shape;75;p20"/>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6" name="Google Shape;76;p20"/>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7" name="Google Shape;77;p20"/>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21"/>
          <p:cNvSpPr txBox="1"/>
          <p:nvPr>
            <p:ph type="title"/>
          </p:nvPr>
        </p:nvSpPr>
        <p:spPr>
          <a:xfrm rot="5400000">
            <a:off x="7133400" y="1956625"/>
            <a:ext cx="5811900" cy="2628900"/>
          </a:xfrm>
          <a:prstGeom prst="rect">
            <a:avLst/>
          </a:prstGeom>
          <a:noFill/>
          <a:ln>
            <a:noFill/>
          </a:ln>
        </p:spPr>
        <p:txBody>
          <a:bodyPr anchorCtr="0" anchor="ctr" bIns="45700" lIns="91425" spcFirstLastPara="1" rIns="91425" wrap="square" tIns="45700">
            <a:normAutofit/>
          </a:bodyPr>
          <a:lstStyle>
            <a:lvl1pPr lvl="0" rtl="0" algn="l">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80" name="Google Shape;80;p21"/>
          <p:cNvSpPr txBox="1"/>
          <p:nvPr>
            <p:ph idx="1" type="body"/>
          </p:nvPr>
        </p:nvSpPr>
        <p:spPr>
          <a:xfrm rot="5400000">
            <a:off x="1799400" y="-596075"/>
            <a:ext cx="5811900" cy="77343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81" name="Google Shape;81;p21"/>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82" name="Google Shape;82;p21"/>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83" name="Google Shape;83;p21"/>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12"/>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lvl1pPr lvl="0" rtl="0" algn="l">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23" name="Google Shape;23;p12"/>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24" name="Google Shape;24;p12"/>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5" name="Google Shape;25;p12"/>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6" name="Google Shape;26;p12"/>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3"/>
          <p:cNvSpPr txBox="1"/>
          <p:nvPr>
            <p:ph type="title"/>
          </p:nvPr>
        </p:nvSpPr>
        <p:spPr>
          <a:xfrm>
            <a:off x="831850" y="1709738"/>
            <a:ext cx="10515600" cy="2852700"/>
          </a:xfrm>
          <a:prstGeom prst="rect">
            <a:avLst/>
          </a:prstGeom>
          <a:noFill/>
          <a:ln>
            <a:noFill/>
          </a:ln>
        </p:spPr>
        <p:txBody>
          <a:bodyPr anchorCtr="0" anchor="b" bIns="45700" lIns="91425" spcFirstLastPara="1" rIns="91425" wrap="square" tIns="45700">
            <a:normAutofit/>
          </a:bodyPr>
          <a:lstStyle>
            <a:lvl1pPr lvl="0" rtl="0" algn="l">
              <a:lnSpc>
                <a:spcPct val="90000"/>
              </a:lnSpc>
              <a:spcBef>
                <a:spcPts val="0"/>
              </a:spcBef>
              <a:spcAft>
                <a:spcPts val="0"/>
              </a:spcAft>
              <a:buClr>
                <a:schemeClr val="dk1"/>
              </a:buClr>
              <a:buSzPts val="6000"/>
              <a:buFont typeface="Calibri"/>
              <a:buNone/>
              <a:defRPr sz="60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29" name="Google Shape;29;p13"/>
          <p:cNvSpPr txBox="1"/>
          <p:nvPr>
            <p:ph idx="1" type="body"/>
          </p:nvPr>
        </p:nvSpPr>
        <p:spPr>
          <a:xfrm>
            <a:off x="831850" y="4589463"/>
            <a:ext cx="10515600" cy="1500300"/>
          </a:xfrm>
          <a:prstGeom prst="rect">
            <a:avLst/>
          </a:prstGeom>
          <a:noFill/>
          <a:ln>
            <a:noFill/>
          </a:ln>
        </p:spPr>
        <p:txBody>
          <a:bodyPr anchorCtr="0" anchor="t" bIns="45700" lIns="91425" spcFirstLastPara="1" rIns="91425" wrap="square" tIns="45700">
            <a:normAutofit/>
          </a:bodyPr>
          <a:lstStyle>
            <a:lvl1pPr indent="-228600" lvl="0" marL="457200" rtl="0" algn="l">
              <a:lnSpc>
                <a:spcPct val="90000"/>
              </a:lnSpc>
              <a:spcBef>
                <a:spcPts val="1000"/>
              </a:spcBef>
              <a:spcAft>
                <a:spcPts val="0"/>
              </a:spcAft>
              <a:buClr>
                <a:srgbClr val="888888"/>
              </a:buClr>
              <a:buSzPts val="2400"/>
              <a:buNone/>
              <a:defRPr sz="2400">
                <a:solidFill>
                  <a:srgbClr val="888888"/>
                </a:solidFill>
              </a:defRPr>
            </a:lvl1pPr>
            <a:lvl2pPr indent="-228600" lvl="1" marL="914400" rtl="0" algn="l">
              <a:lnSpc>
                <a:spcPct val="90000"/>
              </a:lnSpc>
              <a:spcBef>
                <a:spcPts val="500"/>
              </a:spcBef>
              <a:spcAft>
                <a:spcPts val="0"/>
              </a:spcAft>
              <a:buClr>
                <a:srgbClr val="888888"/>
              </a:buClr>
              <a:buSzPts val="2000"/>
              <a:buNone/>
              <a:defRPr sz="2000">
                <a:solidFill>
                  <a:srgbClr val="888888"/>
                </a:solidFill>
              </a:defRPr>
            </a:lvl2pPr>
            <a:lvl3pPr indent="-228600" lvl="2" marL="1371600" rtl="0" algn="l">
              <a:lnSpc>
                <a:spcPct val="90000"/>
              </a:lnSpc>
              <a:spcBef>
                <a:spcPts val="500"/>
              </a:spcBef>
              <a:spcAft>
                <a:spcPts val="0"/>
              </a:spcAft>
              <a:buClr>
                <a:srgbClr val="888888"/>
              </a:buClr>
              <a:buSzPts val="1800"/>
              <a:buNone/>
              <a:defRPr sz="1800">
                <a:solidFill>
                  <a:srgbClr val="888888"/>
                </a:solidFill>
              </a:defRPr>
            </a:lvl3pPr>
            <a:lvl4pPr indent="-228600" lvl="3" marL="1828800" rtl="0" algn="l">
              <a:lnSpc>
                <a:spcPct val="90000"/>
              </a:lnSpc>
              <a:spcBef>
                <a:spcPts val="500"/>
              </a:spcBef>
              <a:spcAft>
                <a:spcPts val="0"/>
              </a:spcAft>
              <a:buClr>
                <a:srgbClr val="888888"/>
              </a:buClr>
              <a:buSzPts val="1600"/>
              <a:buNone/>
              <a:defRPr sz="1600">
                <a:solidFill>
                  <a:srgbClr val="888888"/>
                </a:solidFill>
              </a:defRPr>
            </a:lvl4pPr>
            <a:lvl5pPr indent="-228600" lvl="4" marL="2286000" rtl="0" algn="l">
              <a:lnSpc>
                <a:spcPct val="90000"/>
              </a:lnSpc>
              <a:spcBef>
                <a:spcPts val="500"/>
              </a:spcBef>
              <a:spcAft>
                <a:spcPts val="0"/>
              </a:spcAft>
              <a:buClr>
                <a:srgbClr val="888888"/>
              </a:buClr>
              <a:buSzPts val="1600"/>
              <a:buNone/>
              <a:defRPr sz="1600">
                <a:solidFill>
                  <a:srgbClr val="888888"/>
                </a:solidFill>
              </a:defRPr>
            </a:lvl5pPr>
            <a:lvl6pPr indent="-228600" lvl="5" marL="2743200" rtl="0" algn="l">
              <a:lnSpc>
                <a:spcPct val="90000"/>
              </a:lnSpc>
              <a:spcBef>
                <a:spcPts val="500"/>
              </a:spcBef>
              <a:spcAft>
                <a:spcPts val="0"/>
              </a:spcAft>
              <a:buClr>
                <a:srgbClr val="888888"/>
              </a:buClr>
              <a:buSzPts val="1600"/>
              <a:buNone/>
              <a:defRPr sz="1600">
                <a:solidFill>
                  <a:srgbClr val="888888"/>
                </a:solidFill>
              </a:defRPr>
            </a:lvl6pPr>
            <a:lvl7pPr indent="-228600" lvl="6" marL="3200400" rtl="0" algn="l">
              <a:lnSpc>
                <a:spcPct val="90000"/>
              </a:lnSpc>
              <a:spcBef>
                <a:spcPts val="500"/>
              </a:spcBef>
              <a:spcAft>
                <a:spcPts val="0"/>
              </a:spcAft>
              <a:buClr>
                <a:srgbClr val="888888"/>
              </a:buClr>
              <a:buSzPts val="1600"/>
              <a:buNone/>
              <a:defRPr sz="1600">
                <a:solidFill>
                  <a:srgbClr val="888888"/>
                </a:solidFill>
              </a:defRPr>
            </a:lvl7pPr>
            <a:lvl8pPr indent="-228600" lvl="7" marL="3657600" rtl="0" algn="l">
              <a:lnSpc>
                <a:spcPct val="90000"/>
              </a:lnSpc>
              <a:spcBef>
                <a:spcPts val="500"/>
              </a:spcBef>
              <a:spcAft>
                <a:spcPts val="0"/>
              </a:spcAft>
              <a:buClr>
                <a:srgbClr val="888888"/>
              </a:buClr>
              <a:buSzPts val="1600"/>
              <a:buNone/>
              <a:defRPr sz="1600">
                <a:solidFill>
                  <a:srgbClr val="888888"/>
                </a:solidFill>
              </a:defRPr>
            </a:lvl8pPr>
            <a:lvl9pPr indent="-228600" lvl="8" marL="4114800" rtl="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13"/>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1" name="Google Shape;31;p13"/>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2" name="Google Shape;32;p13"/>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14"/>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lvl1pPr lvl="0" rtl="0" algn="l">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35" name="Google Shape;35;p14"/>
          <p:cNvSpPr txBox="1"/>
          <p:nvPr>
            <p:ph idx="1" type="body"/>
          </p:nvPr>
        </p:nvSpPr>
        <p:spPr>
          <a:xfrm>
            <a:off x="838200" y="1825625"/>
            <a:ext cx="5181600" cy="43512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36" name="Google Shape;36;p14"/>
          <p:cNvSpPr txBox="1"/>
          <p:nvPr>
            <p:ph idx="2" type="body"/>
          </p:nvPr>
        </p:nvSpPr>
        <p:spPr>
          <a:xfrm>
            <a:off x="6172200" y="1825625"/>
            <a:ext cx="5181600" cy="43512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37" name="Google Shape;37;p14"/>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8" name="Google Shape;38;p14"/>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9" name="Google Shape;39;p14"/>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5"/>
          <p:cNvSpPr txBox="1"/>
          <p:nvPr>
            <p:ph type="title"/>
          </p:nvPr>
        </p:nvSpPr>
        <p:spPr>
          <a:xfrm>
            <a:off x="839788" y="365125"/>
            <a:ext cx="10515600" cy="1325700"/>
          </a:xfrm>
          <a:prstGeom prst="rect">
            <a:avLst/>
          </a:prstGeom>
          <a:noFill/>
          <a:ln>
            <a:noFill/>
          </a:ln>
        </p:spPr>
        <p:txBody>
          <a:bodyPr anchorCtr="0" anchor="ctr" bIns="45700" lIns="91425" spcFirstLastPara="1" rIns="91425" wrap="square" tIns="45700">
            <a:normAutofit/>
          </a:bodyPr>
          <a:lstStyle>
            <a:lvl1pPr lvl="0" rtl="0" algn="l">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42" name="Google Shape;42;p15"/>
          <p:cNvSpPr txBox="1"/>
          <p:nvPr>
            <p:ph idx="1" type="body"/>
          </p:nvPr>
        </p:nvSpPr>
        <p:spPr>
          <a:xfrm>
            <a:off x="839788" y="1681163"/>
            <a:ext cx="5157900" cy="823800"/>
          </a:xfrm>
          <a:prstGeom prst="rect">
            <a:avLst/>
          </a:prstGeom>
          <a:noFill/>
          <a:ln>
            <a:noFill/>
          </a:ln>
        </p:spPr>
        <p:txBody>
          <a:bodyPr anchorCtr="0" anchor="b" bIns="45700" lIns="91425" spcFirstLastPara="1" rIns="91425" wrap="square" tIns="45700">
            <a:normAutofit/>
          </a:bodyPr>
          <a:lstStyle>
            <a:lvl1pPr indent="-228600" lvl="0" marL="457200" rtl="0" algn="l">
              <a:lnSpc>
                <a:spcPct val="90000"/>
              </a:lnSpc>
              <a:spcBef>
                <a:spcPts val="1000"/>
              </a:spcBef>
              <a:spcAft>
                <a:spcPts val="0"/>
              </a:spcAft>
              <a:buClr>
                <a:schemeClr val="dk1"/>
              </a:buClr>
              <a:buSzPts val="2400"/>
              <a:buNone/>
              <a:defRPr b="1" sz="2400"/>
            </a:lvl1pPr>
            <a:lvl2pPr indent="-228600" lvl="1" marL="914400" rtl="0" algn="l">
              <a:lnSpc>
                <a:spcPct val="90000"/>
              </a:lnSpc>
              <a:spcBef>
                <a:spcPts val="500"/>
              </a:spcBef>
              <a:spcAft>
                <a:spcPts val="0"/>
              </a:spcAft>
              <a:buClr>
                <a:schemeClr val="dk1"/>
              </a:buClr>
              <a:buSzPts val="2000"/>
              <a:buNone/>
              <a:defRPr b="1" sz="2000"/>
            </a:lvl2pPr>
            <a:lvl3pPr indent="-228600" lvl="2" marL="1371600" rtl="0" algn="l">
              <a:lnSpc>
                <a:spcPct val="90000"/>
              </a:lnSpc>
              <a:spcBef>
                <a:spcPts val="500"/>
              </a:spcBef>
              <a:spcAft>
                <a:spcPts val="0"/>
              </a:spcAft>
              <a:buClr>
                <a:schemeClr val="dk1"/>
              </a:buClr>
              <a:buSzPts val="1800"/>
              <a:buNone/>
              <a:defRPr b="1" sz="1800"/>
            </a:lvl3pPr>
            <a:lvl4pPr indent="-228600" lvl="3" marL="1828800" rtl="0" algn="l">
              <a:lnSpc>
                <a:spcPct val="90000"/>
              </a:lnSpc>
              <a:spcBef>
                <a:spcPts val="500"/>
              </a:spcBef>
              <a:spcAft>
                <a:spcPts val="0"/>
              </a:spcAft>
              <a:buClr>
                <a:schemeClr val="dk1"/>
              </a:buClr>
              <a:buSzPts val="1600"/>
              <a:buNone/>
              <a:defRPr b="1" sz="1600"/>
            </a:lvl4pPr>
            <a:lvl5pPr indent="-228600" lvl="4" marL="2286000" rtl="0" algn="l">
              <a:lnSpc>
                <a:spcPct val="90000"/>
              </a:lnSpc>
              <a:spcBef>
                <a:spcPts val="500"/>
              </a:spcBef>
              <a:spcAft>
                <a:spcPts val="0"/>
              </a:spcAft>
              <a:buClr>
                <a:schemeClr val="dk1"/>
              </a:buClr>
              <a:buSzPts val="1600"/>
              <a:buNone/>
              <a:defRPr b="1" sz="1600"/>
            </a:lvl5pPr>
            <a:lvl6pPr indent="-228600" lvl="5" marL="2743200" rtl="0" algn="l">
              <a:lnSpc>
                <a:spcPct val="90000"/>
              </a:lnSpc>
              <a:spcBef>
                <a:spcPts val="500"/>
              </a:spcBef>
              <a:spcAft>
                <a:spcPts val="0"/>
              </a:spcAft>
              <a:buClr>
                <a:schemeClr val="dk1"/>
              </a:buClr>
              <a:buSzPts val="1600"/>
              <a:buNone/>
              <a:defRPr b="1" sz="1600"/>
            </a:lvl6pPr>
            <a:lvl7pPr indent="-228600" lvl="6" marL="3200400" rtl="0" algn="l">
              <a:lnSpc>
                <a:spcPct val="90000"/>
              </a:lnSpc>
              <a:spcBef>
                <a:spcPts val="500"/>
              </a:spcBef>
              <a:spcAft>
                <a:spcPts val="0"/>
              </a:spcAft>
              <a:buClr>
                <a:schemeClr val="dk1"/>
              </a:buClr>
              <a:buSzPts val="1600"/>
              <a:buNone/>
              <a:defRPr b="1" sz="1600"/>
            </a:lvl7pPr>
            <a:lvl8pPr indent="-228600" lvl="7" marL="3657600" rtl="0" algn="l">
              <a:lnSpc>
                <a:spcPct val="90000"/>
              </a:lnSpc>
              <a:spcBef>
                <a:spcPts val="500"/>
              </a:spcBef>
              <a:spcAft>
                <a:spcPts val="0"/>
              </a:spcAft>
              <a:buClr>
                <a:schemeClr val="dk1"/>
              </a:buClr>
              <a:buSzPts val="1600"/>
              <a:buNone/>
              <a:defRPr b="1" sz="1600"/>
            </a:lvl8pPr>
            <a:lvl9pPr indent="-228600" lvl="8" marL="4114800" rtl="0" algn="l">
              <a:lnSpc>
                <a:spcPct val="90000"/>
              </a:lnSpc>
              <a:spcBef>
                <a:spcPts val="500"/>
              </a:spcBef>
              <a:spcAft>
                <a:spcPts val="0"/>
              </a:spcAft>
              <a:buClr>
                <a:schemeClr val="dk1"/>
              </a:buClr>
              <a:buSzPts val="1600"/>
              <a:buNone/>
              <a:defRPr b="1" sz="1600"/>
            </a:lvl9pPr>
          </a:lstStyle>
          <a:p/>
        </p:txBody>
      </p:sp>
      <p:sp>
        <p:nvSpPr>
          <p:cNvPr id="43" name="Google Shape;43;p15"/>
          <p:cNvSpPr txBox="1"/>
          <p:nvPr>
            <p:ph idx="2" type="body"/>
          </p:nvPr>
        </p:nvSpPr>
        <p:spPr>
          <a:xfrm>
            <a:off x="839788" y="2505075"/>
            <a:ext cx="5157900" cy="36846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44" name="Google Shape;44;p15"/>
          <p:cNvSpPr txBox="1"/>
          <p:nvPr>
            <p:ph idx="3" type="body"/>
          </p:nvPr>
        </p:nvSpPr>
        <p:spPr>
          <a:xfrm>
            <a:off x="6172200" y="1681163"/>
            <a:ext cx="5183100" cy="823800"/>
          </a:xfrm>
          <a:prstGeom prst="rect">
            <a:avLst/>
          </a:prstGeom>
          <a:noFill/>
          <a:ln>
            <a:noFill/>
          </a:ln>
        </p:spPr>
        <p:txBody>
          <a:bodyPr anchorCtr="0" anchor="b" bIns="45700" lIns="91425" spcFirstLastPara="1" rIns="91425" wrap="square" tIns="45700">
            <a:normAutofit/>
          </a:bodyPr>
          <a:lstStyle>
            <a:lvl1pPr indent="-228600" lvl="0" marL="457200" rtl="0" algn="l">
              <a:lnSpc>
                <a:spcPct val="90000"/>
              </a:lnSpc>
              <a:spcBef>
                <a:spcPts val="1000"/>
              </a:spcBef>
              <a:spcAft>
                <a:spcPts val="0"/>
              </a:spcAft>
              <a:buClr>
                <a:schemeClr val="dk1"/>
              </a:buClr>
              <a:buSzPts val="2400"/>
              <a:buNone/>
              <a:defRPr b="1" sz="2400"/>
            </a:lvl1pPr>
            <a:lvl2pPr indent="-228600" lvl="1" marL="914400" rtl="0" algn="l">
              <a:lnSpc>
                <a:spcPct val="90000"/>
              </a:lnSpc>
              <a:spcBef>
                <a:spcPts val="500"/>
              </a:spcBef>
              <a:spcAft>
                <a:spcPts val="0"/>
              </a:spcAft>
              <a:buClr>
                <a:schemeClr val="dk1"/>
              </a:buClr>
              <a:buSzPts val="2000"/>
              <a:buNone/>
              <a:defRPr b="1" sz="2000"/>
            </a:lvl2pPr>
            <a:lvl3pPr indent="-228600" lvl="2" marL="1371600" rtl="0" algn="l">
              <a:lnSpc>
                <a:spcPct val="90000"/>
              </a:lnSpc>
              <a:spcBef>
                <a:spcPts val="500"/>
              </a:spcBef>
              <a:spcAft>
                <a:spcPts val="0"/>
              </a:spcAft>
              <a:buClr>
                <a:schemeClr val="dk1"/>
              </a:buClr>
              <a:buSzPts val="1800"/>
              <a:buNone/>
              <a:defRPr b="1" sz="1800"/>
            </a:lvl3pPr>
            <a:lvl4pPr indent="-228600" lvl="3" marL="1828800" rtl="0" algn="l">
              <a:lnSpc>
                <a:spcPct val="90000"/>
              </a:lnSpc>
              <a:spcBef>
                <a:spcPts val="500"/>
              </a:spcBef>
              <a:spcAft>
                <a:spcPts val="0"/>
              </a:spcAft>
              <a:buClr>
                <a:schemeClr val="dk1"/>
              </a:buClr>
              <a:buSzPts val="1600"/>
              <a:buNone/>
              <a:defRPr b="1" sz="1600"/>
            </a:lvl4pPr>
            <a:lvl5pPr indent="-228600" lvl="4" marL="2286000" rtl="0" algn="l">
              <a:lnSpc>
                <a:spcPct val="90000"/>
              </a:lnSpc>
              <a:spcBef>
                <a:spcPts val="500"/>
              </a:spcBef>
              <a:spcAft>
                <a:spcPts val="0"/>
              </a:spcAft>
              <a:buClr>
                <a:schemeClr val="dk1"/>
              </a:buClr>
              <a:buSzPts val="1600"/>
              <a:buNone/>
              <a:defRPr b="1" sz="1600"/>
            </a:lvl5pPr>
            <a:lvl6pPr indent="-228600" lvl="5" marL="2743200" rtl="0" algn="l">
              <a:lnSpc>
                <a:spcPct val="90000"/>
              </a:lnSpc>
              <a:spcBef>
                <a:spcPts val="500"/>
              </a:spcBef>
              <a:spcAft>
                <a:spcPts val="0"/>
              </a:spcAft>
              <a:buClr>
                <a:schemeClr val="dk1"/>
              </a:buClr>
              <a:buSzPts val="1600"/>
              <a:buNone/>
              <a:defRPr b="1" sz="1600"/>
            </a:lvl6pPr>
            <a:lvl7pPr indent="-228600" lvl="6" marL="3200400" rtl="0" algn="l">
              <a:lnSpc>
                <a:spcPct val="90000"/>
              </a:lnSpc>
              <a:spcBef>
                <a:spcPts val="500"/>
              </a:spcBef>
              <a:spcAft>
                <a:spcPts val="0"/>
              </a:spcAft>
              <a:buClr>
                <a:schemeClr val="dk1"/>
              </a:buClr>
              <a:buSzPts val="1600"/>
              <a:buNone/>
              <a:defRPr b="1" sz="1600"/>
            </a:lvl7pPr>
            <a:lvl8pPr indent="-228600" lvl="7" marL="3657600" rtl="0" algn="l">
              <a:lnSpc>
                <a:spcPct val="90000"/>
              </a:lnSpc>
              <a:spcBef>
                <a:spcPts val="500"/>
              </a:spcBef>
              <a:spcAft>
                <a:spcPts val="0"/>
              </a:spcAft>
              <a:buClr>
                <a:schemeClr val="dk1"/>
              </a:buClr>
              <a:buSzPts val="1600"/>
              <a:buNone/>
              <a:defRPr b="1" sz="1600"/>
            </a:lvl8pPr>
            <a:lvl9pPr indent="-228600" lvl="8" marL="4114800" rtl="0" algn="l">
              <a:lnSpc>
                <a:spcPct val="90000"/>
              </a:lnSpc>
              <a:spcBef>
                <a:spcPts val="500"/>
              </a:spcBef>
              <a:spcAft>
                <a:spcPts val="0"/>
              </a:spcAft>
              <a:buClr>
                <a:schemeClr val="dk1"/>
              </a:buClr>
              <a:buSzPts val="1600"/>
              <a:buNone/>
              <a:defRPr b="1" sz="1600"/>
            </a:lvl9pPr>
          </a:lstStyle>
          <a:p/>
        </p:txBody>
      </p:sp>
      <p:sp>
        <p:nvSpPr>
          <p:cNvPr id="45" name="Google Shape;45;p15"/>
          <p:cNvSpPr txBox="1"/>
          <p:nvPr>
            <p:ph idx="4" type="body"/>
          </p:nvPr>
        </p:nvSpPr>
        <p:spPr>
          <a:xfrm>
            <a:off x="6172200" y="2505075"/>
            <a:ext cx="5183100" cy="36846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46" name="Google Shape;46;p15"/>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47" name="Google Shape;47;p15"/>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48" name="Google Shape;48;p15"/>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6"/>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lvl1pPr lvl="0" rtl="0" algn="l">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51" name="Google Shape;51;p16"/>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2" name="Google Shape;52;p16"/>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3" name="Google Shape;53;p16"/>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17"/>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6" name="Google Shape;56;p17"/>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7" name="Google Shape;57;p17"/>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18"/>
          <p:cNvSpPr txBox="1"/>
          <p:nvPr>
            <p:ph type="title"/>
          </p:nvPr>
        </p:nvSpPr>
        <p:spPr>
          <a:xfrm>
            <a:off x="839788" y="457200"/>
            <a:ext cx="3932100" cy="1600200"/>
          </a:xfrm>
          <a:prstGeom prst="rect">
            <a:avLst/>
          </a:prstGeom>
          <a:noFill/>
          <a:ln>
            <a:noFill/>
          </a:ln>
        </p:spPr>
        <p:txBody>
          <a:bodyPr anchorCtr="0" anchor="b" bIns="45700" lIns="91425" spcFirstLastPara="1" rIns="91425" wrap="square" tIns="45700">
            <a:normAutofit/>
          </a:bodyPr>
          <a:lstStyle>
            <a:lvl1pPr lvl="0" rtl="0" algn="l">
              <a:lnSpc>
                <a:spcPct val="90000"/>
              </a:lnSpc>
              <a:spcBef>
                <a:spcPts val="0"/>
              </a:spcBef>
              <a:spcAft>
                <a:spcPts val="0"/>
              </a:spcAft>
              <a:buClr>
                <a:schemeClr val="dk1"/>
              </a:buClr>
              <a:buSzPts val="3200"/>
              <a:buFont typeface="Calibri"/>
              <a:buNone/>
              <a:defRPr sz="32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60" name="Google Shape;60;p18"/>
          <p:cNvSpPr txBox="1"/>
          <p:nvPr>
            <p:ph idx="1" type="body"/>
          </p:nvPr>
        </p:nvSpPr>
        <p:spPr>
          <a:xfrm>
            <a:off x="5183188" y="987425"/>
            <a:ext cx="6172200" cy="4873500"/>
          </a:xfrm>
          <a:prstGeom prst="rect">
            <a:avLst/>
          </a:prstGeom>
          <a:noFill/>
          <a:ln>
            <a:noFill/>
          </a:ln>
        </p:spPr>
        <p:txBody>
          <a:bodyPr anchorCtr="0" anchor="t" bIns="45700" lIns="91425" spcFirstLastPara="1" rIns="91425" wrap="square" tIns="45700">
            <a:normAutofit/>
          </a:bodyPr>
          <a:lstStyle>
            <a:lvl1pPr indent="-431800" lvl="0" marL="457200" rtl="0" algn="l">
              <a:lnSpc>
                <a:spcPct val="90000"/>
              </a:lnSpc>
              <a:spcBef>
                <a:spcPts val="1000"/>
              </a:spcBef>
              <a:spcAft>
                <a:spcPts val="0"/>
              </a:spcAft>
              <a:buClr>
                <a:schemeClr val="dk1"/>
              </a:buClr>
              <a:buSzPts val="3200"/>
              <a:buChar char="•"/>
              <a:defRPr sz="3200"/>
            </a:lvl1pPr>
            <a:lvl2pPr indent="-406400" lvl="1" marL="914400" rtl="0" algn="l">
              <a:lnSpc>
                <a:spcPct val="90000"/>
              </a:lnSpc>
              <a:spcBef>
                <a:spcPts val="500"/>
              </a:spcBef>
              <a:spcAft>
                <a:spcPts val="0"/>
              </a:spcAft>
              <a:buClr>
                <a:schemeClr val="dk1"/>
              </a:buClr>
              <a:buSzPts val="2800"/>
              <a:buChar char="•"/>
              <a:defRPr sz="2800"/>
            </a:lvl2pPr>
            <a:lvl3pPr indent="-381000" lvl="2" marL="1371600" rtl="0" algn="l">
              <a:lnSpc>
                <a:spcPct val="90000"/>
              </a:lnSpc>
              <a:spcBef>
                <a:spcPts val="500"/>
              </a:spcBef>
              <a:spcAft>
                <a:spcPts val="0"/>
              </a:spcAft>
              <a:buClr>
                <a:schemeClr val="dk1"/>
              </a:buClr>
              <a:buSzPts val="2400"/>
              <a:buChar char="•"/>
              <a:defRPr sz="2400"/>
            </a:lvl3pPr>
            <a:lvl4pPr indent="-355600" lvl="3" marL="1828800" rtl="0" algn="l">
              <a:lnSpc>
                <a:spcPct val="90000"/>
              </a:lnSpc>
              <a:spcBef>
                <a:spcPts val="500"/>
              </a:spcBef>
              <a:spcAft>
                <a:spcPts val="0"/>
              </a:spcAft>
              <a:buClr>
                <a:schemeClr val="dk1"/>
              </a:buClr>
              <a:buSzPts val="2000"/>
              <a:buChar char="•"/>
              <a:defRPr sz="2000"/>
            </a:lvl4pPr>
            <a:lvl5pPr indent="-355600" lvl="4" marL="2286000" rtl="0" algn="l">
              <a:lnSpc>
                <a:spcPct val="90000"/>
              </a:lnSpc>
              <a:spcBef>
                <a:spcPts val="500"/>
              </a:spcBef>
              <a:spcAft>
                <a:spcPts val="0"/>
              </a:spcAft>
              <a:buClr>
                <a:schemeClr val="dk1"/>
              </a:buClr>
              <a:buSzPts val="2000"/>
              <a:buChar char="•"/>
              <a:defRPr sz="2000"/>
            </a:lvl5pPr>
            <a:lvl6pPr indent="-355600" lvl="5" marL="2743200" rtl="0" algn="l">
              <a:lnSpc>
                <a:spcPct val="90000"/>
              </a:lnSpc>
              <a:spcBef>
                <a:spcPts val="500"/>
              </a:spcBef>
              <a:spcAft>
                <a:spcPts val="0"/>
              </a:spcAft>
              <a:buClr>
                <a:schemeClr val="dk1"/>
              </a:buClr>
              <a:buSzPts val="2000"/>
              <a:buChar char="•"/>
              <a:defRPr sz="2000"/>
            </a:lvl6pPr>
            <a:lvl7pPr indent="-355600" lvl="6" marL="3200400" rtl="0" algn="l">
              <a:lnSpc>
                <a:spcPct val="90000"/>
              </a:lnSpc>
              <a:spcBef>
                <a:spcPts val="500"/>
              </a:spcBef>
              <a:spcAft>
                <a:spcPts val="0"/>
              </a:spcAft>
              <a:buClr>
                <a:schemeClr val="dk1"/>
              </a:buClr>
              <a:buSzPts val="2000"/>
              <a:buChar char="•"/>
              <a:defRPr sz="2000"/>
            </a:lvl7pPr>
            <a:lvl8pPr indent="-355600" lvl="7" marL="3657600" rtl="0" algn="l">
              <a:lnSpc>
                <a:spcPct val="90000"/>
              </a:lnSpc>
              <a:spcBef>
                <a:spcPts val="500"/>
              </a:spcBef>
              <a:spcAft>
                <a:spcPts val="0"/>
              </a:spcAft>
              <a:buClr>
                <a:schemeClr val="dk1"/>
              </a:buClr>
              <a:buSzPts val="2000"/>
              <a:buChar char="•"/>
              <a:defRPr sz="2000"/>
            </a:lvl8pPr>
            <a:lvl9pPr indent="-355600" lvl="8" marL="4114800" rtl="0" algn="l">
              <a:lnSpc>
                <a:spcPct val="90000"/>
              </a:lnSpc>
              <a:spcBef>
                <a:spcPts val="500"/>
              </a:spcBef>
              <a:spcAft>
                <a:spcPts val="0"/>
              </a:spcAft>
              <a:buClr>
                <a:schemeClr val="dk1"/>
              </a:buClr>
              <a:buSzPts val="2000"/>
              <a:buChar char="•"/>
              <a:defRPr sz="2000"/>
            </a:lvl9pPr>
          </a:lstStyle>
          <a:p/>
        </p:txBody>
      </p:sp>
      <p:sp>
        <p:nvSpPr>
          <p:cNvPr id="61" name="Google Shape;61;p18"/>
          <p:cNvSpPr txBox="1"/>
          <p:nvPr>
            <p:ph idx="2" type="body"/>
          </p:nvPr>
        </p:nvSpPr>
        <p:spPr>
          <a:xfrm>
            <a:off x="839788" y="2057400"/>
            <a:ext cx="3932100" cy="3811500"/>
          </a:xfrm>
          <a:prstGeom prst="rect">
            <a:avLst/>
          </a:prstGeom>
          <a:noFill/>
          <a:ln>
            <a:noFill/>
          </a:ln>
        </p:spPr>
        <p:txBody>
          <a:bodyPr anchorCtr="0" anchor="t" bIns="45700" lIns="91425" spcFirstLastPara="1" rIns="91425" wrap="square" tIns="45700">
            <a:normAutofit/>
          </a:bodyPr>
          <a:lstStyle>
            <a:lvl1pPr indent="-228600" lvl="0" marL="457200" rtl="0" algn="l">
              <a:lnSpc>
                <a:spcPct val="90000"/>
              </a:lnSpc>
              <a:spcBef>
                <a:spcPts val="1000"/>
              </a:spcBef>
              <a:spcAft>
                <a:spcPts val="0"/>
              </a:spcAft>
              <a:buClr>
                <a:schemeClr val="dk1"/>
              </a:buClr>
              <a:buSzPts val="1600"/>
              <a:buNone/>
              <a:defRPr sz="1600"/>
            </a:lvl1pPr>
            <a:lvl2pPr indent="-228600" lvl="1" marL="914400" rtl="0" algn="l">
              <a:lnSpc>
                <a:spcPct val="90000"/>
              </a:lnSpc>
              <a:spcBef>
                <a:spcPts val="500"/>
              </a:spcBef>
              <a:spcAft>
                <a:spcPts val="0"/>
              </a:spcAft>
              <a:buClr>
                <a:schemeClr val="dk1"/>
              </a:buClr>
              <a:buSzPts val="1400"/>
              <a:buNone/>
              <a:defRPr sz="1400"/>
            </a:lvl2pPr>
            <a:lvl3pPr indent="-228600" lvl="2" marL="1371600" rtl="0" algn="l">
              <a:lnSpc>
                <a:spcPct val="90000"/>
              </a:lnSpc>
              <a:spcBef>
                <a:spcPts val="500"/>
              </a:spcBef>
              <a:spcAft>
                <a:spcPts val="0"/>
              </a:spcAft>
              <a:buClr>
                <a:schemeClr val="dk1"/>
              </a:buClr>
              <a:buSzPts val="1200"/>
              <a:buNone/>
              <a:defRPr sz="1200"/>
            </a:lvl3pPr>
            <a:lvl4pPr indent="-228600" lvl="3" marL="1828800" rtl="0" algn="l">
              <a:lnSpc>
                <a:spcPct val="90000"/>
              </a:lnSpc>
              <a:spcBef>
                <a:spcPts val="500"/>
              </a:spcBef>
              <a:spcAft>
                <a:spcPts val="0"/>
              </a:spcAft>
              <a:buClr>
                <a:schemeClr val="dk1"/>
              </a:buClr>
              <a:buSzPts val="1000"/>
              <a:buNone/>
              <a:defRPr sz="1000"/>
            </a:lvl4pPr>
            <a:lvl5pPr indent="-228600" lvl="4" marL="2286000" rtl="0" algn="l">
              <a:lnSpc>
                <a:spcPct val="90000"/>
              </a:lnSpc>
              <a:spcBef>
                <a:spcPts val="500"/>
              </a:spcBef>
              <a:spcAft>
                <a:spcPts val="0"/>
              </a:spcAft>
              <a:buClr>
                <a:schemeClr val="dk1"/>
              </a:buClr>
              <a:buSzPts val="1000"/>
              <a:buNone/>
              <a:defRPr sz="1000"/>
            </a:lvl5pPr>
            <a:lvl6pPr indent="-228600" lvl="5" marL="2743200" rtl="0" algn="l">
              <a:lnSpc>
                <a:spcPct val="90000"/>
              </a:lnSpc>
              <a:spcBef>
                <a:spcPts val="500"/>
              </a:spcBef>
              <a:spcAft>
                <a:spcPts val="0"/>
              </a:spcAft>
              <a:buClr>
                <a:schemeClr val="dk1"/>
              </a:buClr>
              <a:buSzPts val="1000"/>
              <a:buNone/>
              <a:defRPr sz="1000"/>
            </a:lvl6pPr>
            <a:lvl7pPr indent="-228600" lvl="6" marL="3200400" rtl="0" algn="l">
              <a:lnSpc>
                <a:spcPct val="90000"/>
              </a:lnSpc>
              <a:spcBef>
                <a:spcPts val="500"/>
              </a:spcBef>
              <a:spcAft>
                <a:spcPts val="0"/>
              </a:spcAft>
              <a:buClr>
                <a:schemeClr val="dk1"/>
              </a:buClr>
              <a:buSzPts val="1000"/>
              <a:buNone/>
              <a:defRPr sz="1000"/>
            </a:lvl7pPr>
            <a:lvl8pPr indent="-228600" lvl="7" marL="3657600" rtl="0" algn="l">
              <a:lnSpc>
                <a:spcPct val="90000"/>
              </a:lnSpc>
              <a:spcBef>
                <a:spcPts val="500"/>
              </a:spcBef>
              <a:spcAft>
                <a:spcPts val="0"/>
              </a:spcAft>
              <a:buClr>
                <a:schemeClr val="dk1"/>
              </a:buClr>
              <a:buSzPts val="1000"/>
              <a:buNone/>
              <a:defRPr sz="1000"/>
            </a:lvl8pPr>
            <a:lvl9pPr indent="-228600" lvl="8" marL="4114800" rtl="0" algn="l">
              <a:lnSpc>
                <a:spcPct val="90000"/>
              </a:lnSpc>
              <a:spcBef>
                <a:spcPts val="500"/>
              </a:spcBef>
              <a:spcAft>
                <a:spcPts val="0"/>
              </a:spcAft>
              <a:buClr>
                <a:schemeClr val="dk1"/>
              </a:buClr>
              <a:buSzPts val="1000"/>
              <a:buNone/>
              <a:defRPr sz="1000"/>
            </a:lvl9pPr>
          </a:lstStyle>
          <a:p/>
        </p:txBody>
      </p:sp>
      <p:sp>
        <p:nvSpPr>
          <p:cNvPr id="62" name="Google Shape;62;p18"/>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3" name="Google Shape;63;p18"/>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4" name="Google Shape;64;p18"/>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9"/>
          <p:cNvSpPr txBox="1"/>
          <p:nvPr>
            <p:ph type="title"/>
          </p:nvPr>
        </p:nvSpPr>
        <p:spPr>
          <a:xfrm>
            <a:off x="839788" y="457200"/>
            <a:ext cx="3932100" cy="1600200"/>
          </a:xfrm>
          <a:prstGeom prst="rect">
            <a:avLst/>
          </a:prstGeom>
          <a:noFill/>
          <a:ln>
            <a:noFill/>
          </a:ln>
        </p:spPr>
        <p:txBody>
          <a:bodyPr anchorCtr="0" anchor="b" bIns="45700" lIns="91425" spcFirstLastPara="1" rIns="91425" wrap="square" tIns="45700">
            <a:normAutofit/>
          </a:bodyPr>
          <a:lstStyle>
            <a:lvl1pPr lvl="0" rtl="0" algn="l">
              <a:lnSpc>
                <a:spcPct val="90000"/>
              </a:lnSpc>
              <a:spcBef>
                <a:spcPts val="0"/>
              </a:spcBef>
              <a:spcAft>
                <a:spcPts val="0"/>
              </a:spcAft>
              <a:buClr>
                <a:schemeClr val="dk1"/>
              </a:buClr>
              <a:buSzPts val="3200"/>
              <a:buFont typeface="Calibri"/>
              <a:buNone/>
              <a:defRPr sz="32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67" name="Google Shape;67;p19"/>
          <p:cNvSpPr/>
          <p:nvPr>
            <p:ph idx="2" type="pic"/>
          </p:nvPr>
        </p:nvSpPr>
        <p:spPr>
          <a:xfrm>
            <a:off x="5183188" y="987425"/>
            <a:ext cx="6172200" cy="4873500"/>
          </a:xfrm>
          <a:prstGeom prst="rect">
            <a:avLst/>
          </a:prstGeom>
          <a:noFill/>
          <a:ln>
            <a:noFill/>
          </a:ln>
        </p:spPr>
      </p:sp>
      <p:sp>
        <p:nvSpPr>
          <p:cNvPr id="68" name="Google Shape;68;p19"/>
          <p:cNvSpPr txBox="1"/>
          <p:nvPr>
            <p:ph idx="1" type="body"/>
          </p:nvPr>
        </p:nvSpPr>
        <p:spPr>
          <a:xfrm>
            <a:off x="839788" y="2057400"/>
            <a:ext cx="3932100" cy="3811500"/>
          </a:xfrm>
          <a:prstGeom prst="rect">
            <a:avLst/>
          </a:prstGeom>
          <a:noFill/>
          <a:ln>
            <a:noFill/>
          </a:ln>
        </p:spPr>
        <p:txBody>
          <a:bodyPr anchorCtr="0" anchor="t" bIns="45700" lIns="91425" spcFirstLastPara="1" rIns="91425" wrap="square" tIns="45700">
            <a:normAutofit/>
          </a:bodyPr>
          <a:lstStyle>
            <a:lvl1pPr indent="-228600" lvl="0" marL="457200" rtl="0" algn="l">
              <a:lnSpc>
                <a:spcPct val="90000"/>
              </a:lnSpc>
              <a:spcBef>
                <a:spcPts val="1000"/>
              </a:spcBef>
              <a:spcAft>
                <a:spcPts val="0"/>
              </a:spcAft>
              <a:buClr>
                <a:schemeClr val="dk1"/>
              </a:buClr>
              <a:buSzPts val="1600"/>
              <a:buNone/>
              <a:defRPr sz="1600"/>
            </a:lvl1pPr>
            <a:lvl2pPr indent="-228600" lvl="1" marL="914400" rtl="0" algn="l">
              <a:lnSpc>
                <a:spcPct val="90000"/>
              </a:lnSpc>
              <a:spcBef>
                <a:spcPts val="500"/>
              </a:spcBef>
              <a:spcAft>
                <a:spcPts val="0"/>
              </a:spcAft>
              <a:buClr>
                <a:schemeClr val="dk1"/>
              </a:buClr>
              <a:buSzPts val="1400"/>
              <a:buNone/>
              <a:defRPr sz="1400"/>
            </a:lvl2pPr>
            <a:lvl3pPr indent="-228600" lvl="2" marL="1371600" rtl="0" algn="l">
              <a:lnSpc>
                <a:spcPct val="90000"/>
              </a:lnSpc>
              <a:spcBef>
                <a:spcPts val="500"/>
              </a:spcBef>
              <a:spcAft>
                <a:spcPts val="0"/>
              </a:spcAft>
              <a:buClr>
                <a:schemeClr val="dk1"/>
              </a:buClr>
              <a:buSzPts val="1200"/>
              <a:buNone/>
              <a:defRPr sz="1200"/>
            </a:lvl3pPr>
            <a:lvl4pPr indent="-228600" lvl="3" marL="1828800" rtl="0" algn="l">
              <a:lnSpc>
                <a:spcPct val="90000"/>
              </a:lnSpc>
              <a:spcBef>
                <a:spcPts val="500"/>
              </a:spcBef>
              <a:spcAft>
                <a:spcPts val="0"/>
              </a:spcAft>
              <a:buClr>
                <a:schemeClr val="dk1"/>
              </a:buClr>
              <a:buSzPts val="1000"/>
              <a:buNone/>
              <a:defRPr sz="1000"/>
            </a:lvl4pPr>
            <a:lvl5pPr indent="-228600" lvl="4" marL="2286000" rtl="0" algn="l">
              <a:lnSpc>
                <a:spcPct val="90000"/>
              </a:lnSpc>
              <a:spcBef>
                <a:spcPts val="500"/>
              </a:spcBef>
              <a:spcAft>
                <a:spcPts val="0"/>
              </a:spcAft>
              <a:buClr>
                <a:schemeClr val="dk1"/>
              </a:buClr>
              <a:buSzPts val="1000"/>
              <a:buNone/>
              <a:defRPr sz="1000"/>
            </a:lvl5pPr>
            <a:lvl6pPr indent="-228600" lvl="5" marL="2743200" rtl="0" algn="l">
              <a:lnSpc>
                <a:spcPct val="90000"/>
              </a:lnSpc>
              <a:spcBef>
                <a:spcPts val="500"/>
              </a:spcBef>
              <a:spcAft>
                <a:spcPts val="0"/>
              </a:spcAft>
              <a:buClr>
                <a:schemeClr val="dk1"/>
              </a:buClr>
              <a:buSzPts val="1000"/>
              <a:buNone/>
              <a:defRPr sz="1000"/>
            </a:lvl6pPr>
            <a:lvl7pPr indent="-228600" lvl="6" marL="3200400" rtl="0" algn="l">
              <a:lnSpc>
                <a:spcPct val="90000"/>
              </a:lnSpc>
              <a:spcBef>
                <a:spcPts val="500"/>
              </a:spcBef>
              <a:spcAft>
                <a:spcPts val="0"/>
              </a:spcAft>
              <a:buClr>
                <a:schemeClr val="dk1"/>
              </a:buClr>
              <a:buSzPts val="1000"/>
              <a:buNone/>
              <a:defRPr sz="1000"/>
            </a:lvl7pPr>
            <a:lvl8pPr indent="-228600" lvl="7" marL="3657600" rtl="0" algn="l">
              <a:lnSpc>
                <a:spcPct val="90000"/>
              </a:lnSpc>
              <a:spcBef>
                <a:spcPts val="500"/>
              </a:spcBef>
              <a:spcAft>
                <a:spcPts val="0"/>
              </a:spcAft>
              <a:buClr>
                <a:schemeClr val="dk1"/>
              </a:buClr>
              <a:buSzPts val="1000"/>
              <a:buNone/>
              <a:defRPr sz="1000"/>
            </a:lvl8pPr>
            <a:lvl9pPr indent="-228600" lvl="8" marL="4114800" rtl="0" algn="l">
              <a:lnSpc>
                <a:spcPct val="90000"/>
              </a:lnSpc>
              <a:spcBef>
                <a:spcPts val="500"/>
              </a:spcBef>
              <a:spcAft>
                <a:spcPts val="0"/>
              </a:spcAft>
              <a:buClr>
                <a:schemeClr val="dk1"/>
              </a:buClr>
              <a:buSzPts val="1000"/>
              <a:buNone/>
              <a:defRPr sz="1000"/>
            </a:lvl9pPr>
          </a:lstStyle>
          <a:p/>
        </p:txBody>
      </p:sp>
      <p:sp>
        <p:nvSpPr>
          <p:cNvPr id="69" name="Google Shape;69;p19"/>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0" name="Google Shape;70;p19"/>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1" name="Google Shape;71;p19"/>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0"/>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p:txBody>
      </p:sp>
      <p:sp>
        <p:nvSpPr>
          <p:cNvPr id="11" name="Google Shape;11;p10"/>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0"/>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0"/>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0"/>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8" name="Shape 88"/>
        <p:cNvGrpSpPr/>
        <p:nvPr/>
      </p:nvGrpSpPr>
      <p:grpSpPr>
        <a:xfrm>
          <a:off x="0" y="0"/>
          <a:ext cx="0" cy="0"/>
          <a:chOff x="0" y="0"/>
          <a:chExt cx="0" cy="0"/>
        </a:xfrm>
      </p:grpSpPr>
      <p:sp>
        <p:nvSpPr>
          <p:cNvPr id="89" name="Google Shape;89;p1"/>
          <p:cNvSpPr txBox="1"/>
          <p:nvPr>
            <p:ph type="ctrTitle"/>
          </p:nvPr>
        </p:nvSpPr>
        <p:spPr>
          <a:xfrm>
            <a:off x="1557050" y="320175"/>
            <a:ext cx="9503700" cy="2979300"/>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Calibri"/>
              <a:buNone/>
            </a:pPr>
            <a:r>
              <a:t/>
            </a:r>
            <a:endParaRPr i="1" sz="4900"/>
          </a:p>
          <a:p>
            <a:pPr indent="0" lvl="0" marL="0" rtl="0" algn="ctr">
              <a:lnSpc>
                <a:spcPct val="90000"/>
              </a:lnSpc>
              <a:spcBef>
                <a:spcPts val="0"/>
              </a:spcBef>
              <a:spcAft>
                <a:spcPts val="0"/>
              </a:spcAft>
              <a:buClr>
                <a:schemeClr val="dk1"/>
              </a:buClr>
              <a:buSzPct val="100000"/>
              <a:buFont typeface="Calibri"/>
              <a:buNone/>
            </a:pPr>
            <a:r>
              <a:t/>
            </a:r>
            <a:endParaRPr i="1" sz="4900"/>
          </a:p>
          <a:p>
            <a:pPr indent="0" lvl="0" marL="0" rtl="0" algn="ctr">
              <a:lnSpc>
                <a:spcPct val="90000"/>
              </a:lnSpc>
              <a:spcBef>
                <a:spcPts val="0"/>
              </a:spcBef>
              <a:spcAft>
                <a:spcPts val="0"/>
              </a:spcAft>
              <a:buClr>
                <a:schemeClr val="dk1"/>
              </a:buClr>
              <a:buSzPct val="100000"/>
              <a:buFont typeface="Calibri"/>
              <a:buNone/>
            </a:pPr>
            <a:r>
              <a:rPr i="1" lang="en-US" sz="4900"/>
              <a:t>Advocacy, Innovation and Practice</a:t>
            </a:r>
            <a:br>
              <a:rPr i="1" lang="en-US" sz="4900"/>
            </a:br>
            <a:br>
              <a:rPr lang="en-US" sz="4900"/>
            </a:br>
            <a:r>
              <a:rPr b="1" lang="en-US" sz="4900">
                <a:solidFill>
                  <a:srgbClr val="003399"/>
                </a:solidFill>
              </a:rPr>
              <a:t>Implementing the Marrakesh Treaty: Responding to the Challenges on the Ground</a:t>
            </a:r>
            <a:endParaRPr b="1">
              <a:solidFill>
                <a:srgbClr val="003399"/>
              </a:solidFill>
            </a:endParaRPr>
          </a:p>
        </p:txBody>
      </p:sp>
      <p:sp>
        <p:nvSpPr>
          <p:cNvPr id="90" name="Google Shape;90;p1"/>
          <p:cNvSpPr txBox="1"/>
          <p:nvPr>
            <p:ph idx="1" type="subTitle"/>
          </p:nvPr>
        </p:nvSpPr>
        <p:spPr>
          <a:xfrm>
            <a:off x="445169" y="3602037"/>
            <a:ext cx="11129210" cy="2979237"/>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b="1" lang="en-US"/>
              <a:t>Jessica Coates</a:t>
            </a:r>
            <a:r>
              <a:rPr lang="en-US"/>
              <a:t>, Senior Rights Advisor, National Library of Australia</a:t>
            </a:r>
            <a:endParaRPr/>
          </a:p>
          <a:p>
            <a:pPr indent="0" lvl="0" marL="0" rtl="0" algn="ctr">
              <a:lnSpc>
                <a:spcPct val="90000"/>
              </a:lnSpc>
              <a:spcBef>
                <a:spcPts val="1000"/>
              </a:spcBef>
              <a:spcAft>
                <a:spcPts val="0"/>
              </a:spcAft>
              <a:buClr>
                <a:schemeClr val="dk1"/>
              </a:buClr>
              <a:buSzPts val="2400"/>
              <a:buNone/>
            </a:pPr>
            <a:r>
              <a:rPr b="1" lang="en-US"/>
              <a:t>Victoria Owen</a:t>
            </a:r>
            <a:r>
              <a:rPr lang="en-US"/>
              <a:t>, Information Policy Scholar-Practitioner, University of Toronto, Canada</a:t>
            </a:r>
            <a:endParaRPr/>
          </a:p>
          <a:p>
            <a:pPr indent="0" lvl="0" marL="0" rtl="0" algn="ctr">
              <a:lnSpc>
                <a:spcPct val="90000"/>
              </a:lnSpc>
              <a:spcBef>
                <a:spcPts val="1000"/>
              </a:spcBef>
              <a:spcAft>
                <a:spcPts val="0"/>
              </a:spcAft>
              <a:buClr>
                <a:schemeClr val="dk1"/>
              </a:buClr>
              <a:buSzPts val="2400"/>
              <a:buNone/>
            </a:pPr>
            <a:r>
              <a:rPr b="1" lang="en-US"/>
              <a:t>Sarah Powell</a:t>
            </a:r>
            <a:r>
              <a:rPr lang="en-US"/>
              <a:t>, Executive Officer, Australian Digital Alliance</a:t>
            </a:r>
            <a:endParaRPr/>
          </a:p>
          <a:p>
            <a:pPr indent="0" lvl="0" marL="0" rtl="0" algn="ctr">
              <a:lnSpc>
                <a:spcPct val="90000"/>
              </a:lnSpc>
              <a:spcBef>
                <a:spcPts val="1000"/>
              </a:spcBef>
              <a:spcAft>
                <a:spcPts val="0"/>
              </a:spcAft>
              <a:buClr>
                <a:schemeClr val="dk1"/>
              </a:buClr>
              <a:buSzPts val="1900"/>
              <a:buNone/>
            </a:pPr>
            <a:r>
              <a:t/>
            </a:r>
            <a:endParaRPr sz="1900"/>
          </a:p>
          <a:p>
            <a:pPr indent="0" lvl="0" marL="0" rtl="0" algn="ctr">
              <a:lnSpc>
                <a:spcPct val="90000"/>
              </a:lnSpc>
              <a:spcBef>
                <a:spcPts val="1000"/>
              </a:spcBef>
              <a:spcAft>
                <a:spcPts val="0"/>
              </a:spcAft>
              <a:buClr>
                <a:schemeClr val="dk1"/>
              </a:buClr>
              <a:buSzPts val="1900"/>
              <a:buNone/>
            </a:pPr>
            <a:r>
              <a:rPr lang="en-US" sz="1900"/>
              <a:t>Round Table Conference on Information Access</a:t>
            </a:r>
            <a:endParaRPr/>
          </a:p>
          <a:p>
            <a:pPr indent="0" lvl="0" marL="0" rtl="0" algn="ctr">
              <a:lnSpc>
                <a:spcPct val="90000"/>
              </a:lnSpc>
              <a:spcBef>
                <a:spcPts val="1000"/>
              </a:spcBef>
              <a:spcAft>
                <a:spcPts val="0"/>
              </a:spcAft>
              <a:buClr>
                <a:schemeClr val="dk1"/>
              </a:buClr>
              <a:buSzPts val="1900"/>
              <a:buNone/>
            </a:pPr>
            <a:r>
              <a:rPr lang="en-US" sz="1900"/>
              <a:t>Universal information Access: Pathways to an Equitable Future</a:t>
            </a:r>
            <a:endParaRPr/>
          </a:p>
          <a:p>
            <a:pPr indent="0" lvl="0" marL="0" rtl="0" algn="ctr">
              <a:lnSpc>
                <a:spcPct val="90000"/>
              </a:lnSpc>
              <a:spcBef>
                <a:spcPts val="1000"/>
              </a:spcBef>
              <a:spcAft>
                <a:spcPts val="0"/>
              </a:spcAft>
              <a:buClr>
                <a:schemeClr val="dk1"/>
              </a:buClr>
              <a:buSzPts val="1900"/>
              <a:buNone/>
            </a:pPr>
            <a:r>
              <a:rPr lang="en-US" sz="1900"/>
              <a:t>Sydney, NSW, May 6-9, 2023</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g23b5330deb0_0_43"/>
          <p:cNvSpPr/>
          <p:nvPr/>
        </p:nvSpPr>
        <p:spPr>
          <a:xfrm>
            <a:off x="390755" y="1406315"/>
            <a:ext cx="11573700" cy="3878100"/>
          </a:xfrm>
          <a:prstGeom prst="rect">
            <a:avLst/>
          </a:prstGeom>
          <a:noFill/>
          <a:ln>
            <a:noFill/>
          </a:ln>
        </p:spPr>
        <p:txBody>
          <a:bodyPr anchorCtr="0" anchor="t" bIns="45700" lIns="91425" spcFirstLastPara="1" rIns="91425" wrap="square" tIns="45700">
            <a:noAutofit/>
          </a:bodyPr>
          <a:lstStyle/>
          <a:p>
            <a:pPr indent="-304800" lvl="0" marL="285750" marR="0" rtl="0" algn="l">
              <a:spcBef>
                <a:spcPts val="0"/>
              </a:spcBef>
              <a:spcAft>
                <a:spcPts val="0"/>
              </a:spcAft>
              <a:buClr>
                <a:schemeClr val="dk1"/>
              </a:buClr>
              <a:buSzPts val="2700"/>
              <a:buFont typeface="Calibri"/>
              <a:buChar char="•"/>
            </a:pPr>
            <a:r>
              <a:rPr lang="en-US" sz="2700">
                <a:solidFill>
                  <a:schemeClr val="dk1"/>
                </a:solidFill>
                <a:latin typeface="Calibri"/>
                <a:ea typeface="Calibri"/>
                <a:cs typeface="Calibri"/>
                <a:sym typeface="Calibri"/>
              </a:rPr>
              <a:t>Publishers, libraries, disability organisations, copyright experts collaborated to clarify &amp; facilitate new exceptions</a:t>
            </a:r>
            <a:endParaRPr sz="1700">
              <a:latin typeface="Calibri"/>
              <a:ea typeface="Calibri"/>
              <a:cs typeface="Calibri"/>
              <a:sym typeface="Calibri"/>
            </a:endParaRPr>
          </a:p>
          <a:p>
            <a:pPr indent="-304800" lvl="0" marL="285750" marR="0" rtl="0" algn="l">
              <a:spcBef>
                <a:spcPts val="1200"/>
              </a:spcBef>
              <a:spcAft>
                <a:spcPts val="0"/>
              </a:spcAft>
              <a:buClr>
                <a:schemeClr val="dk1"/>
              </a:buClr>
              <a:buSzPts val="2700"/>
              <a:buFont typeface="Calibri"/>
              <a:buChar char="•"/>
            </a:pPr>
            <a:r>
              <a:rPr lang="en-US" sz="2700">
                <a:solidFill>
                  <a:schemeClr val="dk1"/>
                </a:solidFill>
                <a:latin typeface="Calibri"/>
                <a:ea typeface="Calibri"/>
                <a:cs typeface="Calibri"/>
                <a:sym typeface="Calibri"/>
              </a:rPr>
              <a:t>Focused on increasing commercially available content – generally the best option</a:t>
            </a:r>
            <a:endParaRPr sz="1700">
              <a:latin typeface="Calibri"/>
              <a:ea typeface="Calibri"/>
              <a:cs typeface="Calibri"/>
              <a:sym typeface="Calibri"/>
            </a:endParaRPr>
          </a:p>
          <a:p>
            <a:pPr indent="-304800" lvl="0" marL="285750" marR="0" rtl="0" algn="l">
              <a:spcBef>
                <a:spcPts val="1200"/>
              </a:spcBef>
              <a:spcAft>
                <a:spcPts val="0"/>
              </a:spcAft>
              <a:buClr>
                <a:schemeClr val="dk1"/>
              </a:buClr>
              <a:buSzPts val="2700"/>
              <a:buFont typeface="Calibri"/>
              <a:buChar char="•"/>
            </a:pPr>
            <a:r>
              <a:rPr lang="en-US" sz="2700">
                <a:solidFill>
                  <a:schemeClr val="dk1"/>
                </a:solidFill>
                <a:latin typeface="Calibri"/>
                <a:ea typeface="Calibri"/>
                <a:cs typeface="Calibri"/>
                <a:sym typeface="Calibri"/>
              </a:rPr>
              <a:t>Also prepared guidelines on use of new exceptions – agreed by all parties</a:t>
            </a:r>
            <a:endParaRPr sz="1700">
              <a:latin typeface="Calibri"/>
              <a:ea typeface="Calibri"/>
              <a:cs typeface="Calibri"/>
              <a:sym typeface="Calibri"/>
            </a:endParaRPr>
          </a:p>
          <a:p>
            <a:pPr indent="-304800" lvl="0" marL="285750" marR="0" rtl="0" algn="l">
              <a:spcBef>
                <a:spcPts val="1200"/>
              </a:spcBef>
              <a:spcAft>
                <a:spcPts val="0"/>
              </a:spcAft>
              <a:buClr>
                <a:schemeClr val="dk1"/>
              </a:buClr>
              <a:buSzPts val="2700"/>
              <a:buFont typeface="Calibri"/>
              <a:buChar char="•"/>
            </a:pPr>
            <a:r>
              <a:rPr lang="en-US" sz="2700">
                <a:solidFill>
                  <a:schemeClr val="dk1"/>
                </a:solidFill>
                <a:latin typeface="Calibri"/>
                <a:ea typeface="Calibri"/>
                <a:cs typeface="Calibri"/>
                <a:sym typeface="Calibri"/>
              </a:rPr>
              <a:t>Conducted training for publishers and at former Roundtables</a:t>
            </a:r>
            <a:endParaRPr sz="1700">
              <a:latin typeface="Calibri"/>
              <a:ea typeface="Calibri"/>
              <a:cs typeface="Calibri"/>
              <a:sym typeface="Calibri"/>
            </a:endParaRPr>
          </a:p>
        </p:txBody>
      </p:sp>
      <p:sp>
        <p:nvSpPr>
          <p:cNvPr id="152" name="Google Shape;152;g23b5330deb0_0_43"/>
          <p:cNvSpPr/>
          <p:nvPr/>
        </p:nvSpPr>
        <p:spPr>
          <a:xfrm>
            <a:off x="1250845" y="207048"/>
            <a:ext cx="9853500" cy="5232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4400">
                <a:solidFill>
                  <a:srgbClr val="003399"/>
                </a:solidFill>
                <a:latin typeface="Calibri"/>
                <a:ea typeface="Calibri"/>
                <a:cs typeface="Calibri"/>
                <a:sym typeface="Calibri"/>
              </a:rPr>
              <a:t>Australian Inclusive Publishing Initiative</a:t>
            </a:r>
            <a:endParaRPr b="1" sz="3000">
              <a:solidFill>
                <a:srgbClr val="003399"/>
              </a:solidFill>
              <a:latin typeface="Calibri"/>
              <a:ea typeface="Calibri"/>
              <a:cs typeface="Calibri"/>
              <a:sym typeface="Calibri"/>
            </a:endParaRPr>
          </a:p>
        </p:txBody>
      </p:sp>
      <p:sp>
        <p:nvSpPr>
          <p:cNvPr id="153" name="Google Shape;153;g23b5330deb0_0_43"/>
          <p:cNvSpPr txBox="1"/>
          <p:nvPr/>
        </p:nvSpPr>
        <p:spPr>
          <a:xfrm>
            <a:off x="894525" y="5582475"/>
            <a:ext cx="109992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800">
                <a:solidFill>
                  <a:srgbClr val="00B0F0"/>
                </a:solidFill>
                <a:latin typeface="Calibri"/>
                <a:ea typeface="Calibri"/>
                <a:cs typeface="Calibri"/>
                <a:sym typeface="Calibri"/>
              </a:rPr>
              <a:t>https://aipi.com.au/making-content-accessible</a:t>
            </a:r>
            <a:endParaRPr>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g23b5330deb0_0_35"/>
          <p:cNvSpPr/>
          <p:nvPr/>
        </p:nvSpPr>
        <p:spPr>
          <a:xfrm>
            <a:off x="282639" y="4288801"/>
            <a:ext cx="11256300" cy="2569200"/>
          </a:xfrm>
          <a:prstGeom prst="rect">
            <a:avLst/>
          </a:prstGeom>
          <a:noFill/>
          <a:ln>
            <a:noFill/>
          </a:ln>
        </p:spPr>
        <p:txBody>
          <a:bodyPr anchorCtr="0" anchor="t" bIns="45700" lIns="91425" spcFirstLastPara="1" rIns="91425" wrap="square" tIns="45700">
            <a:noAutofit/>
          </a:bodyPr>
          <a:lstStyle/>
          <a:p>
            <a:pPr indent="-355600" lvl="0" marL="342900" marR="0" rtl="0" algn="l">
              <a:lnSpc>
                <a:spcPct val="140000"/>
              </a:lnSpc>
              <a:spcBef>
                <a:spcPts val="0"/>
              </a:spcBef>
              <a:spcAft>
                <a:spcPts val="0"/>
              </a:spcAft>
              <a:buClr>
                <a:schemeClr val="dk1"/>
              </a:buClr>
              <a:buSzPts val="2200"/>
              <a:buFont typeface="Calibri"/>
              <a:buChar char="•"/>
            </a:pPr>
            <a:r>
              <a:rPr lang="en-US" sz="2200">
                <a:solidFill>
                  <a:schemeClr val="dk1"/>
                </a:solidFill>
                <a:latin typeface="Calibri"/>
                <a:ea typeface="Calibri"/>
                <a:cs typeface="Calibri"/>
                <a:sym typeface="Calibri"/>
              </a:rPr>
              <a:t>convert even when an accessible version is commercially available (if fair)</a:t>
            </a:r>
            <a:endParaRPr sz="1600">
              <a:latin typeface="Calibri"/>
              <a:ea typeface="Calibri"/>
              <a:cs typeface="Calibri"/>
              <a:sym typeface="Calibri"/>
            </a:endParaRPr>
          </a:p>
          <a:p>
            <a:pPr indent="0" lvl="0" marL="0" marR="0" rtl="0" algn="l">
              <a:lnSpc>
                <a:spcPct val="140000"/>
              </a:lnSpc>
              <a:spcBef>
                <a:spcPts val="0"/>
              </a:spcBef>
              <a:spcAft>
                <a:spcPts val="0"/>
              </a:spcAft>
              <a:buNone/>
            </a:pPr>
            <a:r>
              <a:t/>
            </a:r>
            <a:endParaRPr sz="2200">
              <a:solidFill>
                <a:schemeClr val="dk1"/>
              </a:solidFill>
              <a:latin typeface="Calibri"/>
              <a:ea typeface="Calibri"/>
              <a:cs typeface="Calibri"/>
              <a:sym typeface="Calibri"/>
            </a:endParaRPr>
          </a:p>
          <a:p>
            <a:pPr indent="0" lvl="0" marL="0" marR="0" rtl="0" algn="l">
              <a:lnSpc>
                <a:spcPct val="140000"/>
              </a:lnSpc>
              <a:spcBef>
                <a:spcPts val="0"/>
              </a:spcBef>
              <a:spcAft>
                <a:spcPts val="0"/>
              </a:spcAft>
              <a:buNone/>
            </a:pPr>
            <a:r>
              <a:rPr lang="en-US" sz="2200">
                <a:solidFill>
                  <a:schemeClr val="dk1"/>
                </a:solidFill>
                <a:latin typeface="Calibri"/>
                <a:ea typeface="Calibri"/>
                <a:cs typeface="Calibri"/>
                <a:sym typeface="Calibri"/>
              </a:rPr>
              <a:t>No formalities required – but still good idea to keep records</a:t>
            </a:r>
            <a:endParaRPr sz="1600">
              <a:latin typeface="Calibri"/>
              <a:ea typeface="Calibri"/>
              <a:cs typeface="Calibri"/>
              <a:sym typeface="Calibri"/>
            </a:endParaRPr>
          </a:p>
          <a:p>
            <a:pPr indent="0" lvl="0" marL="0" marR="0" rtl="0" algn="l">
              <a:lnSpc>
                <a:spcPct val="140000"/>
              </a:lnSpc>
              <a:spcBef>
                <a:spcPts val="0"/>
              </a:spcBef>
              <a:spcAft>
                <a:spcPts val="0"/>
              </a:spcAft>
              <a:buNone/>
            </a:pPr>
            <a:r>
              <a:t/>
            </a:r>
            <a:endParaRPr sz="2200">
              <a:solidFill>
                <a:schemeClr val="dk1"/>
              </a:solidFill>
              <a:latin typeface="Calibri"/>
              <a:ea typeface="Calibri"/>
              <a:cs typeface="Calibri"/>
              <a:sym typeface="Calibri"/>
            </a:endParaRPr>
          </a:p>
          <a:p>
            <a:pPr indent="0" lvl="0" marL="0" marR="0" rtl="0" algn="l">
              <a:lnSpc>
                <a:spcPct val="140000"/>
              </a:lnSpc>
              <a:spcBef>
                <a:spcPts val="0"/>
              </a:spcBef>
              <a:spcAft>
                <a:spcPts val="0"/>
              </a:spcAft>
              <a:buNone/>
            </a:pPr>
            <a:r>
              <a:rPr lang="en-US" sz="2200">
                <a:solidFill>
                  <a:schemeClr val="dk1"/>
                </a:solidFill>
                <a:latin typeface="Calibri"/>
                <a:ea typeface="Calibri"/>
                <a:cs typeface="Calibri"/>
                <a:sym typeface="Calibri"/>
              </a:rPr>
              <a:t>Visibility (now Everability) and Vision Australia had plans to import books in bulk? </a:t>
            </a:r>
            <a:endParaRPr sz="1600">
              <a:latin typeface="Calibri"/>
              <a:ea typeface="Calibri"/>
              <a:cs typeface="Calibri"/>
              <a:sym typeface="Calibri"/>
            </a:endParaRPr>
          </a:p>
        </p:txBody>
      </p:sp>
      <p:sp>
        <p:nvSpPr>
          <p:cNvPr id="159" name="Google Shape;159;g23b5330deb0_0_35"/>
          <p:cNvSpPr/>
          <p:nvPr/>
        </p:nvSpPr>
        <p:spPr>
          <a:xfrm>
            <a:off x="3386943" y="176648"/>
            <a:ext cx="4797900" cy="8871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4400">
                <a:solidFill>
                  <a:srgbClr val="003399"/>
                </a:solidFill>
                <a:latin typeface="Calibri"/>
                <a:ea typeface="Calibri"/>
                <a:cs typeface="Calibri"/>
                <a:sym typeface="Calibri"/>
              </a:rPr>
              <a:t>In Practice</a:t>
            </a:r>
            <a:endParaRPr b="1" sz="3000">
              <a:solidFill>
                <a:srgbClr val="003399"/>
              </a:solidFill>
              <a:latin typeface="Calibri"/>
              <a:ea typeface="Calibri"/>
              <a:cs typeface="Calibri"/>
              <a:sym typeface="Calibri"/>
            </a:endParaRPr>
          </a:p>
        </p:txBody>
      </p:sp>
      <p:sp>
        <p:nvSpPr>
          <p:cNvPr id="160" name="Google Shape;160;g23b5330deb0_0_35"/>
          <p:cNvSpPr/>
          <p:nvPr/>
        </p:nvSpPr>
        <p:spPr>
          <a:xfrm>
            <a:off x="282639" y="1063748"/>
            <a:ext cx="7293300" cy="2595000"/>
          </a:xfrm>
          <a:prstGeom prst="rect">
            <a:avLst/>
          </a:prstGeom>
          <a:noFill/>
          <a:ln>
            <a:noFill/>
          </a:ln>
        </p:spPr>
        <p:txBody>
          <a:bodyPr anchorCtr="0" anchor="t" bIns="45700" lIns="91425" spcFirstLastPara="1" rIns="91425" wrap="square" tIns="45700">
            <a:noAutofit/>
          </a:bodyPr>
          <a:lstStyle/>
          <a:p>
            <a:pPr indent="0" lvl="0" marL="0" marR="0" rtl="0" algn="l">
              <a:lnSpc>
                <a:spcPct val="140000"/>
              </a:lnSpc>
              <a:spcBef>
                <a:spcPts val="0"/>
              </a:spcBef>
              <a:spcAft>
                <a:spcPts val="0"/>
              </a:spcAft>
              <a:buNone/>
            </a:pPr>
            <a:r>
              <a:rPr lang="en-US" sz="2200">
                <a:solidFill>
                  <a:schemeClr val="dk1"/>
                </a:solidFill>
                <a:latin typeface="Calibri"/>
                <a:ea typeface="Calibri"/>
                <a:cs typeface="Calibri"/>
                <a:sym typeface="Calibri"/>
              </a:rPr>
              <a:t>New laws allow you to:</a:t>
            </a:r>
            <a:endParaRPr sz="1600">
              <a:latin typeface="Calibri"/>
              <a:ea typeface="Calibri"/>
              <a:cs typeface="Calibri"/>
              <a:sym typeface="Calibri"/>
            </a:endParaRPr>
          </a:p>
          <a:p>
            <a:pPr indent="-298450" lvl="0" marL="285750" marR="0" rtl="0" algn="l">
              <a:lnSpc>
                <a:spcPct val="140000"/>
              </a:lnSpc>
              <a:spcBef>
                <a:spcPts val="600"/>
              </a:spcBef>
              <a:spcAft>
                <a:spcPts val="0"/>
              </a:spcAft>
              <a:buClr>
                <a:schemeClr val="dk1"/>
              </a:buClr>
              <a:buSzPts val="2200"/>
              <a:buFont typeface="Calibri"/>
              <a:buChar char="•"/>
            </a:pPr>
            <a:r>
              <a:rPr lang="en-US" sz="2200">
                <a:solidFill>
                  <a:schemeClr val="dk1"/>
                </a:solidFill>
                <a:latin typeface="Calibri"/>
                <a:ea typeface="Calibri"/>
                <a:cs typeface="Calibri"/>
                <a:sym typeface="Calibri"/>
              </a:rPr>
              <a:t>convert material into format needed</a:t>
            </a:r>
            <a:endParaRPr sz="1600">
              <a:latin typeface="Calibri"/>
              <a:ea typeface="Calibri"/>
              <a:cs typeface="Calibri"/>
              <a:sym typeface="Calibri"/>
            </a:endParaRPr>
          </a:p>
          <a:p>
            <a:pPr indent="-298450" lvl="0" marL="285750" marR="0" rtl="0" algn="l">
              <a:lnSpc>
                <a:spcPct val="140000"/>
              </a:lnSpc>
              <a:spcBef>
                <a:spcPts val="600"/>
              </a:spcBef>
              <a:spcAft>
                <a:spcPts val="0"/>
              </a:spcAft>
              <a:buClr>
                <a:schemeClr val="dk1"/>
              </a:buClr>
              <a:buSzPts val="2200"/>
              <a:buFont typeface="Calibri"/>
              <a:buChar char="•"/>
            </a:pPr>
            <a:r>
              <a:rPr lang="en-US" sz="2200">
                <a:solidFill>
                  <a:schemeClr val="dk1"/>
                </a:solidFill>
                <a:latin typeface="Calibri"/>
                <a:ea typeface="Calibri"/>
                <a:cs typeface="Calibri"/>
                <a:sym typeface="Calibri"/>
              </a:rPr>
              <a:t>break digital locks to convert material</a:t>
            </a:r>
            <a:endParaRPr sz="1600">
              <a:latin typeface="Calibri"/>
              <a:ea typeface="Calibri"/>
              <a:cs typeface="Calibri"/>
              <a:sym typeface="Calibri"/>
            </a:endParaRPr>
          </a:p>
          <a:p>
            <a:pPr indent="-298450" lvl="0" marL="285750" marR="0" rtl="0" algn="l">
              <a:lnSpc>
                <a:spcPct val="140000"/>
              </a:lnSpc>
              <a:spcBef>
                <a:spcPts val="600"/>
              </a:spcBef>
              <a:spcAft>
                <a:spcPts val="0"/>
              </a:spcAft>
              <a:buClr>
                <a:schemeClr val="dk1"/>
              </a:buClr>
              <a:buSzPts val="2200"/>
              <a:buFont typeface="Calibri"/>
              <a:buChar char="•"/>
            </a:pPr>
            <a:r>
              <a:rPr lang="en-US" sz="2200">
                <a:solidFill>
                  <a:schemeClr val="dk1"/>
                </a:solidFill>
                <a:latin typeface="Calibri"/>
                <a:ea typeface="Calibri"/>
                <a:cs typeface="Calibri"/>
                <a:sym typeface="Calibri"/>
              </a:rPr>
              <a:t>build a library of accessible materials </a:t>
            </a:r>
            <a:endParaRPr sz="1600">
              <a:latin typeface="Calibri"/>
              <a:ea typeface="Calibri"/>
              <a:cs typeface="Calibri"/>
              <a:sym typeface="Calibri"/>
            </a:endParaRPr>
          </a:p>
          <a:p>
            <a:pPr indent="-298450" lvl="0" marL="285750" marR="0" rtl="0" algn="l">
              <a:lnSpc>
                <a:spcPct val="140000"/>
              </a:lnSpc>
              <a:spcBef>
                <a:spcPts val="600"/>
              </a:spcBef>
              <a:spcAft>
                <a:spcPts val="0"/>
              </a:spcAft>
              <a:buClr>
                <a:schemeClr val="dk1"/>
              </a:buClr>
              <a:buSzPts val="2200"/>
              <a:buFont typeface="Calibri"/>
              <a:buChar char="•"/>
            </a:pPr>
            <a:r>
              <a:rPr lang="en-US" sz="2200">
                <a:solidFill>
                  <a:schemeClr val="dk1"/>
                </a:solidFill>
                <a:latin typeface="Calibri"/>
                <a:ea typeface="Calibri"/>
                <a:cs typeface="Calibri"/>
                <a:sym typeface="Calibri"/>
              </a:rPr>
              <a:t>import and export accessible materials </a:t>
            </a:r>
            <a:endParaRPr sz="1600">
              <a:latin typeface="Calibri"/>
              <a:ea typeface="Calibri"/>
              <a:cs typeface="Calibri"/>
              <a:sym typeface="Calibri"/>
            </a:endParaRPr>
          </a:p>
          <a:p>
            <a:pPr indent="-298450" lvl="0" marL="285750" marR="0" rtl="0" algn="l">
              <a:lnSpc>
                <a:spcPct val="140000"/>
              </a:lnSpc>
              <a:spcBef>
                <a:spcPts val="600"/>
              </a:spcBef>
              <a:spcAft>
                <a:spcPts val="0"/>
              </a:spcAft>
              <a:buClr>
                <a:schemeClr val="dk1"/>
              </a:buClr>
              <a:buSzPts val="2200"/>
              <a:buFont typeface="Calibri"/>
              <a:buChar char="•"/>
            </a:pPr>
            <a:r>
              <a:rPr lang="en-US" sz="2200">
                <a:solidFill>
                  <a:schemeClr val="dk1"/>
                </a:solidFill>
                <a:latin typeface="Calibri"/>
                <a:ea typeface="Calibri"/>
                <a:cs typeface="Calibri"/>
                <a:sym typeface="Calibri"/>
              </a:rPr>
              <a:t>undertake commercial projects (if fair)</a:t>
            </a:r>
            <a:endParaRPr sz="1600">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g23b3b1a344e_0_0"/>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b="1" lang="en-US">
                <a:solidFill>
                  <a:srgbClr val="003399"/>
                </a:solidFill>
              </a:rPr>
              <a:t>The New Zealand Experience</a:t>
            </a:r>
            <a:endParaRPr b="1">
              <a:solidFill>
                <a:srgbClr val="003399"/>
              </a:solidFill>
            </a:endParaRPr>
          </a:p>
        </p:txBody>
      </p:sp>
      <p:sp>
        <p:nvSpPr>
          <p:cNvPr id="167" name="Google Shape;167;g23b3b1a344e_0_0"/>
          <p:cNvSpPr txBox="1"/>
          <p:nvPr>
            <p:ph idx="1" type="body"/>
          </p:nvPr>
        </p:nvSpPr>
        <p:spPr>
          <a:xfrm>
            <a:off x="972650" y="1902475"/>
            <a:ext cx="10515600" cy="4351200"/>
          </a:xfrm>
          <a:prstGeom prst="rect">
            <a:avLst/>
          </a:prstGeom>
          <a:ln>
            <a:noFill/>
          </a:ln>
        </p:spPr>
        <p:txBody>
          <a:bodyPr anchorCtr="0" anchor="t" bIns="45700" lIns="91425" spcFirstLastPara="1" rIns="91425" wrap="square" tIns="45700">
            <a:normAutofit/>
          </a:bodyPr>
          <a:lstStyle/>
          <a:p>
            <a:pPr indent="-393700" lvl="0" marL="457200" rtl="0" algn="l">
              <a:lnSpc>
                <a:spcPct val="115000"/>
              </a:lnSpc>
              <a:spcBef>
                <a:spcPts val="0"/>
              </a:spcBef>
              <a:spcAft>
                <a:spcPts val="0"/>
              </a:spcAft>
              <a:buSzPts val="2600"/>
              <a:buFont typeface="Calibri"/>
              <a:buChar char="●"/>
            </a:pPr>
            <a:r>
              <a:rPr lang="en-US" sz="2600"/>
              <a:t>Marrakesh Treaty introduced in NZ on 4 Jan 2020</a:t>
            </a:r>
            <a:endParaRPr sz="2600"/>
          </a:p>
          <a:p>
            <a:pPr indent="-393700" lvl="0" marL="457200" rtl="0" algn="l">
              <a:lnSpc>
                <a:spcPct val="115000"/>
              </a:lnSpc>
              <a:spcBef>
                <a:spcPts val="0"/>
              </a:spcBef>
              <a:spcAft>
                <a:spcPts val="0"/>
              </a:spcAft>
              <a:buSzPts val="2600"/>
              <a:buFont typeface="Calibri"/>
              <a:buChar char="●"/>
            </a:pPr>
            <a:r>
              <a:rPr lang="en-US" sz="2600"/>
              <a:t>Replaced s69 in Copyright Act 1994 with s69A - 69D</a:t>
            </a:r>
            <a:endParaRPr sz="2600"/>
          </a:p>
          <a:p>
            <a:pPr indent="-393700" lvl="0" marL="457200" rtl="0" algn="l">
              <a:lnSpc>
                <a:spcPct val="115000"/>
              </a:lnSpc>
              <a:spcBef>
                <a:spcPts val="0"/>
              </a:spcBef>
              <a:spcAft>
                <a:spcPts val="0"/>
              </a:spcAft>
              <a:buSzPts val="2600"/>
              <a:buFont typeface="Calibri"/>
              <a:buChar char="●"/>
            </a:pPr>
            <a:r>
              <a:rPr lang="en-US" sz="2600"/>
              <a:t>Advocacy from user groups and rights owners</a:t>
            </a:r>
            <a:endParaRPr sz="2600"/>
          </a:p>
          <a:p>
            <a:pPr indent="0" lvl="0" marL="457200" rtl="0" algn="l">
              <a:lnSpc>
                <a:spcPct val="115000"/>
              </a:lnSpc>
              <a:spcBef>
                <a:spcPts val="0"/>
              </a:spcBef>
              <a:spcAft>
                <a:spcPts val="0"/>
              </a:spcAft>
              <a:buNone/>
            </a:pPr>
            <a:r>
              <a:t/>
            </a:r>
            <a:endParaRPr sz="2600">
              <a:latin typeface="Arial"/>
              <a:ea typeface="Arial"/>
              <a:cs typeface="Arial"/>
              <a:sym typeface="Arial"/>
            </a:endParaRPr>
          </a:p>
          <a:p>
            <a:pPr indent="0" lvl="0" marL="0" rtl="0" algn="l">
              <a:lnSpc>
                <a:spcPct val="115000"/>
              </a:lnSpc>
              <a:spcBef>
                <a:spcPts val="0"/>
              </a:spcBef>
              <a:spcAft>
                <a:spcPts val="0"/>
              </a:spcAft>
              <a:buNone/>
            </a:pPr>
            <a:r>
              <a:t/>
            </a:r>
            <a:endParaRPr sz="2600">
              <a:latin typeface="Arial"/>
              <a:ea typeface="Arial"/>
              <a:cs typeface="Arial"/>
              <a:sym typeface="Arial"/>
            </a:endParaRPr>
          </a:p>
          <a:p>
            <a:pPr indent="0" lvl="0" marL="0" rtl="0" algn="l">
              <a:lnSpc>
                <a:spcPct val="115000"/>
              </a:lnSpc>
              <a:spcBef>
                <a:spcPts val="0"/>
              </a:spcBef>
              <a:spcAft>
                <a:spcPts val="0"/>
              </a:spcAft>
              <a:buNone/>
            </a:pPr>
            <a:r>
              <a:t/>
            </a:r>
            <a:endParaRPr sz="2600">
              <a:latin typeface="Arial"/>
              <a:ea typeface="Arial"/>
              <a:cs typeface="Arial"/>
              <a:sym typeface="Arial"/>
            </a:endParaRPr>
          </a:p>
          <a:p>
            <a:pPr indent="0" lvl="0" marL="457200" rtl="0" algn="l">
              <a:lnSpc>
                <a:spcPct val="115000"/>
              </a:lnSpc>
              <a:spcBef>
                <a:spcPts val="0"/>
              </a:spcBef>
              <a:spcAft>
                <a:spcPts val="0"/>
              </a:spcAft>
              <a:buNone/>
            </a:pPr>
            <a:r>
              <a:t/>
            </a:r>
            <a:endParaRPr sz="2600">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g23b5330deb0_0_177"/>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b="1" lang="en-US">
                <a:solidFill>
                  <a:srgbClr val="003399"/>
                </a:solidFill>
              </a:rPr>
              <a:t>Marrakesh Treaty Bill</a:t>
            </a:r>
            <a:endParaRPr b="1">
              <a:solidFill>
                <a:srgbClr val="003399"/>
              </a:solidFill>
            </a:endParaRPr>
          </a:p>
        </p:txBody>
      </p:sp>
      <p:sp>
        <p:nvSpPr>
          <p:cNvPr id="174" name="Google Shape;174;g23b5330deb0_0_177"/>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393700" lvl="0" marL="457200" rtl="0" algn="l">
              <a:lnSpc>
                <a:spcPct val="120000"/>
              </a:lnSpc>
              <a:spcBef>
                <a:spcPts val="0"/>
              </a:spcBef>
              <a:spcAft>
                <a:spcPts val="0"/>
              </a:spcAft>
              <a:buSzPts val="2600"/>
              <a:buFont typeface="Calibri"/>
              <a:buChar char="●"/>
            </a:pPr>
            <a:r>
              <a:rPr i="1" lang="en-US" sz="2600">
                <a:solidFill>
                  <a:srgbClr val="212529"/>
                </a:solidFill>
                <a:highlight>
                  <a:srgbClr val="FFFFFF"/>
                </a:highlight>
              </a:rPr>
              <a:t>Copyright (Marrakesh Treaty Implementation) Amendment Bill </a:t>
            </a:r>
            <a:r>
              <a:rPr lang="en-US" sz="2600"/>
              <a:t>proposed:</a:t>
            </a:r>
            <a:endParaRPr sz="2600"/>
          </a:p>
          <a:p>
            <a:pPr indent="-393700" lvl="1" marL="914400" rtl="0" algn="l">
              <a:lnSpc>
                <a:spcPct val="115000"/>
              </a:lnSpc>
              <a:spcBef>
                <a:spcPts val="0"/>
              </a:spcBef>
              <a:spcAft>
                <a:spcPts val="0"/>
              </a:spcAft>
              <a:buSzPts val="2600"/>
              <a:buFont typeface="Calibri"/>
              <a:buChar char="○"/>
            </a:pPr>
            <a:r>
              <a:rPr lang="en-US" sz="2600"/>
              <a:t>Replacing “prescribed body” with “authorised entity”</a:t>
            </a:r>
            <a:endParaRPr sz="2600"/>
          </a:p>
          <a:p>
            <a:pPr indent="-393700" lvl="1" marL="914400" rtl="0" algn="l">
              <a:lnSpc>
                <a:spcPct val="115000"/>
              </a:lnSpc>
              <a:spcBef>
                <a:spcPts val="0"/>
              </a:spcBef>
              <a:spcAft>
                <a:spcPts val="0"/>
              </a:spcAft>
              <a:buSzPts val="2600"/>
              <a:buFont typeface="Calibri"/>
              <a:buChar char="○"/>
            </a:pPr>
            <a:r>
              <a:rPr lang="en-US" sz="2600"/>
              <a:t>Provide for import and export </a:t>
            </a:r>
            <a:endParaRPr sz="2600"/>
          </a:p>
          <a:p>
            <a:pPr indent="-393700" lvl="1" marL="914400" rtl="0" algn="l">
              <a:lnSpc>
                <a:spcPct val="115000"/>
              </a:lnSpc>
              <a:spcBef>
                <a:spcPts val="0"/>
              </a:spcBef>
              <a:spcAft>
                <a:spcPts val="0"/>
              </a:spcAft>
              <a:buSzPts val="2600"/>
              <a:buFont typeface="Calibri"/>
              <a:buChar char="○"/>
            </a:pPr>
            <a:r>
              <a:rPr lang="en-US" sz="2600"/>
              <a:t>Extend the definition of works to include artistic works</a:t>
            </a:r>
            <a:endParaRPr sz="2600"/>
          </a:p>
          <a:p>
            <a:pPr indent="-393700" lvl="1" marL="914400" rtl="0" algn="l">
              <a:lnSpc>
                <a:spcPct val="115000"/>
              </a:lnSpc>
              <a:spcBef>
                <a:spcPts val="0"/>
              </a:spcBef>
              <a:spcAft>
                <a:spcPts val="0"/>
              </a:spcAft>
              <a:buSzPts val="2600"/>
              <a:buFont typeface="Calibri"/>
              <a:buChar char="○"/>
            </a:pPr>
            <a:r>
              <a:rPr lang="en-US" sz="2600"/>
              <a:t>Definition of “print disability” extended to include visual, perceptual or reading impairment </a:t>
            </a:r>
            <a:endParaRPr sz="2600"/>
          </a:p>
          <a:p>
            <a:pPr indent="-393700" lvl="1" marL="914400" rtl="0" algn="l">
              <a:lnSpc>
                <a:spcPct val="115000"/>
              </a:lnSpc>
              <a:spcBef>
                <a:spcPts val="0"/>
              </a:spcBef>
              <a:spcAft>
                <a:spcPts val="0"/>
              </a:spcAft>
              <a:buSzPts val="2600"/>
              <a:buFont typeface="Calibri"/>
              <a:buChar char="○"/>
            </a:pPr>
            <a:r>
              <a:rPr lang="en-US" sz="2600"/>
              <a:t>Require authorised entities to keep records </a:t>
            </a:r>
            <a:endParaRPr sz="2600"/>
          </a:p>
          <a:p>
            <a:pPr indent="-393700" lvl="1" marL="914400" rtl="0" algn="l">
              <a:lnSpc>
                <a:spcPct val="115000"/>
              </a:lnSpc>
              <a:spcBef>
                <a:spcPts val="0"/>
              </a:spcBef>
              <a:spcAft>
                <a:spcPts val="0"/>
              </a:spcAft>
              <a:buSzPts val="2600"/>
              <a:buFont typeface="Calibri"/>
              <a:buChar char="○"/>
            </a:pPr>
            <a:r>
              <a:rPr lang="en-US" sz="2600"/>
              <a:t>Commercial availability test </a:t>
            </a:r>
            <a:endParaRPr sz="2600"/>
          </a:p>
          <a:p>
            <a:pPr indent="0" lvl="0" marL="0" rtl="0" algn="l">
              <a:spcBef>
                <a:spcPts val="1000"/>
              </a:spcBef>
              <a:spcAft>
                <a:spcPts val="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g23b5330deb0_0_159"/>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b="1" lang="en-US">
                <a:solidFill>
                  <a:srgbClr val="003399"/>
                </a:solidFill>
              </a:rPr>
              <a:t>Advocacy </a:t>
            </a:r>
            <a:endParaRPr b="1">
              <a:solidFill>
                <a:srgbClr val="003399"/>
              </a:solidFill>
            </a:endParaRPr>
          </a:p>
        </p:txBody>
      </p:sp>
      <p:sp>
        <p:nvSpPr>
          <p:cNvPr id="181" name="Google Shape;181;g23b5330deb0_0_159"/>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0" lvl="0" marL="0" rtl="0" algn="l">
              <a:lnSpc>
                <a:spcPct val="115000"/>
              </a:lnSpc>
              <a:spcBef>
                <a:spcPts val="1000"/>
              </a:spcBef>
              <a:spcAft>
                <a:spcPts val="0"/>
              </a:spcAft>
              <a:buNone/>
            </a:pPr>
            <a:r>
              <a:rPr lang="en-US"/>
              <a:t>Groups involved:</a:t>
            </a:r>
            <a:endParaRPr/>
          </a:p>
          <a:p>
            <a:pPr indent="-342900" lvl="0" marL="457200" rtl="0" algn="l">
              <a:lnSpc>
                <a:spcPct val="115000"/>
              </a:lnSpc>
              <a:spcBef>
                <a:spcPts val="1000"/>
              </a:spcBef>
              <a:spcAft>
                <a:spcPts val="0"/>
              </a:spcAft>
              <a:buSzPts val="1800"/>
              <a:buChar char="•"/>
            </a:pPr>
            <a:r>
              <a:rPr lang="en-US"/>
              <a:t>Universities Copyright Expert Working Group NZ (CEWG)</a:t>
            </a:r>
            <a:endParaRPr/>
          </a:p>
          <a:p>
            <a:pPr indent="-342900" lvl="0" marL="457200" rtl="0" algn="l">
              <a:lnSpc>
                <a:spcPct val="115000"/>
              </a:lnSpc>
              <a:spcBef>
                <a:spcPts val="0"/>
              </a:spcBef>
              <a:spcAft>
                <a:spcPts val="0"/>
              </a:spcAft>
              <a:buSzPts val="1800"/>
              <a:buChar char="•"/>
            </a:pPr>
            <a:r>
              <a:rPr lang="en-US"/>
              <a:t>Libraries and Information Association of New Zealand Aotearoa (LIANZA)</a:t>
            </a:r>
            <a:endParaRPr/>
          </a:p>
          <a:p>
            <a:pPr indent="-342900" lvl="0" marL="457200" rtl="0" algn="l">
              <a:lnSpc>
                <a:spcPct val="115000"/>
              </a:lnSpc>
              <a:spcBef>
                <a:spcPts val="0"/>
              </a:spcBef>
              <a:spcAft>
                <a:spcPts val="0"/>
              </a:spcAft>
              <a:buSzPts val="1800"/>
              <a:buChar char="•"/>
            </a:pPr>
            <a:r>
              <a:rPr lang="en-US"/>
              <a:t>Blind &amp; Low Vision New Zealand </a:t>
            </a:r>
            <a:endParaRPr/>
          </a:p>
          <a:p>
            <a:pPr indent="0" lvl="0" marL="457200" rtl="0" algn="l">
              <a:lnSpc>
                <a:spcPct val="115000"/>
              </a:lnSpc>
              <a:spcBef>
                <a:spcPts val="1000"/>
              </a:spcBef>
              <a:spcAft>
                <a:spcPts val="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g23b5330deb0_0_171"/>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Clr>
                <a:schemeClr val="dk1"/>
              </a:buClr>
              <a:buSzPts val="1100"/>
              <a:buFont typeface="Arial"/>
              <a:buNone/>
            </a:pPr>
            <a:r>
              <a:rPr b="1" lang="en-US">
                <a:solidFill>
                  <a:srgbClr val="003399"/>
                </a:solidFill>
              </a:rPr>
              <a:t>Advocacy </a:t>
            </a:r>
            <a:endParaRPr/>
          </a:p>
        </p:txBody>
      </p:sp>
      <p:sp>
        <p:nvSpPr>
          <p:cNvPr id="188" name="Google Shape;188;g23b5330deb0_0_171"/>
          <p:cNvSpPr txBox="1"/>
          <p:nvPr>
            <p:ph idx="1" type="body"/>
          </p:nvPr>
        </p:nvSpPr>
        <p:spPr>
          <a:xfrm>
            <a:off x="838200" y="1591425"/>
            <a:ext cx="10515600" cy="43512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None/>
            </a:pPr>
            <a:r>
              <a:t/>
            </a:r>
            <a:endParaRPr/>
          </a:p>
          <a:p>
            <a:pPr indent="-342900" lvl="0" marL="457200" rtl="0" algn="l">
              <a:spcBef>
                <a:spcPts val="1000"/>
              </a:spcBef>
              <a:spcAft>
                <a:spcPts val="0"/>
              </a:spcAft>
              <a:buSzPts val="1800"/>
              <a:buChar char="•"/>
            </a:pPr>
            <a:r>
              <a:rPr lang="en-US"/>
              <a:t>Removal of commercial availability test </a:t>
            </a:r>
            <a:r>
              <a:rPr lang="en-US">
                <a:extLst>
                  <a:ext uri="http://customooxmlschemas.google.com/">
                    <go:slidesCustomData xmlns:go="http://customooxmlschemas.google.com/" textRoundtripDataId="0"/>
                  </a:ext>
                </a:extLst>
              </a:rPr>
              <a:t>(CEWG, LIANZA)</a:t>
            </a:r>
            <a:endParaRPr/>
          </a:p>
          <a:p>
            <a:pPr indent="0" lvl="0" marL="457200" rtl="0" algn="l">
              <a:spcBef>
                <a:spcPts val="1000"/>
              </a:spcBef>
              <a:spcAft>
                <a:spcPts val="0"/>
              </a:spcAft>
              <a:buNone/>
            </a:pPr>
            <a:r>
              <a:t/>
            </a:r>
            <a:endParaRPr/>
          </a:p>
          <a:p>
            <a:pPr indent="-342900" lvl="0" marL="457200" rtl="0" algn="l">
              <a:spcBef>
                <a:spcPts val="1000"/>
              </a:spcBef>
              <a:spcAft>
                <a:spcPts val="0"/>
              </a:spcAft>
              <a:buSzPts val="1800"/>
              <a:buChar char="•"/>
            </a:pPr>
            <a:r>
              <a:rPr lang="en-US"/>
              <a:t>Grey area - self-declaration from user</a:t>
            </a:r>
            <a:endParaRPr/>
          </a:p>
          <a:p>
            <a:pPr indent="0" lvl="0" marL="457200" rtl="0" algn="l">
              <a:spcBef>
                <a:spcPts val="1000"/>
              </a:spcBef>
              <a:spcAft>
                <a:spcPts val="0"/>
              </a:spcAft>
              <a:buNone/>
            </a:pPr>
            <a:r>
              <a:t/>
            </a:r>
            <a:endParaRPr/>
          </a:p>
          <a:p>
            <a:pPr indent="0" lvl="0" marL="457200" rtl="0" algn="l">
              <a:spcBef>
                <a:spcPts val="1000"/>
              </a:spcBef>
              <a:spcAft>
                <a:spcPts val="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g23b5330deb0_0_165"/>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b="1" lang="en-US">
                <a:solidFill>
                  <a:srgbClr val="003399"/>
                </a:solidFill>
              </a:rPr>
              <a:t>Implementation</a:t>
            </a:r>
            <a:endParaRPr b="1">
              <a:solidFill>
                <a:srgbClr val="003399"/>
              </a:solidFill>
            </a:endParaRPr>
          </a:p>
        </p:txBody>
      </p:sp>
      <p:sp>
        <p:nvSpPr>
          <p:cNvPr id="195" name="Google Shape;195;g23b5330deb0_0_165"/>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342900" lvl="0" marL="457200" rtl="0" algn="l">
              <a:lnSpc>
                <a:spcPct val="115000"/>
              </a:lnSpc>
              <a:spcBef>
                <a:spcPts val="0"/>
              </a:spcBef>
              <a:spcAft>
                <a:spcPts val="0"/>
              </a:spcAft>
              <a:buSzPts val="1800"/>
              <a:buFont typeface="Calibri"/>
              <a:buChar char="•"/>
            </a:pPr>
            <a:r>
              <a:rPr lang="en-US"/>
              <a:t>LIANZA guidelines - based on Australian guidelines</a:t>
            </a:r>
            <a:endParaRPr/>
          </a:p>
          <a:p>
            <a:pPr indent="-342900" lvl="1" marL="1371600" rtl="0" algn="l">
              <a:lnSpc>
                <a:spcPct val="115000"/>
              </a:lnSpc>
              <a:spcBef>
                <a:spcPts val="0"/>
              </a:spcBef>
              <a:spcAft>
                <a:spcPts val="0"/>
              </a:spcAft>
              <a:buSzPts val="1800"/>
              <a:buFont typeface="Calibri"/>
              <a:buChar char="•"/>
            </a:pPr>
            <a:r>
              <a:rPr lang="en-US"/>
              <a:t>Notification to copyright owner </a:t>
            </a:r>
            <a:endParaRPr/>
          </a:p>
          <a:p>
            <a:pPr indent="-342900" lvl="1" marL="1371600" rtl="0" algn="l">
              <a:lnSpc>
                <a:spcPct val="115000"/>
              </a:lnSpc>
              <a:spcBef>
                <a:spcPts val="0"/>
              </a:spcBef>
              <a:spcAft>
                <a:spcPts val="0"/>
              </a:spcAft>
              <a:buSzPts val="1800"/>
              <a:buFont typeface="Calibri"/>
              <a:buChar char="•"/>
            </a:pPr>
            <a:r>
              <a:rPr lang="en-US"/>
              <a:t>Recordkeeping </a:t>
            </a:r>
            <a:endParaRPr/>
          </a:p>
          <a:p>
            <a:pPr indent="-342900" lvl="1" marL="1371600" rtl="0" algn="l">
              <a:lnSpc>
                <a:spcPct val="115000"/>
              </a:lnSpc>
              <a:spcBef>
                <a:spcPts val="0"/>
              </a:spcBef>
              <a:spcAft>
                <a:spcPts val="0"/>
              </a:spcAft>
              <a:buSzPts val="1800"/>
              <a:buFont typeface="Calibri"/>
              <a:buChar char="•"/>
            </a:pPr>
            <a:r>
              <a:rPr lang="en-US"/>
              <a:t>Self-declaration </a:t>
            </a:r>
            <a:endParaRPr/>
          </a:p>
          <a:p>
            <a:pPr indent="-342900" lvl="1" marL="1371600" rtl="0" algn="l">
              <a:lnSpc>
                <a:spcPct val="115000"/>
              </a:lnSpc>
              <a:spcBef>
                <a:spcPts val="0"/>
              </a:spcBef>
              <a:spcAft>
                <a:spcPts val="0"/>
              </a:spcAft>
              <a:buSzPts val="1800"/>
              <a:buFont typeface="Calibri"/>
              <a:buChar char="•"/>
            </a:pPr>
            <a:r>
              <a:rPr lang="en-US"/>
              <a:t>Import/export </a:t>
            </a:r>
            <a:endParaRPr/>
          </a:p>
          <a:p>
            <a:pPr indent="0" lvl="0" marL="914400" rtl="0" algn="l">
              <a:lnSpc>
                <a:spcPct val="115000"/>
              </a:lnSpc>
              <a:spcBef>
                <a:spcPts val="0"/>
              </a:spcBef>
              <a:spcAft>
                <a:spcPts val="0"/>
              </a:spcAft>
              <a:buNone/>
            </a:pPr>
            <a:r>
              <a:t/>
            </a:r>
            <a:endParaRPr/>
          </a:p>
          <a:p>
            <a:pPr indent="-342900" lvl="0" marL="457200" rtl="0" algn="l">
              <a:lnSpc>
                <a:spcPct val="115000"/>
              </a:lnSpc>
              <a:spcBef>
                <a:spcPts val="0"/>
              </a:spcBef>
              <a:spcAft>
                <a:spcPts val="0"/>
              </a:spcAft>
              <a:buSzPts val="1800"/>
              <a:buFont typeface="Calibri"/>
              <a:buChar char="•"/>
            </a:pPr>
            <a:r>
              <a:rPr lang="en-US"/>
              <a:t>Impact?</a:t>
            </a:r>
            <a:endParaRPr/>
          </a:p>
          <a:p>
            <a:pPr indent="-342900" lvl="1" marL="1371600" rtl="0" algn="l">
              <a:lnSpc>
                <a:spcPct val="115000"/>
              </a:lnSpc>
              <a:spcBef>
                <a:spcPts val="0"/>
              </a:spcBef>
              <a:spcAft>
                <a:spcPts val="0"/>
              </a:spcAft>
              <a:buSzPts val="1800"/>
              <a:buFont typeface="Calibri"/>
              <a:buChar char="•"/>
            </a:pPr>
            <a:r>
              <a:rPr lang="en-US"/>
              <a:t>16 Authorised entities - mainly universities</a:t>
            </a:r>
            <a:endParaRPr/>
          </a:p>
          <a:p>
            <a:pPr indent="0" lvl="0" marL="457200" rtl="0" algn="l">
              <a:lnSpc>
                <a:spcPct val="115000"/>
              </a:lnSpc>
              <a:spcBef>
                <a:spcPts val="0"/>
              </a:spcBef>
              <a:spcAft>
                <a:spcPts val="0"/>
              </a:spcAft>
              <a:buNone/>
            </a:pPr>
            <a:r>
              <a:t/>
            </a:r>
            <a:endParaRPr>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solidFill>
                  <a:srgbClr val="003399"/>
                </a:solidFill>
              </a:rPr>
              <a:t>The Canadian Experience</a:t>
            </a:r>
            <a:br>
              <a:rPr lang="en-US"/>
            </a:br>
            <a:endParaRPr/>
          </a:p>
        </p:txBody>
      </p:sp>
      <p:sp>
        <p:nvSpPr>
          <p:cNvPr id="201" name="Google Shape;201;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85000" lnSpcReduction="10000"/>
          </a:bodyPr>
          <a:lstStyle/>
          <a:p>
            <a:pPr indent="0" lvl="0" marL="0" rtl="0" algn="l">
              <a:lnSpc>
                <a:spcPct val="90000"/>
              </a:lnSpc>
              <a:spcBef>
                <a:spcPts val="0"/>
              </a:spcBef>
              <a:spcAft>
                <a:spcPts val="0"/>
              </a:spcAft>
              <a:buClr>
                <a:schemeClr val="dk1"/>
              </a:buClr>
              <a:buSzPct val="100000"/>
              <a:buNone/>
            </a:pPr>
            <a:r>
              <a:rPr b="1" lang="en-US"/>
              <a:t>Copyright Act</a:t>
            </a:r>
            <a:endParaRPr/>
          </a:p>
          <a:p>
            <a:pPr indent="-201930" lvl="0" marL="228600" rtl="0" algn="l">
              <a:lnSpc>
                <a:spcPct val="90000"/>
              </a:lnSpc>
              <a:spcBef>
                <a:spcPts val="1000"/>
              </a:spcBef>
              <a:spcAft>
                <a:spcPts val="0"/>
              </a:spcAft>
              <a:buClr>
                <a:schemeClr val="dk1"/>
              </a:buClr>
              <a:buSzPct val="100000"/>
              <a:buChar char="•"/>
            </a:pPr>
            <a:r>
              <a:rPr lang="en-US"/>
              <a:t>S.32 Exception for Persons with Perceptual Disabilities 1997, rev. 2016 for Marrakesh Treaty Amendments</a:t>
            </a:r>
            <a:endParaRPr/>
          </a:p>
          <a:p>
            <a:pPr indent="-211455" lvl="1" marL="685800" rtl="0" algn="l">
              <a:lnSpc>
                <a:spcPct val="90000"/>
              </a:lnSpc>
              <a:spcBef>
                <a:spcPts val="1000"/>
              </a:spcBef>
              <a:spcAft>
                <a:spcPts val="0"/>
              </a:spcAft>
              <a:buSzPct val="75000"/>
              <a:buChar char="•"/>
            </a:pPr>
            <a:r>
              <a:rPr lang="en-US"/>
              <a:t>CFLA and CARL as advocate for legislative change: invitation to return for amendments </a:t>
            </a:r>
            <a:endParaRPr/>
          </a:p>
          <a:p>
            <a:pPr indent="-201930" lvl="0" marL="228600" rtl="0" algn="l">
              <a:lnSpc>
                <a:spcPct val="90000"/>
              </a:lnSpc>
              <a:spcBef>
                <a:spcPts val="1000"/>
              </a:spcBef>
              <a:spcAft>
                <a:spcPts val="0"/>
              </a:spcAft>
              <a:buClr>
                <a:schemeClr val="dk1"/>
              </a:buClr>
              <a:buSzPct val="100000"/>
              <a:buChar char="•"/>
            </a:pPr>
            <a:r>
              <a:rPr lang="en-US"/>
              <a:t>US ratified Marrakesh in 2019 - opportunity to partner internationally</a:t>
            </a:r>
            <a:endParaRPr/>
          </a:p>
          <a:p>
            <a:pPr indent="-50800" lvl="0" marL="228600" rtl="0" algn="l">
              <a:lnSpc>
                <a:spcPct val="90000"/>
              </a:lnSpc>
              <a:spcBef>
                <a:spcPts val="1000"/>
              </a:spcBef>
              <a:spcAft>
                <a:spcPts val="0"/>
              </a:spcAft>
              <a:buClr>
                <a:schemeClr val="dk1"/>
              </a:buClr>
              <a:buSzPct val="100000"/>
              <a:buNone/>
            </a:pPr>
            <a:r>
              <a:t/>
            </a:r>
            <a:endParaRPr/>
          </a:p>
          <a:p>
            <a:pPr indent="0" lvl="0" marL="0" rtl="0" algn="l">
              <a:lnSpc>
                <a:spcPct val="90000"/>
              </a:lnSpc>
              <a:spcBef>
                <a:spcPts val="1000"/>
              </a:spcBef>
              <a:spcAft>
                <a:spcPts val="0"/>
              </a:spcAft>
              <a:buClr>
                <a:schemeClr val="dk1"/>
              </a:buClr>
              <a:buSzPct val="100000"/>
              <a:buNone/>
            </a:pPr>
            <a:r>
              <a:rPr b="1" lang="en-US"/>
              <a:t>Government Policy</a:t>
            </a:r>
            <a:endParaRPr/>
          </a:p>
          <a:p>
            <a:pPr indent="-201930" lvl="0" marL="228600" rtl="0" algn="l">
              <a:lnSpc>
                <a:spcPct val="90000"/>
              </a:lnSpc>
              <a:spcBef>
                <a:spcPts val="1000"/>
              </a:spcBef>
              <a:spcAft>
                <a:spcPts val="0"/>
              </a:spcAft>
              <a:buClr>
                <a:schemeClr val="dk1"/>
              </a:buClr>
              <a:buSzPct val="100000"/>
              <a:buChar char="•"/>
            </a:pPr>
            <a:r>
              <a:rPr lang="en-US"/>
              <a:t>Governments subordinated the rights of people with disabilities in accessing works in copyright,  and our institutions, as third parties, are now responsible for making the content accessible, not the owners of the work. (Reid 2021)</a:t>
            </a:r>
            <a:endParaRPr/>
          </a:p>
          <a:p>
            <a:pPr indent="-50800" lvl="0" marL="228600" rtl="0" algn="l">
              <a:lnSpc>
                <a:spcPct val="90000"/>
              </a:lnSpc>
              <a:spcBef>
                <a:spcPts val="1000"/>
              </a:spcBef>
              <a:spcAft>
                <a:spcPts val="0"/>
              </a:spcAft>
              <a:buClr>
                <a:schemeClr val="dk1"/>
              </a:buClr>
              <a:buSzPct val="100000"/>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7"/>
          <p:cNvSpPr txBox="1"/>
          <p:nvPr>
            <p:ph type="title"/>
          </p:nvPr>
        </p:nvSpPr>
        <p:spPr>
          <a:xfrm>
            <a:off x="374754" y="365125"/>
            <a:ext cx="109791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solidFill>
                  <a:srgbClr val="003399"/>
                </a:solidFill>
              </a:rPr>
              <a:t>Marrakesh Pilot Implementation</a:t>
            </a:r>
            <a:r>
              <a:rPr lang="en-US"/>
              <a:t> </a:t>
            </a:r>
            <a:br>
              <a:rPr lang="en-US"/>
            </a:br>
            <a:r>
              <a:rPr lang="en-US"/>
              <a:t> </a:t>
            </a:r>
            <a:endParaRPr/>
          </a:p>
        </p:txBody>
      </p:sp>
      <p:sp>
        <p:nvSpPr>
          <p:cNvPr id="208" name="Google Shape;208;p7"/>
          <p:cNvSpPr txBox="1"/>
          <p:nvPr>
            <p:ph idx="1" type="body"/>
          </p:nvPr>
        </p:nvSpPr>
        <p:spPr>
          <a:xfrm>
            <a:off x="838200" y="1311443"/>
            <a:ext cx="11125200" cy="5310070"/>
          </a:xfrm>
          <a:prstGeom prst="rect">
            <a:avLst/>
          </a:prstGeom>
          <a:noFill/>
          <a:ln>
            <a:noFill/>
          </a:ln>
        </p:spPr>
        <p:txBody>
          <a:bodyPr anchorCtr="0" anchor="t" bIns="45700" lIns="91425" spcFirstLastPara="1" rIns="91425" wrap="square" tIns="45700">
            <a:normAutofit fontScale="85000" lnSpcReduction="20000"/>
          </a:bodyPr>
          <a:lstStyle/>
          <a:p>
            <a:pPr indent="-215265" lvl="0" marL="228600" rtl="0" algn="l">
              <a:lnSpc>
                <a:spcPct val="90000"/>
              </a:lnSpc>
              <a:spcBef>
                <a:spcPts val="0"/>
              </a:spcBef>
              <a:spcAft>
                <a:spcPts val="0"/>
              </a:spcAft>
              <a:buClr>
                <a:schemeClr val="dk1"/>
              </a:buClr>
              <a:buSzPct val="100000"/>
              <a:buChar char="•"/>
            </a:pPr>
            <a:r>
              <a:rPr lang="en-US"/>
              <a:t>Canadian Association of Research Libraries (CARL)and the US Association of Research Libraries (ARL) ARL Pilot on inter-institutional and cross-border sharing of accessible works</a:t>
            </a:r>
            <a:endParaRPr/>
          </a:p>
          <a:p>
            <a:pPr indent="-217170" lvl="1" marL="685800" rtl="0" algn="l">
              <a:lnSpc>
                <a:spcPct val="90000"/>
              </a:lnSpc>
              <a:spcBef>
                <a:spcPts val="500"/>
              </a:spcBef>
              <a:spcAft>
                <a:spcPts val="0"/>
              </a:spcAft>
              <a:buClr>
                <a:schemeClr val="dk1"/>
              </a:buClr>
              <a:buSzPct val="100000"/>
              <a:buChar char="•"/>
            </a:pPr>
            <a:r>
              <a:rPr lang="en-US"/>
              <a:t>Determine how accessible versions created by all library types, are searchable and discoverable by all beneficiary users</a:t>
            </a:r>
            <a:endParaRPr/>
          </a:p>
          <a:p>
            <a:pPr indent="-219075" lvl="2" marL="1143000" rtl="0" algn="l">
              <a:lnSpc>
                <a:spcPct val="90000"/>
              </a:lnSpc>
              <a:spcBef>
                <a:spcPts val="500"/>
              </a:spcBef>
              <a:spcAft>
                <a:spcPts val="0"/>
              </a:spcAft>
              <a:buClr>
                <a:schemeClr val="dk1"/>
              </a:buClr>
              <a:buSzPct val="100000"/>
              <a:buChar char="•"/>
            </a:pPr>
            <a:r>
              <a:rPr lang="en-US"/>
              <a:t>Convert from print to accessible version once</a:t>
            </a:r>
            <a:endParaRPr/>
          </a:p>
          <a:p>
            <a:pPr indent="-215265" lvl="0" marL="228600" rtl="0" algn="l">
              <a:lnSpc>
                <a:spcPct val="90000"/>
              </a:lnSpc>
              <a:spcBef>
                <a:spcPts val="1000"/>
              </a:spcBef>
              <a:spcAft>
                <a:spcPts val="0"/>
              </a:spcAft>
              <a:buClr>
                <a:schemeClr val="dk1"/>
              </a:buClr>
              <a:buSzPct val="100000"/>
              <a:buChar char="•"/>
            </a:pPr>
            <a:r>
              <a:rPr lang="en-US"/>
              <a:t>Metadata for accessibility</a:t>
            </a:r>
            <a:endParaRPr/>
          </a:p>
          <a:p>
            <a:pPr indent="-217170" lvl="1" marL="685800" rtl="0" algn="l">
              <a:lnSpc>
                <a:spcPct val="90000"/>
              </a:lnSpc>
              <a:spcBef>
                <a:spcPts val="500"/>
              </a:spcBef>
              <a:spcAft>
                <a:spcPts val="0"/>
              </a:spcAft>
              <a:buClr>
                <a:schemeClr val="dk1"/>
              </a:buClr>
              <a:buSzPct val="100000"/>
              <a:buChar char="•"/>
            </a:pPr>
            <a:r>
              <a:rPr lang="en-US"/>
              <a:t>No standard </a:t>
            </a:r>
            <a:endParaRPr/>
          </a:p>
          <a:p>
            <a:pPr indent="-217170" lvl="1" marL="685800" rtl="0" algn="l">
              <a:lnSpc>
                <a:spcPct val="90000"/>
              </a:lnSpc>
              <a:spcBef>
                <a:spcPts val="500"/>
              </a:spcBef>
              <a:spcAft>
                <a:spcPts val="0"/>
              </a:spcAft>
              <a:buClr>
                <a:schemeClr val="dk1"/>
              </a:buClr>
              <a:buSzPct val="100000"/>
              <a:buChar char="•"/>
            </a:pPr>
            <a:r>
              <a:rPr lang="en-US"/>
              <a:t>Metadata experts are working with two MARC fields (341, 532) and through the process of agreement for a  standard </a:t>
            </a:r>
            <a:endParaRPr/>
          </a:p>
          <a:p>
            <a:pPr indent="-215265" lvl="0" marL="228600" rtl="0" algn="l">
              <a:lnSpc>
                <a:spcPct val="90000"/>
              </a:lnSpc>
              <a:spcBef>
                <a:spcPts val="1000"/>
              </a:spcBef>
              <a:spcAft>
                <a:spcPts val="0"/>
              </a:spcAft>
              <a:buClr>
                <a:schemeClr val="dk1"/>
              </a:buClr>
              <a:buSzPct val="100000"/>
              <a:buChar char="•"/>
            </a:pPr>
            <a:r>
              <a:rPr lang="en-US"/>
              <a:t>Systems implementation</a:t>
            </a:r>
            <a:endParaRPr/>
          </a:p>
          <a:p>
            <a:pPr indent="-217170" lvl="1" marL="685800" rtl="0" algn="l">
              <a:lnSpc>
                <a:spcPct val="90000"/>
              </a:lnSpc>
              <a:spcBef>
                <a:spcPts val="500"/>
              </a:spcBef>
              <a:spcAft>
                <a:spcPts val="0"/>
              </a:spcAft>
              <a:buClr>
                <a:schemeClr val="dk1"/>
              </a:buClr>
              <a:buSzPct val="100000"/>
              <a:buChar char="•"/>
            </a:pPr>
            <a:r>
              <a:rPr lang="en-US"/>
              <a:t>All systems have some accessibility capability (search and display)</a:t>
            </a:r>
            <a:endParaRPr/>
          </a:p>
          <a:p>
            <a:pPr indent="-217170" lvl="1" marL="685800" rtl="0" algn="l">
              <a:lnSpc>
                <a:spcPct val="90000"/>
              </a:lnSpc>
              <a:spcBef>
                <a:spcPts val="500"/>
              </a:spcBef>
              <a:spcAft>
                <a:spcPts val="0"/>
              </a:spcAft>
              <a:buClr>
                <a:schemeClr val="dk1"/>
              </a:buClr>
              <a:buSzPct val="100000"/>
              <a:buChar char="•"/>
            </a:pPr>
            <a:r>
              <a:rPr lang="en-US"/>
              <a:t>Local and consortial level agreement </a:t>
            </a:r>
            <a:endParaRPr/>
          </a:p>
          <a:p>
            <a:pPr indent="-215265" lvl="0" marL="228600" rtl="0" algn="l">
              <a:lnSpc>
                <a:spcPct val="90000"/>
              </a:lnSpc>
              <a:spcBef>
                <a:spcPts val="1000"/>
              </a:spcBef>
              <a:spcAft>
                <a:spcPts val="0"/>
              </a:spcAft>
              <a:buClr>
                <a:schemeClr val="dk1"/>
              </a:buClr>
              <a:buSzPct val="100000"/>
              <a:buChar char="•"/>
            </a:pPr>
            <a:r>
              <a:rPr lang="en-US"/>
              <a:t>Content</a:t>
            </a:r>
            <a:endParaRPr/>
          </a:p>
          <a:p>
            <a:pPr indent="-217170" lvl="1" marL="685800" rtl="0" algn="l">
              <a:lnSpc>
                <a:spcPct val="90000"/>
              </a:lnSpc>
              <a:spcBef>
                <a:spcPts val="500"/>
              </a:spcBef>
              <a:spcAft>
                <a:spcPts val="0"/>
              </a:spcAft>
              <a:buClr>
                <a:schemeClr val="dk1"/>
              </a:buClr>
              <a:buSzPct val="100000"/>
              <a:buChar char="•"/>
            </a:pPr>
            <a:r>
              <a:rPr lang="en-US"/>
              <a:t>Confirm new titles accessibility standards </a:t>
            </a:r>
            <a:endParaRPr/>
          </a:p>
          <a:p>
            <a:pPr indent="-217170" lvl="1" marL="685800" rtl="0" algn="l">
              <a:lnSpc>
                <a:spcPct val="90000"/>
              </a:lnSpc>
              <a:spcBef>
                <a:spcPts val="500"/>
              </a:spcBef>
              <a:spcAft>
                <a:spcPts val="0"/>
              </a:spcAft>
              <a:buClr>
                <a:schemeClr val="dk1"/>
              </a:buClr>
              <a:buSzPct val="100000"/>
              <a:buChar char="•"/>
            </a:pPr>
            <a:r>
              <a:rPr lang="en-US"/>
              <a:t>Ensure our licenses do not override the statutory, accessibility rights of users </a:t>
            </a:r>
            <a:endParaRPr/>
          </a:p>
          <a:p>
            <a:pPr indent="-64135" lvl="0" marL="228600" rtl="0" algn="l">
              <a:lnSpc>
                <a:spcPct val="90000"/>
              </a:lnSpc>
              <a:spcBef>
                <a:spcPts val="1000"/>
              </a:spcBef>
              <a:spcAft>
                <a:spcPts val="0"/>
              </a:spcAft>
              <a:buClr>
                <a:schemeClr val="dk1"/>
              </a:buClr>
              <a:buSzPct val="100000"/>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g23b59c12267_0_0"/>
          <p:cNvSpPr txBox="1"/>
          <p:nvPr>
            <p:ph type="title"/>
          </p:nvPr>
        </p:nvSpPr>
        <p:spPr>
          <a:xfrm>
            <a:off x="930575" y="0"/>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b="1" lang="en-US">
                <a:solidFill>
                  <a:srgbClr val="003399"/>
                </a:solidFill>
              </a:rPr>
              <a:t>The Canadian Experience </a:t>
            </a:r>
            <a:endParaRPr b="1">
              <a:solidFill>
                <a:srgbClr val="003399"/>
              </a:solidFill>
            </a:endParaRPr>
          </a:p>
        </p:txBody>
      </p:sp>
      <p:sp>
        <p:nvSpPr>
          <p:cNvPr id="215" name="Google Shape;215;g23b59c12267_0_0"/>
          <p:cNvSpPr txBox="1"/>
          <p:nvPr>
            <p:ph idx="1" type="body"/>
          </p:nvPr>
        </p:nvSpPr>
        <p:spPr>
          <a:xfrm>
            <a:off x="838200" y="1073725"/>
            <a:ext cx="10933500" cy="5639700"/>
          </a:xfrm>
          <a:prstGeom prst="rect">
            <a:avLst/>
          </a:prstGeom>
        </p:spPr>
        <p:txBody>
          <a:bodyPr anchorCtr="0" anchor="t" bIns="45700" lIns="91425" spcFirstLastPara="1" rIns="91425" wrap="square" tIns="45700">
            <a:normAutofit lnSpcReduction="20000"/>
          </a:bodyPr>
          <a:lstStyle/>
          <a:p>
            <a:pPr indent="-342900" lvl="0" marL="457200" rtl="0" algn="l">
              <a:spcBef>
                <a:spcPts val="1000"/>
              </a:spcBef>
              <a:spcAft>
                <a:spcPts val="0"/>
              </a:spcAft>
              <a:buSzPts val="1800"/>
              <a:buChar char="●"/>
            </a:pPr>
            <a:r>
              <a:rPr lang="en-US"/>
              <a:t>Used Australian guide as a model </a:t>
            </a:r>
            <a:endParaRPr/>
          </a:p>
          <a:p>
            <a:pPr indent="-342900" lvl="1" marL="914400" rtl="0" algn="l">
              <a:spcBef>
                <a:spcPts val="0"/>
              </a:spcBef>
              <a:spcAft>
                <a:spcPts val="0"/>
              </a:spcAft>
              <a:buSzPts val="1800"/>
              <a:buChar char="○"/>
            </a:pPr>
            <a:r>
              <a:rPr lang="en-US"/>
              <a:t>guide and the stakeholder </a:t>
            </a:r>
            <a:r>
              <a:rPr lang="en-US"/>
              <a:t>coalition</a:t>
            </a:r>
            <a:r>
              <a:rPr lang="en-US"/>
              <a:t> </a:t>
            </a:r>
            <a:endParaRPr/>
          </a:p>
          <a:p>
            <a:pPr indent="0" lvl="0" marL="914400" rtl="0" algn="l">
              <a:spcBef>
                <a:spcPts val="1000"/>
              </a:spcBef>
              <a:spcAft>
                <a:spcPts val="0"/>
              </a:spcAft>
              <a:buNone/>
            </a:pPr>
            <a:r>
              <a:t/>
            </a:r>
            <a:endParaRPr/>
          </a:p>
          <a:p>
            <a:pPr indent="-342900" lvl="0" marL="457200" rtl="0" algn="l">
              <a:spcBef>
                <a:spcPts val="1000"/>
              </a:spcBef>
              <a:spcAft>
                <a:spcPts val="0"/>
              </a:spcAft>
              <a:buSzPts val="1800"/>
              <a:buChar char="●"/>
            </a:pPr>
            <a:r>
              <a:rPr lang="en-US"/>
              <a:t>CFLA wanted to respond to librarians question on what constitutes a ‘reasonable search’ </a:t>
            </a:r>
            <a:endParaRPr/>
          </a:p>
          <a:p>
            <a:pPr indent="-367179" lvl="1" marL="914400" rtl="0" algn="l">
              <a:spcBef>
                <a:spcPts val="0"/>
              </a:spcBef>
              <a:spcAft>
                <a:spcPts val="0"/>
              </a:spcAft>
              <a:buSzPts val="2182"/>
              <a:buChar char="○"/>
            </a:pPr>
            <a:r>
              <a:rPr lang="en-US" sz="1582">
                <a:latin typeface="Arial"/>
                <a:ea typeface="Arial"/>
                <a:cs typeface="Arial"/>
                <a:sym typeface="Arial"/>
              </a:rPr>
              <a:t>Reasonable in this context means expending the same effort, cost and time to locate materials in accessible format as would be expended in locating the same work for a user without a perceptual disability. </a:t>
            </a:r>
            <a:endParaRPr sz="1582">
              <a:latin typeface="Arial"/>
              <a:ea typeface="Arial"/>
              <a:cs typeface="Arial"/>
              <a:sym typeface="Arial"/>
            </a:endParaRPr>
          </a:p>
          <a:p>
            <a:pPr indent="-329079" lvl="2" marL="1371600" rtl="0" algn="l">
              <a:lnSpc>
                <a:spcPct val="115000"/>
              </a:lnSpc>
              <a:spcBef>
                <a:spcPts val="0"/>
              </a:spcBef>
              <a:spcAft>
                <a:spcPts val="0"/>
              </a:spcAft>
              <a:buSzPts val="1582"/>
              <a:buChar char="■"/>
            </a:pPr>
            <a:r>
              <a:rPr lang="en-US" sz="1582">
                <a:latin typeface="Arial"/>
                <a:ea typeface="Arial"/>
                <a:cs typeface="Arial"/>
                <a:sym typeface="Arial"/>
              </a:rPr>
              <a:t>To count as ‘commercially available’, the work must be available to purchase:</a:t>
            </a:r>
            <a:endParaRPr sz="1582">
              <a:latin typeface="Arial"/>
              <a:ea typeface="Arial"/>
              <a:cs typeface="Arial"/>
              <a:sym typeface="Arial"/>
            </a:endParaRPr>
          </a:p>
          <a:p>
            <a:pPr indent="-329079" lvl="2" marL="1371600" rtl="0" algn="l">
              <a:lnSpc>
                <a:spcPct val="115000"/>
              </a:lnSpc>
              <a:spcBef>
                <a:spcPts val="0"/>
              </a:spcBef>
              <a:spcAft>
                <a:spcPts val="0"/>
              </a:spcAft>
              <a:buSzPts val="1582"/>
              <a:buChar char="■"/>
            </a:pPr>
            <a:r>
              <a:rPr b="1" lang="en-US" sz="1482">
                <a:latin typeface="Arial"/>
                <a:ea typeface="Arial"/>
                <a:cs typeface="Arial"/>
                <a:sym typeface="Arial"/>
              </a:rPr>
              <a:t>a.  In the format needed by the user</a:t>
            </a:r>
            <a:endParaRPr b="1" sz="1482">
              <a:latin typeface="Arial"/>
              <a:ea typeface="Arial"/>
              <a:cs typeface="Arial"/>
              <a:sym typeface="Arial"/>
            </a:endParaRPr>
          </a:p>
          <a:p>
            <a:pPr indent="-329079" lvl="2" marL="1371600" rtl="0" algn="l">
              <a:lnSpc>
                <a:spcPct val="115000"/>
              </a:lnSpc>
              <a:spcBef>
                <a:spcPts val="0"/>
              </a:spcBef>
              <a:spcAft>
                <a:spcPts val="0"/>
              </a:spcAft>
              <a:buSzPts val="1582"/>
              <a:buChar char="■"/>
            </a:pPr>
            <a:r>
              <a:rPr b="1" lang="en-US" sz="1482">
                <a:latin typeface="Arial"/>
                <a:ea typeface="Arial"/>
                <a:cs typeface="Arial"/>
                <a:sym typeface="Arial"/>
              </a:rPr>
              <a:t>b. In a reasonable time</a:t>
            </a:r>
            <a:endParaRPr b="1" sz="1482">
              <a:latin typeface="Arial"/>
              <a:ea typeface="Arial"/>
              <a:cs typeface="Arial"/>
              <a:sym typeface="Arial"/>
            </a:endParaRPr>
          </a:p>
          <a:p>
            <a:pPr indent="-329079" lvl="2" marL="1371600" rtl="0" algn="l">
              <a:lnSpc>
                <a:spcPct val="115000"/>
              </a:lnSpc>
              <a:spcBef>
                <a:spcPts val="0"/>
              </a:spcBef>
              <a:spcAft>
                <a:spcPts val="0"/>
              </a:spcAft>
              <a:buSzPts val="1582"/>
              <a:buChar char="■"/>
            </a:pPr>
            <a:r>
              <a:rPr b="1" lang="en-US" sz="1482">
                <a:latin typeface="Arial"/>
                <a:ea typeface="Arial"/>
                <a:cs typeface="Arial"/>
                <a:sym typeface="Arial"/>
              </a:rPr>
              <a:t>c. At a reasonable price</a:t>
            </a:r>
            <a:endParaRPr b="1" sz="1482">
              <a:latin typeface="Arial"/>
              <a:ea typeface="Arial"/>
              <a:cs typeface="Arial"/>
              <a:sym typeface="Arial"/>
            </a:endParaRPr>
          </a:p>
          <a:p>
            <a:pPr indent="-329079" lvl="2" marL="1371600" rtl="0" algn="l">
              <a:lnSpc>
                <a:spcPct val="115000"/>
              </a:lnSpc>
              <a:spcBef>
                <a:spcPts val="0"/>
              </a:spcBef>
              <a:spcAft>
                <a:spcPts val="0"/>
              </a:spcAft>
              <a:buSzPts val="1582"/>
              <a:buChar char="■"/>
            </a:pPr>
            <a:r>
              <a:rPr b="1" lang="en-US" sz="1482">
                <a:latin typeface="Arial"/>
                <a:ea typeface="Arial"/>
                <a:cs typeface="Arial"/>
                <a:sym typeface="Arial"/>
              </a:rPr>
              <a:t>d. With reasonable effort</a:t>
            </a:r>
            <a:endParaRPr b="1" sz="1482">
              <a:latin typeface="Arial"/>
              <a:ea typeface="Arial"/>
              <a:cs typeface="Arial"/>
              <a:sym typeface="Arial"/>
            </a:endParaRPr>
          </a:p>
          <a:p>
            <a:pPr indent="-329079" lvl="2" marL="1371600" rtl="0" algn="l">
              <a:lnSpc>
                <a:spcPct val="115000"/>
              </a:lnSpc>
              <a:spcBef>
                <a:spcPts val="0"/>
              </a:spcBef>
              <a:spcAft>
                <a:spcPts val="0"/>
              </a:spcAft>
              <a:buSzPts val="1582"/>
              <a:buChar char="■"/>
            </a:pPr>
            <a:r>
              <a:rPr lang="en-US" sz="1582">
                <a:latin typeface="Arial"/>
                <a:ea typeface="Arial"/>
                <a:cs typeface="Arial"/>
                <a:sym typeface="Arial"/>
              </a:rPr>
              <a:t>e.  Additional considerations</a:t>
            </a:r>
            <a:endParaRPr sz="1582">
              <a:latin typeface="Arial"/>
              <a:ea typeface="Arial"/>
              <a:cs typeface="Arial"/>
              <a:sym typeface="Arial"/>
            </a:endParaRPr>
          </a:p>
          <a:p>
            <a:pPr indent="-329079" lvl="0" marL="457200" rtl="0" algn="l">
              <a:lnSpc>
                <a:spcPct val="115000"/>
              </a:lnSpc>
              <a:spcBef>
                <a:spcPts val="0"/>
              </a:spcBef>
              <a:spcAft>
                <a:spcPts val="0"/>
              </a:spcAft>
              <a:buSzPts val="1582"/>
              <a:buFont typeface="Arial"/>
              <a:buChar char="●"/>
            </a:pPr>
            <a:r>
              <a:t/>
            </a:r>
            <a:endParaRPr sz="1582">
              <a:latin typeface="Arial"/>
              <a:ea typeface="Arial"/>
              <a:cs typeface="Arial"/>
              <a:sym typeface="Arial"/>
            </a:endParaRPr>
          </a:p>
          <a:p>
            <a:pPr indent="-367179" lvl="1" marL="914400" rtl="0" algn="l">
              <a:spcBef>
                <a:spcPts val="0"/>
              </a:spcBef>
              <a:spcAft>
                <a:spcPts val="0"/>
              </a:spcAft>
              <a:buSzPts val="2182"/>
              <a:buChar char="○"/>
            </a:pPr>
            <a:r>
              <a:rPr lang="en-US" sz="1582">
                <a:latin typeface="Arial"/>
                <a:ea typeface="Arial"/>
                <a:cs typeface="Arial"/>
                <a:sym typeface="Arial"/>
              </a:rPr>
              <a:t>It is also important to note that material is not commercially available if it is:</a:t>
            </a:r>
            <a:endParaRPr sz="1582">
              <a:latin typeface="Arial"/>
              <a:ea typeface="Arial"/>
              <a:cs typeface="Arial"/>
              <a:sym typeface="Arial"/>
            </a:endParaRPr>
          </a:p>
          <a:p>
            <a:pPr indent="457200" lvl="0" marL="914400" rtl="0" algn="l">
              <a:lnSpc>
                <a:spcPct val="100000"/>
              </a:lnSpc>
              <a:spcBef>
                <a:spcPts val="1200"/>
              </a:spcBef>
              <a:spcAft>
                <a:spcPts val="0"/>
              </a:spcAft>
              <a:buNone/>
            </a:pPr>
            <a:r>
              <a:rPr lang="en-US" sz="1582">
                <a:latin typeface="Arial"/>
                <a:ea typeface="Arial"/>
                <a:cs typeface="Arial"/>
                <a:sym typeface="Arial"/>
              </a:rPr>
              <a:t>bundled</a:t>
            </a:r>
            <a:endParaRPr sz="1582">
              <a:latin typeface="Arial"/>
              <a:ea typeface="Arial"/>
              <a:cs typeface="Arial"/>
              <a:sym typeface="Arial"/>
            </a:endParaRPr>
          </a:p>
          <a:p>
            <a:pPr indent="0" lvl="0" marL="1371600" rtl="0" algn="l">
              <a:lnSpc>
                <a:spcPct val="100000"/>
              </a:lnSpc>
              <a:spcBef>
                <a:spcPts val="1200"/>
              </a:spcBef>
              <a:spcAft>
                <a:spcPts val="0"/>
              </a:spcAft>
              <a:buNone/>
            </a:pPr>
            <a:r>
              <a:rPr lang="en-US" sz="1582">
                <a:latin typeface="Arial"/>
                <a:ea typeface="Arial"/>
                <a:cs typeface="Arial"/>
                <a:sym typeface="Arial"/>
              </a:rPr>
              <a:t>in a different convertible format </a:t>
            </a:r>
            <a:endParaRPr sz="1582">
              <a:latin typeface="Arial"/>
              <a:ea typeface="Arial"/>
              <a:cs typeface="Arial"/>
              <a:sym typeface="Arial"/>
            </a:endParaRPr>
          </a:p>
          <a:p>
            <a:pPr indent="0" lvl="0" marL="1371600" rtl="0" algn="l">
              <a:lnSpc>
                <a:spcPct val="100000"/>
              </a:lnSpc>
              <a:spcBef>
                <a:spcPts val="1200"/>
              </a:spcBef>
              <a:spcAft>
                <a:spcPts val="0"/>
              </a:spcAft>
              <a:buNone/>
            </a:pPr>
            <a:r>
              <a:rPr lang="en-US" sz="1582">
                <a:latin typeface="Arial"/>
                <a:ea typeface="Arial"/>
                <a:cs typeface="Arial"/>
                <a:sym typeface="Arial"/>
              </a:rPr>
              <a:t>available on a platform that is digitally locked (includes Technological Protection Measures)</a:t>
            </a:r>
            <a:endParaRPr sz="1582">
              <a:latin typeface="Arial"/>
              <a:ea typeface="Arial"/>
              <a:cs typeface="Arial"/>
              <a:sym typeface="Arial"/>
            </a:endParaRPr>
          </a:p>
          <a:p>
            <a:pPr indent="457200" lvl="0" marL="914400" rtl="0" algn="l">
              <a:lnSpc>
                <a:spcPct val="100000"/>
              </a:lnSpc>
              <a:spcBef>
                <a:spcPts val="1200"/>
              </a:spcBef>
              <a:spcAft>
                <a:spcPts val="1200"/>
              </a:spcAft>
              <a:buNone/>
            </a:pPr>
            <a:r>
              <a:rPr lang="en-US" sz="1582">
                <a:latin typeface="Arial"/>
                <a:ea typeface="Arial"/>
                <a:cs typeface="Arial"/>
                <a:sym typeface="Arial"/>
              </a:rPr>
              <a:t>second-hand</a:t>
            </a:r>
            <a:endParaRPr sz="3182"/>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
          <p:cNvSpPr txBox="1"/>
          <p:nvPr>
            <p:ph type="title"/>
          </p:nvPr>
        </p:nvSpPr>
        <p:spPr>
          <a:xfrm>
            <a:off x="838200" y="390751"/>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solidFill>
                  <a:srgbClr val="003399"/>
                </a:solidFill>
              </a:rPr>
              <a:t>Accessibility in Libraries:</a:t>
            </a:r>
            <a:br>
              <a:rPr b="1" lang="en-US">
                <a:solidFill>
                  <a:srgbClr val="003399"/>
                </a:solidFill>
              </a:rPr>
            </a:br>
            <a:r>
              <a:rPr b="1" lang="en-US">
                <a:solidFill>
                  <a:srgbClr val="003399"/>
                </a:solidFill>
              </a:rPr>
              <a:t>			</a:t>
            </a:r>
            <a:r>
              <a:rPr b="1" lang="en-US" sz="3200">
                <a:solidFill>
                  <a:srgbClr val="003399"/>
                </a:solidFill>
              </a:rPr>
              <a:t>Access, Education, and Inclusion</a:t>
            </a:r>
            <a:endParaRPr b="1">
              <a:solidFill>
                <a:srgbClr val="003399"/>
              </a:solidFill>
            </a:endParaRPr>
          </a:p>
        </p:txBody>
      </p:sp>
      <p:sp>
        <p:nvSpPr>
          <p:cNvPr id="97" name="Google Shape;97;p2"/>
          <p:cNvSpPr txBox="1"/>
          <p:nvPr>
            <p:ph idx="1" type="body"/>
          </p:nvPr>
        </p:nvSpPr>
        <p:spPr>
          <a:xfrm>
            <a:off x="838200" y="2032000"/>
            <a:ext cx="10515600" cy="4435249"/>
          </a:xfrm>
          <a:prstGeom prst="rect">
            <a:avLst/>
          </a:prstGeom>
          <a:noFill/>
          <a:ln>
            <a:noFill/>
          </a:ln>
        </p:spPr>
        <p:txBody>
          <a:bodyPr anchorCtr="0" anchor="t" bIns="45700" lIns="91425" spcFirstLastPara="1" rIns="91425" wrap="square" tIns="45700">
            <a:normAutofit fontScale="92500" lnSpcReduction="20000"/>
          </a:bodyPr>
          <a:lstStyle/>
          <a:p>
            <a:pPr indent="-228600" lvl="0" marL="228600" rtl="0" algn="l">
              <a:lnSpc>
                <a:spcPct val="90000"/>
              </a:lnSpc>
              <a:spcBef>
                <a:spcPts val="0"/>
              </a:spcBef>
              <a:spcAft>
                <a:spcPts val="0"/>
              </a:spcAft>
              <a:buClr>
                <a:schemeClr val="dk1"/>
              </a:buClr>
              <a:buSzPct val="100000"/>
              <a:buChar char="•"/>
            </a:pPr>
            <a:r>
              <a:rPr lang="en-US"/>
              <a:t>Libraries have a history of remarkable commitment “to equity and access for persons with disabilities… long before it became a consideration for other organizations and institutions” </a:t>
            </a:r>
            <a:r>
              <a:rPr lang="en-US" sz="1800"/>
              <a:t>(Jaeger et al. 2017) </a:t>
            </a:r>
            <a:endParaRPr/>
          </a:p>
          <a:p>
            <a:pPr indent="-122872" lvl="0" marL="228600" rtl="0" algn="l">
              <a:lnSpc>
                <a:spcPct val="90000"/>
              </a:lnSpc>
              <a:spcBef>
                <a:spcPts val="1000"/>
              </a:spcBef>
              <a:spcAft>
                <a:spcPts val="0"/>
              </a:spcAft>
              <a:buClr>
                <a:schemeClr val="dk1"/>
              </a:buClr>
              <a:buSzPct val="100000"/>
              <a:buNone/>
            </a:pPr>
            <a:r>
              <a:t/>
            </a:r>
            <a:endParaRPr sz="1800"/>
          </a:p>
          <a:p>
            <a:pPr indent="-228600" lvl="0" marL="228600" rtl="0" algn="l">
              <a:lnSpc>
                <a:spcPct val="90000"/>
              </a:lnSpc>
              <a:spcBef>
                <a:spcPts val="1000"/>
              </a:spcBef>
              <a:spcAft>
                <a:spcPts val="0"/>
              </a:spcAft>
              <a:buClr>
                <a:schemeClr val="dk1"/>
              </a:buClr>
              <a:buSzPct val="100000"/>
              <a:buChar char="•"/>
            </a:pPr>
            <a:r>
              <a:rPr lang="en-US"/>
              <a:t>The key contributions of libraries to human rights includes </a:t>
            </a:r>
            <a:endParaRPr/>
          </a:p>
          <a:p>
            <a:pPr indent="-228600" lvl="1" marL="685800" rtl="0" algn="l">
              <a:lnSpc>
                <a:spcPct val="90000"/>
              </a:lnSpc>
              <a:spcBef>
                <a:spcPts val="500"/>
              </a:spcBef>
              <a:spcAft>
                <a:spcPts val="0"/>
              </a:spcAft>
              <a:buClr>
                <a:schemeClr val="dk1"/>
              </a:buClr>
              <a:buSzPct val="100000"/>
              <a:buChar char="•"/>
            </a:pPr>
            <a:r>
              <a:rPr lang="en-US"/>
              <a:t>Information access</a:t>
            </a:r>
            <a:endParaRPr/>
          </a:p>
          <a:p>
            <a:pPr indent="-228600" lvl="1" marL="685800" rtl="0" algn="l">
              <a:lnSpc>
                <a:spcPct val="90000"/>
              </a:lnSpc>
              <a:spcBef>
                <a:spcPts val="500"/>
              </a:spcBef>
              <a:spcAft>
                <a:spcPts val="0"/>
              </a:spcAft>
              <a:buClr>
                <a:schemeClr val="dk1"/>
              </a:buClr>
              <a:buSzPct val="100000"/>
              <a:buChar char="•"/>
            </a:pPr>
            <a:r>
              <a:rPr lang="en-US"/>
              <a:t>Literacy </a:t>
            </a:r>
            <a:endParaRPr/>
          </a:p>
          <a:p>
            <a:pPr indent="-228600" lvl="1" marL="685800" rtl="0" algn="l">
              <a:lnSpc>
                <a:spcPct val="90000"/>
              </a:lnSpc>
              <a:spcBef>
                <a:spcPts val="500"/>
              </a:spcBef>
              <a:spcAft>
                <a:spcPts val="0"/>
              </a:spcAft>
              <a:buClr>
                <a:schemeClr val="dk1"/>
              </a:buClr>
              <a:buSzPct val="150000"/>
              <a:buChar char="•"/>
            </a:pPr>
            <a:r>
              <a:rPr lang="en-US"/>
              <a:t>Digital inclusion  </a:t>
            </a:r>
            <a:r>
              <a:rPr lang="en-US" sz="1600"/>
              <a:t>(Jaeger et al. 2017) </a:t>
            </a:r>
            <a:endParaRPr sz="1600"/>
          </a:p>
          <a:p>
            <a:pPr indent="0" lvl="0" marL="685800" rtl="0" algn="l">
              <a:lnSpc>
                <a:spcPct val="90000"/>
              </a:lnSpc>
              <a:spcBef>
                <a:spcPts val="500"/>
              </a:spcBef>
              <a:spcAft>
                <a:spcPts val="0"/>
              </a:spcAft>
              <a:buNone/>
            </a:pPr>
            <a:r>
              <a:t/>
            </a:r>
            <a:endParaRPr sz="1600"/>
          </a:p>
          <a:p>
            <a:pPr indent="-228600" lvl="0" marL="228600" rtl="0" algn="l">
              <a:lnSpc>
                <a:spcPct val="90000"/>
              </a:lnSpc>
              <a:spcBef>
                <a:spcPts val="1000"/>
              </a:spcBef>
              <a:spcAft>
                <a:spcPts val="0"/>
              </a:spcAft>
              <a:buClr>
                <a:schemeClr val="dk1"/>
              </a:buClr>
              <a:buSzPct val="100000"/>
              <a:buChar char="•"/>
            </a:pPr>
            <a:r>
              <a:rPr lang="en-US"/>
              <a:t>Libraries are a long way yet from </a:t>
            </a:r>
            <a:endParaRPr/>
          </a:p>
          <a:p>
            <a:pPr indent="-228600" lvl="1" marL="685800" rtl="0" algn="l">
              <a:lnSpc>
                <a:spcPct val="90000"/>
              </a:lnSpc>
              <a:spcBef>
                <a:spcPts val="500"/>
              </a:spcBef>
              <a:spcAft>
                <a:spcPts val="0"/>
              </a:spcAft>
              <a:buClr>
                <a:schemeClr val="dk1"/>
              </a:buClr>
              <a:buSzPct val="100000"/>
              <a:buChar char="•"/>
            </a:pPr>
            <a:r>
              <a:rPr lang="en-US"/>
              <a:t>“universal design characteristics of products, devices, information, programs, services and infrastructure that enable independent use or support when required, and access by people with a variety of disabilities.” </a:t>
            </a:r>
            <a:r>
              <a:rPr lang="en-US" sz="1500"/>
              <a:t>(City of Edmonton)</a:t>
            </a:r>
            <a:endParaRPr/>
          </a:p>
          <a:p>
            <a:pPr indent="-64135" lvl="0" marL="228600" rtl="0" algn="l">
              <a:lnSpc>
                <a:spcPct val="90000"/>
              </a:lnSpc>
              <a:spcBef>
                <a:spcPts val="1000"/>
              </a:spcBef>
              <a:spcAft>
                <a:spcPts val="0"/>
              </a:spcAft>
              <a:buClr>
                <a:schemeClr val="dk1"/>
              </a:buClr>
              <a:buSzPct val="100000"/>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g23b59c12267_0_8"/>
          <p:cNvSpPr txBox="1"/>
          <p:nvPr>
            <p:ph type="title"/>
          </p:nvPr>
        </p:nvSpPr>
        <p:spPr>
          <a:xfrm>
            <a:off x="930575" y="0"/>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b="1" lang="en-US">
                <a:solidFill>
                  <a:srgbClr val="003399"/>
                </a:solidFill>
              </a:rPr>
              <a:t>The Canadian Experience </a:t>
            </a:r>
            <a:endParaRPr b="1">
              <a:solidFill>
                <a:srgbClr val="003399"/>
              </a:solidFill>
            </a:endParaRPr>
          </a:p>
        </p:txBody>
      </p:sp>
      <p:sp>
        <p:nvSpPr>
          <p:cNvPr id="222" name="Google Shape;222;g23b59c12267_0_8"/>
          <p:cNvSpPr txBox="1"/>
          <p:nvPr>
            <p:ph idx="1" type="body"/>
          </p:nvPr>
        </p:nvSpPr>
        <p:spPr>
          <a:xfrm>
            <a:off x="289025" y="972200"/>
            <a:ext cx="11561400" cy="5609700"/>
          </a:xfrm>
          <a:prstGeom prst="rect">
            <a:avLst/>
          </a:prstGeom>
        </p:spPr>
        <p:txBody>
          <a:bodyPr anchorCtr="0" anchor="t" bIns="45700" lIns="91425" spcFirstLastPara="1" rIns="91425" wrap="square" tIns="45700">
            <a:normAutofit fontScale="70000" lnSpcReduction="20000"/>
          </a:bodyPr>
          <a:lstStyle/>
          <a:p>
            <a:pPr indent="-308610" lvl="0" marL="457200" rtl="0" algn="l">
              <a:spcBef>
                <a:spcPts val="1000"/>
              </a:spcBef>
              <a:spcAft>
                <a:spcPts val="0"/>
              </a:spcAft>
              <a:buSzPct val="64285"/>
              <a:buChar char="●"/>
            </a:pPr>
            <a:r>
              <a:rPr lang="en-US"/>
              <a:t>Writers from Centre for Equitable Library Access (CELA), U Toronto and McGill U</a:t>
            </a:r>
            <a:endParaRPr/>
          </a:p>
          <a:p>
            <a:pPr indent="0" lvl="0" marL="457200" rtl="0" algn="l">
              <a:spcBef>
                <a:spcPts val="1000"/>
              </a:spcBef>
              <a:spcAft>
                <a:spcPts val="0"/>
              </a:spcAft>
              <a:buNone/>
            </a:pPr>
            <a:r>
              <a:t/>
            </a:r>
            <a:endParaRPr/>
          </a:p>
          <a:p>
            <a:pPr indent="-321309" lvl="1" marL="914400" rtl="0" algn="l">
              <a:spcBef>
                <a:spcPts val="500"/>
              </a:spcBef>
              <a:spcAft>
                <a:spcPts val="0"/>
              </a:spcAft>
              <a:buSzPct val="77659"/>
              <a:buChar char="○"/>
            </a:pPr>
            <a:r>
              <a:rPr lang="en-US" sz="2685"/>
              <a:t>Good feedback from the review meeting - Accessible format producers found it very helpful</a:t>
            </a:r>
            <a:endParaRPr sz="2685"/>
          </a:p>
          <a:p>
            <a:pPr indent="0" lvl="0" marL="914400" rtl="0" algn="l">
              <a:spcBef>
                <a:spcPts val="1000"/>
              </a:spcBef>
              <a:spcAft>
                <a:spcPts val="0"/>
              </a:spcAft>
              <a:buNone/>
            </a:pPr>
            <a:r>
              <a:t/>
            </a:r>
            <a:endParaRPr sz="3085"/>
          </a:p>
          <a:p>
            <a:pPr indent="-334009" lvl="1" marL="914400" rtl="0" algn="l">
              <a:spcBef>
                <a:spcPts val="500"/>
              </a:spcBef>
              <a:spcAft>
                <a:spcPts val="0"/>
              </a:spcAft>
              <a:buSzPct val="79807"/>
              <a:buChar char="○"/>
            </a:pPr>
            <a:r>
              <a:rPr b="1" lang="en-US" sz="2971"/>
              <a:t>Publishers wrote:</a:t>
            </a:r>
            <a:endParaRPr b="1" sz="2971"/>
          </a:p>
          <a:p>
            <a:pPr indent="0" lvl="0" marL="914400" rtl="0" algn="l">
              <a:spcBef>
                <a:spcPts val="1000"/>
              </a:spcBef>
              <a:spcAft>
                <a:spcPts val="0"/>
              </a:spcAft>
              <a:buNone/>
            </a:pPr>
            <a:r>
              <a:t/>
            </a:r>
            <a:endParaRPr sz="3211"/>
          </a:p>
          <a:p>
            <a:pPr indent="-326898" lvl="1" marL="914400" rtl="0" algn="l">
              <a:spcBef>
                <a:spcPts val="500"/>
              </a:spcBef>
              <a:spcAft>
                <a:spcPts val="0"/>
              </a:spcAft>
              <a:buSzPct val="82740"/>
              <a:buChar char="○"/>
            </a:pPr>
            <a:r>
              <a:rPr lang="en-US" sz="2672"/>
              <a:t>If there is a “market failure” it is not necessarily at the publisher level, but at the level of the intermediaries. </a:t>
            </a:r>
            <a:endParaRPr sz="2672"/>
          </a:p>
          <a:p>
            <a:pPr indent="-326898" lvl="1" marL="914400" rtl="0" algn="l">
              <a:lnSpc>
                <a:spcPct val="115000"/>
              </a:lnSpc>
              <a:spcBef>
                <a:spcPts val="0"/>
              </a:spcBef>
              <a:spcAft>
                <a:spcPts val="0"/>
              </a:spcAft>
              <a:buSzPct val="78658"/>
              <a:buChar char="○"/>
            </a:pPr>
            <a:r>
              <a:rPr lang="en-US" sz="2811"/>
              <a:t>In our view, is not an onerous step to contact a publisher or check a publisher’s website. It is, however, a different step from simply checking with a library’s accustomed retailer or wholesaler, and it is very different from simply assuming that an accessible edition does not exist.</a:t>
            </a:r>
            <a:br>
              <a:rPr lang="en-US" sz="2811"/>
            </a:br>
            <a:r>
              <a:rPr lang="en-US" sz="2811"/>
              <a:t> Unless librarians are going to actively seek out publishers’ accessible editions, there is no point in publishers producing them…</a:t>
            </a:r>
            <a:endParaRPr sz="2811"/>
          </a:p>
          <a:p>
            <a:pPr indent="0" lvl="0" marL="914400" rtl="0" algn="l">
              <a:lnSpc>
                <a:spcPct val="115000"/>
              </a:lnSpc>
              <a:spcBef>
                <a:spcPts val="1200"/>
              </a:spcBef>
              <a:spcAft>
                <a:spcPts val="0"/>
              </a:spcAft>
              <a:buNone/>
            </a:pPr>
            <a:r>
              <a:t/>
            </a:r>
            <a:endParaRPr sz="3211"/>
          </a:p>
          <a:p>
            <a:pPr indent="-326898" lvl="1" marL="914400" rtl="0" algn="l">
              <a:lnSpc>
                <a:spcPct val="115000"/>
              </a:lnSpc>
              <a:spcBef>
                <a:spcPts val="1200"/>
              </a:spcBef>
              <a:spcAft>
                <a:spcPts val="0"/>
              </a:spcAft>
              <a:buSzPct val="78658"/>
              <a:buChar char="○"/>
            </a:pPr>
            <a:r>
              <a:rPr lang="en-US" sz="2811"/>
              <a:t>We believe that emphasising a somewhat more diligent search process is both reasonable and good for everyone. Encouraging libraries to find and use the commercial accessible editions that are available allows alternate format providers to focus their resources on those books that are genuinely not commercially available in accessible formats.</a:t>
            </a:r>
            <a:endParaRPr sz="2811"/>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solidFill>
                  <a:srgbClr val="003399"/>
                </a:solidFill>
              </a:rPr>
              <a:t>Current State of Accessibility in Libraries</a:t>
            </a:r>
            <a:br>
              <a:rPr lang="en-US"/>
            </a:br>
            <a:r>
              <a:rPr lang="en-US"/>
              <a:t> </a:t>
            </a:r>
            <a:endParaRPr/>
          </a:p>
        </p:txBody>
      </p:sp>
      <p:sp>
        <p:nvSpPr>
          <p:cNvPr id="229" name="Google Shape;229;p9"/>
          <p:cNvSpPr txBox="1"/>
          <p:nvPr>
            <p:ph idx="1" type="body"/>
          </p:nvPr>
        </p:nvSpPr>
        <p:spPr>
          <a:xfrm>
            <a:off x="838200" y="1311443"/>
            <a:ext cx="11125200" cy="531007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Australian Library and Information Association (ALIA)</a:t>
            </a:r>
            <a:endParaRPr/>
          </a:p>
          <a:p>
            <a:pPr indent="-228600" lvl="1" marL="685800" rtl="0" algn="l">
              <a:lnSpc>
                <a:spcPct val="90000"/>
              </a:lnSpc>
              <a:spcBef>
                <a:spcPts val="0"/>
              </a:spcBef>
              <a:spcAft>
                <a:spcPts val="0"/>
              </a:spcAft>
              <a:buSzPts val="1800"/>
              <a:buChar char="•"/>
            </a:pPr>
            <a:r>
              <a:rPr lang="en-US"/>
              <a:t>Making Content Accessible</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lang="en-US"/>
              <a:t>Library and Information Associate of New Zealand (LIANZA)</a:t>
            </a:r>
            <a:endParaRPr/>
          </a:p>
          <a:p>
            <a:pPr indent="-228600" lvl="1" marL="685800" rtl="0" algn="l">
              <a:lnSpc>
                <a:spcPct val="90000"/>
              </a:lnSpc>
              <a:spcBef>
                <a:spcPts val="1000"/>
              </a:spcBef>
              <a:spcAft>
                <a:spcPts val="0"/>
              </a:spcAft>
              <a:buSzPts val="1800"/>
              <a:buChar char="•"/>
            </a:pPr>
            <a:r>
              <a:rPr lang="en-US"/>
              <a:t>Marrakesh Treaty Guidelines</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lang="en-US"/>
              <a:t>Canadian Federation of Library Association s (CFLA) </a:t>
            </a:r>
            <a:endParaRPr/>
          </a:p>
          <a:p>
            <a:pPr indent="-228600" lvl="1" marL="685800" rtl="0" algn="l">
              <a:lnSpc>
                <a:spcPct val="90000"/>
              </a:lnSpc>
              <a:spcBef>
                <a:spcPts val="1000"/>
              </a:spcBef>
              <a:spcAft>
                <a:spcPts val="0"/>
              </a:spcAft>
              <a:buSzPts val="1800"/>
              <a:buChar char="•"/>
            </a:pPr>
            <a:r>
              <a:rPr lang="en-US"/>
              <a:t>Making Content Accessible - Canadian version</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g23b5330deb0_0_64"/>
          <p:cNvSpPr/>
          <p:nvPr/>
        </p:nvSpPr>
        <p:spPr>
          <a:xfrm>
            <a:off x="440952" y="1967925"/>
            <a:ext cx="10962900" cy="5557500"/>
          </a:xfrm>
          <a:prstGeom prst="rect">
            <a:avLst/>
          </a:prstGeom>
          <a:noFill/>
          <a:ln>
            <a:noFill/>
          </a:ln>
        </p:spPr>
        <p:txBody>
          <a:bodyPr anchorCtr="0" anchor="t" bIns="45700" lIns="91425" spcFirstLastPara="1" rIns="91425" wrap="square" tIns="45700">
            <a:noAutofit/>
          </a:bodyPr>
          <a:lstStyle/>
          <a:p>
            <a:pPr indent="-285750" lvl="0" marL="285750" marR="0" rtl="0" algn="l">
              <a:lnSpc>
                <a:spcPct val="150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What are the next steps to reach the goals of the Marrakesh Treaty, particularly increasing discoverability and enabling sharing between different groups? </a:t>
            </a:r>
            <a:endParaRPr>
              <a:latin typeface="Calibri"/>
              <a:ea typeface="Calibri"/>
              <a:cs typeface="Calibri"/>
              <a:sym typeface="Calibri"/>
            </a:endParaRPr>
          </a:p>
          <a:p>
            <a:pPr indent="-285750" lvl="0" marL="285750" marR="0" rtl="0" algn="l">
              <a:lnSpc>
                <a:spcPct val="150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What barriers are you still facing? </a:t>
            </a:r>
            <a:endParaRPr>
              <a:latin typeface="Calibri"/>
              <a:ea typeface="Calibri"/>
              <a:cs typeface="Calibri"/>
              <a:sym typeface="Calibri"/>
            </a:endParaRPr>
          </a:p>
          <a:p>
            <a:pPr indent="-285750" lvl="0" marL="285750" marR="0" rtl="0" algn="l">
              <a:lnSpc>
                <a:spcPct val="150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Do we need more training, better laws, better metadata?</a:t>
            </a:r>
            <a:endParaRPr sz="2400">
              <a:solidFill>
                <a:schemeClr val="dk1"/>
              </a:solidFill>
              <a:latin typeface="Calibri"/>
              <a:ea typeface="Calibri"/>
              <a:cs typeface="Calibri"/>
              <a:sym typeface="Calibri"/>
            </a:endParaRPr>
          </a:p>
          <a:p>
            <a:pPr indent="-285750" lvl="0" marL="285750" marR="0" rtl="0" algn="l">
              <a:lnSpc>
                <a:spcPct val="150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What has been your experience? </a:t>
            </a:r>
            <a:endParaRPr sz="2400">
              <a:solidFill>
                <a:schemeClr val="dk1"/>
              </a:solidFill>
              <a:latin typeface="Calibri"/>
              <a:ea typeface="Calibri"/>
              <a:cs typeface="Calibri"/>
              <a:sym typeface="Calibri"/>
            </a:endParaRPr>
          </a:p>
        </p:txBody>
      </p:sp>
      <p:sp>
        <p:nvSpPr>
          <p:cNvPr id="236" name="Google Shape;236;g23b5330deb0_0_64"/>
          <p:cNvSpPr/>
          <p:nvPr/>
        </p:nvSpPr>
        <p:spPr>
          <a:xfrm>
            <a:off x="2818504" y="258541"/>
            <a:ext cx="5970900" cy="1462500"/>
          </a:xfrm>
          <a:prstGeom prst="rect">
            <a:avLst/>
          </a:prstGeom>
          <a:noFill/>
          <a:ln>
            <a:noFill/>
          </a:ln>
        </p:spPr>
        <p:txBody>
          <a:bodyPr anchorCtr="0" anchor="t" bIns="45700" lIns="91425" spcFirstLastPara="1" rIns="91425" wrap="square" tIns="45700">
            <a:noAutofit/>
          </a:bodyPr>
          <a:lstStyle/>
          <a:p>
            <a:pPr indent="0" lvl="0" marL="0" marR="0" rtl="0" algn="ctr">
              <a:lnSpc>
                <a:spcPct val="150000"/>
              </a:lnSpc>
              <a:spcBef>
                <a:spcPts val="0"/>
              </a:spcBef>
              <a:spcAft>
                <a:spcPts val="0"/>
              </a:spcAft>
              <a:buNone/>
            </a:pPr>
            <a:r>
              <a:rPr b="1" lang="en-US" sz="4400">
                <a:solidFill>
                  <a:srgbClr val="003399"/>
                </a:solidFill>
                <a:latin typeface="Verdana"/>
                <a:ea typeface="Verdana"/>
                <a:cs typeface="Verdana"/>
                <a:sym typeface="Verdana"/>
              </a:rPr>
              <a:t>What’s next?</a:t>
            </a:r>
            <a:endParaRPr b="1" sz="3000">
              <a:solidFill>
                <a:srgbClr val="003399"/>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3"/>
          <p:cNvSpPr txBox="1"/>
          <p:nvPr>
            <p:ph type="title"/>
          </p:nvPr>
        </p:nvSpPr>
        <p:spPr>
          <a:xfrm>
            <a:off x="838200" y="1"/>
            <a:ext cx="10515600" cy="1451429"/>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solidFill>
                  <a:srgbClr val="003399"/>
                </a:solidFill>
              </a:rPr>
              <a:t>Current State of Accessibility in Libraries</a:t>
            </a:r>
            <a:endParaRPr b="1">
              <a:solidFill>
                <a:srgbClr val="003399"/>
              </a:solidFill>
            </a:endParaRPr>
          </a:p>
        </p:txBody>
      </p:sp>
      <p:sp>
        <p:nvSpPr>
          <p:cNvPr id="104" name="Google Shape;104;p3"/>
          <p:cNvSpPr txBox="1"/>
          <p:nvPr>
            <p:ph idx="1" type="body"/>
          </p:nvPr>
        </p:nvSpPr>
        <p:spPr>
          <a:xfrm>
            <a:off x="274325" y="1451425"/>
            <a:ext cx="11307300" cy="49167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Accessibility offices on campus or in the library</a:t>
            </a:r>
            <a:endParaRPr/>
          </a:p>
          <a:p>
            <a:pPr indent="0" lvl="0" marL="228600" rtl="0" algn="l">
              <a:lnSpc>
                <a:spcPct val="90000"/>
              </a:lnSpc>
              <a:spcBef>
                <a:spcPts val="0"/>
              </a:spcBef>
              <a:spcAft>
                <a:spcPts val="0"/>
              </a:spcAft>
              <a:buNone/>
            </a:pPr>
            <a:r>
              <a:t/>
            </a:r>
            <a:endParaRPr/>
          </a:p>
          <a:p>
            <a:pPr indent="-228600" lvl="1" marL="685800" rtl="0" algn="l">
              <a:lnSpc>
                <a:spcPct val="90000"/>
              </a:lnSpc>
              <a:spcBef>
                <a:spcPts val="500"/>
              </a:spcBef>
              <a:spcAft>
                <a:spcPts val="0"/>
              </a:spcAft>
              <a:buClr>
                <a:schemeClr val="dk1"/>
              </a:buClr>
              <a:buSzPts val="2400"/>
              <a:buChar char="•"/>
            </a:pPr>
            <a:r>
              <a:rPr lang="en-US"/>
              <a:t>People have to register for the service (otherness, ableism)</a:t>
            </a:r>
            <a:endParaRPr/>
          </a:p>
          <a:p>
            <a:pPr indent="-228600" lvl="1" marL="685800" rtl="0" algn="l">
              <a:lnSpc>
                <a:spcPct val="90000"/>
              </a:lnSpc>
              <a:spcBef>
                <a:spcPts val="500"/>
              </a:spcBef>
              <a:spcAft>
                <a:spcPts val="0"/>
              </a:spcAft>
              <a:buClr>
                <a:schemeClr val="dk1"/>
              </a:buClr>
              <a:buSzPts val="2400"/>
              <a:buChar char="•"/>
            </a:pPr>
            <a:r>
              <a:rPr lang="en-US"/>
              <a:t>We remediate upon request (otherness, ableism, inaccessible)</a:t>
            </a:r>
            <a:endParaRPr/>
          </a:p>
          <a:p>
            <a:pPr indent="-228600" lvl="1" marL="685800" rtl="0" algn="l">
              <a:lnSpc>
                <a:spcPct val="90000"/>
              </a:lnSpc>
              <a:spcBef>
                <a:spcPts val="500"/>
              </a:spcBef>
              <a:spcAft>
                <a:spcPts val="0"/>
              </a:spcAft>
              <a:buClr>
                <a:schemeClr val="dk1"/>
              </a:buClr>
              <a:buSzPts val="2400"/>
              <a:buChar char="•"/>
            </a:pPr>
            <a:r>
              <a:rPr lang="en-US"/>
              <a:t>People have to request each individual work (otherness, ableism, inaccessible)</a:t>
            </a:r>
            <a:endParaRPr/>
          </a:p>
          <a:p>
            <a:pPr indent="-228600" lvl="2" marL="1143000" rtl="0" algn="l">
              <a:lnSpc>
                <a:spcPct val="90000"/>
              </a:lnSpc>
              <a:spcBef>
                <a:spcPts val="500"/>
              </a:spcBef>
              <a:spcAft>
                <a:spcPts val="0"/>
              </a:spcAft>
              <a:buClr>
                <a:schemeClr val="dk1"/>
              </a:buClr>
              <a:buSzPts val="2000"/>
              <a:buChar char="•"/>
            </a:pPr>
            <a:r>
              <a:rPr lang="en-US"/>
              <a:t>The extra labour involved for students or researchers with a disability is staggering. </a:t>
            </a:r>
            <a:endParaRPr/>
          </a:p>
          <a:p>
            <a:pPr indent="-101600" lvl="2" marL="1143000" rtl="0" algn="l">
              <a:lnSpc>
                <a:spcPct val="90000"/>
              </a:lnSpc>
              <a:spcBef>
                <a:spcPts val="500"/>
              </a:spcBef>
              <a:spcAft>
                <a:spcPts val="0"/>
              </a:spcAft>
              <a:buClr>
                <a:schemeClr val="dk1"/>
              </a:buClr>
              <a:buSzPts val="2000"/>
              <a:buNone/>
            </a:pPr>
            <a:r>
              <a:t/>
            </a:r>
            <a:endParaRPr/>
          </a:p>
          <a:p>
            <a:pPr indent="-228600" lvl="1" marL="685800" rtl="0" algn="l">
              <a:lnSpc>
                <a:spcPct val="90000"/>
              </a:lnSpc>
              <a:spcBef>
                <a:spcPts val="500"/>
              </a:spcBef>
              <a:spcAft>
                <a:spcPts val="0"/>
              </a:spcAft>
              <a:buClr>
                <a:schemeClr val="dk1"/>
              </a:buClr>
              <a:buSzPts val="2400"/>
              <a:buChar char="•"/>
            </a:pPr>
            <a:r>
              <a:rPr lang="en-US"/>
              <a:t>Copyright is used as a barrier, even when it is not. Libraries invent admin policies,  brand them as copyright issues, and use them to deny or limit access</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4"/>
          <p:cNvSpPr txBox="1"/>
          <p:nvPr>
            <p:ph type="title"/>
          </p:nvPr>
        </p:nvSpPr>
        <p:spPr>
          <a:xfrm>
            <a:off x="838200" y="336884"/>
            <a:ext cx="10515600" cy="69499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b="1" lang="en-US">
                <a:solidFill>
                  <a:srgbClr val="003399"/>
                </a:solidFill>
              </a:rPr>
              <a:t>Current State of </a:t>
            </a:r>
            <a:r>
              <a:rPr b="1" lang="en-US">
                <a:solidFill>
                  <a:srgbClr val="003399"/>
                </a:solidFill>
              </a:rPr>
              <a:t>Accessibility</a:t>
            </a:r>
            <a:r>
              <a:rPr b="1" lang="en-US">
                <a:solidFill>
                  <a:srgbClr val="003399"/>
                </a:solidFill>
              </a:rPr>
              <a:t> in Libraries		</a:t>
            </a:r>
            <a:br>
              <a:rPr b="1" lang="en-US">
                <a:solidFill>
                  <a:srgbClr val="003399"/>
                </a:solidFill>
              </a:rPr>
            </a:br>
            <a:endParaRPr b="1">
              <a:solidFill>
                <a:srgbClr val="003399"/>
              </a:solidFill>
            </a:endParaRPr>
          </a:p>
        </p:txBody>
      </p:sp>
      <p:sp>
        <p:nvSpPr>
          <p:cNvPr id="111" name="Google Shape;111;p4"/>
          <p:cNvSpPr txBox="1"/>
          <p:nvPr>
            <p:ph idx="1" type="body"/>
          </p:nvPr>
        </p:nvSpPr>
        <p:spPr>
          <a:xfrm>
            <a:off x="664800" y="1031875"/>
            <a:ext cx="11382000" cy="5563800"/>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Clr>
                <a:schemeClr val="dk1"/>
              </a:buClr>
              <a:buSzPts val="2800"/>
              <a:buNone/>
            </a:pPr>
            <a:r>
              <a:rPr lang="en-US"/>
              <a:t>Examples -  from Accessibility Advocates:</a:t>
            </a:r>
            <a:endParaRPr/>
          </a:p>
          <a:p>
            <a:pPr indent="0" lvl="0" marL="0" rtl="0" algn="l">
              <a:lnSpc>
                <a:spcPct val="90000"/>
              </a:lnSpc>
              <a:spcBef>
                <a:spcPts val="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b="1" lang="en-US"/>
              <a:t>Terms of Use: </a:t>
            </a:r>
            <a:r>
              <a:rPr lang="en-US"/>
              <a:t>Digitized readings are supplied by the library for the student’s individual use only and are protected by the Copyright Act. By agreeing to the terms of use, the student indicates they understand that:</a:t>
            </a:r>
            <a:endParaRPr/>
          </a:p>
          <a:p>
            <a:pPr indent="-228600" lvl="2" marL="1143000" rtl="0" algn="l">
              <a:lnSpc>
                <a:spcPct val="90000"/>
              </a:lnSpc>
              <a:spcBef>
                <a:spcPts val="500"/>
              </a:spcBef>
              <a:spcAft>
                <a:spcPts val="0"/>
              </a:spcAft>
              <a:buClr>
                <a:schemeClr val="dk1"/>
              </a:buClr>
              <a:buSzPts val="2000"/>
              <a:buFont typeface="Calibri"/>
              <a:buAutoNum type="arabicPeriod"/>
            </a:pPr>
            <a:r>
              <a:rPr lang="en-US"/>
              <a:t> </a:t>
            </a:r>
            <a:r>
              <a:rPr lang="en-US" sz="2400"/>
              <a:t>They cannot print or make copies for the </a:t>
            </a:r>
            <a:r>
              <a:rPr b="1" lang="en-US" sz="2400">
                <a:solidFill>
                  <a:srgbClr val="FF0000"/>
                </a:solidFill>
              </a:rPr>
              <a:t>purpose of sharing</a:t>
            </a:r>
            <a:r>
              <a:rPr lang="en-US" sz="2400">
                <a:solidFill>
                  <a:srgbClr val="FF0000"/>
                </a:solidFill>
              </a:rPr>
              <a:t> </a:t>
            </a:r>
            <a:r>
              <a:rPr lang="en-US" sz="2400"/>
              <a:t>or selling, and that</a:t>
            </a:r>
            <a:endParaRPr/>
          </a:p>
          <a:p>
            <a:pPr indent="-228600" lvl="2" marL="1143000" rtl="0" algn="l">
              <a:lnSpc>
                <a:spcPct val="90000"/>
              </a:lnSpc>
              <a:spcBef>
                <a:spcPts val="500"/>
              </a:spcBef>
              <a:spcAft>
                <a:spcPts val="0"/>
              </a:spcAft>
              <a:buClr>
                <a:schemeClr val="dk1"/>
              </a:buClr>
              <a:buSzPts val="2400"/>
              <a:buFont typeface="Calibri"/>
              <a:buAutoNum type="arabicPeriod"/>
            </a:pPr>
            <a:r>
              <a:rPr lang="en-US" sz="2400"/>
              <a:t> Digitized material </a:t>
            </a:r>
            <a:r>
              <a:rPr b="1" lang="en-US" sz="2400">
                <a:solidFill>
                  <a:srgbClr val="FF0000"/>
                </a:solidFill>
              </a:rPr>
              <a:t>must be deleted once the course is completed</a:t>
            </a:r>
            <a:r>
              <a:rPr lang="en-US" sz="2400"/>
              <a:t>.</a:t>
            </a:r>
            <a:endParaRPr/>
          </a:p>
          <a:p>
            <a:pPr indent="-50800" lvl="0" marL="22860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b="1" lang="en-US"/>
              <a:t>AERO</a:t>
            </a:r>
            <a:r>
              <a:rPr lang="en-US"/>
              <a:t>, the service of the Ontario Ministry of Education and the Ministry of Training, Colleges and Universities, </a:t>
            </a:r>
            <a:r>
              <a:rPr b="1" lang="en-US">
                <a:solidFill>
                  <a:srgbClr val="FF0000"/>
                </a:solidFill>
              </a:rPr>
              <a:t>says the Copyright Act requires that a student supply the book, even it they have already made an accessible copy.</a:t>
            </a:r>
            <a:r>
              <a:rPr lang="en-US">
                <a:solidFill>
                  <a:srgbClr val="FF0000"/>
                </a:solidFill>
              </a:rPr>
              <a:t> </a:t>
            </a:r>
            <a:r>
              <a:rPr lang="en-US"/>
              <a:t>It doesn’t say that.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5"/>
          <p:cNvSpPr txBox="1"/>
          <p:nvPr>
            <p:ph type="title"/>
          </p:nvPr>
        </p:nvSpPr>
        <p:spPr>
          <a:xfrm>
            <a:off x="838200" y="132896"/>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solidFill>
                  <a:srgbClr val="003399"/>
                </a:solidFill>
              </a:rPr>
              <a:t>Current State of Accessibility in Libraries</a:t>
            </a:r>
            <a:endParaRPr b="1">
              <a:solidFill>
                <a:srgbClr val="003399"/>
              </a:solidFill>
            </a:endParaRPr>
          </a:p>
        </p:txBody>
      </p:sp>
      <p:sp>
        <p:nvSpPr>
          <p:cNvPr id="118" name="Google Shape;118;p5"/>
          <p:cNvSpPr txBox="1"/>
          <p:nvPr>
            <p:ph idx="1" type="body"/>
          </p:nvPr>
        </p:nvSpPr>
        <p:spPr>
          <a:xfrm>
            <a:off x="838200" y="1698171"/>
            <a:ext cx="10515600" cy="4478792"/>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Services separate from the mainstream </a:t>
            </a:r>
            <a:endParaRPr/>
          </a:p>
          <a:p>
            <a:pPr indent="-228600" lvl="1" marL="685800" rtl="0" algn="l">
              <a:lnSpc>
                <a:spcPct val="90000"/>
              </a:lnSpc>
              <a:spcBef>
                <a:spcPts val="500"/>
              </a:spcBef>
              <a:spcAft>
                <a:spcPts val="0"/>
              </a:spcAft>
              <a:buClr>
                <a:schemeClr val="dk1"/>
              </a:buClr>
              <a:buSzPts val="2400"/>
              <a:buChar char="•"/>
            </a:pPr>
            <a:r>
              <a:rPr lang="en-US"/>
              <a:t>Libraries make separate channels of information, of access, of delivery.</a:t>
            </a:r>
            <a:endParaRPr/>
          </a:p>
          <a:p>
            <a:pPr indent="-228600" lvl="2" marL="1143000" rtl="0" algn="l">
              <a:lnSpc>
                <a:spcPct val="90000"/>
              </a:lnSpc>
              <a:spcBef>
                <a:spcPts val="500"/>
              </a:spcBef>
              <a:spcAft>
                <a:spcPts val="0"/>
              </a:spcAft>
              <a:buClr>
                <a:schemeClr val="dk1"/>
              </a:buClr>
              <a:buSzPts val="2000"/>
              <a:buChar char="•"/>
            </a:pPr>
            <a:r>
              <a:rPr lang="en-US"/>
              <a:t> Experience shows us that what becomes accessible is a mere subset of the whole. It is inferior; it is discriminatory. </a:t>
            </a:r>
            <a:endParaRPr/>
          </a:p>
          <a:p>
            <a:pPr indent="-228600" lvl="2" marL="1143000" rtl="0" algn="l">
              <a:lnSpc>
                <a:spcPct val="90000"/>
              </a:lnSpc>
              <a:spcBef>
                <a:spcPts val="500"/>
              </a:spcBef>
              <a:spcAft>
                <a:spcPts val="0"/>
              </a:spcAft>
              <a:buClr>
                <a:schemeClr val="dk1"/>
              </a:buClr>
              <a:buSzPts val="2000"/>
              <a:buChar char="•"/>
            </a:pPr>
            <a:r>
              <a:rPr lang="en-US"/>
              <a:t>What if accessibility meant that people can get access to the books and information that they want, when they want to use it, without any modifications  or accommodations? </a:t>
            </a:r>
            <a:r>
              <a:rPr lang="en-US" sz="1800"/>
              <a:t>(Lazar et al, 2015) </a:t>
            </a:r>
            <a:endParaRPr sz="1800"/>
          </a:p>
          <a:p>
            <a:pPr indent="0" lvl="0" marL="1143000" rtl="0" algn="l">
              <a:lnSpc>
                <a:spcPct val="90000"/>
              </a:lnSpc>
              <a:spcBef>
                <a:spcPts val="500"/>
              </a:spcBef>
              <a:spcAft>
                <a:spcPts val="0"/>
              </a:spcAft>
              <a:buNone/>
            </a:pPr>
            <a:r>
              <a:t/>
            </a:r>
            <a:endParaRPr sz="1800"/>
          </a:p>
          <a:p>
            <a:pPr indent="-228600" lvl="0" marL="228600" rtl="0" algn="l">
              <a:lnSpc>
                <a:spcPct val="90000"/>
              </a:lnSpc>
              <a:spcBef>
                <a:spcPts val="1000"/>
              </a:spcBef>
              <a:spcAft>
                <a:spcPts val="0"/>
              </a:spcAft>
              <a:buClr>
                <a:schemeClr val="dk1"/>
              </a:buClr>
              <a:buSzPts val="2800"/>
              <a:buChar char="•"/>
            </a:pPr>
            <a:r>
              <a:rPr lang="en-US"/>
              <a:t>People with disabilities want the same access at the same time and at the same cost as people in the mainstream, general population </a:t>
            </a:r>
            <a:r>
              <a:rPr lang="en-US" sz="1800"/>
              <a:t>(Lazar et al, 2015)</a:t>
            </a:r>
            <a:endParaRPr/>
          </a:p>
          <a:p>
            <a:pPr indent="-76200" lvl="1" marL="685800" rtl="0" algn="l">
              <a:lnSpc>
                <a:spcPct val="90000"/>
              </a:lnSpc>
              <a:spcBef>
                <a:spcPts val="500"/>
              </a:spcBef>
              <a:spcAft>
                <a:spcPts val="0"/>
              </a:spcAft>
              <a:buClr>
                <a:schemeClr val="dk1"/>
              </a:buClr>
              <a:buSzPts val="24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8"/>
          <p:cNvSpPr txBox="1"/>
          <p:nvPr>
            <p:ph type="title"/>
          </p:nvPr>
        </p:nvSpPr>
        <p:spPr>
          <a:xfrm>
            <a:off x="838200" y="290676"/>
            <a:ext cx="10515600" cy="7983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solidFill>
                  <a:srgbClr val="003399"/>
                </a:solidFill>
              </a:rPr>
              <a:t>Policy Environment</a:t>
            </a:r>
            <a:endParaRPr b="1">
              <a:solidFill>
                <a:srgbClr val="003399"/>
              </a:solidFill>
            </a:endParaRPr>
          </a:p>
        </p:txBody>
      </p:sp>
      <p:sp>
        <p:nvSpPr>
          <p:cNvPr id="125" name="Google Shape;125;p8"/>
          <p:cNvSpPr txBox="1"/>
          <p:nvPr>
            <p:ph idx="1" type="body"/>
          </p:nvPr>
        </p:nvSpPr>
        <p:spPr>
          <a:xfrm>
            <a:off x="838200" y="1467853"/>
            <a:ext cx="10515600" cy="4944979"/>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Marrakesh Treaty</a:t>
            </a:r>
            <a:endParaRPr/>
          </a:p>
          <a:p>
            <a:pPr indent="-50800" lvl="0" marL="22860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lang="en-US"/>
              <a:t>National Copyright Acts</a:t>
            </a:r>
            <a:endParaRPr/>
          </a:p>
          <a:p>
            <a:pPr indent="-50800" lvl="0" marL="22860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lang="en-US"/>
              <a:t>Government Policy</a:t>
            </a:r>
            <a:endParaRPr/>
          </a:p>
          <a:p>
            <a:pPr indent="-228600" lvl="1" marL="685800" rtl="0" algn="l">
              <a:lnSpc>
                <a:spcPct val="90000"/>
              </a:lnSpc>
              <a:spcBef>
                <a:spcPts val="500"/>
              </a:spcBef>
              <a:spcAft>
                <a:spcPts val="0"/>
              </a:spcAft>
              <a:buClr>
                <a:schemeClr val="dk1"/>
              </a:buClr>
              <a:buSzPts val="2400"/>
              <a:buChar char="•"/>
            </a:pPr>
            <a:r>
              <a:rPr lang="en-US"/>
              <a:t>Governments subordinated the rights of people with disabilities in accessing works in copyright,  and our institutions, as third parties, are now responsible for making the content accessible, not the owners of the work. </a:t>
            </a:r>
            <a:r>
              <a:rPr lang="en-US" sz="1800"/>
              <a:t>(Reid 2021)</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0" name="Shape 130"/>
        <p:cNvGrpSpPr/>
        <p:nvPr/>
      </p:nvGrpSpPr>
      <p:grpSpPr>
        <a:xfrm>
          <a:off x="0" y="0"/>
          <a:ext cx="0" cy="0"/>
          <a:chOff x="0" y="0"/>
          <a:chExt cx="0" cy="0"/>
        </a:xfrm>
      </p:grpSpPr>
      <p:sp>
        <p:nvSpPr>
          <p:cNvPr id="131" name="Google Shape;131;g23b3b1a344e_0_6"/>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b="1" lang="en-US">
                <a:solidFill>
                  <a:srgbClr val="003399"/>
                </a:solidFill>
              </a:rPr>
              <a:t>The Australian Experience </a:t>
            </a:r>
            <a:endParaRPr b="1">
              <a:solidFill>
                <a:srgbClr val="003399"/>
              </a:solidFill>
            </a:endParaRPr>
          </a:p>
        </p:txBody>
      </p:sp>
      <p:sp>
        <p:nvSpPr>
          <p:cNvPr id="132" name="Google Shape;132;g23b3b1a344e_0_6"/>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374650" lvl="0" marL="457200" rtl="0" algn="l">
              <a:lnSpc>
                <a:spcPct val="150000"/>
              </a:lnSpc>
              <a:spcBef>
                <a:spcPts val="0"/>
              </a:spcBef>
              <a:spcAft>
                <a:spcPts val="0"/>
              </a:spcAft>
              <a:buSzPts val="2300"/>
              <a:buFont typeface="Calibri"/>
              <a:buChar char="•"/>
            </a:pPr>
            <a:r>
              <a:rPr lang="en-US" sz="2300"/>
              <a:t>Copyright Amendment (Disability Access and Other Measures) Act passed on June 17 2019</a:t>
            </a:r>
            <a:endParaRPr sz="2300"/>
          </a:p>
          <a:p>
            <a:pPr indent="-374650" lvl="0" marL="457200" rtl="0" algn="l">
              <a:lnSpc>
                <a:spcPct val="150000"/>
              </a:lnSpc>
              <a:spcBef>
                <a:spcPts val="0"/>
              </a:spcBef>
              <a:spcAft>
                <a:spcPts val="0"/>
              </a:spcAft>
              <a:buSzPts val="2300"/>
              <a:buFont typeface="Calibri"/>
              <a:buChar char="•"/>
            </a:pPr>
            <a:r>
              <a:rPr lang="en-US" sz="2300"/>
              <a:t>Replaced 2 previous provisions (statutory licence &amp; s200AB) with:</a:t>
            </a:r>
            <a:endParaRPr sz="2300"/>
          </a:p>
          <a:p>
            <a:pPr indent="0" lvl="0" marL="457200" rtl="0" algn="l">
              <a:lnSpc>
                <a:spcPct val="150000"/>
              </a:lnSpc>
              <a:spcBef>
                <a:spcPts val="0"/>
              </a:spcBef>
              <a:spcAft>
                <a:spcPts val="0"/>
              </a:spcAft>
              <a:buNone/>
            </a:pPr>
            <a:r>
              <a:t/>
            </a:r>
            <a:endParaRPr sz="2300"/>
          </a:p>
          <a:p>
            <a:pPr indent="-361950" lvl="0" marL="800100" rtl="0" algn="l">
              <a:lnSpc>
                <a:spcPct val="150000"/>
              </a:lnSpc>
              <a:spcBef>
                <a:spcPts val="0"/>
              </a:spcBef>
              <a:spcAft>
                <a:spcPts val="0"/>
              </a:spcAft>
              <a:buSzPts val="2300"/>
              <a:buFont typeface="Calibri"/>
              <a:buAutoNum type="arabicPeriod"/>
            </a:pPr>
            <a:r>
              <a:rPr lang="en-US" sz="2300"/>
              <a:t>Exception for institutions providing access to those with a disability (s113F)</a:t>
            </a:r>
            <a:endParaRPr sz="1700"/>
          </a:p>
          <a:p>
            <a:pPr indent="-361950" lvl="0" marL="800100" rtl="0" algn="l">
              <a:lnSpc>
                <a:spcPct val="150000"/>
              </a:lnSpc>
              <a:spcBef>
                <a:spcPts val="0"/>
              </a:spcBef>
              <a:spcAft>
                <a:spcPts val="0"/>
              </a:spcAft>
              <a:buSzPts val="2300"/>
              <a:buFont typeface="Calibri"/>
              <a:buAutoNum type="arabicPeriod"/>
            </a:pPr>
            <a:r>
              <a:rPr lang="en-US" sz="2300"/>
              <a:t>Fair dealing for providing access to those with a disability (s113E)</a:t>
            </a:r>
            <a:endParaRPr sz="31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g23b5330deb0_0_184"/>
          <p:cNvSpPr txBox="1"/>
          <p:nvPr>
            <p:ph type="title"/>
          </p:nvPr>
        </p:nvSpPr>
        <p:spPr>
          <a:xfrm>
            <a:off x="499225" y="627875"/>
            <a:ext cx="11629800" cy="1263900"/>
          </a:xfrm>
          <a:prstGeom prst="rect">
            <a:avLst/>
          </a:prstGeom>
        </p:spPr>
        <p:txBody>
          <a:bodyPr anchorCtr="0" anchor="ctr" bIns="45700" lIns="91425" spcFirstLastPara="1" rIns="91425" wrap="square" tIns="45700">
            <a:normAutofit fontScale="90000"/>
          </a:bodyPr>
          <a:lstStyle/>
          <a:p>
            <a:pPr indent="0" lvl="0" marL="0" rtl="0" algn="l">
              <a:lnSpc>
                <a:spcPct val="150000"/>
              </a:lnSpc>
              <a:spcBef>
                <a:spcPts val="0"/>
              </a:spcBef>
              <a:spcAft>
                <a:spcPts val="0"/>
              </a:spcAft>
              <a:buNone/>
            </a:pPr>
            <a:r>
              <a:rPr b="1" lang="en-US" sz="3422">
                <a:solidFill>
                  <a:srgbClr val="003399"/>
                </a:solidFill>
              </a:rPr>
              <a:t>Copyright Amendment (Disability Access and Other Measures) Act</a:t>
            </a:r>
            <a:endParaRPr b="1" sz="3422">
              <a:solidFill>
                <a:srgbClr val="003399"/>
              </a:solidFill>
            </a:endParaRPr>
          </a:p>
          <a:p>
            <a:pPr indent="0" lvl="0" marL="0" rtl="0" algn="l">
              <a:spcBef>
                <a:spcPts val="0"/>
              </a:spcBef>
              <a:spcAft>
                <a:spcPts val="0"/>
              </a:spcAft>
              <a:buNone/>
            </a:pPr>
            <a:r>
              <a:t/>
            </a:r>
            <a:endParaRPr/>
          </a:p>
        </p:txBody>
      </p:sp>
      <p:sp>
        <p:nvSpPr>
          <p:cNvPr id="139" name="Google Shape;139;g23b5330deb0_0_184"/>
          <p:cNvSpPr txBox="1"/>
          <p:nvPr>
            <p:ph idx="1" type="body"/>
          </p:nvPr>
        </p:nvSpPr>
        <p:spPr>
          <a:xfrm>
            <a:off x="838200" y="1725025"/>
            <a:ext cx="10515600" cy="4351200"/>
          </a:xfrm>
          <a:prstGeom prst="rect">
            <a:avLst/>
          </a:prstGeom>
        </p:spPr>
        <p:txBody>
          <a:bodyPr anchorCtr="0" anchor="t" bIns="45700" lIns="91425" spcFirstLastPara="1" rIns="91425" wrap="square" tIns="45700">
            <a:normAutofit lnSpcReduction="20000"/>
          </a:bodyPr>
          <a:lstStyle/>
          <a:p>
            <a:pPr indent="0" lvl="0" marL="0" rtl="0" algn="l">
              <a:lnSpc>
                <a:spcPct val="100000"/>
              </a:lnSpc>
              <a:spcBef>
                <a:spcPts val="0"/>
              </a:spcBef>
              <a:spcAft>
                <a:spcPts val="0"/>
              </a:spcAft>
              <a:buClr>
                <a:schemeClr val="dk1"/>
              </a:buClr>
              <a:buFont typeface="Arial"/>
              <a:buNone/>
            </a:pPr>
            <a:r>
              <a:rPr lang="en-US" sz="2500"/>
              <a:t>Both apply to:</a:t>
            </a:r>
            <a:endParaRPr sz="1900"/>
          </a:p>
          <a:p>
            <a:pPr indent="-317500" lvl="0" marL="285750" rtl="0" algn="l">
              <a:lnSpc>
                <a:spcPct val="100000"/>
              </a:lnSpc>
              <a:spcBef>
                <a:spcPts val="600"/>
              </a:spcBef>
              <a:spcAft>
                <a:spcPts val="0"/>
              </a:spcAft>
              <a:buSzPts val="2500"/>
              <a:buFont typeface="Calibri"/>
              <a:buChar char="•"/>
            </a:pPr>
            <a:r>
              <a:rPr lang="en-US" sz="2500"/>
              <a:t>any activity (eg copy, communicate, adapt etc)</a:t>
            </a:r>
            <a:endParaRPr sz="1900"/>
          </a:p>
          <a:p>
            <a:pPr indent="-317500" lvl="0" marL="285750" rtl="0" algn="l">
              <a:lnSpc>
                <a:spcPct val="100000"/>
              </a:lnSpc>
              <a:spcBef>
                <a:spcPts val="600"/>
              </a:spcBef>
              <a:spcAft>
                <a:spcPts val="0"/>
              </a:spcAft>
              <a:buSzPts val="2500"/>
              <a:buFont typeface="Calibri"/>
              <a:buChar char="•"/>
            </a:pPr>
            <a:r>
              <a:rPr lang="en-US" sz="2500"/>
              <a:t>any material (music, pictures, audiovisual currently excluded)</a:t>
            </a:r>
            <a:endParaRPr sz="1900"/>
          </a:p>
          <a:p>
            <a:pPr indent="-317500" lvl="0" marL="285750" rtl="0" algn="l">
              <a:lnSpc>
                <a:spcPct val="100000"/>
              </a:lnSpc>
              <a:spcBef>
                <a:spcPts val="600"/>
              </a:spcBef>
              <a:spcAft>
                <a:spcPts val="0"/>
              </a:spcAft>
              <a:buSzPts val="2500"/>
              <a:buFont typeface="Calibri"/>
              <a:buChar char="•"/>
            </a:pPr>
            <a:r>
              <a:rPr lang="en-US" sz="2500"/>
              <a:t>people with any disability (not just print)</a:t>
            </a:r>
            <a:endParaRPr sz="1900"/>
          </a:p>
          <a:p>
            <a:pPr indent="-317500" lvl="0" marL="285750" rtl="0" algn="l">
              <a:lnSpc>
                <a:spcPct val="100000"/>
              </a:lnSpc>
              <a:spcBef>
                <a:spcPts val="600"/>
              </a:spcBef>
              <a:spcAft>
                <a:spcPts val="0"/>
              </a:spcAft>
              <a:buSzPts val="2500"/>
              <a:buFont typeface="Calibri"/>
              <a:buChar char="•"/>
            </a:pPr>
            <a:r>
              <a:rPr lang="en-US" sz="2500"/>
              <a:t>any person or organization helping people with a print disability</a:t>
            </a:r>
            <a:endParaRPr sz="2500"/>
          </a:p>
          <a:p>
            <a:pPr indent="-158750" lvl="0" marL="285750" rtl="0" algn="l">
              <a:lnSpc>
                <a:spcPct val="100000"/>
              </a:lnSpc>
              <a:spcBef>
                <a:spcPts val="600"/>
              </a:spcBef>
              <a:spcAft>
                <a:spcPts val="0"/>
              </a:spcAft>
              <a:buClr>
                <a:schemeClr val="dk1"/>
              </a:buClr>
              <a:buSzPts val="2000"/>
              <a:buFont typeface="Arial"/>
              <a:buNone/>
            </a:pPr>
            <a:r>
              <a:t/>
            </a:r>
            <a:endParaRPr sz="2500"/>
          </a:p>
          <a:p>
            <a:pPr indent="0" lvl="0" marL="0" rtl="0" algn="l">
              <a:lnSpc>
                <a:spcPct val="100000"/>
              </a:lnSpc>
              <a:spcBef>
                <a:spcPts val="600"/>
              </a:spcBef>
              <a:spcAft>
                <a:spcPts val="0"/>
              </a:spcAft>
              <a:buClr>
                <a:schemeClr val="dk1"/>
              </a:buClr>
              <a:buFont typeface="Arial"/>
              <a:buNone/>
            </a:pPr>
            <a:r>
              <a:rPr lang="en-US" sz="2500"/>
              <a:t>Definition of “disability” aligns with </a:t>
            </a:r>
            <a:r>
              <a:rPr i="1" lang="en-US" sz="2500"/>
              <a:t>Disability Discrimination Act 1992</a:t>
            </a:r>
            <a:endParaRPr i="1" sz="2500"/>
          </a:p>
          <a:p>
            <a:pPr indent="0" lvl="0" marL="0" rtl="0" algn="l">
              <a:lnSpc>
                <a:spcPct val="100000"/>
              </a:lnSpc>
              <a:spcBef>
                <a:spcPts val="600"/>
              </a:spcBef>
              <a:spcAft>
                <a:spcPts val="0"/>
              </a:spcAft>
              <a:buClr>
                <a:schemeClr val="dk1"/>
              </a:buClr>
              <a:buFont typeface="Arial"/>
              <a:buNone/>
            </a:pPr>
            <a:r>
              <a:t/>
            </a:r>
            <a:endParaRPr i="1" sz="2500"/>
          </a:p>
          <a:p>
            <a:pPr indent="0" lvl="0" marL="0" rtl="0" algn="l">
              <a:lnSpc>
                <a:spcPct val="100000"/>
              </a:lnSpc>
              <a:spcBef>
                <a:spcPts val="600"/>
              </a:spcBef>
              <a:spcAft>
                <a:spcPts val="0"/>
              </a:spcAft>
              <a:buClr>
                <a:schemeClr val="dk1"/>
              </a:buClr>
              <a:buFont typeface="Arial"/>
              <a:buNone/>
            </a:pPr>
            <a:r>
              <a:rPr lang="en-US" sz="2500"/>
              <a:t>Shift focus to client needs</a:t>
            </a:r>
            <a:endParaRPr sz="2500"/>
          </a:p>
          <a:p>
            <a:pPr indent="0" lvl="0" marL="0" rtl="0" algn="l">
              <a:lnSpc>
                <a:spcPct val="100000"/>
              </a:lnSpc>
              <a:spcBef>
                <a:spcPts val="600"/>
              </a:spcBef>
              <a:spcAft>
                <a:spcPts val="0"/>
              </a:spcAft>
              <a:buClr>
                <a:schemeClr val="dk1"/>
              </a:buClr>
              <a:buFont typeface="Arial"/>
              <a:buNone/>
            </a:pPr>
            <a:r>
              <a:t/>
            </a:r>
            <a:endParaRPr sz="2500"/>
          </a:p>
          <a:p>
            <a:pPr indent="0" lvl="0" marL="0" rtl="0" algn="l">
              <a:lnSpc>
                <a:spcPct val="100000"/>
              </a:lnSpc>
              <a:spcBef>
                <a:spcPts val="600"/>
              </a:spcBef>
              <a:spcAft>
                <a:spcPts val="0"/>
              </a:spcAft>
              <a:buClr>
                <a:schemeClr val="dk1"/>
              </a:buClr>
              <a:buFont typeface="Arial"/>
              <a:buNone/>
            </a:pPr>
            <a:r>
              <a:rPr lang="en-US" sz="2500"/>
              <a:t>Clearly allow both import and export</a:t>
            </a:r>
            <a:endParaRPr sz="25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g23b5330deb0_0_14"/>
          <p:cNvSpPr/>
          <p:nvPr/>
        </p:nvSpPr>
        <p:spPr>
          <a:xfrm>
            <a:off x="550661" y="2365386"/>
            <a:ext cx="11090700" cy="2800200"/>
          </a:xfrm>
          <a:prstGeom prst="rect">
            <a:avLst/>
          </a:prstGeom>
          <a:noFill/>
          <a:ln>
            <a:noFill/>
          </a:ln>
        </p:spPr>
        <p:txBody>
          <a:bodyPr anchorCtr="0" anchor="t" bIns="45700" lIns="91425" spcFirstLastPara="1" rIns="91425" wrap="square" tIns="45700">
            <a:noAutofit/>
          </a:bodyPr>
          <a:lstStyle/>
          <a:p>
            <a:pPr indent="-317500" lvl="0" marL="285750" marR="0" rtl="0" algn="l">
              <a:lnSpc>
                <a:spcPct val="150000"/>
              </a:lnSpc>
              <a:spcBef>
                <a:spcPts val="0"/>
              </a:spcBef>
              <a:spcAft>
                <a:spcPts val="0"/>
              </a:spcAft>
              <a:buClr>
                <a:schemeClr val="dk1"/>
              </a:buClr>
              <a:buSzPts val="2500"/>
              <a:buFont typeface="Calibri"/>
              <a:buChar char="•"/>
            </a:pPr>
            <a:r>
              <a:rPr lang="en-US" sz="2500">
                <a:solidFill>
                  <a:schemeClr val="dk1"/>
                </a:solidFill>
                <a:latin typeface="Calibri"/>
                <a:ea typeface="Calibri"/>
                <a:cs typeface="Calibri"/>
                <a:sym typeface="Calibri"/>
              </a:rPr>
              <a:t>Institutional exception - still requires commercial availability check</a:t>
            </a:r>
            <a:endParaRPr sz="2500">
              <a:solidFill>
                <a:schemeClr val="dk1"/>
              </a:solidFill>
              <a:latin typeface="Calibri"/>
              <a:ea typeface="Calibri"/>
              <a:cs typeface="Calibri"/>
              <a:sym typeface="Calibri"/>
            </a:endParaRPr>
          </a:p>
          <a:p>
            <a:pPr indent="-317500" lvl="0" marL="285750" marR="0" rtl="0" algn="l">
              <a:lnSpc>
                <a:spcPct val="150000"/>
              </a:lnSpc>
              <a:spcBef>
                <a:spcPts val="0"/>
              </a:spcBef>
              <a:spcAft>
                <a:spcPts val="0"/>
              </a:spcAft>
              <a:buClr>
                <a:schemeClr val="dk1"/>
              </a:buClr>
              <a:buSzPts val="2500"/>
              <a:buFont typeface="Calibri"/>
              <a:buChar char="•"/>
            </a:pPr>
            <a:r>
              <a:rPr lang="en-US" sz="2500">
                <a:solidFill>
                  <a:schemeClr val="dk1"/>
                </a:solidFill>
                <a:latin typeface="Calibri"/>
                <a:ea typeface="Calibri"/>
                <a:cs typeface="Calibri"/>
                <a:sym typeface="Calibri"/>
              </a:rPr>
              <a:t>Fair dealing - still requires fairness test</a:t>
            </a:r>
            <a:endParaRPr sz="2500">
              <a:solidFill>
                <a:schemeClr val="dk1"/>
              </a:solidFill>
              <a:latin typeface="Calibri"/>
              <a:ea typeface="Calibri"/>
              <a:cs typeface="Calibri"/>
              <a:sym typeface="Calibri"/>
            </a:endParaRPr>
          </a:p>
        </p:txBody>
      </p:sp>
      <p:sp>
        <p:nvSpPr>
          <p:cNvPr id="145" name="Google Shape;145;g23b5330deb0_0_14"/>
          <p:cNvSpPr/>
          <p:nvPr/>
        </p:nvSpPr>
        <p:spPr>
          <a:xfrm>
            <a:off x="1274375" y="510625"/>
            <a:ext cx="9183600" cy="7113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4400">
                <a:solidFill>
                  <a:srgbClr val="003399"/>
                </a:solidFill>
                <a:latin typeface="Calibri"/>
                <a:ea typeface="Calibri"/>
                <a:cs typeface="Calibri"/>
                <a:sym typeface="Calibri"/>
              </a:rPr>
              <a:t>Limitations</a:t>
            </a:r>
            <a:endParaRPr b="1" sz="3000">
              <a:solidFill>
                <a:srgbClr val="003399"/>
              </a:solidFill>
              <a:latin typeface="Calibri"/>
              <a:ea typeface="Calibri"/>
              <a:cs typeface="Calibri"/>
              <a:sym typeface="Calibri"/>
            </a:endParaRPr>
          </a:p>
        </p:txBody>
      </p:sp>
      <p:sp>
        <p:nvSpPr>
          <p:cNvPr id="146" name="Google Shape;146;g23b5330deb0_0_14"/>
          <p:cNvSpPr/>
          <p:nvPr/>
        </p:nvSpPr>
        <p:spPr>
          <a:xfrm rot="-5400000">
            <a:off x="7489821" y="4233527"/>
            <a:ext cx="8977200" cy="741600"/>
          </a:xfrm>
          <a:prstGeom prst="rect">
            <a:avLst/>
          </a:prstGeom>
          <a:noFill/>
          <a:ln>
            <a:noFill/>
          </a:ln>
        </p:spPr>
        <p:txBody>
          <a:bodyPr anchorCtr="0" anchor="ctr" bIns="46800" lIns="90000" spcFirstLastPara="1" rIns="90000" wrap="square" tIns="46800">
            <a:noAutofit/>
          </a:bodyPr>
          <a:lstStyle/>
          <a:p>
            <a:pPr indent="0" lvl="0" marL="0" marR="0" rtl="0" algn="ctr">
              <a:spcBef>
                <a:spcPts val="0"/>
              </a:spcBef>
              <a:spcAft>
                <a:spcPts val="0"/>
              </a:spcAft>
              <a:buClr>
                <a:schemeClr val="dk1"/>
              </a:buClr>
              <a:buSzPts val="1000"/>
              <a:buFont typeface="Arial"/>
              <a:buNone/>
            </a:pPr>
            <a:r>
              <a:t/>
            </a:r>
            <a:endParaRPr b="0" i="0" sz="1000" u="none" cap="none" strike="noStrik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2023-04-27T13:20:15Z</dcterms:created>
  <dc:creator>Victoria Owen</dc:creator>
</cp:coreProperties>
</file>