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9C46-525A-492E-A244-BAB9250D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EB790-56ED-4597-94C6-C95DB3E46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A9B6-DB43-4D71-AED1-E886884D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37D6E-C563-4282-A81B-437DD554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AC872-C451-4A95-A5C1-FC204855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94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3657-0188-4D0B-8925-85621A37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5B58E-8724-4512-A529-FA460B4B6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6714C-C84B-4409-8C05-C1204D7A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AA9A-39C3-4913-9C17-112C9CD9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5C396-FD3B-4AA7-BA55-223ECAC3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25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10BD2-2C3C-416B-9570-7B21B0DF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F217E-E942-4982-894B-43F5C4A2B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77A65-4C94-4B90-9CF5-CFDBA3C6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FA46D-25BC-4BAF-99B3-99466257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2DF5-6C59-496B-8034-48AA409D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337F-1B2B-4435-B3F3-C5616054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75F7C-456C-4BB2-B694-654E29B8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99F22-D6EA-4A12-93BA-0AC2D00C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9A10-7A1C-4786-B80B-B3B5359C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9DABE-126E-4AFA-B25B-22160A3F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46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76A0-B2D8-498B-981F-46F3EF93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20A8D-1A06-4E59-BB05-2545F38E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A70C-6A2A-4D31-8DDE-BAA4C293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45DDC-B31E-4964-A21E-6358DC5B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C102D-1A26-4537-96A1-1B3EFFE9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67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59CF-BB2D-420D-AD10-445C700F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02EA-60BB-4116-8745-23C386023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FDB7E-86AB-4938-89D6-433A54754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95323-2E12-4E6B-9E50-FB6A90AF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F13EC-AC70-4AD5-8D8A-1E30FEE3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C72ED-E92D-471A-A29E-DC526074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572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FA51-2DB2-47FA-B26E-5152A5B7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3FA5B-1D61-467F-BA23-DAD000E38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A5B2A-1A14-495C-BD2F-06439CEA3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F616EB-4D6D-48E8-B678-9B90AF7E2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58D76-57C6-4538-B829-79DDA83CE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B2329-F676-48DA-8985-814A1FB3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FF525-A59D-40CE-AB90-D1F9FE81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5E4AA-8B82-4E92-BFD8-29AB236C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23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E3DD-DA37-41C0-9131-E4FEA753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42D76-653C-4A02-981E-F7F841B5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607D5-082D-4F86-B715-92A1502B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70A05-8B2E-4398-9832-A2009D3C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73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056DE-F3E8-4623-83FA-004B54F2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BB29F-5ADA-45A1-92E6-953949B0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013E3-8067-484B-AAAF-4D4A96CD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92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D240-0E70-45C6-9ACE-BFB32DFC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08C4E-0680-4EAC-8E2D-80B44D6A4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666D6-377C-4BB1-875E-D7FD1003E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66ACD-383D-427F-9CD0-E2595971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DD2FC-5C4A-4AED-A587-A5F57655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225E1-F8AA-4316-8FE8-F7CD7ADF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16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45C01-1A0F-46D8-93DD-089D1B39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59D59-7FFC-4DD9-9799-DD9AE72E3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D8440-F66D-406D-B94F-F2D433A68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0BE56-3F47-466D-9782-378B17EF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2E97A-731A-4C07-8849-BEBCE53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4BB94-F24F-4524-A6C2-342FDD1F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050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C5504-B1D7-421F-BF95-108C0C12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EFC1-0AF5-4967-A651-5ED72C5F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78EC4-9149-4A0D-9BCB-D25E03519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DAAD-A05B-4F23-AB21-166A09E5BA34}" type="datetimeFigureOut">
              <a:rPr lang="en-AU" smtClean="0"/>
              <a:t>4/05/2023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FB8FA-9F14-47AD-A0D5-AD540A3E3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F829F-DCBE-43CB-95DB-EEE8B57FF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C1A4-C805-4379-B504-DA57E085B4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78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intdisability.org/about-us/accessible-graph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">
            <a:extLst>
              <a:ext uri="{FF2B5EF4-FFF2-40B4-BE49-F238E27FC236}">
                <a16:creationId xmlns:a16="http://schemas.microsoft.com/office/drawing/2014/main" id="{80AFA1AF-C701-4112-91E7-15AF0BDE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0"/>
            <a:ext cx="10515600" cy="470597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sz="2000" dirty="0"/>
              <a:t>Personnel (present &amp; apologies)</a:t>
            </a:r>
          </a:p>
          <a:p>
            <a:pPr marL="514350" indent="-514350">
              <a:buAutoNum type="arabicPeriod"/>
            </a:pPr>
            <a:r>
              <a:rPr lang="en-AU" sz="2000" dirty="0"/>
              <a:t>Confirmation of agenda</a:t>
            </a:r>
          </a:p>
          <a:p>
            <a:pPr marL="514350" indent="-514350">
              <a:buAutoNum type="arabicPeriod"/>
            </a:pPr>
            <a:r>
              <a:rPr lang="en-AU" sz="2000" dirty="0"/>
              <a:t>ANZAGG Annual Report</a:t>
            </a:r>
          </a:p>
          <a:p>
            <a:pPr marL="514350" indent="-514350">
              <a:buAutoNum type="arabicPeriod"/>
            </a:pPr>
            <a:r>
              <a:rPr lang="en-AU" sz="2000" dirty="0"/>
              <a:t>Report from member organisations – SVRC, </a:t>
            </a:r>
            <a:r>
              <a:rPr lang="en-AU" sz="2000" dirty="0" err="1"/>
              <a:t>childsPly</a:t>
            </a:r>
            <a:r>
              <a:rPr lang="en-AU" sz="2000" dirty="0"/>
              <a:t> VISION, Vision Australia, …</a:t>
            </a:r>
          </a:p>
          <a:p>
            <a:pPr marL="514350" indent="-514350">
              <a:buAutoNum type="arabicPeriod"/>
            </a:pPr>
            <a:r>
              <a:rPr lang="en-AU" sz="2000" dirty="0"/>
              <a:t>ANZAGG Terms of Reference</a:t>
            </a:r>
          </a:p>
          <a:p>
            <a:pPr marL="514350" indent="-514350">
              <a:buAutoNum type="arabicPeriod"/>
            </a:pPr>
            <a:r>
              <a:rPr lang="en-AU" sz="2000" dirty="0"/>
              <a:t>Elections – nominations and elections</a:t>
            </a:r>
          </a:p>
          <a:p>
            <a:pPr marL="514350" indent="-514350">
              <a:buAutoNum type="arabicPeriod"/>
            </a:pPr>
            <a:r>
              <a:rPr lang="en-AU" sz="2000" dirty="0"/>
              <a:t>Future priorities</a:t>
            </a:r>
          </a:p>
          <a:p>
            <a:pPr marL="514350" indent="-514350">
              <a:buAutoNum type="arabicPeriod"/>
            </a:pPr>
            <a:r>
              <a:rPr lang="en-AU" sz="2000" dirty="0"/>
              <a:t>Other business</a:t>
            </a:r>
          </a:p>
          <a:p>
            <a:pPr marL="514350" indent="-514350">
              <a:buAutoNum type="arabicPeriod"/>
            </a:pPr>
            <a:r>
              <a:rPr lang="en-AU" sz="2000" dirty="0"/>
              <a:t>Meeting close</a:t>
            </a:r>
          </a:p>
          <a:p>
            <a:pPr marL="514350" indent="-514350">
              <a:buAutoNum type="arabicPeriod"/>
            </a:pPr>
            <a:r>
              <a:rPr lang="en-AU" sz="2000" dirty="0"/>
              <a:t>Accessible graphics show, touch and tell session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1A8407-D44A-4B97-B998-5D70982F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865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/>
              <a:t>Australia &amp; New Zealand Accessible Graphics Group (ANZAGG)</a:t>
            </a:r>
            <a:br>
              <a:rPr lang="en-AU" sz="3200" b="1" dirty="0"/>
            </a:br>
            <a:r>
              <a:rPr lang="en-AU" sz="3200" b="1" dirty="0"/>
              <a:t>Meeting Agenda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839276-E655-4119-9BFC-97D7ACBCBF19}"/>
              </a:ext>
            </a:extLst>
          </p:cNvPr>
          <p:cNvSpPr/>
          <p:nvPr/>
        </p:nvSpPr>
        <p:spPr>
          <a:xfrm>
            <a:off x="3375127" y="6308209"/>
            <a:ext cx="5441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hlinkClick r:id="rId2"/>
              </a:rPr>
              <a:t>https://printdisability.org/about-us/accessible-graphics/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408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Australia &amp; New Zealand Accessible Graphics Group (ANZAGG) 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&amp; New Zealand Accessible Graphics Group (ANZAGG) Meeting Agenda</dc:title>
  <dc:creator>Leona Holloway</dc:creator>
  <cp:lastModifiedBy>Leona Holloway</cp:lastModifiedBy>
  <cp:revision>1</cp:revision>
  <dcterms:created xsi:type="dcterms:W3CDTF">2023-05-04T13:03:52Z</dcterms:created>
  <dcterms:modified xsi:type="dcterms:W3CDTF">2023-05-04T13:04:28Z</dcterms:modified>
</cp:coreProperties>
</file>