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59" r:id="rId9"/>
    <p:sldId id="260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CAE9E4"/>
    <a:srgbClr val="9CCEE7"/>
    <a:srgbClr val="FABED2"/>
    <a:srgbClr val="FA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5EC1C-5EAD-4824-AD3A-F97E2D06EB6D}" v="63" dt="2023-05-01T04:07:25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loedorn" userId="8f1ea6c4-0b07-44c2-a522-f96f158fbbee" providerId="ADAL" clId="{14C5EC1C-5EAD-4824-AD3A-F97E2D06EB6D}"/>
    <pc:docChg chg="modSld">
      <pc:chgData name="Sarah Bloedorn" userId="8f1ea6c4-0b07-44c2-a522-f96f158fbbee" providerId="ADAL" clId="{14C5EC1C-5EAD-4824-AD3A-F97E2D06EB6D}" dt="2023-05-01T04:21:54.039" v="24" actId="122"/>
      <pc:docMkLst>
        <pc:docMk/>
      </pc:docMkLst>
      <pc:sldChg chg="modSp mod">
        <pc:chgData name="Sarah Bloedorn" userId="8f1ea6c4-0b07-44c2-a522-f96f158fbbee" providerId="ADAL" clId="{14C5EC1C-5EAD-4824-AD3A-F97E2D06EB6D}" dt="2023-05-01T04:21:41.395" v="23" actId="1076"/>
        <pc:sldMkLst>
          <pc:docMk/>
          <pc:sldMk cId="2924843892" sldId="260"/>
        </pc:sldMkLst>
        <pc:spChg chg="mod">
          <ac:chgData name="Sarah Bloedorn" userId="8f1ea6c4-0b07-44c2-a522-f96f158fbbee" providerId="ADAL" clId="{14C5EC1C-5EAD-4824-AD3A-F97E2D06EB6D}" dt="2023-05-01T04:21:41.395" v="23" actId="1076"/>
          <ac:spMkLst>
            <pc:docMk/>
            <pc:sldMk cId="2924843892" sldId="260"/>
            <ac:spMk id="12" creationId="{164C52CE-D9CF-08FC-C924-70F1CECA2721}"/>
          </ac:spMkLst>
        </pc:spChg>
      </pc:sldChg>
      <pc:sldChg chg="modSp mod">
        <pc:chgData name="Sarah Bloedorn" userId="8f1ea6c4-0b07-44c2-a522-f96f158fbbee" providerId="ADAL" clId="{14C5EC1C-5EAD-4824-AD3A-F97E2D06EB6D}" dt="2023-05-01T04:21:54.039" v="24" actId="122"/>
        <pc:sldMkLst>
          <pc:docMk/>
          <pc:sldMk cId="3599266209" sldId="262"/>
        </pc:sldMkLst>
        <pc:spChg chg="mod">
          <ac:chgData name="Sarah Bloedorn" userId="8f1ea6c4-0b07-44c2-a522-f96f158fbbee" providerId="ADAL" clId="{14C5EC1C-5EAD-4824-AD3A-F97E2D06EB6D}" dt="2023-05-01T04:21:54.039" v="24" actId="122"/>
          <ac:spMkLst>
            <pc:docMk/>
            <pc:sldMk cId="3599266209" sldId="262"/>
            <ac:spMk id="2" creationId="{04D5600F-E0F1-4550-80A0-0703D681EB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46EB-6BB9-4D53-A631-C56F6FB43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542C4-BB22-40A2-8BDF-B912DBCE3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9E14E-8FA1-40AD-B479-4BBAA805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3DCC1-157F-4E93-BD5A-2687CAFF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C1005-6437-414F-ADE8-05EADF20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42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AE24-9E22-4CFC-963A-8FA4B339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0B880-F78C-4592-AC7A-FA0012267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989AF-2C8C-4421-BFF8-72D06A33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DC547-61A2-4D12-ADC8-6EF8A75FA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58C-13D4-4A60-B491-6183B12B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806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6DA6B-3273-4906-80A1-7475BA5CB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253F9-7979-48C1-AAE3-FA7FEC6AB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7FB92-E136-437A-AF30-123EE358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69BC-BB5F-4CC1-9D15-958FE614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3107-54D7-41CA-A416-11D8E1EC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794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A1D0-100E-4CE1-99DE-42EA6B0D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6039-FFA5-413E-858A-675B1FDE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9F96-E6A6-4371-9B05-9040414B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FD802-6B59-4F00-B4C5-C4C40038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26E22-7874-4E8A-9E86-B2176F48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515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BB79-78FC-47FA-8C07-08082FF7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97481-2CF8-40C5-9CC5-3CC638F0D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5776C-3E29-4B37-AD68-D5B029E4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A0DD7-5EB6-45B8-AD9E-23B30248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B095-187B-4055-8758-04409AE3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64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5E8E-14BF-457C-BDE3-6181F0C3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8DE59-C17C-41B5-A1D3-37F70637C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3C27E-1C44-45CF-9FEB-039BF1689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82B7D-EBBF-4A9D-98A8-BEEDD1F4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99BA0-79CF-4427-9D34-8A06AF86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2A610-E2C5-4850-B128-100EBB69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1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260E-6DC5-4E2B-B4CA-7B88ECF6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6FAEA-79D8-45E0-8F37-A110EC675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98EA1-2534-409C-9535-FE0A7A263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B8B90-A5F9-469D-AD43-F4E7D84DE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55DCA-ED54-4D05-BB92-9AA4A4ED0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DC733-2D40-4315-B146-3FE6119F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75AED3-0659-47E7-958C-A2CF9D69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C61AC-2634-4F85-B7F7-64B34087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01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ADDE-DDF9-4478-A952-DDB9B059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15DC-A69A-4B49-8B57-4D04D022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B15B-A173-4A54-A04E-DF6D3C5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04D16-DD41-41E4-9C9E-1872D5E2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39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93CD0-B579-4DDB-BA04-AB120926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59945-E1AA-4820-B155-0C1CE0D4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C6513-173B-4FC7-B164-546592D7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02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D013-EB8B-4EFB-863F-5FD59D9F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9577-8423-4A21-989B-AB1F6C18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026DC-CC7E-4ED6-BAD6-5D2D0A58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81403-4D03-4BB3-9FB4-5AA935B2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5844F-AD04-4F14-9C9C-A1B2134C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DC961-A440-4A2F-A75B-28C30E5A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23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DB65-B300-44F8-956E-71633D19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B4437-EA0E-49D1-9C23-6BFD87FB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8631D-72DE-419A-976D-5C611600B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81A3E-C5B9-4A8A-9063-26FFE2D4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F39B6-BB41-4D6F-B5D0-AC0A561E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534E3-57FF-475C-A44A-73050E07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81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3FFD2-E89A-4733-B975-8CDF708F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05BC-1C6F-423E-B725-C502A08BE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0F514-5146-40D6-98EA-5F6068935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04F6-840F-4FAE-9E7F-36803FDEB21F}" type="datetimeFigureOut">
              <a:rPr lang="en-AU" smtClean="0"/>
              <a:t>1/05/2023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C86CE-C159-44E1-84CF-947A072CB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321D-58EF-4805-BFC3-7D920D95D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F83D-D85E-4484-ABA8-8401F9C4E7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28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australia.org/librar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library@visionaustrali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F6680B-9F1E-4C86-AC0C-2B990D773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5736913"/>
            <a:ext cx="3181350" cy="707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0DC74-5CC6-45D0-96D3-836621806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44" t="16001" r="2639" b="5999"/>
          <a:stretch/>
        </p:blipFill>
        <p:spPr>
          <a:xfrm>
            <a:off x="7172325" y="9525"/>
            <a:ext cx="5019675" cy="6848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010BD-14D0-48A8-8BC3-AB6E7DE996A2}"/>
              </a:ext>
            </a:extLst>
          </p:cNvPr>
          <p:cNvSpPr txBox="1"/>
          <p:nvPr/>
        </p:nvSpPr>
        <p:spPr>
          <a:xfrm>
            <a:off x="0" y="1392891"/>
            <a:ext cx="88534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b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Visions: </a:t>
            </a:r>
          </a:p>
          <a:p>
            <a:r>
              <a:rPr lang="en-AU" sz="60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diverse content </a:t>
            </a:r>
          </a:p>
          <a:p>
            <a:r>
              <a:rPr lang="en-AU" sz="60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Vision Australia Library</a:t>
            </a:r>
          </a:p>
        </p:txBody>
      </p:sp>
    </p:spTree>
    <p:extLst>
      <p:ext uri="{BB962C8B-B14F-4D97-AF65-F5344CB8AC3E}">
        <p14:creationId xmlns:p14="http://schemas.microsoft.com/office/powerpoint/2010/main" val="241739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6BED8C70-2230-123B-A48F-4F533B196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04248-D3C1-4762-AE03-FFCA34E4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09" y="580912"/>
            <a:ext cx="3822189" cy="984877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landscape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CF1FF-8C3F-9398-F285-E34FF7E6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08" y="1646470"/>
            <a:ext cx="3822189" cy="4557105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Limited children’s books with diverse characters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Outdated, uninspired stories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Few stories that explore jobs/careers for people with a disability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No print and braille books commercially produced in Australia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Few audiobook versions available</a:t>
            </a:r>
          </a:p>
        </p:txBody>
      </p:sp>
    </p:spTree>
    <p:extLst>
      <p:ext uri="{BB962C8B-B14F-4D97-AF65-F5344CB8AC3E}">
        <p14:creationId xmlns:p14="http://schemas.microsoft.com/office/powerpoint/2010/main" val="149987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E769-AB90-4E20-B22E-B089E94B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57162"/>
            <a:ext cx="10515600" cy="1325563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C6AAE-D205-44DD-8991-402993B04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482724"/>
            <a:ext cx="8943307" cy="5218114"/>
          </a:xfrm>
        </p:spPr>
        <p:txBody>
          <a:bodyPr>
            <a:normAutofit/>
          </a:bodyPr>
          <a:lstStyle/>
          <a:p>
            <a:r>
              <a:rPr lang="en-AU" dirty="0"/>
              <a:t>Three aspirational real-life stories</a:t>
            </a:r>
          </a:p>
          <a:p>
            <a:r>
              <a:rPr lang="en-AU" dirty="0"/>
              <a:t>Funny, relatable, beautiful stories</a:t>
            </a:r>
          </a:p>
          <a:p>
            <a:r>
              <a:rPr lang="en-AU" dirty="0"/>
              <a:t>Role models for young people to believe what they can be</a:t>
            </a:r>
          </a:p>
          <a:p>
            <a:r>
              <a:rPr lang="en-AU" dirty="0"/>
              <a:t>Books have UV printed braille on each page – the first in Australia and made available in braille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C6E1E-AB9F-4AD1-8D67-DB2E57AFC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23"/>
          <a:stretch/>
        </p:blipFill>
        <p:spPr>
          <a:xfrm>
            <a:off x="9181432" y="0"/>
            <a:ext cx="3010568" cy="683990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4768C5-57E0-1A78-54FA-AA341C4F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22" y="445942"/>
            <a:ext cx="3063240" cy="74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6632D9-C13F-F86C-C1FF-7D4ACF92D442}"/>
              </a:ext>
            </a:extLst>
          </p:cNvPr>
          <p:cNvSpPr/>
          <p:nvPr/>
        </p:nvSpPr>
        <p:spPr>
          <a:xfrm>
            <a:off x="387911" y="5375276"/>
            <a:ext cx="971659" cy="444611"/>
          </a:xfrm>
          <a:prstGeom prst="rect">
            <a:avLst/>
          </a:prstGeom>
          <a:solidFill>
            <a:srgbClr val="FAB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8349B-1EE3-0DDD-5036-24A03F746C9A}"/>
              </a:ext>
            </a:extLst>
          </p:cNvPr>
          <p:cNvSpPr/>
          <p:nvPr/>
        </p:nvSpPr>
        <p:spPr>
          <a:xfrm>
            <a:off x="1362744" y="5375276"/>
            <a:ext cx="1647824" cy="444611"/>
          </a:xfrm>
          <a:prstGeom prst="rect">
            <a:avLst/>
          </a:prstGeom>
          <a:solidFill>
            <a:srgbClr val="CA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EE99C0-BAAA-2487-1AE1-950AA56C2112}"/>
              </a:ext>
            </a:extLst>
          </p:cNvPr>
          <p:cNvSpPr/>
          <p:nvPr/>
        </p:nvSpPr>
        <p:spPr>
          <a:xfrm>
            <a:off x="3016214" y="5375276"/>
            <a:ext cx="1427479" cy="444611"/>
          </a:xfrm>
          <a:prstGeom prst="rect">
            <a:avLst/>
          </a:prstGeom>
          <a:solidFill>
            <a:srgbClr val="FAB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CDC38E-7AF5-7F1F-1BCB-E08B9DB9D456}"/>
              </a:ext>
            </a:extLst>
          </p:cNvPr>
          <p:cNvSpPr/>
          <p:nvPr/>
        </p:nvSpPr>
        <p:spPr>
          <a:xfrm>
            <a:off x="4445002" y="5378937"/>
            <a:ext cx="1191694" cy="444611"/>
          </a:xfrm>
          <a:prstGeom prst="rect">
            <a:avLst/>
          </a:prstGeom>
          <a:solidFill>
            <a:srgbClr val="CA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Feb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C6E1EB-7176-75FB-9A9B-A5EEA6B32552}"/>
              </a:ext>
            </a:extLst>
          </p:cNvPr>
          <p:cNvSpPr/>
          <p:nvPr/>
        </p:nvSpPr>
        <p:spPr>
          <a:xfrm>
            <a:off x="5625594" y="5378937"/>
            <a:ext cx="1054250" cy="444611"/>
          </a:xfrm>
          <a:prstGeom prst="rect">
            <a:avLst/>
          </a:prstGeom>
          <a:solidFill>
            <a:srgbClr val="FAB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Mar 2023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10E32-6A1B-642F-849D-1BBF9AF330E1}"/>
              </a:ext>
            </a:extLst>
          </p:cNvPr>
          <p:cNvSpPr/>
          <p:nvPr/>
        </p:nvSpPr>
        <p:spPr>
          <a:xfrm>
            <a:off x="6682462" y="5375276"/>
            <a:ext cx="1054250" cy="444611"/>
          </a:xfrm>
          <a:prstGeom prst="rect">
            <a:avLst/>
          </a:prstGeom>
          <a:solidFill>
            <a:srgbClr val="CA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Jul 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CA9D7-EC19-EF37-E57D-5AEC7315D4F7}"/>
              </a:ext>
            </a:extLst>
          </p:cNvPr>
          <p:cNvSpPr/>
          <p:nvPr/>
        </p:nvSpPr>
        <p:spPr>
          <a:xfrm>
            <a:off x="7736712" y="5375276"/>
            <a:ext cx="1054250" cy="444611"/>
          </a:xfrm>
          <a:prstGeom prst="rect">
            <a:avLst/>
          </a:prstGeom>
          <a:solidFill>
            <a:srgbClr val="FAB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Sept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0EC4E-8338-E1D8-3D18-26F7BD92F380}"/>
              </a:ext>
            </a:extLst>
          </p:cNvPr>
          <p:cNvSpPr txBox="1"/>
          <p:nvPr/>
        </p:nvSpPr>
        <p:spPr>
          <a:xfrm>
            <a:off x="384737" y="4913610"/>
            <a:ext cx="97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</a:p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6FC46-0F07-558B-8B29-384F4DE18DBC}"/>
              </a:ext>
            </a:extLst>
          </p:cNvPr>
          <p:cNvSpPr txBox="1"/>
          <p:nvPr/>
        </p:nvSpPr>
        <p:spPr>
          <a:xfrm>
            <a:off x="1369490" y="5819887"/>
            <a:ext cx="15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Partnership est. with </a:t>
            </a:r>
            <a:r>
              <a:rPr lang="en-AU" sz="1200" dirty="0" err="1">
                <a:latin typeface="Arial" panose="020B0604020202020204" pitchFamily="34" charset="0"/>
                <a:cs typeface="Arial" panose="020B0604020202020204" pitchFamily="34" charset="0"/>
              </a:rPr>
              <a:t>Berbay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Publishing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45A42-0332-68E2-9550-0D67A6E02B20}"/>
              </a:ext>
            </a:extLst>
          </p:cNvPr>
          <p:cNvSpPr txBox="1"/>
          <p:nvPr/>
        </p:nvSpPr>
        <p:spPr>
          <a:xfrm>
            <a:off x="2072174" y="4728943"/>
            <a:ext cx="343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Development of three books: concepts, interviews, creation, design, proofing, printing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BEBAD-C714-E1F0-64C6-C3F6DA33EF01}"/>
              </a:ext>
            </a:extLst>
          </p:cNvPr>
          <p:cNvSpPr txBox="1"/>
          <p:nvPr/>
        </p:nvSpPr>
        <p:spPr>
          <a:xfrm>
            <a:off x="4335825" y="5929272"/>
            <a:ext cx="129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Launch Big Visions movement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E251A4-AC40-A088-0C40-EC0940465E8A}"/>
              </a:ext>
            </a:extLst>
          </p:cNvPr>
          <p:cNvSpPr txBox="1"/>
          <p:nvPr/>
        </p:nvSpPr>
        <p:spPr>
          <a:xfrm>
            <a:off x="5625594" y="4763328"/>
            <a:ext cx="105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Launch Surfing in the Dark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F5802-D7A3-C049-5CA4-E9AB2C48C363}"/>
              </a:ext>
            </a:extLst>
          </p:cNvPr>
          <p:cNvSpPr txBox="1"/>
          <p:nvPr/>
        </p:nvSpPr>
        <p:spPr>
          <a:xfrm>
            <a:off x="6690946" y="5819887"/>
            <a:ext cx="105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Launch Cooking up a Storm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45320-9212-A7CA-8C18-6EF13C7B588B}"/>
              </a:ext>
            </a:extLst>
          </p:cNvPr>
          <p:cNvSpPr txBox="1"/>
          <p:nvPr/>
        </p:nvSpPr>
        <p:spPr>
          <a:xfrm>
            <a:off x="7745745" y="4772173"/>
            <a:ext cx="104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Launch Dressed for Success</a:t>
            </a:r>
          </a:p>
        </p:txBody>
      </p:sp>
    </p:spTree>
    <p:extLst>
      <p:ext uri="{BB962C8B-B14F-4D97-AF65-F5344CB8AC3E}">
        <p14:creationId xmlns:p14="http://schemas.microsoft.com/office/powerpoint/2010/main" val="184868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FFDF2-AD83-0289-9EE0-BD1EB9DD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77" y="431631"/>
            <a:ext cx="590047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Surfing in the Dark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FB232B-7DEB-21DF-D819-942F6F914DD4}"/>
              </a:ext>
            </a:extLst>
          </p:cNvPr>
          <p:cNvSpPr txBox="1">
            <a:spLocks/>
          </p:cNvSpPr>
          <p:nvPr/>
        </p:nvSpPr>
        <p:spPr>
          <a:xfrm>
            <a:off x="365760" y="1592132"/>
            <a:ext cx="5615839" cy="49162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Award winning author John Dickson and bestselling illustrator Philip Bunting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rights and copyright belong exclusively to Vision Australia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Influencer campaign, reaching 1.4M people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Sold in major retailers including Big W, Dymocks, Amazon,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Booktopia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more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Outstanding reviews in industry publications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Available in 2,500+ libraries and schools across Australia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Primary Education Teachers Association Australia (PETAA) have created a teaching unit for their 100,000+ users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Listed on the Premier’s Reading Challenge lists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International translation applications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43E9F4C-DAAB-64AF-84BB-96C65143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68" t="8071" r="16024" b="6950"/>
          <a:stretch>
            <a:fillRect/>
          </a:stretch>
        </p:blipFill>
        <p:spPr>
          <a:xfrm>
            <a:off x="7702170" y="717012"/>
            <a:ext cx="3094530" cy="5446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CA404-BC01-96D6-F0A3-3618AB0C3ACF}"/>
              </a:ext>
            </a:extLst>
          </p:cNvPr>
          <p:cNvSpPr txBox="1"/>
          <p:nvPr/>
        </p:nvSpPr>
        <p:spPr>
          <a:xfrm>
            <a:off x="6941775" y="4210090"/>
            <a:ext cx="3257551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i="1" dirty="0"/>
              <a:t>“this </a:t>
            </a:r>
            <a:r>
              <a:rPr lang="en-AU" sz="2400" b="1" i="1" dirty="0"/>
              <a:t>necessary and worthy </a:t>
            </a:r>
            <a:r>
              <a:rPr lang="en-AU" sz="2400" i="1" dirty="0"/>
              <a:t>book is the first in what is sure to become a </a:t>
            </a:r>
            <a:r>
              <a:rPr lang="en-AU" sz="2400" b="1" i="1" dirty="0"/>
              <a:t>ground-breaking and vital </a:t>
            </a:r>
            <a:r>
              <a:rPr lang="en-AU" sz="2400" i="1" dirty="0"/>
              <a:t>series for all ages.”</a:t>
            </a:r>
          </a:p>
        </p:txBody>
      </p:sp>
    </p:spTree>
    <p:extLst>
      <p:ext uri="{BB962C8B-B14F-4D97-AF65-F5344CB8AC3E}">
        <p14:creationId xmlns:p14="http://schemas.microsoft.com/office/powerpoint/2010/main" val="62629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9E67B6-CAE5-D184-529A-6C796D3C226A}"/>
              </a:ext>
            </a:extLst>
          </p:cNvPr>
          <p:cNvSpPr txBox="1">
            <a:spLocks/>
          </p:cNvSpPr>
          <p:nvPr/>
        </p:nvSpPr>
        <p:spPr>
          <a:xfrm>
            <a:off x="266700" y="1511300"/>
            <a:ext cx="6037282" cy="4942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Celebrating diversity and inclusion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Creating kinder bookshelves and better conversations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Telling real stories – no stereotypes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Built into teaching units and curriculum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Introducing braille concepts to the wider community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D1ED3C0-17CF-ECCD-61E3-665819FA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185737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Visions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7AAA4F-5390-4300-716C-F4B0FF6F6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01" t="35294" r="23437" b="22037"/>
          <a:stretch/>
        </p:blipFill>
        <p:spPr>
          <a:xfrm>
            <a:off x="6673429" y="1640466"/>
            <a:ext cx="5360122" cy="35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64C52CE-D9CF-08FC-C924-70F1CECA2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066"/>
            <a:ext cx="6877052" cy="3902114"/>
          </a:xfrm>
        </p:spPr>
        <p:txBody>
          <a:bodyPr/>
          <a:lstStyle/>
          <a:p>
            <a:pPr marL="0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Mission over profit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Seek alternate funding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Partner with SMEs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Seek industry partnership and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Check your ownership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C33881-2AB7-352D-4C0D-76877E0EE9A7}"/>
              </a:ext>
            </a:extLst>
          </p:cNvPr>
          <p:cNvSpPr txBox="1">
            <a:spLocks/>
          </p:cNvSpPr>
          <p:nvPr/>
        </p:nvSpPr>
        <p:spPr>
          <a:xfrm>
            <a:off x="838200" y="347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know, so far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D1FB872F-1EF6-7550-4553-5CC09E62B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86" y="5531180"/>
            <a:ext cx="3063240" cy="748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61BBA6-2326-053C-F772-C32EB76D7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12" y="5676653"/>
            <a:ext cx="2055371" cy="457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BA2638-D7AB-2EC8-8436-C47DFD07B9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91" t="23216" r="12517" b="24236"/>
          <a:stretch/>
        </p:blipFill>
        <p:spPr>
          <a:xfrm>
            <a:off x="8114886" y="1673506"/>
            <a:ext cx="3447264" cy="20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4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600F-E0F1-4550-80A0-0703D681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800" b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ED36A-5DCA-4755-B631-26319B03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0005" cy="4351338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Establishing the Big Visions brand to be recognisable and trusted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Setting best practice in accessibility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Creating new forms of content; i.e. bibliotherapy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application">
            <a:extLst>
              <a:ext uri="{FF2B5EF4-FFF2-40B4-BE49-F238E27FC236}">
                <a16:creationId xmlns:a16="http://schemas.microsoft.com/office/drawing/2014/main" id="{D91666FE-4EDE-61E8-9B8D-CE532D79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787" y="2139915"/>
            <a:ext cx="3208281" cy="417198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423522-4690-9AB0-46D7-2C681676C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901" y="2182526"/>
            <a:ext cx="3208282" cy="4171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67C66-E9E2-B292-FE53-8761C92436E4}"/>
              </a:ext>
            </a:extLst>
          </p:cNvPr>
          <p:cNvSpPr txBox="1"/>
          <p:nvPr/>
        </p:nvSpPr>
        <p:spPr>
          <a:xfrm>
            <a:off x="7268239" y="4781860"/>
            <a:ext cx="1204662" cy="1168539"/>
          </a:xfrm>
          <a:prstGeom prst="ellipse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July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EF1F5-7328-BC67-94A2-9E59118ED49D}"/>
              </a:ext>
            </a:extLst>
          </p:cNvPr>
          <p:cNvSpPr txBox="1"/>
          <p:nvPr/>
        </p:nvSpPr>
        <p:spPr>
          <a:xfrm>
            <a:off x="9954353" y="4871069"/>
            <a:ext cx="1204662" cy="1168539"/>
          </a:xfrm>
          <a:prstGeom prst="ellipse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Sept</a:t>
            </a:r>
          </a:p>
        </p:txBody>
      </p:sp>
    </p:spTree>
    <p:extLst>
      <p:ext uri="{BB962C8B-B14F-4D97-AF65-F5344CB8AC3E}">
        <p14:creationId xmlns:p14="http://schemas.microsoft.com/office/powerpoint/2010/main" val="359926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BB73-9A62-9FE1-D03C-1360024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77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7200" b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89C8-698A-11C3-8FD2-A2CC07E67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4867"/>
            <a:ext cx="10515600" cy="2352095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Vision Australia Library</a:t>
            </a:r>
          </a:p>
          <a:p>
            <a:pPr marL="0" indent="0" algn="ctr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www.visionaustralia.org/library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library@visionaustralia.org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C8E13-60DB-0CAD-9080-23479CBE7E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5469525"/>
            <a:ext cx="3181350" cy="7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Accessed xmlns="54c296e3-9005-469a-af59-b5f6a889ce25" xsi:nil="true"/>
    <Total_x0020_Editing_x0020_Time xmlns="54c296e3-9005-469a-af59-b5f6a889ce25" xsi:nil="true"/>
    <EXIF_x0020_Version xmlns="54c296e3-9005-469a-af59-b5f6a889ce25" xsi:nil="true"/>
    <Tags xmlns="54c296e3-9005-469a-af59-b5f6a889ce25" xsi:nil="true"/>
    <Item_x0020_Type xmlns="54c296e3-9005-469a-af59-b5f6a889ce25" xsi:nil="true"/>
    <Saturation xmlns="54c296e3-9005-469a-af59-b5f6a889ce25" xsi:nil="true"/>
    <Orientation xmlns="54c296e3-9005-469a-af59-b5f6a889ce25" xsi:nil="true"/>
    <Link_x0020_Target xmlns="54c296e3-9005-469a-af59-b5f6a889ce25" xsi:nil="true"/>
    <Total_x0020_Size xmlns="54c296e3-9005-469a-af59-b5f6a889ce25" xsi:nil="true"/>
    <Horizontal_x0020_Resolution xmlns="54c296e3-9005-469a-af59-b5f6a889ce25" xsi:nil="true"/>
    <Height xmlns="54c296e3-9005-469a-af59-b5f6a889ce25" xsi:nil="true"/>
    <Rating xmlns="54c296e3-9005-469a-af59-b5f6a889ce25" xsi:nil="true"/>
    <Last_x0020_Printed xmlns="54c296e3-9005-469a-af59-b5f6a889ce25" xsi:nil="true"/>
    <Link_x0020_Status xmlns="54c296e3-9005-469a-af59-b5f6a889ce25" xsi:nil="true"/>
    <Computer xmlns="54c296e3-9005-469a-af59-b5f6a889ce25" xsi:nil="true"/>
    <Company xmlns="54c296e3-9005-469a-af59-b5f6a889ce25" xsi:nil="true"/>
    <Date_x0020_Last_x0020_Saved xmlns="54c296e3-9005-469a-af59-b5f6a889ce25" xsi:nil="true"/>
    <Word_x0020_Count xmlns="54c296e3-9005-469a-af59-b5f6a889ce25" xsi:nil="true"/>
    <Camera_x0020_Maker xmlns="54c296e3-9005-469a-af59-b5f6a889ce25" xsi:nil="true"/>
    <Bit_x0020_Depth xmlns="54c296e3-9005-469a-af59-b5f6a889ce25" xsi:nil="true"/>
    <White_x0020_Balance xmlns="54c296e3-9005-469a-af59-b5f6a889ce25" xsi:nil="true"/>
    <Folder_x0020_Name xmlns="54c296e3-9005-469a-af59-b5f6a889ce25" xsi:nil="true"/>
    <Folder xmlns="54c296e3-9005-469a-af59-b5f6a889ce25" xsi:nil="true"/>
    <Width xmlns="54c296e3-9005-469a-af59-b5f6a889ce25" xsi:nil="true"/>
    <Focal_x0020_Length xmlns="54c296e3-9005-469a-af59-b5f6a889ce25" xsi:nil="true"/>
    <Max_x0020_Aperture xmlns="54c296e3-9005-469a-af59-b5f6a889ce25" xsi:nil="true"/>
    <Date_x0020_Taken xmlns="54c296e3-9005-469a-af59-b5f6a889ce25" xsi:nil="true"/>
    <Vertical_x0020_Resolution xmlns="54c296e3-9005-469a-af59-b5f6a889ce25" xsi:nil="true"/>
    <Metering_x0020_Mode xmlns="54c296e3-9005-469a-af59-b5f6a889ce25" xsi:nil="true"/>
    <Program_x0020_Mode xmlns="54c296e3-9005-469a-af59-b5f6a889ce25" xsi:nil="true"/>
    <Space_x0020_Free xmlns="54c296e3-9005-469a-af59-b5f6a889ce25" xsi:nil="true"/>
    <Pages0 xmlns="54c296e3-9005-469a-af59-b5f6a889ce25" xsi:nil="true"/>
    <Camera_x0020_Model xmlns="54c296e3-9005-469a-af59-b5f6a889ce25" xsi:nil="true"/>
    <ISO_x0020_Speed xmlns="54c296e3-9005-469a-af59-b5f6a889ce25" xsi:nil="true"/>
    <Space_x0020_Used xmlns="54c296e3-9005-469a-af59-b5f6a889ce25" xsi:nil="true"/>
    <File_x0020_Author xmlns="54c296e3-9005-469a-af59-b5f6a889ce25" xsi:nil="true"/>
    <Program_x0020_Name xmlns="54c296e3-9005-469a-af59-b5f6a889ce25" xsi:nil="true"/>
    <Flash_x0020_Mode xmlns="54c296e3-9005-469a-af59-b5f6a889ce25" xsi:nil="true"/>
    <_x0033_5mm_x0020_Focal_x0020_Length xmlns="54c296e3-9005-469a-af59-b5f6a889ce25" xsi:nil="true"/>
    <Light_x0020_Source xmlns="54c296e3-9005-469a-af59-b5f6a889ce25" xsi:nil="true"/>
    <Perceived_x0020_Type xmlns="54c296e3-9005-469a-af59-b5f6a889ce25" xsi:nil="true"/>
    <_activity xmlns="54c296e3-9005-469a-af59-b5f6a889ce25" xsi:nil="true"/>
    <File_x0020_System_x0020_Path xmlns="54c296e3-9005-469a-af59-b5f6a889ce25" xsi:nil="true"/>
    <Dimensions xmlns="54c296e3-9005-469a-af59-b5f6a889ce25" xsi:nil="true"/>
    <Comments xmlns="54c296e3-9005-469a-af59-b5f6a889ce25" xsi:nil="true"/>
    <Content_x0020_Created xmlns="54c296e3-9005-469a-af59-b5f6a889ce25" xsi:nil="true"/>
    <Exposure_x0020_Program xmlns="54c296e3-9005-469a-af59-b5f6a889ce25" xsi:nil="true"/>
    <Exposure_x0020_Time xmlns="54c296e3-9005-469a-af59-b5f6a889ce25" xsi:nil="true"/>
    <F_x002d_Stop xmlns="54c296e3-9005-469a-af59-b5f6a889ce25" xsi:nil="true"/>
    <Category xmlns="54c296e3-9005-469a-af59-b5f6a889ce25" xsi:nil="true"/>
    <Kind xmlns="54c296e3-9005-469a-af59-b5f6a889ce25" xsi:nil="true"/>
    <Filename xmlns="54c296e3-9005-469a-af59-b5f6a889ce25" xsi:nil="true"/>
    <URL xmlns="54c296e3-9005-469a-af59-b5f6a889ce25" xsi:nil="true"/>
    <Folder_x0020_Path xmlns="54c296e3-9005-469a-af59-b5f6a889ce25" xsi:nil="true"/>
    <Exposure_x0020_Bias xmlns="54c296e3-9005-469a-af59-b5f6a889ce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42A4F16013E4083236BDE1E400597" ma:contentTypeVersion="70" ma:contentTypeDescription="Create a new document." ma:contentTypeScope="" ma:versionID="8fa1f4416d7cb0c506d5bd07d55d5d59">
  <xsd:schema xmlns:xsd="http://www.w3.org/2001/XMLSchema" xmlns:xs="http://www.w3.org/2001/XMLSchema" xmlns:p="http://schemas.microsoft.com/office/2006/metadata/properties" xmlns:ns3="54c296e3-9005-469a-af59-b5f6a889ce25" xmlns:ns4="4be7a581-3a6f-45be-bc91-dc2e17c3bacc" targetNamespace="http://schemas.microsoft.com/office/2006/metadata/properties" ma:root="true" ma:fieldsID="3ecb28b3df755f854c1fc9691ca094d1" ns3:_="" ns4:_="">
    <xsd:import namespace="54c296e3-9005-469a-af59-b5f6a889ce25"/>
    <xsd:import namespace="4be7a581-3a6f-45be-bc91-dc2e17c3bacc"/>
    <xsd:element name="properties">
      <xsd:complexType>
        <xsd:sequence>
          <xsd:element name="documentManagement">
            <xsd:complexType>
              <xsd:all>
                <xsd:element ref="ns3:Item_x0020_Type" minOccurs="0"/>
                <xsd:element ref="ns3:Date_x0020_Accessed" minOccurs="0"/>
                <xsd:element ref="ns3:Perceived_x0020_Type" minOccurs="0"/>
                <xsd:element ref="ns3:Kind" minOccurs="0"/>
                <xsd:element ref="ns3:Rating" minOccurs="0"/>
                <xsd:element ref="ns3:Total_x0020_Size" minOccurs="0"/>
                <xsd:element ref="ns3:Computer" minOccurs="0"/>
                <xsd:element ref="ns3:Filename" minOccurs="0"/>
                <xsd:element ref="ns3:Space_x0020_Free" minOccurs="0"/>
                <xsd:element ref="ns3:Folder_x0020_Name" minOccurs="0"/>
                <xsd:element ref="ns3:Folder_x0020_Path" minOccurs="0"/>
                <xsd:element ref="ns3:Folder" minOccurs="0"/>
                <xsd:element ref="ns3:File_x0020_System_x0020_Path" minOccurs="0"/>
                <xsd:element ref="ns3:Link_x0020_Status" minOccurs="0"/>
                <xsd:element ref="ns3:Space_x0020_Used" minOccurs="0"/>
                <xsd:element ref="ns3:File_x0020_Author" minOccurs="0"/>
                <xsd:element ref="ns3:Company" minOccurs="0"/>
                <xsd:element ref="ns3:Program_x0020_Name" minOccurs="0"/>
                <xsd:element ref="ns3:Content_x0020_Created" minOccurs="0"/>
                <xsd:element ref="ns3:Last_x0020_Printed" minOccurs="0"/>
                <xsd:element ref="ns3:Date_x0020_Last_x0020_Saved" minOccurs="0"/>
                <xsd:element ref="ns3:Pages0" minOccurs="0"/>
                <xsd:element ref="ns3:Total_x0020_Editing_x0020_Time" minOccurs="0"/>
                <xsd:element ref="ns3:Word_x0020_Count" minOccurs="0"/>
                <xsd:element ref="ns3:Date_x0020_Taken" minOccurs="0"/>
                <xsd:element ref="ns3:Camera_x0020_Model" minOccurs="0"/>
                <xsd:element ref="ns3:Dimensions" minOccurs="0"/>
                <xsd:element ref="ns3:Camera_x0020_Maker" minOccurs="0"/>
                <xsd:element ref="ns3:Bit_x0020_Depth" minOccurs="0"/>
                <xsd:element ref="ns3:Horizontal_x0020_Resolution" minOccurs="0"/>
                <xsd:element ref="ns3:Width" minOccurs="0"/>
                <xsd:element ref="ns3:Vertical_x0020_Resolution" minOccurs="0"/>
                <xsd:element ref="ns3:Height" minOccurs="0"/>
                <xsd:element ref="ns3:EXIF_x0020_Version" minOccurs="0"/>
                <xsd:element ref="ns3:Exposure_x0020_Bias" minOccurs="0"/>
                <xsd:element ref="ns3:Exposure_x0020_Program" minOccurs="0"/>
                <xsd:element ref="ns3:Exposure_x0020_Time" minOccurs="0"/>
                <xsd:element ref="ns3:F_x002d_Stop" minOccurs="0"/>
                <xsd:element ref="ns3:Flash_x0020_Mode" minOccurs="0"/>
                <xsd:element ref="ns3:Focal_x0020_Length" minOccurs="0"/>
                <xsd:element ref="ns3:_x0033_5mm_x0020_Focal_x0020_Length" minOccurs="0"/>
                <xsd:element ref="ns3:ISO_x0020_Speed" minOccurs="0"/>
                <xsd:element ref="ns3:Metering_x0020_Mode" minOccurs="0"/>
                <xsd:element ref="ns3:Program_x0020_Mode" minOccurs="0"/>
                <xsd:element ref="ns3:White_x0020_Balance" minOccurs="0"/>
                <xsd:element ref="ns3:Tags" minOccurs="0"/>
                <xsd:element ref="ns3:Category" minOccurs="0"/>
                <xsd:element ref="ns3:Comments" minOccurs="0"/>
                <xsd:element ref="ns3:Saturation" minOccurs="0"/>
                <xsd:element ref="ns3:Orientation" minOccurs="0"/>
                <xsd:element ref="ns3:Light_x0020_Source" minOccurs="0"/>
                <xsd:element ref="ns3:Max_x0020_Aperture" minOccurs="0"/>
                <xsd:element ref="ns3:Link_x0020_Target" minOccurs="0"/>
                <xsd:element ref="ns3:UR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296e3-9005-469a-af59-b5f6a889ce25" elementFormDefault="qualified">
    <xsd:import namespace="http://schemas.microsoft.com/office/2006/documentManagement/types"/>
    <xsd:import namespace="http://schemas.microsoft.com/office/infopath/2007/PartnerControls"/>
    <xsd:element name="Item_x0020_Type" ma:index="8" nillable="true" ma:displayName="Item Type" ma:description="" ma:internalName="Item_x0020_Type">
      <xsd:simpleType>
        <xsd:restriction base="dms:Text">
          <xsd:maxLength value="255"/>
        </xsd:restriction>
      </xsd:simpleType>
    </xsd:element>
    <xsd:element name="Date_x0020_Accessed" ma:index="9" nillable="true" ma:displayName="Date Accessed" ma:default="" ma:description="" ma:format="DateTime" ma:internalName="Date_x0020_Accessed">
      <xsd:simpleType>
        <xsd:restriction base="dms:DateTime"/>
      </xsd:simpleType>
    </xsd:element>
    <xsd:element name="Perceived_x0020_Type" ma:index="10" nillable="true" ma:displayName="Perceived Type" ma:description="" ma:internalName="Perceived_x0020_Type">
      <xsd:simpleType>
        <xsd:restriction base="dms:Text">
          <xsd:maxLength value="255"/>
        </xsd:restriction>
      </xsd:simpleType>
    </xsd:element>
    <xsd:element name="Kind" ma:index="11" nillable="true" ma:displayName="Kind" ma:description="" ma:internalName="Kind">
      <xsd:simpleType>
        <xsd:restriction base="dms:Text">
          <xsd:maxLength value="255"/>
        </xsd:restriction>
      </xsd:simpleType>
    </xsd:element>
    <xsd:element name="Rating" ma:index="12" nillable="true" ma:displayName="Rating" ma:description="" ma:internalName="Rating">
      <xsd:simpleType>
        <xsd:restriction base="dms:Text">
          <xsd:maxLength value="255"/>
        </xsd:restriction>
      </xsd:simpleType>
    </xsd:element>
    <xsd:element name="Total_x0020_Size" ma:index="13" nillable="true" ma:displayName="Total Size" ma:description="" ma:internalName="Total_x0020_Size">
      <xsd:simpleType>
        <xsd:restriction base="dms:Text">
          <xsd:maxLength value="255"/>
        </xsd:restriction>
      </xsd:simpleType>
    </xsd:element>
    <xsd:element name="Computer" ma:index="14" nillable="true" ma:displayName="Computer" ma:description="" ma:internalName="Computer">
      <xsd:simpleType>
        <xsd:restriction base="dms:Text">
          <xsd:maxLength value="255"/>
        </xsd:restriction>
      </xsd:simpleType>
    </xsd:element>
    <xsd:element name="Filename" ma:index="15" nillable="true" ma:displayName="Filename" ma:description="" ma:internalName="Filename">
      <xsd:simpleType>
        <xsd:restriction base="dms:Text">
          <xsd:maxLength value="255"/>
        </xsd:restriction>
      </xsd:simpleType>
    </xsd:element>
    <xsd:element name="Space_x0020_Free" ma:index="16" nillable="true" ma:displayName="Space Free" ma:description="" ma:internalName="Space_x0020_Free">
      <xsd:simpleType>
        <xsd:restriction base="dms:Text">
          <xsd:maxLength value="255"/>
        </xsd:restriction>
      </xsd:simpleType>
    </xsd:element>
    <xsd:element name="Folder_x0020_Name" ma:index="17" nillable="true" ma:displayName="Folder Name" ma:description="" ma:internalName="Folder_x0020_Name">
      <xsd:simpleType>
        <xsd:restriction base="dms:Text">
          <xsd:maxLength value="255"/>
        </xsd:restriction>
      </xsd:simpleType>
    </xsd:element>
    <xsd:element name="Folder_x0020_Path" ma:index="18" nillable="true" ma:displayName="Folder Path" ma:description="" ma:internalName="Folder_x0020_Path">
      <xsd:simpleType>
        <xsd:restriction base="dms:Text">
          <xsd:maxLength value="255"/>
        </xsd:restriction>
      </xsd:simpleType>
    </xsd:element>
    <xsd:element name="Folder" ma:index="19" nillable="true" ma:displayName="Folder" ma:description="" ma:internalName="Folder">
      <xsd:simpleType>
        <xsd:restriction base="dms:Text">
          <xsd:maxLength value="255"/>
        </xsd:restriction>
      </xsd:simpleType>
    </xsd:element>
    <xsd:element name="File_x0020_System_x0020_Path" ma:index="20" nillable="true" ma:displayName="File System Path" ma:description="" ma:internalName="File_x0020_System_x0020_Path">
      <xsd:simpleType>
        <xsd:restriction base="dms:Text">
          <xsd:maxLength value="255"/>
        </xsd:restriction>
      </xsd:simpleType>
    </xsd:element>
    <xsd:element name="Link_x0020_Status" ma:index="21" nillable="true" ma:displayName="Link Status" ma:description="" ma:internalName="Link_x0020_Status">
      <xsd:simpleType>
        <xsd:restriction base="dms:Text">
          <xsd:maxLength value="255"/>
        </xsd:restriction>
      </xsd:simpleType>
    </xsd:element>
    <xsd:element name="Space_x0020_Used" ma:index="22" nillable="true" ma:displayName="Space Used" ma:description="" ma:internalName="Space_x0020_Used">
      <xsd:simpleType>
        <xsd:restriction base="dms:Text">
          <xsd:maxLength value="255"/>
        </xsd:restriction>
      </xsd:simpleType>
    </xsd:element>
    <xsd:element name="File_x0020_Author" ma:index="23" nillable="true" ma:displayName="File Author" ma:description="" ma:internalName="File_x0020_Author">
      <xsd:simpleType>
        <xsd:restriction base="dms:Text">
          <xsd:maxLength value="255"/>
        </xsd:restriction>
      </xsd:simpleType>
    </xsd:element>
    <xsd:element name="Company" ma:index="24" nillable="true" ma:displayName="Company" ma:description="" ma:internalName="Company">
      <xsd:simpleType>
        <xsd:restriction base="dms:Text">
          <xsd:maxLength value="255"/>
        </xsd:restriction>
      </xsd:simpleType>
    </xsd:element>
    <xsd:element name="Program_x0020_Name" ma:index="25" nillable="true" ma:displayName="Program Name" ma:description="" ma:internalName="Program_x0020_Name">
      <xsd:simpleType>
        <xsd:restriction base="dms:Text">
          <xsd:maxLength value="255"/>
        </xsd:restriction>
      </xsd:simpleType>
    </xsd:element>
    <xsd:element name="Content_x0020_Created" ma:index="26" nillable="true" ma:displayName="Content Created" ma:default="" ma:description="" ma:format="DateTime" ma:internalName="Content_x0020_Created">
      <xsd:simpleType>
        <xsd:restriction base="dms:DateTime"/>
      </xsd:simpleType>
    </xsd:element>
    <xsd:element name="Last_x0020_Printed" ma:index="27" nillable="true" ma:displayName="Last Printed" ma:description="" ma:internalName="Last_x0020_Printed">
      <xsd:simpleType>
        <xsd:restriction base="dms:Text">
          <xsd:maxLength value="255"/>
        </xsd:restriction>
      </xsd:simpleType>
    </xsd:element>
    <xsd:element name="Date_x0020_Last_x0020_Saved" ma:index="28" nillable="true" ma:displayName="Date Last Saved" ma:default="" ma:description="" ma:format="DateTime" ma:internalName="Date_x0020_Last_x0020_Saved">
      <xsd:simpleType>
        <xsd:restriction base="dms:DateTime"/>
      </xsd:simpleType>
    </xsd:element>
    <xsd:element name="Pages0" ma:index="29" nillable="true" ma:displayName="Pages" ma:description="" ma:internalName="Pages0">
      <xsd:simpleType>
        <xsd:restriction base="dms:Text">
          <xsd:maxLength value="255"/>
        </xsd:restriction>
      </xsd:simpleType>
    </xsd:element>
    <xsd:element name="Total_x0020_Editing_x0020_Time" ma:index="30" nillable="true" ma:displayName="Total Editing Time" ma:description="" ma:internalName="Total_x0020_Editing_x0020_Time">
      <xsd:simpleType>
        <xsd:restriction base="dms:Text">
          <xsd:maxLength value="255"/>
        </xsd:restriction>
      </xsd:simpleType>
    </xsd:element>
    <xsd:element name="Word_x0020_Count" ma:index="31" nillable="true" ma:displayName="Word Count" ma:description="" ma:internalName="Word_x0020_Count">
      <xsd:simpleType>
        <xsd:restriction base="dms:Text">
          <xsd:maxLength value="255"/>
        </xsd:restriction>
      </xsd:simpleType>
    </xsd:element>
    <xsd:element name="Date_x0020_Taken" ma:index="32" nillable="true" ma:displayName="Date Taken" ma:description="" ma:internalName="Date_x0020_Taken">
      <xsd:simpleType>
        <xsd:restriction base="dms:Text">
          <xsd:maxLength value="255"/>
        </xsd:restriction>
      </xsd:simpleType>
    </xsd:element>
    <xsd:element name="Camera_x0020_Model" ma:index="33" nillable="true" ma:displayName="Camera Model" ma:description="" ma:internalName="Camera_x0020_Model">
      <xsd:simpleType>
        <xsd:restriction base="dms:Text">
          <xsd:maxLength value="255"/>
        </xsd:restriction>
      </xsd:simpleType>
    </xsd:element>
    <xsd:element name="Dimensions" ma:index="34" nillable="true" ma:displayName="Dimensions" ma:description="" ma:internalName="Dimensions">
      <xsd:simpleType>
        <xsd:restriction base="dms:Text">
          <xsd:maxLength value="255"/>
        </xsd:restriction>
      </xsd:simpleType>
    </xsd:element>
    <xsd:element name="Camera_x0020_Maker" ma:index="35" nillable="true" ma:displayName="Camera Maker" ma:description="" ma:internalName="Camera_x0020_Maker">
      <xsd:simpleType>
        <xsd:restriction base="dms:Text">
          <xsd:maxLength value="255"/>
        </xsd:restriction>
      </xsd:simpleType>
    </xsd:element>
    <xsd:element name="Bit_x0020_Depth" ma:index="36" nillable="true" ma:displayName="Bit Depth" ma:description="" ma:internalName="Bit_x0020_Depth">
      <xsd:simpleType>
        <xsd:restriction base="dms:Text">
          <xsd:maxLength value="255"/>
        </xsd:restriction>
      </xsd:simpleType>
    </xsd:element>
    <xsd:element name="Horizontal_x0020_Resolution" ma:index="37" nillable="true" ma:displayName="Horizontal Resolution" ma:description="" ma:internalName="Horizontal_x0020_Resolution">
      <xsd:simpleType>
        <xsd:restriction base="dms:Text">
          <xsd:maxLength value="255"/>
        </xsd:restriction>
      </xsd:simpleType>
    </xsd:element>
    <xsd:element name="Width" ma:index="38" nillable="true" ma:displayName="Width" ma:description="" ma:internalName="Width">
      <xsd:simpleType>
        <xsd:restriction base="dms:Text">
          <xsd:maxLength value="255"/>
        </xsd:restriction>
      </xsd:simpleType>
    </xsd:element>
    <xsd:element name="Vertical_x0020_Resolution" ma:index="39" nillable="true" ma:displayName="Vertical Resolution" ma:description="" ma:internalName="Vertical_x0020_Resolution">
      <xsd:simpleType>
        <xsd:restriction base="dms:Text">
          <xsd:maxLength value="255"/>
        </xsd:restriction>
      </xsd:simpleType>
    </xsd:element>
    <xsd:element name="Height" ma:index="40" nillable="true" ma:displayName="Height" ma:description="" ma:internalName="Height">
      <xsd:simpleType>
        <xsd:restriction base="dms:Text">
          <xsd:maxLength value="255"/>
        </xsd:restriction>
      </xsd:simpleType>
    </xsd:element>
    <xsd:element name="EXIF_x0020_Version" ma:index="41" nillable="true" ma:displayName="EXIF Version" ma:description="" ma:internalName="EXIF_x0020_Version">
      <xsd:simpleType>
        <xsd:restriction base="dms:Text">
          <xsd:maxLength value="255"/>
        </xsd:restriction>
      </xsd:simpleType>
    </xsd:element>
    <xsd:element name="Exposure_x0020_Bias" ma:index="42" nillable="true" ma:displayName="Exposure Bias" ma:description="" ma:internalName="Exposure_x0020_Bias">
      <xsd:simpleType>
        <xsd:restriction base="dms:Text">
          <xsd:maxLength value="255"/>
        </xsd:restriction>
      </xsd:simpleType>
    </xsd:element>
    <xsd:element name="Exposure_x0020_Program" ma:index="43" nillable="true" ma:displayName="Exposure Program" ma:description="" ma:internalName="Exposure_x0020_Program">
      <xsd:simpleType>
        <xsd:restriction base="dms:Text">
          <xsd:maxLength value="255"/>
        </xsd:restriction>
      </xsd:simpleType>
    </xsd:element>
    <xsd:element name="Exposure_x0020_Time" ma:index="44" nillable="true" ma:displayName="Exposure Time" ma:description="" ma:internalName="Exposure_x0020_Time">
      <xsd:simpleType>
        <xsd:restriction base="dms:Text">
          <xsd:maxLength value="255"/>
        </xsd:restriction>
      </xsd:simpleType>
    </xsd:element>
    <xsd:element name="F_x002d_Stop" ma:index="45" nillable="true" ma:displayName="F-Stop" ma:description="" ma:internalName="F_x002d_Stop">
      <xsd:simpleType>
        <xsd:restriction base="dms:Text">
          <xsd:maxLength value="255"/>
        </xsd:restriction>
      </xsd:simpleType>
    </xsd:element>
    <xsd:element name="Flash_x0020_Mode" ma:index="46" nillable="true" ma:displayName="Flash Mode" ma:description="" ma:internalName="Flash_x0020_Mode">
      <xsd:simpleType>
        <xsd:restriction base="dms:Text">
          <xsd:maxLength value="255"/>
        </xsd:restriction>
      </xsd:simpleType>
    </xsd:element>
    <xsd:element name="Focal_x0020_Length" ma:index="47" nillable="true" ma:displayName="Focal Length" ma:description="" ma:internalName="Focal_x0020_Length">
      <xsd:simpleType>
        <xsd:restriction base="dms:Text">
          <xsd:maxLength value="255"/>
        </xsd:restriction>
      </xsd:simpleType>
    </xsd:element>
    <xsd:element name="_x0033_5mm_x0020_Focal_x0020_Length" ma:index="48" nillable="true" ma:displayName="35mm Focal Length" ma:description="" ma:internalName="_x0033_5mm_x0020_Focal_x0020_Length">
      <xsd:simpleType>
        <xsd:restriction base="dms:Text">
          <xsd:maxLength value="255"/>
        </xsd:restriction>
      </xsd:simpleType>
    </xsd:element>
    <xsd:element name="ISO_x0020_Speed" ma:index="49" nillable="true" ma:displayName="ISO Speed" ma:description="" ma:internalName="ISO_x0020_Speed">
      <xsd:simpleType>
        <xsd:restriction base="dms:Text">
          <xsd:maxLength value="255"/>
        </xsd:restriction>
      </xsd:simpleType>
    </xsd:element>
    <xsd:element name="Metering_x0020_Mode" ma:index="50" nillable="true" ma:displayName="Metering Mode" ma:description="" ma:internalName="Metering_x0020_Mode">
      <xsd:simpleType>
        <xsd:restriction base="dms:Text">
          <xsd:maxLength value="255"/>
        </xsd:restriction>
      </xsd:simpleType>
    </xsd:element>
    <xsd:element name="Program_x0020_Mode" ma:index="51" nillable="true" ma:displayName="Program Mode" ma:description="" ma:internalName="Program_x0020_Mode">
      <xsd:simpleType>
        <xsd:restriction base="dms:Text">
          <xsd:maxLength value="255"/>
        </xsd:restriction>
      </xsd:simpleType>
    </xsd:element>
    <xsd:element name="White_x0020_Balance" ma:index="52" nillable="true" ma:displayName="White Balance" ma:description="" ma:internalName="White_x0020_Balance">
      <xsd:simpleType>
        <xsd:restriction base="dms:Text">
          <xsd:maxLength value="255"/>
        </xsd:restriction>
      </xsd:simpleType>
    </xsd:element>
    <xsd:element name="Tags" ma:index="53" nillable="true" ma:displayName="Tags" ma:description="" ma:internalName="Tags">
      <xsd:simpleType>
        <xsd:restriction base="dms:Text">
          <xsd:maxLength value="255"/>
        </xsd:restriction>
      </xsd:simpleType>
    </xsd:element>
    <xsd:element name="Category" ma:index="55" nillable="true" ma:displayName="Category" ma:description="" ma:internalName="Category">
      <xsd:simpleType>
        <xsd:restriction base="dms:Text">
          <xsd:maxLength value="255"/>
        </xsd:restriction>
      </xsd:simpleType>
    </xsd:element>
    <xsd:element name="Comments" ma:index="56" nillable="true" ma:displayName="Comments" ma:description="" ma:internalName="Comments">
      <xsd:simpleType>
        <xsd:restriction base="dms:Text">
          <xsd:maxLength value="255"/>
        </xsd:restriction>
      </xsd:simpleType>
    </xsd:element>
    <xsd:element name="Saturation" ma:index="57" nillable="true" ma:displayName="Saturation" ma:description="" ma:internalName="Saturation">
      <xsd:simpleType>
        <xsd:restriction base="dms:Text">
          <xsd:maxLength value="255"/>
        </xsd:restriction>
      </xsd:simpleType>
    </xsd:element>
    <xsd:element name="Orientation" ma:index="58" nillable="true" ma:displayName="Orientation" ma:description="" ma:internalName="Orientation">
      <xsd:simpleType>
        <xsd:restriction base="dms:Text">
          <xsd:maxLength value="255"/>
        </xsd:restriction>
      </xsd:simpleType>
    </xsd:element>
    <xsd:element name="Light_x0020_Source" ma:index="59" nillable="true" ma:displayName="Light Source" ma:description="" ma:internalName="Light_x0020_Source">
      <xsd:simpleType>
        <xsd:restriction base="dms:Text">
          <xsd:maxLength value="255"/>
        </xsd:restriction>
      </xsd:simpleType>
    </xsd:element>
    <xsd:element name="Max_x0020_Aperture" ma:index="60" nillable="true" ma:displayName="Max Aperture" ma:description="" ma:internalName="Max_x0020_Aperture">
      <xsd:simpleType>
        <xsd:restriction base="dms:Text">
          <xsd:maxLength value="255"/>
        </xsd:restriction>
      </xsd:simpleType>
    </xsd:element>
    <xsd:element name="Link_x0020_Target" ma:index="61" nillable="true" ma:displayName="Link Target" ma:description="" ma:internalName="Link_x0020_Target">
      <xsd:simpleType>
        <xsd:restriction base="dms:Text">
          <xsd:maxLength value="255"/>
        </xsd:restriction>
      </xsd:simpleType>
    </xsd:element>
    <xsd:element name="URL" ma:index="62" nillable="true" ma:displayName="URL" ma:description="" ma:internalName="URL">
      <xsd:simpleType>
        <xsd:restriction base="dms:Text">
          <xsd:maxLength value="255"/>
        </xsd:restriction>
      </xsd:simpleType>
    </xsd:element>
    <xsd:element name="MediaServiceMetadata" ma:index="6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6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6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6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6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6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6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7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7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76" nillable="true" ma:displayName="Length (seconds)" ma:internalName="MediaLengthInSeconds" ma:readOnly="true">
      <xsd:simpleType>
        <xsd:restriction base="dms:Unknown"/>
      </xsd:simpleType>
    </xsd:element>
    <xsd:element name="_activity" ma:index="7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7a581-3a6f-45be-bc91-dc2e17c3bacc" elementFormDefault="qualified">
    <xsd:import namespace="http://schemas.microsoft.com/office/2006/documentManagement/types"/>
    <xsd:import namespace="http://schemas.microsoft.com/office/infopath/2007/PartnerControls"/>
    <xsd:element name="SharedWithUsers" ma:index="7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7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5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E31A89-81AD-423E-B8F4-B2AEC9DB8E23}">
  <ds:schemaRefs>
    <ds:schemaRef ds:uri="http://purl.org/dc/terms/"/>
    <ds:schemaRef ds:uri="http://schemas.openxmlformats.org/package/2006/metadata/core-properties"/>
    <ds:schemaRef ds:uri="54c296e3-9005-469a-af59-b5f6a889ce2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4be7a581-3a6f-45be-bc91-dc2e17c3bac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5137D69-3E07-48DA-A255-DC772A41E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296e3-9005-469a-af59-b5f6a889ce25"/>
    <ds:schemaRef ds:uri="4be7a581-3a6f-45be-bc91-dc2e17c3ba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85673D-2626-4191-965A-DB8417DDEC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353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The landscape</vt:lpstr>
      <vt:lpstr>The challenge</vt:lpstr>
      <vt:lpstr>Surfing in the Dark</vt:lpstr>
      <vt:lpstr>Big Visions</vt:lpstr>
      <vt:lpstr>PowerPoint Presentation</vt:lpstr>
      <vt:lpstr>Next Steps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Bloedorn</dc:creator>
  <cp:lastModifiedBy>Sarah Bloedorn</cp:lastModifiedBy>
  <cp:revision>16</cp:revision>
  <dcterms:created xsi:type="dcterms:W3CDTF">2023-04-16T23:48:02Z</dcterms:created>
  <dcterms:modified xsi:type="dcterms:W3CDTF">2023-05-01T04:22:02Z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0x0101006FA42A4F16013E4083236BDE1E400597</vt:lpwstr>
  </property>
</Properties>
</file>