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288" r:id="rId6"/>
    <p:sldId id="291" r:id="rId7"/>
    <p:sldId id="290" r:id="rId8"/>
    <p:sldId id="322" r:id="rId9"/>
    <p:sldId id="305" r:id="rId10"/>
    <p:sldId id="306" r:id="rId11"/>
    <p:sldId id="320" r:id="rId12"/>
    <p:sldId id="289" r:id="rId13"/>
    <p:sldId id="319" r:id="rId14"/>
    <p:sldId id="323" r:id="rId15"/>
    <p:sldId id="295" r:id="rId16"/>
    <p:sldId id="298" r:id="rId17"/>
    <p:sldId id="315" r:id="rId18"/>
    <p:sldId id="270" r:id="rId19"/>
  </p:sldIdLst>
  <p:sldSz cx="13004800" cy="97536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7292A2E-F333-43FB-9621-5CBBE7FDCDC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0" autoAdjust="0"/>
    <p:restoredTop sz="86433" autoAdjust="0"/>
  </p:normalViewPr>
  <p:slideViewPr>
    <p:cSldViewPr snapToGrid="0">
      <p:cViewPr varScale="1">
        <p:scale>
          <a:sx n="50" d="100"/>
          <a:sy n="50" d="100"/>
        </p:scale>
        <p:origin x="835" y="43"/>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AU" dirty="0"/>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4F8CB9D3-95A6-438C-AFC5-4D6FC7849EA0}" type="datetimeFigureOut">
              <a:rPr lang="en-AU" smtClean="0"/>
              <a:t>3/05/2023</a:t>
            </a:fld>
            <a:endParaRPr lang="en-AU" dirty="0"/>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AU"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AU" dirty="0"/>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EEE41162-43E9-4C6C-B760-0C786DE9029C}" type="slidenum">
              <a:rPr lang="en-AU" smtClean="0"/>
              <a:t>‹#›</a:t>
            </a:fld>
            <a:endParaRPr lang="en-AU" dirty="0"/>
          </a:p>
        </p:txBody>
      </p:sp>
    </p:spTree>
    <p:extLst>
      <p:ext uri="{BB962C8B-B14F-4D97-AF65-F5344CB8AC3E}">
        <p14:creationId xmlns:p14="http://schemas.microsoft.com/office/powerpoint/2010/main" val="3087937043"/>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E41162-43E9-4C6C-B760-0C786DE9029C}" type="slidenum">
              <a:rPr lang="en-AU" smtClean="0"/>
              <a:t>2</a:t>
            </a:fld>
            <a:endParaRPr lang="en-AU" dirty="0"/>
          </a:p>
        </p:txBody>
      </p:sp>
    </p:spTree>
    <p:extLst>
      <p:ext uri="{BB962C8B-B14F-4D97-AF65-F5344CB8AC3E}">
        <p14:creationId xmlns:p14="http://schemas.microsoft.com/office/powerpoint/2010/main" val="3245143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E41162-43E9-4C6C-B760-0C786DE9029C}" type="slidenum">
              <a:rPr lang="en-AU" smtClean="0"/>
              <a:t>14</a:t>
            </a:fld>
            <a:endParaRPr lang="en-AU" dirty="0"/>
          </a:p>
        </p:txBody>
      </p:sp>
    </p:spTree>
    <p:extLst>
      <p:ext uri="{BB962C8B-B14F-4D97-AF65-F5344CB8AC3E}">
        <p14:creationId xmlns:p14="http://schemas.microsoft.com/office/powerpoint/2010/main" val="4024633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E41162-43E9-4C6C-B760-0C786DE9029C}" type="slidenum">
              <a:rPr lang="en-AU" smtClean="0"/>
              <a:t>3</a:t>
            </a:fld>
            <a:endParaRPr lang="en-AU" dirty="0"/>
          </a:p>
        </p:txBody>
      </p:sp>
    </p:spTree>
    <p:extLst>
      <p:ext uri="{BB962C8B-B14F-4D97-AF65-F5344CB8AC3E}">
        <p14:creationId xmlns:p14="http://schemas.microsoft.com/office/powerpoint/2010/main" val="348145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E41162-43E9-4C6C-B760-0C786DE9029C}" type="slidenum">
              <a:rPr lang="en-AU" smtClean="0"/>
              <a:t>4</a:t>
            </a:fld>
            <a:endParaRPr lang="en-AU" dirty="0"/>
          </a:p>
        </p:txBody>
      </p:sp>
    </p:spTree>
    <p:extLst>
      <p:ext uri="{BB962C8B-B14F-4D97-AF65-F5344CB8AC3E}">
        <p14:creationId xmlns:p14="http://schemas.microsoft.com/office/powerpoint/2010/main" val="778716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E41162-43E9-4C6C-B760-0C786DE9029C}" type="slidenum">
              <a:rPr lang="en-AU" smtClean="0"/>
              <a:t>5</a:t>
            </a:fld>
            <a:endParaRPr lang="en-AU" dirty="0"/>
          </a:p>
        </p:txBody>
      </p:sp>
    </p:spTree>
    <p:extLst>
      <p:ext uri="{BB962C8B-B14F-4D97-AF65-F5344CB8AC3E}">
        <p14:creationId xmlns:p14="http://schemas.microsoft.com/office/powerpoint/2010/main" val="307942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E41162-43E9-4C6C-B760-0C786DE9029C}" type="slidenum">
              <a:rPr lang="en-AU" smtClean="0"/>
              <a:t>6</a:t>
            </a:fld>
            <a:endParaRPr lang="en-AU" dirty="0"/>
          </a:p>
        </p:txBody>
      </p:sp>
    </p:spTree>
    <p:extLst>
      <p:ext uri="{BB962C8B-B14F-4D97-AF65-F5344CB8AC3E}">
        <p14:creationId xmlns:p14="http://schemas.microsoft.com/office/powerpoint/2010/main" val="1719804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E41162-43E9-4C6C-B760-0C786DE9029C}" type="slidenum">
              <a:rPr lang="en-AU" smtClean="0"/>
              <a:t>7</a:t>
            </a:fld>
            <a:endParaRPr lang="en-AU" dirty="0"/>
          </a:p>
        </p:txBody>
      </p:sp>
    </p:spTree>
    <p:extLst>
      <p:ext uri="{BB962C8B-B14F-4D97-AF65-F5344CB8AC3E}">
        <p14:creationId xmlns:p14="http://schemas.microsoft.com/office/powerpoint/2010/main" val="210818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Could be something for measurement,</a:t>
            </a:r>
          </a:p>
          <a:p>
            <a:r>
              <a:rPr lang="en-AU" dirty="0"/>
              <a:t>Could be something to indicate which way is up.</a:t>
            </a:r>
          </a:p>
        </p:txBody>
      </p:sp>
      <p:sp>
        <p:nvSpPr>
          <p:cNvPr id="4" name="Slide Number Placeholder 3"/>
          <p:cNvSpPr>
            <a:spLocks noGrp="1"/>
          </p:cNvSpPr>
          <p:nvPr>
            <p:ph type="sldNum" sz="quarter" idx="5"/>
          </p:nvPr>
        </p:nvSpPr>
        <p:spPr/>
        <p:txBody>
          <a:bodyPr/>
          <a:lstStyle/>
          <a:p>
            <a:fld id="{EEE41162-43E9-4C6C-B760-0C786DE9029C}" type="slidenum">
              <a:rPr lang="en-AU" smtClean="0"/>
              <a:t>9</a:t>
            </a:fld>
            <a:endParaRPr lang="en-AU" dirty="0"/>
          </a:p>
        </p:txBody>
      </p:sp>
    </p:spTree>
    <p:extLst>
      <p:ext uri="{BB962C8B-B14F-4D97-AF65-F5344CB8AC3E}">
        <p14:creationId xmlns:p14="http://schemas.microsoft.com/office/powerpoint/2010/main" val="2180046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E41162-43E9-4C6C-B760-0C786DE9029C}" type="slidenum">
              <a:rPr lang="en-AU" smtClean="0"/>
              <a:t>10</a:t>
            </a:fld>
            <a:endParaRPr lang="en-AU" dirty="0"/>
          </a:p>
        </p:txBody>
      </p:sp>
    </p:spTree>
    <p:extLst>
      <p:ext uri="{BB962C8B-B14F-4D97-AF65-F5344CB8AC3E}">
        <p14:creationId xmlns:p14="http://schemas.microsoft.com/office/powerpoint/2010/main" val="4000691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E41162-43E9-4C6C-B760-0C786DE9029C}" type="slidenum">
              <a:rPr lang="en-AU" smtClean="0"/>
              <a:t>11</a:t>
            </a:fld>
            <a:endParaRPr lang="en-AU" dirty="0"/>
          </a:p>
        </p:txBody>
      </p:sp>
    </p:spTree>
    <p:extLst>
      <p:ext uri="{BB962C8B-B14F-4D97-AF65-F5344CB8AC3E}">
        <p14:creationId xmlns:p14="http://schemas.microsoft.com/office/powerpoint/2010/main" val="1514099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ption 1">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3486" y="8004189"/>
            <a:ext cx="3888000" cy="1248000"/>
          </a:xfrm>
          <a:prstGeom prst="rect">
            <a:avLst/>
          </a:prstGeom>
        </p:spPr>
      </p:pic>
      <p:sp>
        <p:nvSpPr>
          <p:cNvPr id="26" name="Text Placeholder 10"/>
          <p:cNvSpPr>
            <a:spLocks noGrp="1"/>
          </p:cNvSpPr>
          <p:nvPr>
            <p:ph type="body" sz="quarter" idx="14" hasCustomPrompt="1"/>
          </p:nvPr>
        </p:nvSpPr>
        <p:spPr>
          <a:xfrm>
            <a:off x="1109663" y="4250079"/>
            <a:ext cx="5108391" cy="1214930"/>
          </a:xfrm>
          <a:solidFill>
            <a:schemeClr val="bg2"/>
          </a:solidFill>
        </p:spPr>
        <p:txBody>
          <a:bodyPr wrap="none" lIns="234000" tIns="0" rIns="234000" bIns="144000">
            <a:spAutoFit/>
          </a:bodyPr>
          <a:lstStyle>
            <a:lvl1pPr>
              <a:defRPr sz="6950">
                <a:solidFill>
                  <a:schemeClr val="tx2"/>
                </a:solidFill>
              </a:defRPr>
            </a:lvl1pPr>
          </a:lstStyle>
          <a:p>
            <a:pPr lvl="0"/>
            <a:r>
              <a:rPr lang="en-US" dirty="0"/>
              <a:t>Title Line 4</a:t>
            </a:r>
            <a:endParaRPr lang="en-AU" dirty="0"/>
          </a:p>
        </p:txBody>
      </p:sp>
      <p:sp>
        <p:nvSpPr>
          <p:cNvPr id="27" name="Text Placeholder 10"/>
          <p:cNvSpPr>
            <a:spLocks noGrp="1"/>
          </p:cNvSpPr>
          <p:nvPr>
            <p:ph type="body" sz="quarter" idx="15" hasCustomPrompt="1"/>
          </p:nvPr>
        </p:nvSpPr>
        <p:spPr>
          <a:xfrm>
            <a:off x="1109663" y="3284644"/>
            <a:ext cx="5108391" cy="1142227"/>
          </a:xfrm>
          <a:solidFill>
            <a:schemeClr val="bg2"/>
          </a:solidFill>
        </p:spPr>
        <p:txBody>
          <a:bodyPr wrap="none" lIns="234000" tIns="0" rIns="234000" bIns="72000">
            <a:spAutoFit/>
          </a:bodyPr>
          <a:lstStyle>
            <a:lvl1pPr>
              <a:defRPr sz="6950">
                <a:solidFill>
                  <a:schemeClr val="tx2"/>
                </a:solidFill>
              </a:defRPr>
            </a:lvl1pPr>
          </a:lstStyle>
          <a:p>
            <a:pPr lvl="0"/>
            <a:r>
              <a:rPr lang="en-US" dirty="0"/>
              <a:t>Title Line 3</a:t>
            </a:r>
            <a:endParaRPr lang="en-AU" dirty="0"/>
          </a:p>
        </p:txBody>
      </p:sp>
      <p:sp>
        <p:nvSpPr>
          <p:cNvPr id="24" name="Text Placeholder 10"/>
          <p:cNvSpPr>
            <a:spLocks noGrp="1"/>
          </p:cNvSpPr>
          <p:nvPr>
            <p:ph type="body" sz="quarter" idx="12" hasCustomPrompt="1"/>
          </p:nvPr>
        </p:nvSpPr>
        <p:spPr>
          <a:xfrm>
            <a:off x="1109663" y="2308186"/>
            <a:ext cx="5108391" cy="1178578"/>
          </a:xfrm>
          <a:solidFill>
            <a:schemeClr val="bg2"/>
          </a:solidFill>
        </p:spPr>
        <p:txBody>
          <a:bodyPr wrap="none" lIns="234000" tIns="0" rIns="234000" bIns="108000" anchor="t">
            <a:spAutoFit/>
          </a:bodyPr>
          <a:lstStyle>
            <a:lvl1pPr>
              <a:defRPr sz="6950">
                <a:solidFill>
                  <a:schemeClr val="tx2"/>
                </a:solidFill>
              </a:defRPr>
            </a:lvl1pPr>
          </a:lstStyle>
          <a:p>
            <a:pPr lvl="0"/>
            <a:r>
              <a:rPr lang="en-US" dirty="0"/>
              <a:t>Title Line 2</a:t>
            </a:r>
            <a:endParaRPr lang="en-AU" dirty="0"/>
          </a:p>
        </p:txBody>
      </p:sp>
      <p:sp>
        <p:nvSpPr>
          <p:cNvPr id="25" name="Text Placeholder 10"/>
          <p:cNvSpPr>
            <a:spLocks noGrp="1"/>
          </p:cNvSpPr>
          <p:nvPr>
            <p:ph type="body" sz="quarter" idx="13" hasCustomPrompt="1"/>
          </p:nvPr>
        </p:nvSpPr>
        <p:spPr>
          <a:xfrm>
            <a:off x="1109663" y="1164546"/>
            <a:ext cx="5108391" cy="1287633"/>
          </a:xfrm>
          <a:solidFill>
            <a:schemeClr val="bg2"/>
          </a:solidFill>
        </p:spPr>
        <p:txBody>
          <a:bodyPr wrap="none" lIns="234000" tIns="180000" rIns="234000" bIns="36000">
            <a:spAutoFit/>
          </a:bodyPr>
          <a:lstStyle>
            <a:lvl1pPr>
              <a:defRPr sz="6950">
                <a:solidFill>
                  <a:schemeClr val="tx2"/>
                </a:solidFill>
              </a:defRPr>
            </a:lvl1pPr>
          </a:lstStyle>
          <a:p>
            <a:pPr lvl="0"/>
            <a:r>
              <a:rPr lang="en-US" dirty="0"/>
              <a:t>Title Line 1</a:t>
            </a:r>
            <a:endParaRPr lang="en-AU" dirty="0"/>
          </a:p>
        </p:txBody>
      </p:sp>
    </p:spTree>
    <p:extLst>
      <p:ext uri="{BB962C8B-B14F-4D97-AF65-F5344CB8AC3E}">
        <p14:creationId xmlns:p14="http://schemas.microsoft.com/office/powerpoint/2010/main" val="266140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End_Slide">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7056" y="4174723"/>
            <a:ext cx="5829112" cy="1871073"/>
          </a:xfrm>
          <a:prstGeom prst="rect">
            <a:avLst/>
          </a:prstGeom>
        </p:spPr>
      </p:pic>
    </p:spTree>
  </p:cSld>
  <p:clrMapOvr>
    <a:masterClrMapping/>
  </p:clrMapOvr>
  <p:extLst>
    <p:ext uri="{DCECCB84-F9BA-43D5-87BE-67443E8EF086}">
      <p15:sldGuideLst xmlns:p15="http://schemas.microsoft.com/office/powerpoint/2012/main">
        <p15:guide id="1" orient="horz" pos="3072" userDrawn="1">
          <p15:clr>
            <a:srgbClr val="FBAE40"/>
          </p15:clr>
        </p15:guide>
        <p15:guide id="2" pos="40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ption 2">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3486" y="8004189"/>
            <a:ext cx="3888000" cy="1248000"/>
          </a:xfrm>
          <a:prstGeom prst="rect">
            <a:avLst/>
          </a:prstGeom>
        </p:spPr>
      </p:pic>
      <p:sp>
        <p:nvSpPr>
          <p:cNvPr id="22" name="Text Placeholder 21"/>
          <p:cNvSpPr>
            <a:spLocks noGrp="1"/>
          </p:cNvSpPr>
          <p:nvPr>
            <p:ph type="body" sz="quarter" idx="16" hasCustomPrompt="1"/>
          </p:nvPr>
        </p:nvSpPr>
        <p:spPr>
          <a:xfrm>
            <a:off x="1095373" y="5815990"/>
            <a:ext cx="5392737" cy="463105"/>
          </a:xfrm>
        </p:spPr>
        <p:txBody>
          <a:bodyPr tIns="0">
            <a:noAutofit/>
          </a:bodyPr>
          <a:lstStyle>
            <a:lvl1pPr>
              <a:spcAft>
                <a:spcPts val="0"/>
              </a:spcAft>
              <a:defRPr sz="2600">
                <a:solidFill>
                  <a:schemeClr val="bg2"/>
                </a:solidFill>
              </a:defRPr>
            </a:lvl1pPr>
          </a:lstStyle>
          <a:p>
            <a:pPr lvl="0"/>
            <a:r>
              <a:rPr lang="en-US" dirty="0"/>
              <a:t>Sub heading (optional)</a:t>
            </a:r>
            <a:endParaRPr lang="en-AU" dirty="0"/>
          </a:p>
        </p:txBody>
      </p:sp>
      <p:sp>
        <p:nvSpPr>
          <p:cNvPr id="23" name="Text Placeholder 21"/>
          <p:cNvSpPr>
            <a:spLocks noGrp="1"/>
          </p:cNvSpPr>
          <p:nvPr>
            <p:ph type="body" sz="quarter" idx="17" hasCustomPrompt="1"/>
          </p:nvPr>
        </p:nvSpPr>
        <p:spPr>
          <a:xfrm>
            <a:off x="1095373" y="6279094"/>
            <a:ext cx="5392737" cy="998005"/>
          </a:xfrm>
        </p:spPr>
        <p:txBody>
          <a:bodyPr tIns="0">
            <a:noAutofit/>
          </a:bodyPr>
          <a:lstStyle>
            <a:lvl1pPr>
              <a:spcAft>
                <a:spcPts val="0"/>
              </a:spcAft>
              <a:defRPr sz="1800" baseline="0">
                <a:solidFill>
                  <a:schemeClr val="bg2"/>
                </a:solidFill>
              </a:defRPr>
            </a:lvl1pPr>
          </a:lstStyle>
          <a:p>
            <a:pPr lvl="0"/>
            <a:r>
              <a:rPr lang="en-AU" dirty="0"/>
              <a:t>Month / Presenter Name / Title of Presentation</a:t>
            </a:r>
          </a:p>
        </p:txBody>
      </p:sp>
      <p:sp>
        <p:nvSpPr>
          <p:cNvPr id="32" name="Text Placeholder 10"/>
          <p:cNvSpPr>
            <a:spLocks noGrp="1"/>
          </p:cNvSpPr>
          <p:nvPr>
            <p:ph type="body" sz="quarter" idx="14" hasCustomPrompt="1"/>
          </p:nvPr>
        </p:nvSpPr>
        <p:spPr>
          <a:xfrm>
            <a:off x="1109663" y="4250079"/>
            <a:ext cx="5108391" cy="1214930"/>
          </a:xfrm>
          <a:solidFill>
            <a:schemeClr val="bg2"/>
          </a:solidFill>
        </p:spPr>
        <p:txBody>
          <a:bodyPr wrap="none" lIns="234000" tIns="0" rIns="234000" bIns="144000">
            <a:spAutoFit/>
          </a:bodyPr>
          <a:lstStyle>
            <a:lvl1pPr>
              <a:defRPr sz="6950">
                <a:solidFill>
                  <a:schemeClr val="tx2"/>
                </a:solidFill>
              </a:defRPr>
            </a:lvl1pPr>
          </a:lstStyle>
          <a:p>
            <a:pPr lvl="0"/>
            <a:r>
              <a:rPr lang="en-US" dirty="0"/>
              <a:t>Title Line 4</a:t>
            </a:r>
            <a:endParaRPr lang="en-AU" dirty="0"/>
          </a:p>
        </p:txBody>
      </p:sp>
      <p:sp>
        <p:nvSpPr>
          <p:cNvPr id="33" name="Text Placeholder 10"/>
          <p:cNvSpPr>
            <a:spLocks noGrp="1"/>
          </p:cNvSpPr>
          <p:nvPr>
            <p:ph type="body" sz="quarter" idx="15" hasCustomPrompt="1"/>
          </p:nvPr>
        </p:nvSpPr>
        <p:spPr>
          <a:xfrm>
            <a:off x="1109663" y="3284644"/>
            <a:ext cx="5108391" cy="1142227"/>
          </a:xfrm>
          <a:solidFill>
            <a:schemeClr val="bg2"/>
          </a:solidFill>
        </p:spPr>
        <p:txBody>
          <a:bodyPr wrap="none" lIns="234000" tIns="0" rIns="234000" bIns="72000">
            <a:spAutoFit/>
          </a:bodyPr>
          <a:lstStyle>
            <a:lvl1pPr>
              <a:defRPr sz="6950">
                <a:solidFill>
                  <a:schemeClr val="tx2"/>
                </a:solidFill>
              </a:defRPr>
            </a:lvl1pPr>
          </a:lstStyle>
          <a:p>
            <a:pPr lvl="0"/>
            <a:r>
              <a:rPr lang="en-US" dirty="0"/>
              <a:t>Title Line 3</a:t>
            </a:r>
            <a:endParaRPr lang="en-AU" dirty="0"/>
          </a:p>
        </p:txBody>
      </p:sp>
      <p:sp>
        <p:nvSpPr>
          <p:cNvPr id="34" name="Text Placeholder 10"/>
          <p:cNvSpPr>
            <a:spLocks noGrp="1"/>
          </p:cNvSpPr>
          <p:nvPr>
            <p:ph type="body" sz="quarter" idx="12" hasCustomPrompt="1"/>
          </p:nvPr>
        </p:nvSpPr>
        <p:spPr>
          <a:xfrm>
            <a:off x="1109663" y="2308186"/>
            <a:ext cx="5108391" cy="1178578"/>
          </a:xfrm>
          <a:solidFill>
            <a:schemeClr val="bg2"/>
          </a:solidFill>
        </p:spPr>
        <p:txBody>
          <a:bodyPr wrap="none" lIns="234000" tIns="0" rIns="234000" bIns="108000">
            <a:spAutoFit/>
          </a:bodyPr>
          <a:lstStyle>
            <a:lvl1pPr>
              <a:defRPr sz="6950">
                <a:solidFill>
                  <a:schemeClr val="tx2"/>
                </a:solidFill>
              </a:defRPr>
            </a:lvl1pPr>
          </a:lstStyle>
          <a:p>
            <a:pPr lvl="0"/>
            <a:r>
              <a:rPr lang="en-US" dirty="0"/>
              <a:t>Title Line 2</a:t>
            </a:r>
            <a:endParaRPr lang="en-AU" dirty="0"/>
          </a:p>
        </p:txBody>
      </p:sp>
      <p:sp>
        <p:nvSpPr>
          <p:cNvPr id="35" name="Text Placeholder 10"/>
          <p:cNvSpPr>
            <a:spLocks noGrp="1"/>
          </p:cNvSpPr>
          <p:nvPr>
            <p:ph type="body" sz="quarter" idx="13" hasCustomPrompt="1"/>
          </p:nvPr>
        </p:nvSpPr>
        <p:spPr>
          <a:xfrm>
            <a:off x="1109663" y="1164546"/>
            <a:ext cx="5108391" cy="1287633"/>
          </a:xfrm>
          <a:solidFill>
            <a:schemeClr val="bg2"/>
          </a:solidFill>
        </p:spPr>
        <p:txBody>
          <a:bodyPr wrap="none" lIns="234000" tIns="180000" rIns="234000" bIns="36000">
            <a:spAutoFit/>
          </a:bodyPr>
          <a:lstStyle>
            <a:lvl1pPr>
              <a:defRPr sz="6950">
                <a:solidFill>
                  <a:schemeClr val="tx2"/>
                </a:solidFill>
              </a:defRPr>
            </a:lvl1pPr>
          </a:lstStyle>
          <a:p>
            <a:pPr lvl="0"/>
            <a:r>
              <a:rPr lang="en-US" dirty="0"/>
              <a:t>Title Line 1</a:t>
            </a:r>
            <a:endParaRPr lang="en-AU" dirty="0"/>
          </a:p>
        </p:txBody>
      </p:sp>
    </p:spTree>
    <p:extLst>
      <p:ext uri="{BB962C8B-B14F-4D97-AF65-F5344CB8AC3E}">
        <p14:creationId xmlns:p14="http://schemas.microsoft.com/office/powerpoint/2010/main" val="164286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_SubHeader">
    <p:bg>
      <p:bgPr>
        <a:solidFill>
          <a:schemeClr val="bg1"/>
        </a:solidFill>
        <a:effectLst/>
      </p:bgPr>
    </p:bg>
    <p:spTree>
      <p:nvGrpSpPr>
        <p:cNvPr id="1" name=""/>
        <p:cNvGrpSpPr/>
        <p:nvPr/>
      </p:nvGrpSpPr>
      <p:grpSpPr>
        <a:xfrm>
          <a:off x="0" y="0"/>
          <a:ext cx="0" cy="0"/>
          <a:chOff x="0" y="0"/>
          <a:chExt cx="0" cy="0"/>
        </a:xfrm>
      </p:grpSpPr>
      <p:sp>
        <p:nvSpPr>
          <p:cNvPr id="32" name="Text Placeholder 10"/>
          <p:cNvSpPr>
            <a:spLocks noGrp="1"/>
          </p:cNvSpPr>
          <p:nvPr>
            <p:ph type="body" sz="quarter" idx="14" hasCustomPrompt="1"/>
          </p:nvPr>
        </p:nvSpPr>
        <p:spPr>
          <a:xfrm>
            <a:off x="1109663" y="4250079"/>
            <a:ext cx="5108391" cy="1214930"/>
          </a:xfrm>
          <a:solidFill>
            <a:schemeClr val="bg2"/>
          </a:solidFill>
        </p:spPr>
        <p:txBody>
          <a:bodyPr wrap="none" lIns="234000" tIns="0" rIns="234000" bIns="144000">
            <a:spAutoFit/>
          </a:bodyPr>
          <a:lstStyle>
            <a:lvl1pPr>
              <a:defRPr sz="6950">
                <a:solidFill>
                  <a:schemeClr val="tx2"/>
                </a:solidFill>
              </a:defRPr>
            </a:lvl1pPr>
          </a:lstStyle>
          <a:p>
            <a:pPr lvl="0"/>
            <a:r>
              <a:rPr lang="en-US" dirty="0"/>
              <a:t>Title Line 4</a:t>
            </a:r>
            <a:endParaRPr lang="en-AU" dirty="0"/>
          </a:p>
        </p:txBody>
      </p:sp>
      <p:sp>
        <p:nvSpPr>
          <p:cNvPr id="33" name="Text Placeholder 10"/>
          <p:cNvSpPr>
            <a:spLocks noGrp="1"/>
          </p:cNvSpPr>
          <p:nvPr>
            <p:ph type="body" sz="quarter" idx="15" hasCustomPrompt="1"/>
          </p:nvPr>
        </p:nvSpPr>
        <p:spPr>
          <a:xfrm>
            <a:off x="1109663" y="3284644"/>
            <a:ext cx="5108391" cy="1142227"/>
          </a:xfrm>
          <a:solidFill>
            <a:schemeClr val="bg2"/>
          </a:solidFill>
        </p:spPr>
        <p:txBody>
          <a:bodyPr wrap="none" lIns="234000" tIns="0" rIns="234000" bIns="72000">
            <a:spAutoFit/>
          </a:bodyPr>
          <a:lstStyle>
            <a:lvl1pPr>
              <a:defRPr sz="6950">
                <a:solidFill>
                  <a:schemeClr val="tx2"/>
                </a:solidFill>
              </a:defRPr>
            </a:lvl1pPr>
          </a:lstStyle>
          <a:p>
            <a:pPr lvl="0"/>
            <a:r>
              <a:rPr lang="en-US" dirty="0"/>
              <a:t>Title Line 3</a:t>
            </a:r>
            <a:endParaRPr lang="en-AU" dirty="0"/>
          </a:p>
        </p:txBody>
      </p:sp>
      <p:sp>
        <p:nvSpPr>
          <p:cNvPr id="34" name="Text Placeholder 10"/>
          <p:cNvSpPr>
            <a:spLocks noGrp="1"/>
          </p:cNvSpPr>
          <p:nvPr>
            <p:ph type="body" sz="quarter" idx="12" hasCustomPrompt="1"/>
          </p:nvPr>
        </p:nvSpPr>
        <p:spPr>
          <a:xfrm>
            <a:off x="1109663" y="2308186"/>
            <a:ext cx="5108391" cy="1178578"/>
          </a:xfrm>
          <a:solidFill>
            <a:schemeClr val="bg2"/>
          </a:solidFill>
        </p:spPr>
        <p:txBody>
          <a:bodyPr wrap="none" lIns="234000" tIns="0" rIns="234000" bIns="108000">
            <a:spAutoFit/>
          </a:bodyPr>
          <a:lstStyle>
            <a:lvl1pPr>
              <a:defRPr sz="6950">
                <a:solidFill>
                  <a:schemeClr val="tx2"/>
                </a:solidFill>
              </a:defRPr>
            </a:lvl1pPr>
          </a:lstStyle>
          <a:p>
            <a:pPr lvl="0"/>
            <a:r>
              <a:rPr lang="en-US" dirty="0"/>
              <a:t>Title Line 2</a:t>
            </a:r>
            <a:endParaRPr lang="en-AU" dirty="0"/>
          </a:p>
        </p:txBody>
      </p:sp>
      <p:sp>
        <p:nvSpPr>
          <p:cNvPr id="35" name="Text Placeholder 10"/>
          <p:cNvSpPr>
            <a:spLocks noGrp="1"/>
          </p:cNvSpPr>
          <p:nvPr>
            <p:ph type="body" sz="quarter" idx="13" hasCustomPrompt="1"/>
          </p:nvPr>
        </p:nvSpPr>
        <p:spPr>
          <a:xfrm>
            <a:off x="1109663" y="1164546"/>
            <a:ext cx="5108391" cy="1287633"/>
          </a:xfrm>
          <a:solidFill>
            <a:schemeClr val="bg2"/>
          </a:solidFill>
        </p:spPr>
        <p:txBody>
          <a:bodyPr wrap="none" lIns="234000" tIns="180000" rIns="234000" bIns="36000">
            <a:spAutoFit/>
          </a:bodyPr>
          <a:lstStyle>
            <a:lvl1pPr>
              <a:defRPr sz="6950">
                <a:solidFill>
                  <a:schemeClr val="tx2"/>
                </a:solidFill>
              </a:defRPr>
            </a:lvl1pPr>
          </a:lstStyle>
          <a:p>
            <a:pPr lvl="0"/>
            <a:r>
              <a:rPr lang="en-US" dirty="0"/>
              <a:t>Title Line 1</a:t>
            </a:r>
            <a:endParaRPr lang="en-AU"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7463" y="8323008"/>
            <a:ext cx="2724023" cy="6103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able Placeholder 6"/>
          <p:cNvSpPr>
            <a:spLocks noGrp="1"/>
          </p:cNvSpPr>
          <p:nvPr>
            <p:ph type="tbl" sz="quarter" idx="15"/>
          </p:nvPr>
        </p:nvSpPr>
        <p:spPr>
          <a:xfrm>
            <a:off x="1117600" y="2578100"/>
            <a:ext cx="6696000" cy="5778500"/>
          </a:xfrm>
        </p:spPr>
        <p:txBody>
          <a:bodyPr lIns="180000" tIns="180000" rIns="180000" bIns="180000">
            <a:normAutofit/>
          </a:bodyPr>
          <a:lstStyle>
            <a:lvl1pPr>
              <a:defRPr sz="2000" b="0" baseline="0"/>
            </a:lvl1pPr>
          </a:lstStyle>
          <a:p>
            <a:r>
              <a:rPr lang="en-US" dirty="0"/>
              <a:t>Click icon to add table</a:t>
            </a:r>
            <a:endParaRPr lang="en-AU" dirty="0"/>
          </a:p>
        </p:txBody>
      </p:sp>
      <p:sp>
        <p:nvSpPr>
          <p:cNvPr id="2" name="Title 1"/>
          <p:cNvSpPr>
            <a:spLocks noGrp="1"/>
          </p:cNvSpPr>
          <p:nvPr>
            <p:ph type="title" hasCustomPrompt="1"/>
          </p:nvPr>
        </p:nvSpPr>
        <p:spPr/>
        <p:txBody>
          <a:bodyPr/>
          <a:lstStyle>
            <a:lvl1pPr>
              <a:defRPr/>
            </a:lvl1pPr>
          </a:lstStyle>
          <a:p>
            <a:r>
              <a:rPr lang="en-US" dirty="0"/>
              <a:t>Contents</a:t>
            </a:r>
          </a:p>
        </p:txBody>
      </p:sp>
      <p:sp>
        <p:nvSpPr>
          <p:cNvPr id="5" name="Footer Placeholder 4"/>
          <p:cNvSpPr>
            <a:spLocks noGrp="1"/>
          </p:cNvSpPr>
          <p:nvPr>
            <p:ph type="ftr" sz="quarter" idx="11"/>
          </p:nvPr>
        </p:nvSpPr>
        <p:spPr/>
        <p:txBody>
          <a:bodyPr/>
          <a:lstStyle/>
          <a:p>
            <a:r>
              <a:rPr lang="en-AU" dirty="0"/>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dirty="0"/>
          </a:p>
        </p:txBody>
      </p:sp>
    </p:spTree>
    <p:extLst>
      <p:ext uri="{BB962C8B-B14F-4D97-AF65-F5344CB8AC3E}">
        <p14:creationId xmlns:p14="http://schemas.microsoft.com/office/powerpoint/2010/main" val="151041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Page title</a:t>
            </a:r>
          </a:p>
        </p:txBody>
      </p:sp>
      <p:sp>
        <p:nvSpPr>
          <p:cNvPr id="5" name="Footer Placeholder 4"/>
          <p:cNvSpPr>
            <a:spLocks noGrp="1"/>
          </p:cNvSpPr>
          <p:nvPr>
            <p:ph type="ftr" sz="quarter" idx="11"/>
          </p:nvPr>
        </p:nvSpPr>
        <p:spPr/>
        <p:txBody>
          <a:bodyPr/>
          <a:lstStyle/>
          <a:p>
            <a:r>
              <a:rPr lang="en-AU" dirty="0"/>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dirty="0"/>
          </a:p>
        </p:txBody>
      </p:sp>
      <p:sp>
        <p:nvSpPr>
          <p:cNvPr id="10" name="Text Placeholder 9"/>
          <p:cNvSpPr>
            <a:spLocks noGrp="1"/>
          </p:cNvSpPr>
          <p:nvPr>
            <p:ph type="body" sz="quarter" idx="13" hasCustomPrompt="1"/>
          </p:nvPr>
        </p:nvSpPr>
        <p:spPr>
          <a:xfrm>
            <a:off x="1117600" y="2451100"/>
            <a:ext cx="6573600" cy="450850"/>
          </a:xfrm>
        </p:spPr>
        <p:txBody>
          <a:bodyPr/>
          <a:lstStyle>
            <a:lvl1pPr>
              <a:defRPr/>
            </a:lvl1pPr>
          </a:lstStyle>
          <a:p>
            <a:pPr lvl="0"/>
            <a:r>
              <a:rPr lang="en-US" dirty="0"/>
              <a:t>Sub heading</a:t>
            </a:r>
            <a:endParaRPr lang="en-AU" dirty="0"/>
          </a:p>
        </p:txBody>
      </p:sp>
      <p:sp>
        <p:nvSpPr>
          <p:cNvPr id="14" name="Text Placeholder 13"/>
          <p:cNvSpPr>
            <a:spLocks noGrp="1"/>
          </p:cNvSpPr>
          <p:nvPr>
            <p:ph type="body" sz="quarter" idx="14" hasCustomPrompt="1"/>
          </p:nvPr>
        </p:nvSpPr>
        <p:spPr>
          <a:xfrm>
            <a:off x="1117600" y="3106737"/>
            <a:ext cx="6573600" cy="5760000"/>
          </a:xfrm>
        </p:spPr>
        <p:txBody>
          <a:bodyPr/>
          <a:lstStyle>
            <a:lvl1pPr>
              <a:spcBef>
                <a:spcPts val="283"/>
              </a:spcBef>
              <a:spcAft>
                <a:spcPts val="283"/>
              </a:spcAft>
              <a:defRPr sz="2000"/>
            </a:lvl1pPr>
            <a:lvl2pPr>
              <a:spcBef>
                <a:spcPts val="283"/>
              </a:spcBef>
              <a:spcAft>
                <a:spcPts val="567"/>
              </a:spcAft>
              <a:defRPr b="0"/>
            </a:lvl2pPr>
            <a:lvl3pPr marL="216000" indent="-216000">
              <a:spcBef>
                <a:spcPts val="0"/>
              </a:spcBef>
              <a:spcAft>
                <a:spcPts val="567"/>
              </a:spcAft>
              <a:buFont typeface="Arial" panose="020B0604020202020204" pitchFamily="34" charset="0"/>
              <a:buChar char="•"/>
              <a:defRPr/>
            </a:lvl3pPr>
            <a:lvl4pPr marL="432000">
              <a:spcBef>
                <a:spcPts val="0"/>
              </a:spcBef>
              <a:spcAft>
                <a:spcPts val="567"/>
              </a:spcAft>
              <a:defRPr/>
            </a:lvl4pPr>
            <a:lvl5pPr marL="648000">
              <a:spcBef>
                <a:spcPts val="0"/>
              </a:spcBef>
              <a:spcAft>
                <a:spcPts val="567"/>
              </a:spcAft>
              <a:defRPr/>
            </a:lvl5pPr>
          </a:lstStyle>
          <a:p>
            <a:pPr lvl="0"/>
            <a:r>
              <a:rPr lang="en-US" dirty="0"/>
              <a:t>Body heading</a:t>
            </a:r>
          </a:p>
          <a:p>
            <a:pPr lvl="1"/>
            <a:r>
              <a:rPr lang="en-US" dirty="0"/>
              <a:t>Body copy</a:t>
            </a:r>
          </a:p>
          <a:p>
            <a:pPr lvl="2"/>
            <a:r>
              <a:rPr lang="en-US" dirty="0"/>
              <a:t>Bullet level 1</a:t>
            </a:r>
          </a:p>
          <a:p>
            <a:pPr lvl="3"/>
            <a:r>
              <a:rPr lang="en-US" dirty="0"/>
              <a:t>Bullet level 2</a:t>
            </a:r>
          </a:p>
          <a:p>
            <a:pPr lvl="4"/>
            <a:r>
              <a:rPr lang="en-US" dirty="0"/>
              <a:t>Bullet level 3</a:t>
            </a:r>
            <a:endParaRPr lang="en-AU" dirty="0"/>
          </a:p>
        </p:txBody>
      </p:sp>
    </p:spTree>
    <p:extLst>
      <p:ext uri="{BB962C8B-B14F-4D97-AF65-F5344CB8AC3E}">
        <p14:creationId xmlns:p14="http://schemas.microsoft.com/office/powerpoint/2010/main" val="22830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7915" y="516909"/>
            <a:ext cx="8154000" cy="928509"/>
          </a:xfrm>
        </p:spPr>
        <p:txBody>
          <a:bodyPr/>
          <a:lstStyle>
            <a:lvl1pPr>
              <a:defRPr/>
            </a:lvl1pPr>
          </a:lstStyle>
          <a:p>
            <a:r>
              <a:rPr lang="en-US" dirty="0"/>
              <a:t>Page title</a:t>
            </a:r>
          </a:p>
        </p:txBody>
      </p:sp>
      <p:sp>
        <p:nvSpPr>
          <p:cNvPr id="5" name="Footer Placeholder 4"/>
          <p:cNvSpPr>
            <a:spLocks noGrp="1"/>
          </p:cNvSpPr>
          <p:nvPr>
            <p:ph type="ftr" sz="quarter" idx="11"/>
          </p:nvPr>
        </p:nvSpPr>
        <p:spPr/>
        <p:txBody>
          <a:bodyPr/>
          <a:lstStyle/>
          <a:p>
            <a:r>
              <a:rPr lang="en-AU" dirty="0"/>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dirty="0"/>
          </a:p>
        </p:txBody>
      </p:sp>
      <p:sp>
        <p:nvSpPr>
          <p:cNvPr id="10" name="Text Placeholder 9"/>
          <p:cNvSpPr>
            <a:spLocks noGrp="1"/>
          </p:cNvSpPr>
          <p:nvPr>
            <p:ph type="body" sz="quarter" idx="13" hasCustomPrompt="1"/>
          </p:nvPr>
        </p:nvSpPr>
        <p:spPr>
          <a:xfrm>
            <a:off x="1117600" y="2451100"/>
            <a:ext cx="8154000" cy="450850"/>
          </a:xfrm>
        </p:spPr>
        <p:txBody>
          <a:bodyPr/>
          <a:lstStyle>
            <a:lvl1pPr>
              <a:defRPr/>
            </a:lvl1pPr>
          </a:lstStyle>
          <a:p>
            <a:pPr lvl="0"/>
            <a:r>
              <a:rPr lang="en-US" dirty="0"/>
              <a:t>Sub heading</a:t>
            </a:r>
            <a:endParaRPr lang="en-AU" dirty="0"/>
          </a:p>
        </p:txBody>
      </p:sp>
      <p:sp>
        <p:nvSpPr>
          <p:cNvPr id="14" name="Text Placeholder 13"/>
          <p:cNvSpPr>
            <a:spLocks noGrp="1"/>
          </p:cNvSpPr>
          <p:nvPr>
            <p:ph type="body" sz="quarter" idx="14" hasCustomPrompt="1"/>
          </p:nvPr>
        </p:nvSpPr>
        <p:spPr>
          <a:xfrm>
            <a:off x="1117600" y="3106737"/>
            <a:ext cx="4140000" cy="5760000"/>
          </a:xfrm>
        </p:spPr>
        <p:txBody>
          <a:bodyPr/>
          <a:lstStyle>
            <a:lvl1pPr>
              <a:spcBef>
                <a:spcPts val="283"/>
              </a:spcBef>
              <a:spcAft>
                <a:spcPts val="283"/>
              </a:spcAft>
              <a:defRPr sz="2000"/>
            </a:lvl1pPr>
            <a:lvl2pPr>
              <a:spcBef>
                <a:spcPts val="283"/>
              </a:spcBef>
              <a:spcAft>
                <a:spcPts val="567"/>
              </a:spcAft>
              <a:defRPr b="0"/>
            </a:lvl2pPr>
            <a:lvl3pPr marL="216000" indent="-216000">
              <a:spcBef>
                <a:spcPts val="0"/>
              </a:spcBef>
              <a:spcAft>
                <a:spcPts val="567"/>
              </a:spcAft>
              <a:buFont typeface="Arial" panose="020B0604020202020204" pitchFamily="34" charset="0"/>
              <a:buChar char="•"/>
              <a:defRPr/>
            </a:lvl3pPr>
            <a:lvl4pPr marL="432000">
              <a:spcBef>
                <a:spcPts val="0"/>
              </a:spcBef>
              <a:spcAft>
                <a:spcPts val="567"/>
              </a:spcAft>
              <a:defRPr/>
            </a:lvl4pPr>
            <a:lvl5pPr marL="648000">
              <a:spcBef>
                <a:spcPts val="0"/>
              </a:spcBef>
              <a:spcAft>
                <a:spcPts val="567"/>
              </a:spcAft>
              <a:defRPr/>
            </a:lvl5pPr>
          </a:lstStyle>
          <a:p>
            <a:pPr lvl="0"/>
            <a:r>
              <a:rPr lang="en-US" dirty="0"/>
              <a:t>Body heading</a:t>
            </a:r>
          </a:p>
          <a:p>
            <a:pPr lvl="1"/>
            <a:r>
              <a:rPr lang="en-US" dirty="0"/>
              <a:t>Body copy</a:t>
            </a:r>
          </a:p>
          <a:p>
            <a:pPr lvl="2"/>
            <a:r>
              <a:rPr lang="en-US" dirty="0"/>
              <a:t>Bullet level 1</a:t>
            </a:r>
          </a:p>
          <a:p>
            <a:pPr lvl="3"/>
            <a:r>
              <a:rPr lang="en-US" dirty="0"/>
              <a:t>Bullet level 2</a:t>
            </a:r>
          </a:p>
          <a:p>
            <a:pPr lvl="4"/>
            <a:r>
              <a:rPr lang="en-US" dirty="0"/>
              <a:t>Bullet level 3</a:t>
            </a:r>
            <a:endParaRPr lang="en-AU" dirty="0"/>
          </a:p>
        </p:txBody>
      </p:sp>
      <p:sp>
        <p:nvSpPr>
          <p:cNvPr id="8" name="Text Placeholder 13"/>
          <p:cNvSpPr>
            <a:spLocks noGrp="1"/>
          </p:cNvSpPr>
          <p:nvPr>
            <p:ph type="body" sz="quarter" idx="15" hasCustomPrompt="1"/>
          </p:nvPr>
        </p:nvSpPr>
        <p:spPr>
          <a:xfrm>
            <a:off x="6896608" y="3106737"/>
            <a:ext cx="4140000" cy="5760000"/>
          </a:xfrm>
        </p:spPr>
        <p:txBody>
          <a:bodyPr/>
          <a:lstStyle>
            <a:lvl1pPr>
              <a:spcBef>
                <a:spcPts val="283"/>
              </a:spcBef>
              <a:spcAft>
                <a:spcPts val="283"/>
              </a:spcAft>
              <a:defRPr sz="2000"/>
            </a:lvl1pPr>
            <a:lvl2pPr>
              <a:spcBef>
                <a:spcPts val="283"/>
              </a:spcBef>
              <a:spcAft>
                <a:spcPts val="567"/>
              </a:spcAft>
              <a:defRPr b="0"/>
            </a:lvl2pPr>
            <a:lvl3pPr marL="216000" indent="-216000">
              <a:spcBef>
                <a:spcPts val="0"/>
              </a:spcBef>
              <a:spcAft>
                <a:spcPts val="567"/>
              </a:spcAft>
              <a:buFont typeface="Arial" panose="020B0604020202020204" pitchFamily="34" charset="0"/>
              <a:buChar char="•"/>
              <a:defRPr/>
            </a:lvl3pPr>
            <a:lvl4pPr marL="432000">
              <a:spcBef>
                <a:spcPts val="0"/>
              </a:spcBef>
              <a:spcAft>
                <a:spcPts val="567"/>
              </a:spcAft>
              <a:defRPr/>
            </a:lvl4pPr>
            <a:lvl5pPr marL="648000">
              <a:spcBef>
                <a:spcPts val="0"/>
              </a:spcBef>
              <a:spcAft>
                <a:spcPts val="567"/>
              </a:spcAft>
              <a:defRPr/>
            </a:lvl5pPr>
          </a:lstStyle>
          <a:p>
            <a:pPr lvl="0"/>
            <a:r>
              <a:rPr lang="en-US" dirty="0"/>
              <a:t>Body heading</a:t>
            </a:r>
          </a:p>
          <a:p>
            <a:pPr lvl="1"/>
            <a:r>
              <a:rPr lang="en-US" dirty="0"/>
              <a:t>Body copy</a:t>
            </a:r>
          </a:p>
          <a:p>
            <a:pPr lvl="2"/>
            <a:r>
              <a:rPr lang="en-US" dirty="0"/>
              <a:t>Bullet level 1</a:t>
            </a:r>
          </a:p>
          <a:p>
            <a:pPr lvl="3"/>
            <a:r>
              <a:rPr lang="en-US" dirty="0"/>
              <a:t>Bullet level 2</a:t>
            </a:r>
          </a:p>
          <a:p>
            <a:pPr lvl="4"/>
            <a:r>
              <a:rPr lang="en-US" dirty="0"/>
              <a:t>Bullet level 3</a:t>
            </a:r>
            <a:endParaRPr lang="en-AU" dirty="0"/>
          </a:p>
        </p:txBody>
      </p:sp>
    </p:spTree>
    <p:extLst>
      <p:ext uri="{BB962C8B-B14F-4D97-AF65-F5344CB8AC3E}">
        <p14:creationId xmlns:p14="http://schemas.microsoft.com/office/powerpoint/2010/main" val="102758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Text, Singl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Page title</a:t>
            </a:r>
          </a:p>
        </p:txBody>
      </p:sp>
      <p:sp>
        <p:nvSpPr>
          <p:cNvPr id="5" name="Footer Placeholder 4"/>
          <p:cNvSpPr>
            <a:spLocks noGrp="1"/>
          </p:cNvSpPr>
          <p:nvPr>
            <p:ph type="ftr" sz="quarter" idx="11"/>
          </p:nvPr>
        </p:nvSpPr>
        <p:spPr/>
        <p:txBody>
          <a:bodyPr/>
          <a:lstStyle/>
          <a:p>
            <a:r>
              <a:rPr lang="en-AU" dirty="0"/>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dirty="0"/>
          </a:p>
        </p:txBody>
      </p:sp>
      <p:sp>
        <p:nvSpPr>
          <p:cNvPr id="10" name="Text Placeholder 9"/>
          <p:cNvSpPr>
            <a:spLocks noGrp="1"/>
          </p:cNvSpPr>
          <p:nvPr>
            <p:ph type="body" sz="quarter" idx="13" hasCustomPrompt="1"/>
          </p:nvPr>
        </p:nvSpPr>
        <p:spPr>
          <a:xfrm>
            <a:off x="1117600" y="2451100"/>
            <a:ext cx="5040000" cy="450850"/>
          </a:xfrm>
        </p:spPr>
        <p:txBody>
          <a:bodyPr/>
          <a:lstStyle>
            <a:lvl1pPr>
              <a:defRPr/>
            </a:lvl1pPr>
          </a:lstStyle>
          <a:p>
            <a:pPr lvl="0"/>
            <a:r>
              <a:rPr lang="en-US" dirty="0"/>
              <a:t>Sub heading</a:t>
            </a:r>
            <a:endParaRPr lang="en-AU" dirty="0"/>
          </a:p>
        </p:txBody>
      </p:sp>
      <p:sp>
        <p:nvSpPr>
          <p:cNvPr id="14" name="Text Placeholder 13"/>
          <p:cNvSpPr>
            <a:spLocks noGrp="1"/>
          </p:cNvSpPr>
          <p:nvPr>
            <p:ph type="body" sz="quarter" idx="14" hasCustomPrompt="1"/>
          </p:nvPr>
        </p:nvSpPr>
        <p:spPr>
          <a:xfrm>
            <a:off x="1117600" y="3106738"/>
            <a:ext cx="3780000" cy="5910262"/>
          </a:xfrm>
        </p:spPr>
        <p:txBody>
          <a:bodyPr/>
          <a:lstStyle>
            <a:lvl1pPr>
              <a:spcBef>
                <a:spcPts val="283"/>
              </a:spcBef>
              <a:spcAft>
                <a:spcPts val="283"/>
              </a:spcAft>
              <a:defRPr sz="2000"/>
            </a:lvl1pPr>
            <a:lvl2pPr>
              <a:spcBef>
                <a:spcPts val="283"/>
              </a:spcBef>
              <a:spcAft>
                <a:spcPts val="567"/>
              </a:spcAft>
              <a:defRPr b="0"/>
            </a:lvl2pPr>
            <a:lvl3pPr marL="216000" indent="-216000">
              <a:spcBef>
                <a:spcPts val="0"/>
              </a:spcBef>
              <a:spcAft>
                <a:spcPts val="567"/>
              </a:spcAft>
              <a:buFont typeface="Arial" panose="020B0604020202020204" pitchFamily="34" charset="0"/>
              <a:buChar char="•"/>
              <a:defRPr/>
            </a:lvl3pPr>
            <a:lvl4pPr marL="432000">
              <a:spcBef>
                <a:spcPts val="0"/>
              </a:spcBef>
              <a:spcAft>
                <a:spcPts val="567"/>
              </a:spcAft>
              <a:defRPr/>
            </a:lvl4pPr>
            <a:lvl5pPr marL="648000">
              <a:spcBef>
                <a:spcPts val="0"/>
              </a:spcBef>
              <a:spcAft>
                <a:spcPts val="567"/>
              </a:spcAft>
              <a:defRPr/>
            </a:lvl5pPr>
          </a:lstStyle>
          <a:p>
            <a:pPr lvl="0"/>
            <a:r>
              <a:rPr lang="en-US" dirty="0"/>
              <a:t>Body heading</a:t>
            </a:r>
          </a:p>
          <a:p>
            <a:pPr lvl="1"/>
            <a:r>
              <a:rPr lang="en-US" dirty="0"/>
              <a:t>Body copy</a:t>
            </a:r>
          </a:p>
          <a:p>
            <a:pPr lvl="2"/>
            <a:r>
              <a:rPr lang="en-US" dirty="0"/>
              <a:t>Bullet level 1</a:t>
            </a:r>
          </a:p>
          <a:p>
            <a:pPr lvl="3"/>
            <a:r>
              <a:rPr lang="en-US" dirty="0"/>
              <a:t>Bullet level 2</a:t>
            </a:r>
          </a:p>
          <a:p>
            <a:pPr lvl="4"/>
            <a:r>
              <a:rPr lang="en-US" dirty="0"/>
              <a:t>Bullet level 3</a:t>
            </a:r>
            <a:endParaRPr lang="en-AU" dirty="0"/>
          </a:p>
        </p:txBody>
      </p:sp>
      <p:sp>
        <p:nvSpPr>
          <p:cNvPr id="7" name="Picture Placeholder 6"/>
          <p:cNvSpPr>
            <a:spLocks noGrp="1"/>
          </p:cNvSpPr>
          <p:nvPr>
            <p:ph type="pic" sz="quarter" idx="15" hasCustomPrompt="1"/>
          </p:nvPr>
        </p:nvSpPr>
        <p:spPr>
          <a:xfrm>
            <a:off x="7839646" y="2822066"/>
            <a:ext cx="5158800" cy="6188584"/>
          </a:xfrm>
        </p:spPr>
        <p:txBody>
          <a:bodyPr lIns="180000" tIns="180000" rIns="180000" bIns="180000">
            <a:normAutofit/>
          </a:bodyPr>
          <a:lstStyle>
            <a:lvl1pPr>
              <a:defRPr sz="2000" b="0"/>
            </a:lvl1pPr>
          </a:lstStyle>
          <a:p>
            <a:r>
              <a:rPr lang="en-AU" dirty="0"/>
              <a:t>Click icon to add image</a:t>
            </a:r>
          </a:p>
        </p:txBody>
      </p:sp>
    </p:spTree>
    <p:extLst>
      <p:ext uri="{BB962C8B-B14F-4D97-AF65-F5344CB8AC3E}">
        <p14:creationId xmlns:p14="http://schemas.microsoft.com/office/powerpoint/2010/main" val="1874218182"/>
      </p:ext>
    </p:extLst>
  </p:cSld>
  <p:clrMapOvr>
    <a:masterClrMapping/>
  </p:clrMapOvr>
  <p:extLst>
    <p:ext uri="{DCECCB84-F9BA-43D5-87BE-67443E8EF086}">
      <p15:sldGuideLst xmlns:p15="http://schemas.microsoft.com/office/powerpoint/2012/main">
        <p15:guide id="1" orient="horz" pos="1766" userDrawn="1">
          <p15:clr>
            <a:srgbClr val="FBAE40"/>
          </p15:clr>
        </p15:guide>
        <p15:guide id="2" pos="4938" userDrawn="1">
          <p15:clr>
            <a:srgbClr val="FBAE40"/>
          </p15:clr>
        </p15:guide>
        <p15:guide id="3" orient="horz" pos="5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Text, Two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Page title</a:t>
            </a:r>
          </a:p>
        </p:txBody>
      </p:sp>
      <p:sp>
        <p:nvSpPr>
          <p:cNvPr id="5" name="Footer Placeholder 4"/>
          <p:cNvSpPr>
            <a:spLocks noGrp="1"/>
          </p:cNvSpPr>
          <p:nvPr>
            <p:ph type="ftr" sz="quarter" idx="11"/>
          </p:nvPr>
        </p:nvSpPr>
        <p:spPr/>
        <p:txBody>
          <a:bodyPr/>
          <a:lstStyle/>
          <a:p>
            <a:r>
              <a:rPr lang="en-AU" dirty="0"/>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dirty="0"/>
          </a:p>
        </p:txBody>
      </p:sp>
      <p:sp>
        <p:nvSpPr>
          <p:cNvPr id="10" name="Text Placeholder 9"/>
          <p:cNvSpPr>
            <a:spLocks noGrp="1"/>
          </p:cNvSpPr>
          <p:nvPr>
            <p:ph type="body" sz="quarter" idx="13" hasCustomPrompt="1"/>
          </p:nvPr>
        </p:nvSpPr>
        <p:spPr>
          <a:xfrm>
            <a:off x="1117600" y="2451100"/>
            <a:ext cx="5040000" cy="450850"/>
          </a:xfrm>
        </p:spPr>
        <p:txBody>
          <a:bodyPr/>
          <a:lstStyle>
            <a:lvl1pPr>
              <a:defRPr/>
            </a:lvl1pPr>
          </a:lstStyle>
          <a:p>
            <a:pPr lvl="0"/>
            <a:r>
              <a:rPr lang="en-US" dirty="0"/>
              <a:t>Sub heading</a:t>
            </a:r>
            <a:endParaRPr lang="en-AU" dirty="0"/>
          </a:p>
        </p:txBody>
      </p:sp>
      <p:sp>
        <p:nvSpPr>
          <p:cNvPr id="14" name="Text Placeholder 13"/>
          <p:cNvSpPr>
            <a:spLocks noGrp="1"/>
          </p:cNvSpPr>
          <p:nvPr>
            <p:ph type="body" sz="quarter" idx="14" hasCustomPrompt="1"/>
          </p:nvPr>
        </p:nvSpPr>
        <p:spPr>
          <a:xfrm>
            <a:off x="1117600" y="3106738"/>
            <a:ext cx="3780000" cy="5910262"/>
          </a:xfrm>
        </p:spPr>
        <p:txBody>
          <a:bodyPr/>
          <a:lstStyle>
            <a:lvl1pPr>
              <a:spcBef>
                <a:spcPts val="283"/>
              </a:spcBef>
              <a:spcAft>
                <a:spcPts val="283"/>
              </a:spcAft>
              <a:defRPr sz="2000"/>
            </a:lvl1pPr>
            <a:lvl2pPr>
              <a:spcBef>
                <a:spcPts val="283"/>
              </a:spcBef>
              <a:spcAft>
                <a:spcPts val="567"/>
              </a:spcAft>
              <a:defRPr b="0"/>
            </a:lvl2pPr>
            <a:lvl3pPr marL="216000" indent="-216000">
              <a:spcBef>
                <a:spcPts val="0"/>
              </a:spcBef>
              <a:spcAft>
                <a:spcPts val="567"/>
              </a:spcAft>
              <a:buFont typeface="Arial" panose="020B0604020202020204" pitchFamily="34" charset="0"/>
              <a:buChar char="•"/>
              <a:defRPr/>
            </a:lvl3pPr>
            <a:lvl4pPr marL="432000">
              <a:spcBef>
                <a:spcPts val="0"/>
              </a:spcBef>
              <a:spcAft>
                <a:spcPts val="567"/>
              </a:spcAft>
              <a:defRPr/>
            </a:lvl4pPr>
            <a:lvl5pPr marL="648000">
              <a:spcBef>
                <a:spcPts val="0"/>
              </a:spcBef>
              <a:spcAft>
                <a:spcPts val="567"/>
              </a:spcAft>
              <a:defRPr/>
            </a:lvl5pPr>
          </a:lstStyle>
          <a:p>
            <a:pPr lvl="0"/>
            <a:r>
              <a:rPr lang="en-US" dirty="0"/>
              <a:t>Body heading</a:t>
            </a:r>
          </a:p>
          <a:p>
            <a:pPr lvl="1"/>
            <a:r>
              <a:rPr lang="en-US" dirty="0"/>
              <a:t>Body copy</a:t>
            </a:r>
          </a:p>
          <a:p>
            <a:pPr lvl="2"/>
            <a:r>
              <a:rPr lang="en-US" dirty="0"/>
              <a:t>Bullet level 1</a:t>
            </a:r>
          </a:p>
          <a:p>
            <a:pPr lvl="3"/>
            <a:r>
              <a:rPr lang="en-US" dirty="0"/>
              <a:t>Bullet level 2</a:t>
            </a:r>
          </a:p>
          <a:p>
            <a:pPr lvl="4"/>
            <a:r>
              <a:rPr lang="en-US" dirty="0"/>
              <a:t>Bullet level 3</a:t>
            </a:r>
            <a:endParaRPr lang="en-AU" dirty="0"/>
          </a:p>
        </p:txBody>
      </p:sp>
      <p:sp>
        <p:nvSpPr>
          <p:cNvPr id="7" name="Picture Placeholder 6"/>
          <p:cNvSpPr>
            <a:spLocks noGrp="1"/>
          </p:cNvSpPr>
          <p:nvPr>
            <p:ph type="pic" sz="quarter" idx="15" hasCustomPrompt="1"/>
          </p:nvPr>
        </p:nvSpPr>
        <p:spPr>
          <a:xfrm>
            <a:off x="7839646" y="2822065"/>
            <a:ext cx="5158800" cy="2916000"/>
          </a:xfrm>
        </p:spPr>
        <p:txBody>
          <a:bodyPr lIns="180000" tIns="180000" rIns="180000" bIns="180000">
            <a:normAutofit/>
          </a:bodyPr>
          <a:lstStyle>
            <a:lvl1pPr>
              <a:defRPr sz="2000" b="0"/>
            </a:lvl1pPr>
          </a:lstStyle>
          <a:p>
            <a:r>
              <a:rPr lang="en-AU" dirty="0"/>
              <a:t>Click icon to add image</a:t>
            </a:r>
          </a:p>
        </p:txBody>
      </p:sp>
      <p:sp>
        <p:nvSpPr>
          <p:cNvPr id="9" name="Picture Placeholder 6"/>
          <p:cNvSpPr>
            <a:spLocks noGrp="1"/>
          </p:cNvSpPr>
          <p:nvPr>
            <p:ph type="pic" sz="quarter" idx="16" hasCustomPrompt="1"/>
          </p:nvPr>
        </p:nvSpPr>
        <p:spPr>
          <a:xfrm>
            <a:off x="7839646" y="6102610"/>
            <a:ext cx="5158800" cy="2916000"/>
          </a:xfrm>
        </p:spPr>
        <p:txBody>
          <a:bodyPr lIns="180000" tIns="180000" rIns="180000" bIns="180000">
            <a:normAutofit/>
          </a:bodyPr>
          <a:lstStyle>
            <a:lvl1pPr>
              <a:defRPr sz="2000" b="0"/>
            </a:lvl1pPr>
          </a:lstStyle>
          <a:p>
            <a:r>
              <a:rPr lang="en-AU" dirty="0"/>
              <a:t>Click icon to add image</a:t>
            </a:r>
          </a:p>
        </p:txBody>
      </p:sp>
    </p:spTree>
    <p:extLst>
      <p:ext uri="{BB962C8B-B14F-4D97-AF65-F5344CB8AC3E}">
        <p14:creationId xmlns:p14="http://schemas.microsoft.com/office/powerpoint/2010/main" val="3550474920"/>
      </p:ext>
    </p:extLst>
  </p:cSld>
  <p:clrMapOvr>
    <a:masterClrMapping/>
  </p:clrMapOvr>
  <p:extLst>
    <p:ext uri="{DCECCB84-F9BA-43D5-87BE-67443E8EF086}">
      <p15:sldGuideLst xmlns:p15="http://schemas.microsoft.com/office/powerpoint/2012/main">
        <p15:guide id="1" orient="horz" pos="1766">
          <p15:clr>
            <a:srgbClr val="FBAE40"/>
          </p15:clr>
        </p15:guide>
        <p15:guide id="2" pos="4938">
          <p15:clr>
            <a:srgbClr val="FBAE40"/>
          </p15:clr>
        </p15:guide>
        <p15:guide id="3" orient="horz" pos="56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 Large Content">
    <p:spTree>
      <p:nvGrpSpPr>
        <p:cNvPr id="1" name=""/>
        <p:cNvGrpSpPr/>
        <p:nvPr/>
      </p:nvGrpSpPr>
      <p:grpSpPr>
        <a:xfrm>
          <a:off x="0" y="0"/>
          <a:ext cx="0" cy="0"/>
          <a:chOff x="0" y="0"/>
          <a:chExt cx="0" cy="0"/>
        </a:xfrm>
      </p:grpSpPr>
      <p:sp>
        <p:nvSpPr>
          <p:cNvPr id="8" name="Content Placeholder 7"/>
          <p:cNvSpPr>
            <a:spLocks noGrp="1"/>
          </p:cNvSpPr>
          <p:nvPr>
            <p:ph sz="quarter" idx="17" hasCustomPrompt="1"/>
          </p:nvPr>
        </p:nvSpPr>
        <p:spPr>
          <a:xfrm>
            <a:off x="4125913" y="2560320"/>
            <a:ext cx="8352000" cy="6228000"/>
          </a:xfrm>
        </p:spPr>
        <p:txBody>
          <a:bodyPr lIns="180000" tIns="180000" rIns="180000" bIns="180000">
            <a:normAutofit/>
          </a:bodyPr>
          <a:lstStyle>
            <a:lvl1pPr>
              <a:defRPr sz="2000" b="0" baseline="0"/>
            </a:lvl1pPr>
            <a:lvl2pPr>
              <a:defRPr sz="2000"/>
            </a:lvl2pPr>
            <a:lvl3pPr>
              <a:defRPr sz="2000"/>
            </a:lvl3pPr>
            <a:lvl4pPr>
              <a:defRPr sz="2000"/>
            </a:lvl4pPr>
            <a:lvl5pPr>
              <a:defRPr sz="2000"/>
            </a:lvl5pPr>
          </a:lstStyle>
          <a:p>
            <a:pPr lvl="0"/>
            <a:r>
              <a:rPr lang="en-US" dirty="0"/>
              <a:t>Click icon to add table, graph or image</a:t>
            </a:r>
            <a:endParaRPr lang="en-AU" dirty="0"/>
          </a:p>
        </p:txBody>
      </p:sp>
      <p:sp>
        <p:nvSpPr>
          <p:cNvPr id="2" name="Title 1"/>
          <p:cNvSpPr>
            <a:spLocks noGrp="1"/>
          </p:cNvSpPr>
          <p:nvPr>
            <p:ph type="title" hasCustomPrompt="1"/>
          </p:nvPr>
        </p:nvSpPr>
        <p:spPr/>
        <p:txBody>
          <a:bodyPr/>
          <a:lstStyle>
            <a:lvl1pPr>
              <a:defRPr/>
            </a:lvl1pPr>
          </a:lstStyle>
          <a:p>
            <a:r>
              <a:rPr lang="en-US" dirty="0"/>
              <a:t>Page title</a:t>
            </a:r>
          </a:p>
        </p:txBody>
      </p:sp>
      <p:sp>
        <p:nvSpPr>
          <p:cNvPr id="5" name="Footer Placeholder 4"/>
          <p:cNvSpPr>
            <a:spLocks noGrp="1"/>
          </p:cNvSpPr>
          <p:nvPr>
            <p:ph type="ftr" sz="quarter" idx="11"/>
          </p:nvPr>
        </p:nvSpPr>
        <p:spPr/>
        <p:txBody>
          <a:bodyPr/>
          <a:lstStyle/>
          <a:p>
            <a:r>
              <a:rPr lang="en-AU" dirty="0"/>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dirty="0"/>
          </a:p>
        </p:txBody>
      </p:sp>
      <p:sp>
        <p:nvSpPr>
          <p:cNvPr id="10" name="Text Placeholder 9"/>
          <p:cNvSpPr>
            <a:spLocks noGrp="1"/>
          </p:cNvSpPr>
          <p:nvPr>
            <p:ph type="body" sz="quarter" idx="13" hasCustomPrompt="1"/>
          </p:nvPr>
        </p:nvSpPr>
        <p:spPr>
          <a:xfrm>
            <a:off x="1117600" y="2451100"/>
            <a:ext cx="2916000" cy="450850"/>
          </a:xfrm>
        </p:spPr>
        <p:txBody>
          <a:bodyPr/>
          <a:lstStyle>
            <a:lvl1pPr>
              <a:defRPr/>
            </a:lvl1pPr>
          </a:lstStyle>
          <a:p>
            <a:pPr lvl="0"/>
            <a:r>
              <a:rPr lang="en-US" dirty="0"/>
              <a:t>Sub heading</a:t>
            </a:r>
            <a:endParaRPr lang="en-AU" dirty="0"/>
          </a:p>
        </p:txBody>
      </p:sp>
      <p:sp>
        <p:nvSpPr>
          <p:cNvPr id="14" name="Text Placeholder 13"/>
          <p:cNvSpPr>
            <a:spLocks noGrp="1"/>
          </p:cNvSpPr>
          <p:nvPr>
            <p:ph type="body" sz="quarter" idx="14" hasCustomPrompt="1"/>
          </p:nvPr>
        </p:nvSpPr>
        <p:spPr>
          <a:xfrm>
            <a:off x="1117600" y="3106738"/>
            <a:ext cx="2728800" cy="5694362"/>
          </a:xfrm>
        </p:spPr>
        <p:txBody>
          <a:bodyPr/>
          <a:lstStyle>
            <a:lvl1pPr>
              <a:spcBef>
                <a:spcPts val="283"/>
              </a:spcBef>
              <a:spcAft>
                <a:spcPts val="283"/>
              </a:spcAft>
              <a:defRPr sz="2000"/>
            </a:lvl1pPr>
            <a:lvl2pPr>
              <a:spcBef>
                <a:spcPts val="283"/>
              </a:spcBef>
              <a:spcAft>
                <a:spcPts val="567"/>
              </a:spcAft>
              <a:defRPr b="0"/>
            </a:lvl2pPr>
            <a:lvl3pPr marL="216000" indent="-216000">
              <a:spcBef>
                <a:spcPts val="0"/>
              </a:spcBef>
              <a:spcAft>
                <a:spcPts val="567"/>
              </a:spcAft>
              <a:buFont typeface="Arial" panose="020B0604020202020204" pitchFamily="34" charset="0"/>
              <a:buChar char="•"/>
              <a:defRPr/>
            </a:lvl3pPr>
            <a:lvl4pPr marL="432000">
              <a:spcBef>
                <a:spcPts val="0"/>
              </a:spcBef>
              <a:spcAft>
                <a:spcPts val="567"/>
              </a:spcAft>
              <a:defRPr/>
            </a:lvl4pPr>
            <a:lvl5pPr marL="648000">
              <a:spcBef>
                <a:spcPts val="0"/>
              </a:spcBef>
              <a:spcAft>
                <a:spcPts val="567"/>
              </a:spcAft>
              <a:defRPr/>
            </a:lvl5pPr>
          </a:lstStyle>
          <a:p>
            <a:pPr lvl="0"/>
            <a:r>
              <a:rPr lang="en-US" dirty="0"/>
              <a:t>Body heading</a:t>
            </a:r>
          </a:p>
          <a:p>
            <a:pPr lvl="1"/>
            <a:r>
              <a:rPr lang="en-US" dirty="0"/>
              <a:t>Body copy</a:t>
            </a:r>
          </a:p>
          <a:p>
            <a:pPr lvl="2"/>
            <a:r>
              <a:rPr lang="en-US" dirty="0"/>
              <a:t>Bullet level 1</a:t>
            </a:r>
          </a:p>
          <a:p>
            <a:pPr lvl="3"/>
            <a:r>
              <a:rPr lang="en-US" dirty="0"/>
              <a:t>Bullet level 2</a:t>
            </a:r>
          </a:p>
          <a:p>
            <a:pPr lvl="4"/>
            <a:r>
              <a:rPr lang="en-US" dirty="0"/>
              <a:t>Bullet level 3</a:t>
            </a:r>
            <a:endParaRPr lang="en-AU" dirty="0"/>
          </a:p>
        </p:txBody>
      </p:sp>
    </p:spTree>
    <p:extLst>
      <p:ext uri="{BB962C8B-B14F-4D97-AF65-F5344CB8AC3E}">
        <p14:creationId xmlns:p14="http://schemas.microsoft.com/office/powerpoint/2010/main" val="72312302"/>
      </p:ext>
    </p:extLst>
  </p:cSld>
  <p:clrMapOvr>
    <a:masterClrMapping/>
  </p:clrMapOvr>
  <p:extLst>
    <p:ext uri="{DCECCB84-F9BA-43D5-87BE-67443E8EF086}">
      <p15:sldGuideLst xmlns:p15="http://schemas.microsoft.com/office/powerpoint/2012/main">
        <p15:guide id="1" orient="horz" pos="1613" userDrawn="1">
          <p15:clr>
            <a:srgbClr val="FBAE40"/>
          </p15:clr>
        </p15:guide>
        <p15:guide id="2" pos="2599" userDrawn="1">
          <p15:clr>
            <a:srgbClr val="FBAE40"/>
          </p15:clr>
        </p15:guide>
        <p15:guide id="3" orient="horz" pos="5544" userDrawn="1">
          <p15:clr>
            <a:srgbClr val="FBAE40"/>
          </p15:clr>
        </p15:guide>
        <p15:guide id="4" pos="786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3003200" cy="1766597"/>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AU" sz="3200" dirty="0"/>
          </a:p>
        </p:txBody>
      </p:sp>
      <p:sp>
        <p:nvSpPr>
          <p:cNvPr id="2" name="Title Placeholder 1"/>
          <p:cNvSpPr>
            <a:spLocks noGrp="1"/>
          </p:cNvSpPr>
          <p:nvPr>
            <p:ph type="title"/>
          </p:nvPr>
        </p:nvSpPr>
        <p:spPr>
          <a:xfrm>
            <a:off x="1117915" y="516909"/>
            <a:ext cx="8160921" cy="928509"/>
          </a:xfrm>
          <a:prstGeom prst="rect">
            <a:avLst/>
          </a:prstGeom>
        </p:spPr>
        <p:txBody>
          <a:bodyPr vert="horz" lIns="0" tIns="0" rIns="0" bIns="0" rtlCol="0" anchor="b">
            <a:normAutofit/>
          </a:bodyPr>
          <a:lstStyle/>
          <a:p>
            <a:r>
              <a:rPr lang="en-US" dirty="0"/>
              <a:t>Page title</a:t>
            </a:r>
          </a:p>
        </p:txBody>
      </p:sp>
      <p:sp>
        <p:nvSpPr>
          <p:cNvPr id="3" name="Text Placeholder 2"/>
          <p:cNvSpPr>
            <a:spLocks noGrp="1"/>
          </p:cNvSpPr>
          <p:nvPr>
            <p:ph type="body" idx="1"/>
          </p:nvPr>
        </p:nvSpPr>
        <p:spPr>
          <a:xfrm>
            <a:off x="1117915" y="3106056"/>
            <a:ext cx="6573600" cy="5083473"/>
          </a:xfrm>
          <a:prstGeom prst="rect">
            <a:avLst/>
          </a:prstGeom>
        </p:spPr>
        <p:txBody>
          <a:bodyPr vert="horz" lIns="0" tIns="0" rIns="0" bIns="0" rtlCol="0">
            <a:normAutofit/>
          </a:bodyPr>
          <a:lstStyle/>
          <a:p>
            <a:pPr lvl="1"/>
            <a:r>
              <a:rPr lang="en-US" dirty="0"/>
              <a:t>Body heading</a:t>
            </a:r>
          </a:p>
          <a:p>
            <a:pPr lvl="2"/>
            <a:r>
              <a:rPr lang="en-US" dirty="0"/>
              <a:t>Body Copy, Point size 20</a:t>
            </a:r>
          </a:p>
          <a:p>
            <a:pPr lvl="3"/>
            <a:r>
              <a:rPr lang="en-US" dirty="0"/>
              <a:t>Bullet Level 1</a:t>
            </a:r>
          </a:p>
          <a:p>
            <a:pPr lvl="4"/>
            <a:r>
              <a:rPr lang="en-US" dirty="0"/>
              <a:t>Bullet Level 2</a:t>
            </a:r>
          </a:p>
        </p:txBody>
      </p:sp>
      <p:sp>
        <p:nvSpPr>
          <p:cNvPr id="5" name="Footer Placeholder 4"/>
          <p:cNvSpPr>
            <a:spLocks noGrp="1"/>
          </p:cNvSpPr>
          <p:nvPr>
            <p:ph type="ftr" sz="quarter" idx="3"/>
          </p:nvPr>
        </p:nvSpPr>
        <p:spPr>
          <a:xfrm>
            <a:off x="1117915" y="9266083"/>
            <a:ext cx="9000000" cy="180000"/>
          </a:xfrm>
          <a:prstGeom prst="rect">
            <a:avLst/>
          </a:prstGeom>
        </p:spPr>
        <p:txBody>
          <a:bodyPr vert="horz" wrap="none" lIns="0" tIns="0" rIns="0" bIns="0" rtlCol="0" anchor="ctr"/>
          <a:lstStyle>
            <a:lvl1pPr algn="l">
              <a:defRPr sz="1200" b="1">
                <a:solidFill>
                  <a:schemeClr val="tx1"/>
                </a:solidFill>
              </a:defRPr>
            </a:lvl1pPr>
          </a:lstStyle>
          <a:p>
            <a:r>
              <a:rPr lang="en-AU" dirty="0"/>
              <a:t>01 Month 2016 Presentation Title</a:t>
            </a:r>
          </a:p>
        </p:txBody>
      </p:sp>
      <p:sp>
        <p:nvSpPr>
          <p:cNvPr id="6" name="Slide Number Placeholder 5"/>
          <p:cNvSpPr>
            <a:spLocks noGrp="1"/>
          </p:cNvSpPr>
          <p:nvPr>
            <p:ph type="sldNum" sz="quarter" idx="4"/>
          </p:nvPr>
        </p:nvSpPr>
        <p:spPr>
          <a:xfrm>
            <a:off x="12313261" y="9266083"/>
            <a:ext cx="182018" cy="180000"/>
          </a:xfrm>
          <a:prstGeom prst="rect">
            <a:avLst/>
          </a:prstGeom>
        </p:spPr>
        <p:txBody>
          <a:bodyPr vert="horz" wrap="none" lIns="0" tIns="0" rIns="0" bIns="0" rtlCol="0" anchor="ctr"/>
          <a:lstStyle>
            <a:lvl1pPr algn="r">
              <a:defRPr sz="1200" b="1">
                <a:solidFill>
                  <a:schemeClr val="tx1"/>
                </a:solidFill>
              </a:defRPr>
            </a:lvl1pPr>
          </a:lstStyle>
          <a:p>
            <a:pPr algn="l"/>
            <a:fld id="{1F04BBF8-6C63-45D9-88C3-789E628EC6D6}" type="slidenum">
              <a:rPr lang="en-AU" smtClean="0"/>
              <a:pPr algn="l"/>
              <a:t>‹#›</a:t>
            </a:fld>
            <a:endParaRPr lang="en-AU" dirty="0"/>
          </a:p>
        </p:txBody>
      </p:sp>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79007" y="736261"/>
            <a:ext cx="2724023" cy="610361"/>
          </a:xfrm>
          <a:prstGeom prst="rect">
            <a:avLst/>
          </a:prstGeom>
        </p:spPr>
      </p:pic>
      <p:sp>
        <p:nvSpPr>
          <p:cNvPr id="12" name="Rectangle 11"/>
          <p:cNvSpPr/>
          <p:nvPr userDrawn="1"/>
        </p:nvSpPr>
        <p:spPr>
          <a:xfrm>
            <a:off x="11902892" y="9266083"/>
            <a:ext cx="410369" cy="184666"/>
          </a:xfrm>
          <a:prstGeom prst="rect">
            <a:avLst/>
          </a:prstGeom>
        </p:spPr>
        <p:txBody>
          <a:bodyPr wrap="none" lIns="0" tIns="0" rIns="0" bIns="0">
            <a:spAutoFit/>
          </a:bodyPr>
          <a:lstStyle/>
          <a:p>
            <a:r>
              <a:rPr lang="en-AU" sz="1200" b="1" dirty="0">
                <a:solidFill>
                  <a:schemeClr val="tx1"/>
                </a:solidFill>
              </a:rPr>
              <a:t>Page </a:t>
            </a:r>
          </a:p>
        </p:txBody>
      </p:sp>
    </p:spTree>
    <p:extLst>
      <p:ext uri="{BB962C8B-B14F-4D97-AF65-F5344CB8AC3E}">
        <p14:creationId xmlns:p14="http://schemas.microsoft.com/office/powerpoint/2010/main" val="2836608478"/>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9" r:id="rId3"/>
    <p:sldLayoutId id="2147483668" r:id="rId4"/>
    <p:sldLayoutId id="2147483662" r:id="rId5"/>
    <p:sldLayoutId id="2147483664" r:id="rId6"/>
    <p:sldLayoutId id="2147483665" r:id="rId7"/>
    <p:sldLayoutId id="2147483666" r:id="rId8"/>
    <p:sldLayoutId id="2147483667" r:id="rId9"/>
    <p:sldLayoutId id="2147483670" r:id="rId10"/>
  </p:sldLayoutIdLst>
  <p:hf hdr="0" dt="0"/>
  <p:txStyles>
    <p:titleStyle>
      <a:lvl1pPr algn="l" defTabSz="1300460" rtl="0" eaLnBrk="1" latinLnBrk="0" hangingPunct="1">
        <a:lnSpc>
          <a:spcPct val="90000"/>
        </a:lnSpc>
        <a:spcBef>
          <a:spcPct val="0"/>
        </a:spcBef>
        <a:buNone/>
        <a:defRPr sz="4600" b="1" kern="1200">
          <a:solidFill>
            <a:schemeClr val="tx2"/>
          </a:solidFill>
          <a:latin typeface="+mj-lt"/>
          <a:ea typeface="+mj-ea"/>
          <a:cs typeface="+mj-cs"/>
        </a:defRPr>
      </a:lvl1pPr>
    </p:titleStyle>
    <p:bodyStyle>
      <a:lvl1pPr marL="0" indent="0" algn="l" defTabSz="1300460" rtl="0" eaLnBrk="1" latinLnBrk="0" hangingPunct="1">
        <a:lnSpc>
          <a:spcPct val="100000"/>
        </a:lnSpc>
        <a:spcBef>
          <a:spcPts val="0"/>
        </a:spcBef>
        <a:spcAft>
          <a:spcPts val="1300"/>
        </a:spcAft>
        <a:buFont typeface="Arial" panose="020B0604020202020204" pitchFamily="34" charset="0"/>
        <a:buNone/>
        <a:defRPr sz="3000" b="1" kern="1200" baseline="0">
          <a:solidFill>
            <a:schemeClr val="tx1"/>
          </a:solidFill>
          <a:latin typeface="+mn-lt"/>
          <a:ea typeface="+mn-ea"/>
          <a:cs typeface="+mn-cs"/>
        </a:defRPr>
      </a:lvl1pPr>
      <a:lvl2pPr marL="0" indent="0" algn="l" defTabSz="1300460" rtl="0" eaLnBrk="1" latinLnBrk="0" hangingPunct="1">
        <a:lnSpc>
          <a:spcPct val="100000"/>
        </a:lnSpc>
        <a:spcBef>
          <a:spcPts val="283"/>
        </a:spcBef>
        <a:spcAft>
          <a:spcPts val="283"/>
        </a:spcAft>
        <a:buFont typeface="Arial" panose="020B0604020202020204" pitchFamily="34" charset="0"/>
        <a:buNone/>
        <a:defRPr sz="2000" b="1" kern="1200">
          <a:solidFill>
            <a:schemeClr val="tx1"/>
          </a:solidFill>
          <a:latin typeface="+mn-lt"/>
          <a:ea typeface="+mn-ea"/>
          <a:cs typeface="+mn-cs"/>
        </a:defRPr>
      </a:lvl2pPr>
      <a:lvl3pPr marL="0" indent="0" algn="l" defTabSz="1300460" rtl="0" eaLnBrk="1" latinLnBrk="0" hangingPunct="1">
        <a:lnSpc>
          <a:spcPct val="100000"/>
        </a:lnSpc>
        <a:spcBef>
          <a:spcPts val="283"/>
        </a:spcBef>
        <a:spcAft>
          <a:spcPts val="567"/>
        </a:spcAft>
        <a:buFont typeface="Arial" panose="020B0604020202020204" pitchFamily="34" charset="0"/>
        <a:buNone/>
        <a:defRPr sz="2000" kern="1200">
          <a:solidFill>
            <a:schemeClr val="tx1"/>
          </a:solidFill>
          <a:latin typeface="+mn-lt"/>
          <a:ea typeface="+mn-ea"/>
          <a:cs typeface="+mn-cs"/>
        </a:defRPr>
      </a:lvl3pPr>
      <a:lvl4pPr marL="216000" indent="-216000" algn="l" defTabSz="1300460" rtl="0" eaLnBrk="1" latinLnBrk="0" hangingPunct="1">
        <a:lnSpc>
          <a:spcPct val="100000"/>
        </a:lnSpc>
        <a:spcBef>
          <a:spcPts val="0"/>
        </a:spcBef>
        <a:spcAft>
          <a:spcPts val="567"/>
        </a:spcAft>
        <a:buFont typeface="Arial" panose="020B0604020202020204" pitchFamily="34" charset="0"/>
        <a:buChar char="•"/>
        <a:defRPr sz="2000" kern="1200">
          <a:solidFill>
            <a:schemeClr val="tx1"/>
          </a:solidFill>
          <a:latin typeface="+mn-lt"/>
          <a:ea typeface="+mn-ea"/>
          <a:cs typeface="+mn-cs"/>
        </a:defRPr>
      </a:lvl4pPr>
      <a:lvl5pPr marL="432000" indent="-216000" algn="l" defTabSz="1300460" rtl="0" eaLnBrk="1" latinLnBrk="0" hangingPunct="1">
        <a:lnSpc>
          <a:spcPct val="100000"/>
        </a:lnSpc>
        <a:spcBef>
          <a:spcPts val="0"/>
        </a:spcBef>
        <a:spcAft>
          <a:spcPts val="567"/>
        </a:spcAft>
        <a:buFont typeface="Arial" panose="020B0604020202020204" pitchFamily="34" charset="0"/>
        <a:buChar char="•"/>
        <a:defRPr sz="200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711" y="4199780"/>
            <a:ext cx="11319053" cy="3563847"/>
          </a:xfrm>
        </p:spPr>
        <p:txBody>
          <a:bodyPr/>
          <a:lstStyle/>
          <a:p>
            <a:r>
              <a:rPr lang="en-AU" sz="4800" dirty="0"/>
              <a:t>Peter Le</a:t>
            </a:r>
          </a:p>
          <a:p>
            <a:r>
              <a:rPr lang="en-AU" sz="4800" dirty="0"/>
              <a:t>peter.le@visionaustralia.org</a:t>
            </a:r>
          </a:p>
          <a:p>
            <a:r>
              <a:rPr lang="en-AU" sz="4800" dirty="0"/>
              <a:t>Trent Betts</a:t>
            </a:r>
          </a:p>
          <a:p>
            <a:r>
              <a:rPr lang="en-AU" sz="4800" dirty="0"/>
              <a:t>trent.betts@visionaustralia.org</a:t>
            </a:r>
          </a:p>
        </p:txBody>
      </p:sp>
      <p:sp>
        <p:nvSpPr>
          <p:cNvPr id="2" name="Title 1">
            <a:extLst>
              <a:ext uri="{FF2B5EF4-FFF2-40B4-BE49-F238E27FC236}">
                <a16:creationId xmlns:a16="http://schemas.microsoft.com/office/drawing/2014/main" id="{BC6FB9F4-830E-45B4-A340-E922C8D445AE}"/>
              </a:ext>
            </a:extLst>
          </p:cNvPr>
          <p:cNvSpPr>
            <a:spLocks noGrp="1"/>
          </p:cNvSpPr>
          <p:nvPr>
            <p:ph type="title" idx="4294967295"/>
          </p:nvPr>
        </p:nvSpPr>
        <p:spPr>
          <a:xfrm>
            <a:off x="609711" y="615854"/>
            <a:ext cx="9029589" cy="3156043"/>
          </a:xfrm>
          <a:solidFill>
            <a:schemeClr val="bg2"/>
          </a:solidFill>
        </p:spPr>
        <p:txBody>
          <a:bodyPr vert="horz" wrap="square" lIns="234000" tIns="0" rIns="234000" bIns="108000" rtlCol="0" anchor="t">
            <a:spAutoFit/>
          </a:bodyPr>
          <a:lstStyle/>
          <a:p>
            <a:pPr>
              <a:lnSpc>
                <a:spcPct val="100000"/>
              </a:lnSpc>
              <a:spcBef>
                <a:spcPts val="0"/>
              </a:spcBef>
              <a:spcAft>
                <a:spcPts val="1300"/>
              </a:spcAft>
              <a:buFont typeface="Arial" panose="020B0604020202020204" pitchFamily="34" charset="0"/>
            </a:pPr>
            <a:r>
              <a:rPr lang="en-AU" sz="6600" dirty="0">
                <a:latin typeface="+mn-lt"/>
                <a:ea typeface="+mn-ea"/>
                <a:cs typeface="+mn-cs"/>
              </a:rPr>
              <a:t>UV Printing and </a:t>
            </a:r>
            <a:br>
              <a:rPr lang="en-AU" sz="6600" dirty="0">
                <a:latin typeface="+mn-lt"/>
                <a:ea typeface="+mn-ea"/>
                <a:cs typeface="+mn-cs"/>
              </a:rPr>
            </a:br>
            <a:r>
              <a:rPr lang="en-AU" sz="6600" dirty="0">
                <a:latin typeface="+mn-lt"/>
                <a:ea typeface="+mn-ea"/>
                <a:cs typeface="+mn-cs"/>
              </a:rPr>
              <a:t>Laser Cutting </a:t>
            </a:r>
            <a:br>
              <a:rPr lang="en-AU" sz="6600" dirty="0">
                <a:latin typeface="+mn-lt"/>
                <a:ea typeface="+mn-ea"/>
                <a:cs typeface="+mn-cs"/>
              </a:rPr>
            </a:br>
            <a:r>
              <a:rPr lang="en-AU" sz="6600" dirty="0">
                <a:latin typeface="+mn-lt"/>
                <a:ea typeface="+mn-ea"/>
                <a:cs typeface="+mn-cs"/>
              </a:rPr>
              <a:t>Accessible Materials.</a:t>
            </a:r>
          </a:p>
        </p:txBody>
      </p:sp>
    </p:spTree>
    <p:extLst>
      <p:ext uri="{BB962C8B-B14F-4D97-AF65-F5344CB8AC3E}">
        <p14:creationId xmlns:p14="http://schemas.microsoft.com/office/powerpoint/2010/main" val="742729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34365DE-85F2-47A1-A3BA-63D4926C6BEA}"/>
              </a:ext>
            </a:extLst>
          </p:cNvPr>
          <p:cNvSpPr>
            <a:spLocks noGrp="1"/>
          </p:cNvSpPr>
          <p:nvPr>
            <p:ph type="title"/>
          </p:nvPr>
        </p:nvSpPr>
        <p:spPr/>
        <p:txBody>
          <a:bodyPr/>
          <a:lstStyle/>
          <a:p>
            <a:r>
              <a:rPr lang="en-AU" dirty="0"/>
              <a:t>Laser Cutting</a:t>
            </a:r>
          </a:p>
        </p:txBody>
      </p:sp>
      <p:sp>
        <p:nvSpPr>
          <p:cNvPr id="4" name="Slide Number Placeholder 3">
            <a:extLst>
              <a:ext uri="{FF2B5EF4-FFF2-40B4-BE49-F238E27FC236}">
                <a16:creationId xmlns:a16="http://schemas.microsoft.com/office/drawing/2014/main" id="{5FC5E527-761D-4810-A891-4FBD4FF18999}"/>
              </a:ext>
            </a:extLst>
          </p:cNvPr>
          <p:cNvSpPr>
            <a:spLocks noGrp="1"/>
          </p:cNvSpPr>
          <p:nvPr>
            <p:ph type="sldNum" sz="quarter" idx="12"/>
          </p:nvPr>
        </p:nvSpPr>
        <p:spPr/>
        <p:txBody>
          <a:bodyPr/>
          <a:lstStyle/>
          <a:p>
            <a:fld id="{1F04BBF8-6C63-45D9-88C3-789E628EC6D6}" type="slidenum">
              <a:rPr lang="en-AU" smtClean="0"/>
              <a:pPr/>
              <a:t>10</a:t>
            </a:fld>
            <a:endParaRPr lang="en-AU" dirty="0"/>
          </a:p>
        </p:txBody>
      </p:sp>
      <p:sp>
        <p:nvSpPr>
          <p:cNvPr id="13" name="Text Placeholder 12">
            <a:extLst>
              <a:ext uri="{FF2B5EF4-FFF2-40B4-BE49-F238E27FC236}">
                <a16:creationId xmlns:a16="http://schemas.microsoft.com/office/drawing/2014/main" id="{980BA3DB-015E-464A-8354-194890B69543}"/>
              </a:ext>
            </a:extLst>
          </p:cNvPr>
          <p:cNvSpPr>
            <a:spLocks noGrp="1"/>
          </p:cNvSpPr>
          <p:nvPr>
            <p:ph type="body" sz="quarter" idx="13"/>
          </p:nvPr>
        </p:nvSpPr>
        <p:spPr/>
        <p:txBody>
          <a:bodyPr>
            <a:normAutofit lnSpcReduction="10000"/>
          </a:bodyPr>
          <a:lstStyle/>
          <a:p>
            <a:r>
              <a:rPr lang="en-AU" dirty="0"/>
              <a:t>Puzzles</a:t>
            </a:r>
          </a:p>
        </p:txBody>
      </p:sp>
      <p:sp>
        <p:nvSpPr>
          <p:cNvPr id="14" name="Text Placeholder 13">
            <a:extLst>
              <a:ext uri="{FF2B5EF4-FFF2-40B4-BE49-F238E27FC236}">
                <a16:creationId xmlns:a16="http://schemas.microsoft.com/office/drawing/2014/main" id="{FA688004-5928-4C2B-AC1B-693969D74A65}"/>
              </a:ext>
            </a:extLst>
          </p:cNvPr>
          <p:cNvSpPr>
            <a:spLocks noGrp="1"/>
          </p:cNvSpPr>
          <p:nvPr>
            <p:ph type="body" sz="quarter" idx="14"/>
          </p:nvPr>
        </p:nvSpPr>
        <p:spPr/>
        <p:txBody>
          <a:bodyPr>
            <a:normAutofit/>
          </a:bodyPr>
          <a:lstStyle/>
          <a:p>
            <a:r>
              <a:rPr lang="en-AU" sz="2600" b="0" dirty="0"/>
              <a:t>Because of the accuracy and the crispness of the cut lines, laser cutting jigsaw puzzles can be used to make simple and complex puzzles to aid in the learning of braille and tactile reading.</a:t>
            </a:r>
          </a:p>
          <a:p>
            <a:endParaRPr lang="en-AU" sz="2600" b="0" dirty="0"/>
          </a:p>
          <a:p>
            <a:r>
              <a:rPr lang="en-AU" sz="2600" b="0" dirty="0"/>
              <a:t>Likewise if a print project is larger than the printer, you can print in parts and have them interconnect after printing.</a:t>
            </a:r>
          </a:p>
        </p:txBody>
      </p:sp>
      <p:pic>
        <p:nvPicPr>
          <p:cNvPr id="25" name="Picture 24" descr="Photograph of a simple 2 piece puzzle showing an illustration of a dog, above the braille word dog.">
            <a:extLst>
              <a:ext uri="{FF2B5EF4-FFF2-40B4-BE49-F238E27FC236}">
                <a16:creationId xmlns:a16="http://schemas.microsoft.com/office/drawing/2014/main" id="{B6602CDA-6FDA-4E4C-B42D-9EFA4DDDB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398" y="3718188"/>
            <a:ext cx="6308876" cy="4731657"/>
          </a:xfrm>
          <a:prstGeom prst="rect">
            <a:avLst/>
          </a:prstGeom>
        </p:spPr>
      </p:pic>
    </p:spTree>
    <p:extLst>
      <p:ext uri="{BB962C8B-B14F-4D97-AF65-F5344CB8AC3E}">
        <p14:creationId xmlns:p14="http://schemas.microsoft.com/office/powerpoint/2010/main" val="466571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34365DE-85F2-47A1-A3BA-63D4926C6BEA}"/>
              </a:ext>
            </a:extLst>
          </p:cNvPr>
          <p:cNvSpPr>
            <a:spLocks noGrp="1"/>
          </p:cNvSpPr>
          <p:nvPr>
            <p:ph type="title"/>
          </p:nvPr>
        </p:nvSpPr>
        <p:spPr/>
        <p:txBody>
          <a:bodyPr/>
          <a:lstStyle/>
          <a:p>
            <a:r>
              <a:rPr lang="en-AU" dirty="0"/>
              <a:t>Laser Cutting</a:t>
            </a:r>
          </a:p>
        </p:txBody>
      </p:sp>
      <p:sp>
        <p:nvSpPr>
          <p:cNvPr id="4" name="Slide Number Placeholder 3">
            <a:extLst>
              <a:ext uri="{FF2B5EF4-FFF2-40B4-BE49-F238E27FC236}">
                <a16:creationId xmlns:a16="http://schemas.microsoft.com/office/drawing/2014/main" id="{5FC5E527-761D-4810-A891-4FBD4FF18999}"/>
              </a:ext>
            </a:extLst>
          </p:cNvPr>
          <p:cNvSpPr>
            <a:spLocks noGrp="1"/>
          </p:cNvSpPr>
          <p:nvPr>
            <p:ph type="sldNum" sz="quarter" idx="12"/>
          </p:nvPr>
        </p:nvSpPr>
        <p:spPr/>
        <p:txBody>
          <a:bodyPr/>
          <a:lstStyle/>
          <a:p>
            <a:fld id="{1F04BBF8-6C63-45D9-88C3-789E628EC6D6}" type="slidenum">
              <a:rPr lang="en-AU" smtClean="0"/>
              <a:pPr/>
              <a:t>11</a:t>
            </a:fld>
            <a:endParaRPr lang="en-AU" dirty="0"/>
          </a:p>
        </p:txBody>
      </p:sp>
      <p:sp>
        <p:nvSpPr>
          <p:cNvPr id="13" name="Text Placeholder 12">
            <a:extLst>
              <a:ext uri="{FF2B5EF4-FFF2-40B4-BE49-F238E27FC236}">
                <a16:creationId xmlns:a16="http://schemas.microsoft.com/office/drawing/2014/main" id="{980BA3DB-015E-464A-8354-194890B69543}"/>
              </a:ext>
            </a:extLst>
          </p:cNvPr>
          <p:cNvSpPr>
            <a:spLocks noGrp="1"/>
          </p:cNvSpPr>
          <p:nvPr>
            <p:ph type="body" sz="quarter" idx="13"/>
          </p:nvPr>
        </p:nvSpPr>
        <p:spPr/>
        <p:txBody>
          <a:bodyPr>
            <a:normAutofit lnSpcReduction="10000"/>
          </a:bodyPr>
          <a:lstStyle/>
          <a:p>
            <a:r>
              <a:rPr lang="en-AU" dirty="0"/>
              <a:t>Production</a:t>
            </a:r>
          </a:p>
        </p:txBody>
      </p:sp>
      <p:sp>
        <p:nvSpPr>
          <p:cNvPr id="14" name="Text Placeholder 13">
            <a:extLst>
              <a:ext uri="{FF2B5EF4-FFF2-40B4-BE49-F238E27FC236}">
                <a16:creationId xmlns:a16="http://schemas.microsoft.com/office/drawing/2014/main" id="{FA688004-5928-4C2B-AC1B-693969D74A65}"/>
              </a:ext>
            </a:extLst>
          </p:cNvPr>
          <p:cNvSpPr>
            <a:spLocks noGrp="1"/>
          </p:cNvSpPr>
          <p:nvPr>
            <p:ph type="body" sz="quarter" idx="14"/>
          </p:nvPr>
        </p:nvSpPr>
        <p:spPr/>
        <p:txBody>
          <a:bodyPr>
            <a:normAutofit/>
          </a:bodyPr>
          <a:lstStyle/>
          <a:p>
            <a:r>
              <a:rPr lang="en-AU" sz="2600" b="0" dirty="0"/>
              <a:t>Because of the speed of the laser cutter and the consistency, it is easy to produce large runs of custom print media.</a:t>
            </a:r>
          </a:p>
        </p:txBody>
      </p:sp>
      <p:pic>
        <p:nvPicPr>
          <p:cNvPr id="6148" name="Picture 4" descr="https://lh3.googleusercontent.com/fife/APg5EObDg2ZtabTVeD1LJCzNkmWyCBFfBTrQIUt4LGS7yE3kB9AmRU95oDhog0fJFN4ntp5D33AY-x5mTx4aGAhoDi8Vk0rE6gHbLu0muY4w_4fTDAaTiQlrQNphiWJk7V0cGDJFHt-63eMErcf4oCnGWFmvFsINY2zMZSRJRoMbWG1G5IACyydokQUCRxJowrCCEBhTTLKWyZGcx1G58JzBnjDoSCSil6Xh0VlDTIj26VkTX_rZQQbYkbl0eaYCvE13Af_PPtqyFoAk-lA_73Iww2O3d_TJ1r15vPf1VxQESjUjor7EZah7YGxLV4_6TW9_8Lhk53kMLaODSXtF6Z3aXre54JQibKRdKgpkoFgFlPmHOk-DSeIjfIDCabrk2UuFcSemUVy7RLmcx_gY0VjgwVpEj6C-mG33Xo_oWZfjLkkUyU4sQ8ES-kNVaPP3-14UT5VPBU3Ugqb05q-PuWOEXrIVIfKdNn1a1fGQN_SGXrA-Mx4zENObQQKBR2h1CsVlCatJEhDNdwMceSvIQD3bmNcI6yw00D0QzmSrSIA4GRWF8ld41ah6nY9jGHn-n_Ng07DQzQ7vH9xGKjtDxdmnY6anp4fIAfYTeRbzkXydejM4Z5a4JbtyqgaE8Zhh2JE6__yys5QCZaismXfw40dPaZE1uJpVuV05aFft6mvsWTSY5VdFvpUEl44O9c7ibBs0-9S_EE_xFLxrdvJOCkfee0ffaMJTZUzk9TC_hUvwCQREoGjP9QOCsINjOm38zHBtGIheWBYaFrwq_qZKYmL0mG-Z9aPF57C2X4WcTmaTnhS7XlFcQXC_0ekUAMBHL0v3Yvamq0R08pZDafemp30Uq-CyqkOKWY6xDYWkneMHjBFbI_qU1H0RrdINATH6-IACGFvcthbcnUi31bMw8u_1o-sI786FflcbegYagWf3PkMmVDoQJXeXkQaQabxoEoEYG97CaG2mgkUsfcqjjXrK3bTQrq1BhDZSZHSN7Mz5rPo-PHM9VJ_NHvNAnnZ0qzdH_vUhtv7e0xv7f-LLbeAMTm_vtNNyJIbgeEJBDSNwgpWRYIgKwxNu3oaPG9j6ws-NOyLUcnnzgOYnrL8_2mJfB0tLuO4cHSgU-H8oBlRAt4QWBoSeJOIQdt8nUVI3aPwKzlyw2DKE39XUEQj9C6GEunT1Aoh3_89200AH4TWZbxlBDk7UwkSxBUq-CeOyYCXCNiptz7SN_vBYHpFsMRnjRb0vZuT-yM6-jri60k5hqy8-5_bmgUO7WfOVFqFfL_SA-1ePeElA7EI6St43QPnuEv1DQBGOGGH8jaK6g6Qp9ndRtjlnDekujWM5EAeKAx-omqY7PT6vvfPEKrhV2Uad9XScxSE1P2saatA1r9D_J5LjwnQ5V1NRmErCKNpOHab1mQm7dOp_XcXsQz2p2bwtZqfKiJrnwefupa6dhfkPWl008QR1Fz6_yghIvAgDaDWjjhkSm8ZtQI2JKKeEALLUnSIouwIbY6CgPN7XDUcdsWsJ0zeXEUnl_TtcM3ztKg_3cLWTlq8AWezgoCXDlq0CsUEBva2TN4n6aS_SfKZsvETI-7DABuztjg46eNODzwLZTTDx9mYjOcWjfii9dH5PN9l5TaJadzIWMPRyXyH9gajvTyst7EIoK9KwGnOHubigvYgwmTjORDMJkECSr7WVTwYcALnBrN-SxBf7u0Ia9fxqLfba1nTrkje-6SKA0YUwG9YmAG1qPeEfWWMUvrplDPWDxwAXrgQdKHLg_UUPM4Kfmi5csRKdoulhcg-MjBJ6dd6IgtDPTd46Bk2igQ-loUIEIxijLrdd1ikYzXS0-syoNQT3pmXpgweOzNQUks5dyXbZk7t1_mfVJzOXHE2w851O6p1cjUgHq9XUGSPlo0iRH8jg4Xs_pAIbIIXb2Wl1PipuIqcwDioge5sHOJ3tvqcolqnRvDu9M2kMxhxknjhw7marXczlbMBmEA=s1057-w796-h1057-s-no?authuser=0">
            <a:extLst>
              <a:ext uri="{FF2B5EF4-FFF2-40B4-BE49-F238E27FC236}">
                <a16:creationId xmlns:a16="http://schemas.microsoft.com/office/drawing/2014/main" id="{C25EEC1C-0F71-4B2F-9AE2-EEC0FA0EC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2272146"/>
            <a:ext cx="5040000" cy="6692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106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365E-7A28-4FA7-A626-D7A9B85D2747}"/>
              </a:ext>
            </a:extLst>
          </p:cNvPr>
          <p:cNvSpPr>
            <a:spLocks noGrp="1"/>
          </p:cNvSpPr>
          <p:nvPr>
            <p:ph type="title"/>
          </p:nvPr>
        </p:nvSpPr>
        <p:spPr/>
        <p:txBody>
          <a:bodyPr/>
          <a:lstStyle/>
          <a:p>
            <a:r>
              <a:rPr lang="en-AU" dirty="0"/>
              <a:t>Laser Cutting</a:t>
            </a:r>
          </a:p>
        </p:txBody>
      </p:sp>
      <p:sp>
        <p:nvSpPr>
          <p:cNvPr id="4" name="Slide Number Placeholder 3">
            <a:extLst>
              <a:ext uri="{FF2B5EF4-FFF2-40B4-BE49-F238E27FC236}">
                <a16:creationId xmlns:a16="http://schemas.microsoft.com/office/drawing/2014/main" id="{6E812E58-5A4B-4418-BA6E-488DE8C89117}"/>
              </a:ext>
            </a:extLst>
          </p:cNvPr>
          <p:cNvSpPr>
            <a:spLocks noGrp="1"/>
          </p:cNvSpPr>
          <p:nvPr>
            <p:ph type="sldNum" sz="quarter" idx="12"/>
          </p:nvPr>
        </p:nvSpPr>
        <p:spPr/>
        <p:txBody>
          <a:bodyPr/>
          <a:lstStyle/>
          <a:p>
            <a:fld id="{1F04BBF8-6C63-45D9-88C3-789E628EC6D6}" type="slidenum">
              <a:rPr lang="en-AU" smtClean="0"/>
              <a:pPr/>
              <a:t>12</a:t>
            </a:fld>
            <a:endParaRPr lang="en-AU" dirty="0"/>
          </a:p>
        </p:txBody>
      </p:sp>
      <p:sp>
        <p:nvSpPr>
          <p:cNvPr id="5" name="Text Placeholder 4">
            <a:extLst>
              <a:ext uri="{FF2B5EF4-FFF2-40B4-BE49-F238E27FC236}">
                <a16:creationId xmlns:a16="http://schemas.microsoft.com/office/drawing/2014/main" id="{0AD45337-AA8C-4552-8777-1926218723B5}"/>
              </a:ext>
            </a:extLst>
          </p:cNvPr>
          <p:cNvSpPr>
            <a:spLocks noGrp="1"/>
          </p:cNvSpPr>
          <p:nvPr>
            <p:ph type="body" sz="quarter" idx="13"/>
          </p:nvPr>
        </p:nvSpPr>
        <p:spPr/>
        <p:txBody>
          <a:bodyPr>
            <a:normAutofit lnSpcReduction="10000"/>
          </a:bodyPr>
          <a:lstStyle/>
          <a:p>
            <a:r>
              <a:rPr lang="en-AU" dirty="0"/>
              <a:t>Deep Engraving</a:t>
            </a:r>
          </a:p>
        </p:txBody>
      </p:sp>
      <p:sp>
        <p:nvSpPr>
          <p:cNvPr id="6" name="Text Placeholder 5">
            <a:extLst>
              <a:ext uri="{FF2B5EF4-FFF2-40B4-BE49-F238E27FC236}">
                <a16:creationId xmlns:a16="http://schemas.microsoft.com/office/drawing/2014/main" id="{445CE5DC-8684-426C-8176-658297FC791E}"/>
              </a:ext>
            </a:extLst>
          </p:cNvPr>
          <p:cNvSpPr>
            <a:spLocks noGrp="1"/>
          </p:cNvSpPr>
          <p:nvPr>
            <p:ph type="body" sz="quarter" idx="14"/>
          </p:nvPr>
        </p:nvSpPr>
        <p:spPr>
          <a:xfrm>
            <a:off x="1117599" y="3106738"/>
            <a:ext cx="5040001" cy="5910262"/>
          </a:xfrm>
        </p:spPr>
        <p:txBody>
          <a:bodyPr>
            <a:normAutofit/>
          </a:bodyPr>
          <a:lstStyle/>
          <a:p>
            <a:pPr>
              <a:spcBef>
                <a:spcPts val="500"/>
              </a:spcBef>
              <a:spcAft>
                <a:spcPts val="500"/>
              </a:spcAft>
            </a:pPr>
            <a:r>
              <a:rPr lang="en-AU" sz="2600" b="0" dirty="0"/>
              <a:t>We have been experimenting with creating engraved tactile resources.</a:t>
            </a:r>
          </a:p>
          <a:p>
            <a:pPr>
              <a:spcBef>
                <a:spcPts val="500"/>
              </a:spcBef>
              <a:spcAft>
                <a:spcPts val="500"/>
              </a:spcAft>
            </a:pPr>
            <a:r>
              <a:rPr lang="en-AU" sz="2600" b="0" dirty="0"/>
              <a:t>When creating these resources we have discovered the following:</a:t>
            </a:r>
          </a:p>
          <a:p>
            <a:pPr marL="342900" indent="-342900">
              <a:spcBef>
                <a:spcPts val="500"/>
              </a:spcBef>
              <a:spcAft>
                <a:spcPts val="500"/>
              </a:spcAft>
              <a:buFont typeface="Arial" panose="020B0604020202020204" pitchFamily="34" charset="0"/>
              <a:buChar char="•"/>
            </a:pPr>
            <a:r>
              <a:rPr lang="en-AU" sz="2600" b="0" dirty="0"/>
              <a:t>Because there is so much to remove it is much slower than cutting. </a:t>
            </a:r>
          </a:p>
          <a:p>
            <a:pPr marL="342900" indent="-342900">
              <a:spcBef>
                <a:spcPts val="500"/>
              </a:spcBef>
              <a:spcAft>
                <a:spcPts val="500"/>
              </a:spcAft>
              <a:buFont typeface="Arial" panose="020B0604020202020204" pitchFamily="34" charset="0"/>
              <a:buChar char="•"/>
            </a:pPr>
            <a:r>
              <a:rPr lang="en-AU" sz="2600" b="0" dirty="0"/>
              <a:t>Because the object spends so long under the laser, the acrylic can warp due to the heat it is exposed to, so a thicker acrylic is required (3mm).</a:t>
            </a:r>
          </a:p>
        </p:txBody>
      </p:sp>
      <p:pic>
        <p:nvPicPr>
          <p:cNvPr id="7" name="Picture 6" descr="Photograph of a protractor which has been engraved using a laser cutter.">
            <a:extLst>
              <a:ext uri="{FF2B5EF4-FFF2-40B4-BE49-F238E27FC236}">
                <a16:creationId xmlns:a16="http://schemas.microsoft.com/office/drawing/2014/main" id="{21DBCDB1-CDC5-481A-B2D0-8D4ED99C8601}"/>
              </a:ext>
            </a:extLst>
          </p:cNvPr>
          <p:cNvPicPr>
            <a:picLocks noChangeAspect="1"/>
          </p:cNvPicPr>
          <p:nvPr/>
        </p:nvPicPr>
        <p:blipFill>
          <a:blip r:embed="rId2"/>
          <a:stretch>
            <a:fillRect/>
          </a:stretch>
        </p:blipFill>
        <p:spPr>
          <a:xfrm>
            <a:off x="6847202" y="3392259"/>
            <a:ext cx="5957338" cy="4507232"/>
          </a:xfrm>
          <a:prstGeom prst="rect">
            <a:avLst/>
          </a:prstGeom>
        </p:spPr>
      </p:pic>
    </p:spTree>
    <p:extLst>
      <p:ext uri="{BB962C8B-B14F-4D97-AF65-F5344CB8AC3E}">
        <p14:creationId xmlns:p14="http://schemas.microsoft.com/office/powerpoint/2010/main" val="1336334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30E5-36CB-4635-88C7-734628713F1D}"/>
              </a:ext>
            </a:extLst>
          </p:cNvPr>
          <p:cNvSpPr>
            <a:spLocks noGrp="1"/>
          </p:cNvSpPr>
          <p:nvPr>
            <p:ph type="title"/>
          </p:nvPr>
        </p:nvSpPr>
        <p:spPr/>
        <p:txBody>
          <a:bodyPr>
            <a:normAutofit/>
          </a:bodyPr>
          <a:lstStyle/>
          <a:p>
            <a:r>
              <a:rPr lang="en-AU" dirty="0"/>
              <a:t>Laser Cutting</a:t>
            </a:r>
          </a:p>
        </p:txBody>
      </p:sp>
      <p:sp>
        <p:nvSpPr>
          <p:cNvPr id="4" name="Slide Number Placeholder 3">
            <a:extLst>
              <a:ext uri="{FF2B5EF4-FFF2-40B4-BE49-F238E27FC236}">
                <a16:creationId xmlns:a16="http://schemas.microsoft.com/office/drawing/2014/main" id="{857B2306-01CB-411B-8C4C-C5C68A2AA223}"/>
              </a:ext>
            </a:extLst>
          </p:cNvPr>
          <p:cNvSpPr>
            <a:spLocks noGrp="1"/>
          </p:cNvSpPr>
          <p:nvPr>
            <p:ph type="sldNum" sz="quarter" idx="12"/>
          </p:nvPr>
        </p:nvSpPr>
        <p:spPr/>
        <p:txBody>
          <a:bodyPr/>
          <a:lstStyle/>
          <a:p>
            <a:fld id="{1F04BBF8-6C63-45D9-88C3-789E628EC6D6}" type="slidenum">
              <a:rPr lang="en-AU" smtClean="0"/>
              <a:pPr/>
              <a:t>13</a:t>
            </a:fld>
            <a:endParaRPr lang="en-AU" dirty="0"/>
          </a:p>
        </p:txBody>
      </p:sp>
      <p:sp>
        <p:nvSpPr>
          <p:cNvPr id="5" name="Text Placeholder 4">
            <a:extLst>
              <a:ext uri="{FF2B5EF4-FFF2-40B4-BE49-F238E27FC236}">
                <a16:creationId xmlns:a16="http://schemas.microsoft.com/office/drawing/2014/main" id="{001DAA13-6501-4259-86C8-A13516BF1B3B}"/>
              </a:ext>
            </a:extLst>
          </p:cNvPr>
          <p:cNvSpPr>
            <a:spLocks noGrp="1"/>
          </p:cNvSpPr>
          <p:nvPr>
            <p:ph type="body" sz="quarter" idx="13"/>
          </p:nvPr>
        </p:nvSpPr>
        <p:spPr>
          <a:xfrm>
            <a:off x="1117600" y="2451100"/>
            <a:ext cx="9967934" cy="655638"/>
          </a:xfrm>
        </p:spPr>
        <p:txBody>
          <a:bodyPr>
            <a:normAutofit/>
          </a:bodyPr>
          <a:lstStyle/>
          <a:p>
            <a:r>
              <a:rPr lang="en-AU" dirty="0"/>
              <a:t>Laser Engraving Braille Dots</a:t>
            </a:r>
          </a:p>
        </p:txBody>
      </p:sp>
      <p:sp>
        <p:nvSpPr>
          <p:cNvPr id="6" name="Text Placeholder 5">
            <a:extLst>
              <a:ext uri="{FF2B5EF4-FFF2-40B4-BE49-F238E27FC236}">
                <a16:creationId xmlns:a16="http://schemas.microsoft.com/office/drawing/2014/main" id="{CC617B98-5576-486C-A3BD-8D3D3BC3FF1D}"/>
              </a:ext>
            </a:extLst>
          </p:cNvPr>
          <p:cNvSpPr>
            <a:spLocks noGrp="1"/>
          </p:cNvSpPr>
          <p:nvPr>
            <p:ph type="body" sz="quarter" idx="14"/>
          </p:nvPr>
        </p:nvSpPr>
        <p:spPr>
          <a:xfrm>
            <a:off x="1117599" y="3106738"/>
            <a:ext cx="5020153" cy="5910262"/>
          </a:xfrm>
        </p:spPr>
        <p:txBody>
          <a:bodyPr>
            <a:normAutofit/>
          </a:bodyPr>
          <a:lstStyle/>
          <a:p>
            <a:pPr>
              <a:spcBef>
                <a:spcPts val="500"/>
              </a:spcBef>
              <a:spcAft>
                <a:spcPts val="500"/>
              </a:spcAft>
            </a:pPr>
            <a:r>
              <a:rPr lang="en-AU" sz="2600" b="0" dirty="0"/>
              <a:t>You can use the laser cutters to make braille dots. This is done by engraving away everything that is not a braille dot.</a:t>
            </a:r>
          </a:p>
          <a:p>
            <a:pPr>
              <a:spcBef>
                <a:spcPts val="500"/>
              </a:spcBef>
              <a:spcAft>
                <a:spcPts val="500"/>
              </a:spcAft>
            </a:pPr>
            <a:r>
              <a:rPr lang="en-AU" sz="2600" b="0" dirty="0"/>
              <a:t>Because the braille is not stuck on, and is the same material as the rest of the work, it is virtually impossible to remove braille dots.</a:t>
            </a:r>
          </a:p>
          <a:p>
            <a:pPr>
              <a:spcBef>
                <a:spcPts val="500"/>
              </a:spcBef>
              <a:spcAft>
                <a:spcPts val="500"/>
              </a:spcAft>
            </a:pPr>
            <a:r>
              <a:rPr lang="en-AU" sz="2600" b="0" dirty="0"/>
              <a:t>It does not feel the nicest, but is  very rugged and could be used for outdoor purposes.</a:t>
            </a:r>
          </a:p>
        </p:txBody>
      </p:sp>
      <p:pic>
        <p:nvPicPr>
          <p:cNvPr id="8" name="Picture 7" descr="An engraved disk with K20 inversely engraved in text and braille">
            <a:extLst>
              <a:ext uri="{FF2B5EF4-FFF2-40B4-BE49-F238E27FC236}">
                <a16:creationId xmlns:a16="http://schemas.microsoft.com/office/drawing/2014/main" id="{626CDCE7-40BF-4A38-B7B0-06600C5DBAF8}"/>
              </a:ext>
            </a:extLst>
          </p:cNvPr>
          <p:cNvPicPr>
            <a:picLocks noChangeAspect="1"/>
          </p:cNvPicPr>
          <p:nvPr/>
        </p:nvPicPr>
        <p:blipFill>
          <a:blip r:embed="rId2"/>
          <a:stretch>
            <a:fillRect/>
          </a:stretch>
        </p:blipFill>
        <p:spPr>
          <a:xfrm>
            <a:off x="6674757" y="3003550"/>
            <a:ext cx="5507308" cy="5400221"/>
          </a:xfrm>
          <a:prstGeom prst="rect">
            <a:avLst/>
          </a:prstGeom>
        </p:spPr>
      </p:pic>
    </p:spTree>
    <p:extLst>
      <p:ext uri="{BB962C8B-B14F-4D97-AF65-F5344CB8AC3E}">
        <p14:creationId xmlns:p14="http://schemas.microsoft.com/office/powerpoint/2010/main" val="163933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2DDF4-C20C-4C82-B8C5-FC3F74488B2F}"/>
              </a:ext>
            </a:extLst>
          </p:cNvPr>
          <p:cNvSpPr>
            <a:spLocks noGrp="1"/>
          </p:cNvSpPr>
          <p:nvPr>
            <p:ph type="title"/>
          </p:nvPr>
        </p:nvSpPr>
        <p:spPr/>
        <p:txBody>
          <a:bodyPr/>
          <a:lstStyle/>
          <a:p>
            <a:r>
              <a:rPr lang="en-AU" dirty="0"/>
              <a:t>Laser Cutting</a:t>
            </a:r>
          </a:p>
        </p:txBody>
      </p:sp>
      <p:sp>
        <p:nvSpPr>
          <p:cNvPr id="4" name="Slide Number Placeholder 3">
            <a:extLst>
              <a:ext uri="{FF2B5EF4-FFF2-40B4-BE49-F238E27FC236}">
                <a16:creationId xmlns:a16="http://schemas.microsoft.com/office/drawing/2014/main" id="{0A5B9532-7D06-43F1-A99E-F15B8F3D415A}"/>
              </a:ext>
            </a:extLst>
          </p:cNvPr>
          <p:cNvSpPr>
            <a:spLocks noGrp="1"/>
          </p:cNvSpPr>
          <p:nvPr>
            <p:ph type="sldNum" sz="quarter" idx="12"/>
          </p:nvPr>
        </p:nvSpPr>
        <p:spPr/>
        <p:txBody>
          <a:bodyPr/>
          <a:lstStyle/>
          <a:p>
            <a:fld id="{1F04BBF8-6C63-45D9-88C3-789E628EC6D6}" type="slidenum">
              <a:rPr lang="en-AU" smtClean="0"/>
              <a:pPr/>
              <a:t>14</a:t>
            </a:fld>
            <a:endParaRPr lang="en-AU" dirty="0"/>
          </a:p>
        </p:txBody>
      </p:sp>
      <p:sp>
        <p:nvSpPr>
          <p:cNvPr id="6" name="Text Placeholder 5">
            <a:extLst>
              <a:ext uri="{FF2B5EF4-FFF2-40B4-BE49-F238E27FC236}">
                <a16:creationId xmlns:a16="http://schemas.microsoft.com/office/drawing/2014/main" id="{0B0CD561-03BD-4B05-8223-1BCC9D0D4273}"/>
              </a:ext>
            </a:extLst>
          </p:cNvPr>
          <p:cNvSpPr>
            <a:spLocks noGrp="1"/>
          </p:cNvSpPr>
          <p:nvPr>
            <p:ph type="body" sz="quarter" idx="14"/>
          </p:nvPr>
        </p:nvSpPr>
        <p:spPr>
          <a:xfrm>
            <a:off x="1117600" y="3355821"/>
            <a:ext cx="4840222" cy="5910262"/>
          </a:xfrm>
        </p:spPr>
        <p:txBody>
          <a:bodyPr>
            <a:normAutofit/>
          </a:bodyPr>
          <a:lstStyle/>
          <a:p>
            <a:pPr marL="342900" indent="-342900">
              <a:buFont typeface="Arial" panose="020B0604020202020204" pitchFamily="34" charset="0"/>
              <a:buChar char="•"/>
            </a:pPr>
            <a:r>
              <a:rPr lang="en-AU" sz="2600" b="0" dirty="0"/>
              <a:t>Scorch Marks can be seen on the cut lines.</a:t>
            </a:r>
          </a:p>
          <a:p>
            <a:pPr marL="342900" indent="-342900">
              <a:buFont typeface="Arial" panose="020B0604020202020204" pitchFamily="34" charset="0"/>
              <a:buChar char="•"/>
            </a:pPr>
            <a:r>
              <a:rPr lang="en-AU" sz="2600" b="0" dirty="0"/>
              <a:t>The “soot” which is created can get on your hands and mark the rest of the material.</a:t>
            </a:r>
          </a:p>
          <a:p>
            <a:pPr marL="342900" indent="-342900">
              <a:buFont typeface="Arial" panose="020B0604020202020204" pitchFamily="34" charset="0"/>
              <a:buChar char="•"/>
            </a:pPr>
            <a:r>
              <a:rPr lang="en-AU" sz="2600" b="0" dirty="0"/>
              <a:t>The heat from the laser can warp materials such as acrylic.</a:t>
            </a:r>
          </a:p>
          <a:p>
            <a:pPr marL="342900" indent="-342900">
              <a:buFont typeface="Arial" panose="020B0604020202020204" pitchFamily="34" charset="0"/>
              <a:buChar char="•"/>
            </a:pPr>
            <a:r>
              <a:rPr lang="en-AU" sz="2600" b="0" dirty="0"/>
              <a:t>You can not cut all materials specifically PVC based materials. </a:t>
            </a:r>
          </a:p>
          <a:p>
            <a:endParaRPr lang="en-AU" sz="2600" b="0" dirty="0"/>
          </a:p>
        </p:txBody>
      </p:sp>
      <p:pic>
        <p:nvPicPr>
          <p:cNvPr id="8" name="Picture 7" descr="Image of a piece of paper with scorch marks on the side.">
            <a:extLst>
              <a:ext uri="{FF2B5EF4-FFF2-40B4-BE49-F238E27FC236}">
                <a16:creationId xmlns:a16="http://schemas.microsoft.com/office/drawing/2014/main" id="{B76FDB45-CFF7-429E-87E1-0F8EBCA60341}"/>
              </a:ext>
            </a:extLst>
          </p:cNvPr>
          <p:cNvPicPr>
            <a:picLocks noChangeAspect="1"/>
          </p:cNvPicPr>
          <p:nvPr/>
        </p:nvPicPr>
        <p:blipFill>
          <a:blip r:embed="rId3"/>
          <a:stretch>
            <a:fillRect/>
          </a:stretch>
        </p:blipFill>
        <p:spPr>
          <a:xfrm>
            <a:off x="7046979" y="1844675"/>
            <a:ext cx="5448300" cy="7172325"/>
          </a:xfrm>
          <a:prstGeom prst="rect">
            <a:avLst/>
          </a:prstGeom>
        </p:spPr>
      </p:pic>
      <p:sp>
        <p:nvSpPr>
          <p:cNvPr id="11" name="Text Placeholder 4">
            <a:extLst>
              <a:ext uri="{FF2B5EF4-FFF2-40B4-BE49-F238E27FC236}">
                <a16:creationId xmlns:a16="http://schemas.microsoft.com/office/drawing/2014/main" id="{90D4506E-A748-4E0B-9194-0C8EB126B1CB}"/>
              </a:ext>
            </a:extLst>
          </p:cNvPr>
          <p:cNvSpPr>
            <a:spLocks noGrp="1"/>
          </p:cNvSpPr>
          <p:nvPr>
            <p:ph type="body" sz="quarter" idx="13"/>
          </p:nvPr>
        </p:nvSpPr>
        <p:spPr>
          <a:xfrm>
            <a:off x="1117600" y="2451100"/>
            <a:ext cx="9967934" cy="655638"/>
          </a:xfrm>
        </p:spPr>
        <p:txBody>
          <a:bodyPr>
            <a:normAutofit/>
          </a:bodyPr>
          <a:lstStyle/>
          <a:p>
            <a:r>
              <a:rPr lang="en-AU" dirty="0"/>
              <a:t>Limitations</a:t>
            </a:r>
          </a:p>
        </p:txBody>
      </p:sp>
    </p:spTree>
    <p:extLst>
      <p:ext uri="{BB962C8B-B14F-4D97-AF65-F5344CB8AC3E}">
        <p14:creationId xmlns:p14="http://schemas.microsoft.com/office/powerpoint/2010/main" val="2938349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704E2-0BEA-4420-B709-0E5AA12E07B0}"/>
              </a:ext>
            </a:extLst>
          </p:cNvPr>
          <p:cNvSpPr>
            <a:spLocks noGrp="1"/>
          </p:cNvSpPr>
          <p:nvPr>
            <p:ph type="title" idx="4294967295"/>
          </p:nvPr>
        </p:nvSpPr>
        <p:spPr>
          <a:xfrm>
            <a:off x="1975165" y="6879609"/>
            <a:ext cx="9568009" cy="2188150"/>
          </a:xfrm>
          <a:solidFill>
            <a:schemeClr val="bg2"/>
          </a:solidFill>
        </p:spPr>
        <p:txBody>
          <a:bodyPr vert="horz" wrap="none" lIns="234000" tIns="0" rIns="234000" bIns="108000" rtlCol="0" anchor="t">
            <a:spAutoFit/>
          </a:bodyPr>
          <a:lstStyle/>
          <a:p>
            <a:pPr>
              <a:lnSpc>
                <a:spcPct val="150000"/>
              </a:lnSpc>
              <a:spcBef>
                <a:spcPts val="0"/>
              </a:spcBef>
              <a:spcAft>
                <a:spcPts val="1300"/>
              </a:spcAft>
              <a:buFont typeface="Arial" panose="020B0604020202020204" pitchFamily="34" charset="0"/>
            </a:pPr>
            <a:r>
              <a:rPr lang="en-AU" sz="4800" dirty="0">
                <a:latin typeface="+mn-lt"/>
                <a:ea typeface="+mn-ea"/>
                <a:cs typeface="+mn-cs"/>
              </a:rPr>
              <a:t>peter.le@visionaustralia.org</a:t>
            </a:r>
            <a:br>
              <a:rPr lang="en-AU" sz="4800" dirty="0">
                <a:latin typeface="+mn-lt"/>
                <a:ea typeface="+mn-ea"/>
                <a:cs typeface="+mn-cs"/>
              </a:rPr>
            </a:br>
            <a:r>
              <a:rPr lang="en-AU" sz="4800" dirty="0">
                <a:latin typeface="+mn-lt"/>
                <a:ea typeface="+mn-ea"/>
                <a:cs typeface="+mn-cs"/>
              </a:rPr>
              <a:t>trent.betts@visionaustralia.org</a:t>
            </a:r>
          </a:p>
        </p:txBody>
      </p:sp>
    </p:spTree>
    <p:extLst>
      <p:ext uri="{BB962C8B-B14F-4D97-AF65-F5344CB8AC3E}">
        <p14:creationId xmlns:p14="http://schemas.microsoft.com/office/powerpoint/2010/main" val="122638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UV Printing  - How</a:t>
            </a:r>
          </a:p>
        </p:txBody>
      </p:sp>
      <p:sp>
        <p:nvSpPr>
          <p:cNvPr id="4" name="Slide Number Placeholder 3"/>
          <p:cNvSpPr>
            <a:spLocks noGrp="1"/>
          </p:cNvSpPr>
          <p:nvPr>
            <p:ph type="sldNum" sz="quarter" idx="12"/>
          </p:nvPr>
        </p:nvSpPr>
        <p:spPr/>
        <p:txBody>
          <a:bodyPr/>
          <a:lstStyle/>
          <a:p>
            <a:fld id="{1F04BBF8-6C63-45D9-88C3-789E628EC6D6}" type="slidenum">
              <a:rPr lang="en-AU" smtClean="0"/>
              <a:pPr/>
              <a:t>2</a:t>
            </a:fld>
            <a:endParaRPr lang="en-AU" dirty="0"/>
          </a:p>
        </p:txBody>
      </p:sp>
      <p:sp>
        <p:nvSpPr>
          <p:cNvPr id="17" name="Text Placeholder 8"/>
          <p:cNvSpPr>
            <a:spLocks noGrp="1"/>
          </p:cNvSpPr>
          <p:nvPr>
            <p:ph type="body" sz="quarter" idx="14"/>
          </p:nvPr>
        </p:nvSpPr>
        <p:spPr>
          <a:xfrm>
            <a:off x="1117600" y="2190749"/>
            <a:ext cx="9540407" cy="6482196"/>
          </a:xfrm>
        </p:spPr>
        <p:txBody>
          <a:bodyPr>
            <a:noAutofit/>
          </a:bodyPr>
          <a:lstStyle/>
          <a:p>
            <a:pPr marL="457200" indent="-457200">
              <a:lnSpc>
                <a:spcPct val="150000"/>
              </a:lnSpc>
              <a:spcBef>
                <a:spcPts val="500"/>
              </a:spcBef>
              <a:spcAft>
                <a:spcPts val="500"/>
              </a:spcAft>
              <a:buFont typeface="Arial" panose="020B0604020202020204" pitchFamily="34" charset="0"/>
              <a:buChar char="•"/>
            </a:pPr>
            <a:r>
              <a:rPr lang="en-US" sz="2600" b="0" dirty="0"/>
              <a:t>UV printing is simple ink-jet printing but allows you to “over print” many layers of ink which is cured instantly by a UV lamp which is attached to the print head. This allows you to print multiple layers of ink on top of each other in a single print run.</a:t>
            </a:r>
          </a:p>
          <a:p>
            <a:pPr marL="457200" indent="-457200">
              <a:lnSpc>
                <a:spcPct val="150000"/>
              </a:lnSpc>
              <a:spcBef>
                <a:spcPts val="500"/>
              </a:spcBef>
              <a:spcAft>
                <a:spcPts val="500"/>
              </a:spcAft>
              <a:buFont typeface="Arial" panose="020B0604020202020204" pitchFamily="34" charset="0"/>
              <a:buChar char="•"/>
            </a:pPr>
            <a:r>
              <a:rPr lang="en-US" sz="2600" b="0" dirty="0"/>
              <a:t>These “Layers” can be controlled to determine how high and how tactile a print is.</a:t>
            </a:r>
          </a:p>
          <a:p>
            <a:pPr marL="457200" indent="-457200">
              <a:lnSpc>
                <a:spcPct val="150000"/>
              </a:lnSpc>
              <a:spcBef>
                <a:spcPts val="500"/>
              </a:spcBef>
              <a:spcAft>
                <a:spcPts val="500"/>
              </a:spcAft>
              <a:buFont typeface="Arial" panose="020B0604020202020204" pitchFamily="34" charset="0"/>
              <a:buChar char="•"/>
            </a:pPr>
            <a:r>
              <a:rPr lang="en-US" sz="2600" b="0" dirty="0"/>
              <a:t>Because you can lock the media on the print tray, you can perform multiple print runs on the one piece of media making the possibilities endless.</a:t>
            </a:r>
          </a:p>
          <a:p>
            <a:pPr>
              <a:lnSpc>
                <a:spcPct val="150000"/>
              </a:lnSpc>
              <a:spcBef>
                <a:spcPts val="500"/>
              </a:spcBef>
              <a:spcAft>
                <a:spcPts val="500"/>
              </a:spcAft>
            </a:pPr>
            <a:endParaRPr lang="en-US" sz="2600" b="0" dirty="0"/>
          </a:p>
        </p:txBody>
      </p:sp>
    </p:spTree>
    <p:extLst>
      <p:ext uri="{BB962C8B-B14F-4D97-AF65-F5344CB8AC3E}">
        <p14:creationId xmlns:p14="http://schemas.microsoft.com/office/powerpoint/2010/main" val="14350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15" y="516909"/>
            <a:ext cx="8160921" cy="928509"/>
          </a:xfrm>
        </p:spPr>
        <p:txBody>
          <a:bodyPr/>
          <a:lstStyle/>
          <a:p>
            <a:r>
              <a:rPr lang="en-AU" dirty="0"/>
              <a:t>UV Printing - Lines</a:t>
            </a:r>
          </a:p>
        </p:txBody>
      </p:sp>
      <p:sp>
        <p:nvSpPr>
          <p:cNvPr id="4" name="Slide Number Placeholder 3"/>
          <p:cNvSpPr>
            <a:spLocks noGrp="1"/>
          </p:cNvSpPr>
          <p:nvPr>
            <p:ph type="sldNum" sz="quarter" idx="12"/>
          </p:nvPr>
        </p:nvSpPr>
        <p:spPr/>
        <p:txBody>
          <a:bodyPr/>
          <a:lstStyle/>
          <a:p>
            <a:fld id="{1F04BBF8-6C63-45D9-88C3-789E628EC6D6}" type="slidenum">
              <a:rPr lang="en-AU" smtClean="0"/>
              <a:pPr/>
              <a:t>3</a:t>
            </a:fld>
            <a:endParaRPr lang="en-AU" dirty="0"/>
          </a:p>
        </p:txBody>
      </p:sp>
      <p:sp>
        <p:nvSpPr>
          <p:cNvPr id="9" name="Text Placeholder 8">
            <a:extLst>
              <a:ext uri="{FF2B5EF4-FFF2-40B4-BE49-F238E27FC236}">
                <a16:creationId xmlns:a16="http://schemas.microsoft.com/office/drawing/2014/main" id="{7054AD67-B536-47DF-9B4E-1AC7FA0A4A62}"/>
              </a:ext>
            </a:extLst>
          </p:cNvPr>
          <p:cNvSpPr txBox="1">
            <a:spLocks/>
          </p:cNvSpPr>
          <p:nvPr/>
        </p:nvSpPr>
        <p:spPr>
          <a:xfrm>
            <a:off x="1117600" y="2190749"/>
            <a:ext cx="9540407" cy="4151993"/>
          </a:xfrm>
          <a:prstGeom prst="rect">
            <a:avLst/>
          </a:prstGeom>
        </p:spPr>
        <p:txBody>
          <a:bodyPr vert="horz" lIns="0" tIns="0" rIns="0" bIns="0" rtlCol="0">
            <a:noAutofit/>
          </a:bodyPr>
          <a:lstStyle>
            <a:lvl1pPr marL="0" indent="0" algn="l" defTabSz="1300460" rtl="0" eaLnBrk="1" latinLnBrk="0" hangingPunct="1">
              <a:lnSpc>
                <a:spcPct val="100000"/>
              </a:lnSpc>
              <a:spcBef>
                <a:spcPts val="283"/>
              </a:spcBef>
              <a:spcAft>
                <a:spcPts val="283"/>
              </a:spcAft>
              <a:buFont typeface="Arial" panose="020B0604020202020204" pitchFamily="34" charset="0"/>
              <a:buNone/>
              <a:defRPr sz="2000" b="1" kern="1200" baseline="0">
                <a:solidFill>
                  <a:schemeClr val="tx1"/>
                </a:solidFill>
                <a:latin typeface="+mn-lt"/>
                <a:ea typeface="+mn-ea"/>
                <a:cs typeface="+mn-cs"/>
              </a:defRPr>
            </a:lvl1pPr>
            <a:lvl2pPr marL="0" indent="0" algn="l" defTabSz="1300460" rtl="0" eaLnBrk="1" latinLnBrk="0" hangingPunct="1">
              <a:lnSpc>
                <a:spcPct val="100000"/>
              </a:lnSpc>
              <a:spcBef>
                <a:spcPts val="283"/>
              </a:spcBef>
              <a:spcAft>
                <a:spcPts val="567"/>
              </a:spcAft>
              <a:buFont typeface="Arial" panose="020B0604020202020204" pitchFamily="34" charset="0"/>
              <a:buNone/>
              <a:defRPr sz="2000" b="0" kern="1200">
                <a:solidFill>
                  <a:schemeClr val="tx1"/>
                </a:solidFill>
                <a:latin typeface="+mn-lt"/>
                <a:ea typeface="+mn-ea"/>
                <a:cs typeface="+mn-cs"/>
              </a:defRPr>
            </a:lvl2pPr>
            <a:lvl3pPr marL="216000" indent="-216000" algn="l" defTabSz="1300460" rtl="0" eaLnBrk="1" latinLnBrk="0" hangingPunct="1">
              <a:lnSpc>
                <a:spcPct val="100000"/>
              </a:lnSpc>
              <a:spcBef>
                <a:spcPts val="0"/>
              </a:spcBef>
              <a:spcAft>
                <a:spcPts val="567"/>
              </a:spcAft>
              <a:buFont typeface="Arial" panose="020B0604020202020204" pitchFamily="34" charset="0"/>
              <a:buChar char="•"/>
              <a:defRPr sz="2000" kern="1200">
                <a:solidFill>
                  <a:schemeClr val="tx1"/>
                </a:solidFill>
                <a:latin typeface="+mn-lt"/>
                <a:ea typeface="+mn-ea"/>
                <a:cs typeface="+mn-cs"/>
              </a:defRPr>
            </a:lvl3pPr>
            <a:lvl4pPr marL="432000" indent="-216000" algn="l" defTabSz="1300460" rtl="0" eaLnBrk="1" latinLnBrk="0" hangingPunct="1">
              <a:lnSpc>
                <a:spcPct val="100000"/>
              </a:lnSpc>
              <a:spcBef>
                <a:spcPts val="0"/>
              </a:spcBef>
              <a:spcAft>
                <a:spcPts val="567"/>
              </a:spcAft>
              <a:buFont typeface="Arial" panose="020B0604020202020204" pitchFamily="34" charset="0"/>
              <a:buChar char="•"/>
              <a:defRPr sz="2000" kern="1200">
                <a:solidFill>
                  <a:schemeClr val="tx1"/>
                </a:solidFill>
                <a:latin typeface="+mn-lt"/>
                <a:ea typeface="+mn-ea"/>
                <a:cs typeface="+mn-cs"/>
              </a:defRPr>
            </a:lvl4pPr>
            <a:lvl5pPr marL="648000" indent="-216000" algn="l" defTabSz="1300460" rtl="0" eaLnBrk="1" latinLnBrk="0" hangingPunct="1">
              <a:lnSpc>
                <a:spcPct val="100000"/>
              </a:lnSpc>
              <a:spcBef>
                <a:spcPts val="0"/>
              </a:spcBef>
              <a:spcAft>
                <a:spcPts val="567"/>
              </a:spcAft>
              <a:buFont typeface="Arial" panose="020B0604020202020204" pitchFamily="34" charset="0"/>
              <a:buChar char="•"/>
              <a:defRPr sz="200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lnSpc>
                <a:spcPct val="150000"/>
              </a:lnSpc>
              <a:spcBef>
                <a:spcPts val="500"/>
              </a:spcBef>
              <a:spcAft>
                <a:spcPts val="500"/>
              </a:spcAft>
              <a:buFont typeface="Arial" panose="020B0604020202020204" pitchFamily="34" charset="0"/>
              <a:buChar char="•"/>
            </a:pPr>
            <a:r>
              <a:rPr lang="en-US" sz="2600" b="0" dirty="0"/>
              <a:t>Unlike swell paper you can control both line thickness and height.</a:t>
            </a:r>
          </a:p>
          <a:p>
            <a:pPr marL="457200" indent="-457200">
              <a:lnSpc>
                <a:spcPct val="150000"/>
              </a:lnSpc>
              <a:spcBef>
                <a:spcPts val="500"/>
              </a:spcBef>
              <a:spcAft>
                <a:spcPts val="500"/>
              </a:spcAft>
              <a:buFont typeface="Arial" panose="020B0604020202020204" pitchFamily="34" charset="0"/>
              <a:buChar char="•"/>
            </a:pPr>
            <a:r>
              <a:rPr lang="en-US" sz="2600" b="0" dirty="0"/>
              <a:t>You can make a tactile line as thick as you want with out it “blowing out”.</a:t>
            </a:r>
          </a:p>
          <a:p>
            <a:pPr marL="457200" indent="-457200">
              <a:lnSpc>
                <a:spcPct val="150000"/>
              </a:lnSpc>
              <a:spcBef>
                <a:spcPts val="500"/>
              </a:spcBef>
              <a:spcAft>
                <a:spcPts val="500"/>
              </a:spcAft>
              <a:buFont typeface="Arial" panose="020B0604020202020204" pitchFamily="34" charset="0"/>
              <a:buChar char="•"/>
            </a:pPr>
            <a:r>
              <a:rPr lang="en-US" sz="2600" b="0" dirty="0"/>
              <a:t>You can make a line as fine as can be felt without having to worry about it being “to fine to puff”.</a:t>
            </a:r>
          </a:p>
          <a:p>
            <a:pPr>
              <a:lnSpc>
                <a:spcPct val="150000"/>
              </a:lnSpc>
              <a:spcBef>
                <a:spcPts val="500"/>
              </a:spcBef>
              <a:spcAft>
                <a:spcPts val="500"/>
              </a:spcAft>
            </a:pPr>
            <a:endParaRPr lang="en-US" sz="2600" b="0" dirty="0"/>
          </a:p>
        </p:txBody>
      </p:sp>
      <p:pic>
        <p:nvPicPr>
          <p:cNvPr id="1026" name="Picture 2" descr="https://lh3.googleusercontent.com/1DRFNYXoXB2QSu9uAKRNFZ6g62-YsDT2A7JZYivs6koEsbLBxyjzdNwI9lvVvzlX5N1QFwY6LXtm1qsqLIlHXDw18PiuNgcytQZRqwU0SglI1H0tqY5BzdXxz5hVHtT-EODXTG4jpC_udk6NoiRAzXKoRPbBrajz-jbjo-hFpHl_2CZZlxUnPMidjl0RYsbuCMo9jzubykF8w4qxApT5lqvu6fJ8zSQRH-0Qq9hfeS0ozmnxthBhnZW785g3GogHxBa7Aka_j1t13VonVVHscrdCh9_fAZvl_ziksyGeIdOpmbhj069E4PM66ou1nyHLlC84Q8R1O6GgtKRf22iqjLBD1qu4M_6tmZWqAuZm6njLfudYcDCyVLN4EkShmyHwl9Z34xsDMzwmohMqXAe2U1cNRK9FnPciFdrTG8-G46EtLWx5owxi9MMfbJDGL_yDM4CDdfci2Ertv9HHU-4mSeI6gnRcLFd43GH4rYIb3vwoWcufcLr85FuEkxamEYCzkggo1GH8pETNnwtSqEpgStQdrPdHMytM6VzSgSTih1HQYOUUkeaCJw_53vxc7xCO0PPJOddlW7mKnN6iVm0s24on8cfSgmRbXhZNGyraf0ts85psEA9nCtXPAzusPbxgLJ7d5IukBxpgLKdOlgX3xM20zxeOrmKM9RcG68RyVG_jdFanRqzuh9CXSqijusKwZLgm-j-vLoW6ZrPBvoXWHaYn342zHJGopeDtuxG9Vg9hhUpUKgBSKVShswuHm9n8aswN30w_kQHDUDb__Ib90pPKITwA1qUcZa3TUDN3KlyCIwGgKFe8sqJXbHM_DO15SqipIYh5GbHCCMkY-3Gi3BpmohNifaB12NSKpSiT-R1LtmesHOkM9qUepzOp8sQeBOSO0VLkNyT8EckLRIzKHgmmsiI0sQ9MACVOqAKSF_nTdeDX7vC3LFrZAB2k4AJv4iiXGdGxb6Ca-VX3MmCDCAc=w1404-h1057-s-no?authuser=0">
            <a:extLst>
              <a:ext uri="{FF2B5EF4-FFF2-40B4-BE49-F238E27FC236}">
                <a16:creationId xmlns:a16="http://schemas.microsoft.com/office/drawing/2014/main" id="{B13F45BF-3C39-49F8-9946-92F99C0C2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335" y="6342742"/>
            <a:ext cx="4122130" cy="3103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0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UV Printing - Textures</a:t>
            </a:r>
          </a:p>
        </p:txBody>
      </p:sp>
      <p:sp>
        <p:nvSpPr>
          <p:cNvPr id="4" name="Slide Number Placeholder 3"/>
          <p:cNvSpPr>
            <a:spLocks noGrp="1"/>
          </p:cNvSpPr>
          <p:nvPr>
            <p:ph type="sldNum" sz="quarter" idx="12"/>
          </p:nvPr>
        </p:nvSpPr>
        <p:spPr/>
        <p:txBody>
          <a:bodyPr/>
          <a:lstStyle/>
          <a:p>
            <a:fld id="{1F04BBF8-6C63-45D9-88C3-789E628EC6D6}" type="slidenum">
              <a:rPr lang="en-AU" smtClean="0"/>
              <a:pPr/>
              <a:t>4</a:t>
            </a:fld>
            <a:endParaRPr lang="en-AU" dirty="0"/>
          </a:p>
        </p:txBody>
      </p:sp>
      <p:sp>
        <p:nvSpPr>
          <p:cNvPr id="17" name="Text Placeholder 8"/>
          <p:cNvSpPr>
            <a:spLocks noGrp="1"/>
          </p:cNvSpPr>
          <p:nvPr>
            <p:ph type="body" sz="quarter" idx="14"/>
          </p:nvPr>
        </p:nvSpPr>
        <p:spPr>
          <a:xfrm>
            <a:off x="1117600" y="2451100"/>
            <a:ext cx="10714182" cy="5626100"/>
          </a:xfrm>
        </p:spPr>
        <p:txBody>
          <a:bodyPr>
            <a:noAutofit/>
          </a:bodyPr>
          <a:lstStyle/>
          <a:p>
            <a:pPr>
              <a:lnSpc>
                <a:spcPct val="150000"/>
              </a:lnSpc>
            </a:pPr>
            <a:r>
              <a:rPr lang="en-US" sz="2800" b="0" dirty="0"/>
              <a:t>Because finer lines and shapes can be more easily distinguished tactually using UV printing compared to swell paper, you have a lot more scope on the textures you can use.</a:t>
            </a:r>
          </a:p>
          <a:p>
            <a:pPr>
              <a:lnSpc>
                <a:spcPct val="150000"/>
              </a:lnSpc>
            </a:pPr>
            <a:r>
              <a:rPr lang="en-US" sz="2800" b="0" dirty="0"/>
              <a:t>Textures can be designed to perfectly reflect the image that they are representing.</a:t>
            </a:r>
          </a:p>
          <a:p>
            <a:pPr>
              <a:lnSpc>
                <a:spcPct val="150000"/>
              </a:lnSpc>
            </a:pPr>
            <a:endParaRPr lang="en-US" sz="2800" b="0" dirty="0"/>
          </a:p>
          <a:p>
            <a:pPr>
              <a:lnSpc>
                <a:spcPct val="150000"/>
              </a:lnSpc>
            </a:pPr>
            <a:endParaRPr lang="en-AU" sz="2800" dirty="0"/>
          </a:p>
        </p:txBody>
      </p:sp>
      <p:pic>
        <p:nvPicPr>
          <p:cNvPr id="2050" name="Picture 2" descr="https://lh3.googleusercontent.com/MO-tHFq9tbXPP6gkRrQLOrrhail3ghIe0Dcv0VWKl46TeAE4LbMybse_UDiXSapFAUpC7f3TXf8p7iQxQf2sUMLMm3DXqAgOFcWSWYyouOLU5YRRwLGCkD8P6IcAxuhpQw3CIrWBF6LCB_DvW8l18rBneuRw0xii897AufKxPRuvOhqGYk00E3C_tc8PtF5gx8ZKS1ebXE7CWAqFAcX2-4IoPiy23yzpVqk-e1s1itMQaOMakeyjJ0DCXUfzTNkET0vBoqdpD4wqY6BJzNs9-KlwAucB7DQo_3cMgko9cTz9YgG8dpYpC5nG4YQJOhSwzepmbUGfPeXohx_qQvdXJ-2L37m0i5mGY4fUHPsZRL01787_lCd2AvSxppamvkQgztXUD9vtq-oFaVLHlhRZ0LOWG5fC8u5uW559BViSW_dOAChDdtMlbaQKyvB_-H8tIPGYqKC2cAamRQ85l78yS2eIW-VKtFB_e5gtW1FPhUkM92UKPKXEu0KlKcb1q1WRWpkYMauoNulx_eiQhbETb7KCm5KJJjEczty_V21p73xojAk0YV9gow-b8ZZ-surUlo17uc-N3yMGUmtu2Gj2zWJfNfoRlvU4a770M0sh1QhzlIhN-ajiBg81-GxubdcGDnXEoQ2Eqass9tkJYQFZb9GTx57slYN2UGP8P5ASmiCsE-H7IE8GK4zGtQGUL3ce7Ik922pxdI3JwxHGnL44P8XmaR9-oAd09ztkh7bV2A4pKZpeVWSIpDSYvZaWDccD335qLs7eAsB36yXeqcqCOByWPsp79GBUHDydpJ289Of9fIdVKtinR1u3bf0eGstoQqSXrencFjFcElNCoHGTYMLzQLJSD9MEOmp2rYh2L5cJbOLFLmyuElHjq4RTOEhXs2In6OJsnmj3Xi6fbycAbTtBDRCb2fHE032-9zVX3TXQcLPpJocwzIbCNiOFV7QEwjje-MKx6CfskWLXaaR8cPw=w1404-h1057-s-no?authuser=0">
            <a:extLst>
              <a:ext uri="{FF2B5EF4-FFF2-40B4-BE49-F238E27FC236}">
                <a16:creationId xmlns:a16="http://schemas.microsoft.com/office/drawing/2014/main" id="{F985D991-A805-48A1-91A1-DC3525627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522" y="5680364"/>
            <a:ext cx="5001958" cy="376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656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UV Printing - Braille</a:t>
            </a:r>
          </a:p>
        </p:txBody>
      </p:sp>
      <p:sp>
        <p:nvSpPr>
          <p:cNvPr id="4" name="Slide Number Placeholder 3"/>
          <p:cNvSpPr>
            <a:spLocks noGrp="1"/>
          </p:cNvSpPr>
          <p:nvPr>
            <p:ph type="sldNum" sz="quarter" idx="12"/>
          </p:nvPr>
        </p:nvSpPr>
        <p:spPr/>
        <p:txBody>
          <a:bodyPr/>
          <a:lstStyle/>
          <a:p>
            <a:fld id="{1F04BBF8-6C63-45D9-88C3-789E628EC6D6}" type="slidenum">
              <a:rPr lang="en-AU" smtClean="0"/>
              <a:pPr/>
              <a:t>5</a:t>
            </a:fld>
            <a:endParaRPr lang="en-AU" dirty="0"/>
          </a:p>
        </p:txBody>
      </p:sp>
      <p:sp>
        <p:nvSpPr>
          <p:cNvPr id="17" name="Text Placeholder 8"/>
          <p:cNvSpPr>
            <a:spLocks noGrp="1"/>
          </p:cNvSpPr>
          <p:nvPr>
            <p:ph type="body" sz="quarter" idx="14"/>
          </p:nvPr>
        </p:nvSpPr>
        <p:spPr>
          <a:xfrm>
            <a:off x="1117915" y="2063173"/>
            <a:ext cx="10714182" cy="3450936"/>
          </a:xfrm>
        </p:spPr>
        <p:txBody>
          <a:bodyPr>
            <a:noAutofit/>
          </a:bodyPr>
          <a:lstStyle/>
          <a:p>
            <a:pPr>
              <a:lnSpc>
                <a:spcPct val="150000"/>
              </a:lnSpc>
            </a:pPr>
            <a:r>
              <a:rPr lang="en-US" sz="2800" b="0" dirty="0"/>
              <a:t>Because of the way that the ink drops, braille dots are created with a nice “dome”.</a:t>
            </a:r>
          </a:p>
          <a:p>
            <a:pPr>
              <a:lnSpc>
                <a:spcPct val="150000"/>
              </a:lnSpc>
            </a:pPr>
            <a:r>
              <a:rPr lang="en-US" sz="2800" b="0" dirty="0"/>
              <a:t>By being able to print multiple layers, you can determine how high the braille dots are.</a:t>
            </a:r>
          </a:p>
          <a:p>
            <a:pPr>
              <a:lnSpc>
                <a:spcPct val="150000"/>
              </a:lnSpc>
            </a:pPr>
            <a:endParaRPr lang="en-US" sz="2800" b="0" dirty="0"/>
          </a:p>
          <a:p>
            <a:pPr>
              <a:lnSpc>
                <a:spcPct val="150000"/>
              </a:lnSpc>
            </a:pPr>
            <a:endParaRPr lang="en-AU" sz="2800" dirty="0"/>
          </a:p>
        </p:txBody>
      </p:sp>
      <p:pic>
        <p:nvPicPr>
          <p:cNvPr id="5128" name="Picture 8" descr="https://lh3.googleusercontent.com/fife/APg5EOZ6eIwAiExDhwoQ9F6VXXuxu8niUWu8sRFL8EWoM7m4hX_MTFCzQyIdAk-doWSEmLkp8ECdOJa7Jt7-dGp4M23NoFS48HAhL23-jiNkcHFzBNYALBJtWmrzIlcpY7IrwLpN0H0LHnyzuENgQRhcwdHOl1Bno5PzP1tKsYyk1YBtDwZEtlS9Bm_4WUJ9JbggbenwOVSZqozoEzbwZZxDHrGQJDa15iVxAypiyx7dkcfhLzelY5Yr59mB0sj2rODQS12JX2DIewpDlqF0fJQmgO0eadr1awPCMAxArZ1Ci3tNwV3klD0wl6mTglC8PYD26ox2X70aWU9HnWYD3EIYK1qDiWS2sMxrdpG8R4aWx7Y4gx00NvN4ab8sNn0Us-UMhdeNAyD5sf1PBClCz6LQQOQcyROOIaSXSKnEdAghq7rpNSqi7tng8Czyo55jNVuul7lAgqfohd1sH1oBMN-_6_PRtr-Tm6B-zly5_F5EdOu3fsYvHkSE0q7yeSDkH6KEELY4L83zAUG9ks-X-DvBay6Y7Y8TJVb5qpIIgZW5KeQx8VCLQWisbYMjgBEH1ZYCN5Y6wnxonT2NMNvtplCSOt6oVrkcscrH5i2uURoqPDEMo4vW-Y-aDd8EwJIJ_WxA9U6c8iTN6nq5rGAEOeLVgkQE7_4Vz_VNOA4RNl64Bk1IozEhUFXRfaaujluNpFmdefsCq8ESg2-pbe4iSIrfKxGprzE2VEADfw7GbP_ZeBsGahBbHB6vA4WnL6k1VIL54VetxG5bJsjIODzo4tDLNMQzDmk0sdrZROPwgZ910xisYqXjYKzOHsbPB_D8Ph1CxYUxdvwDcry2gc0JuX17EEPsfa1YEZzfwAqY7sc11ili7a_C4Jbjw1usevWfiH2kVJ8Wvi2pzBVYFb8zOTZ9Ljsjj9Ka6VNcvas2DjYhaMD1SyHBNlFsrISsbd6RfXpH8B0aYkzKvudsCrP-lw-OEH0Z9KP2FRogC5Sk7LVZUp6pX6dRYuZamQRQ8ENDxZbZAMYNdaECJvKJP80_RDa91NdLVuKb6wSiEOBSyeLOkz2Ujj9BkvQOubwbr5d6sGTVfilxKLnfOc6VUK5cTgRUvQ_1BFFiMgNGUQxtu9Y6HaD8yTXcUv2PTNLTtKLqrQK0qahGsHAoA6ngHep_anUatnMWmCX-QdWICRs2VqZCez33oRO-RfMfl_1yYIPRs69rFIXtUgO0sE-jS_4Zf-g6S1zsachUjda8g2G_9_p6RQ2wE5eu1wKLTrojitw8PEIodN6okzfkmFKhbPn0XIVdbslNl0KkcYw46uAJadW_iflfk8jW1Lu1cprJnehwHQ5y_EuOOzbXOHdh68zJ4xu1WEGevWAr9zQG-nKLj5ZLbfX0MM1q2gHvzmyTYz1fN0r-U3dJ5KMNmfKAIPqoQAN9qrF9RwTDOaabZOkWEt5POJMFiQwslAs5SxyjlGj7u23vk7WKlnFAnLiq7FrDk6wb1--pcIuj2VPTyvRjw542hpJLSAN25Xg8e8dpL9RQN0HemO1bZtsmeLoX4sfAOlFBd9W8a-p3UbtzGJ2duTyWB3cQ_NQxk64WEmzTP6TDFONeidJiWm9pPqm3Ax5d3HNBVBCAIpIc4C7mESXYYfy_eXiwSDhnOftO7fnux10ZgDcaBfdTn8bEN356pPKjhT9FOXIBULf6eV6ZKUPgM7EISwTMjr-lykPs6mlvkytQ2rxF3S_18XzAMOMzGDUcAZbYvODPtb1G61XABr6v13Rg5fXskkuMhewWhtUDDd6w6fhlvq158NCYw0FexJO91pQ5XvJ8h3nuVdLuNoZ8Gx6fQpWOvfD80otxHheW9IEOXZKNAWEo-DOS4lq8R9ZSO7uRZl_aWMEHoI_WO4U19r1iTKftaZBzPZiPrvB4Y8XjH6G7WZ5dUwSeE3bn3zvsa4W4nV2Luag6fVNuFIVdRlrg_TF2Xf7pACIU3k997A=s1404-w1404-h1057-s-no?authuser=0">
            <a:extLst>
              <a:ext uri="{FF2B5EF4-FFF2-40B4-BE49-F238E27FC236}">
                <a16:creationId xmlns:a16="http://schemas.microsoft.com/office/drawing/2014/main" id="{59136540-EDC0-4080-92E4-77C689E69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818" y="4876800"/>
            <a:ext cx="5985164" cy="450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33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7364-4639-4B8B-8B4B-BAF14471B47A}"/>
              </a:ext>
            </a:extLst>
          </p:cNvPr>
          <p:cNvSpPr>
            <a:spLocks noGrp="1"/>
          </p:cNvSpPr>
          <p:nvPr>
            <p:ph type="title"/>
          </p:nvPr>
        </p:nvSpPr>
        <p:spPr>
          <a:xfrm>
            <a:off x="1117915" y="516909"/>
            <a:ext cx="8815794" cy="928509"/>
          </a:xfrm>
        </p:spPr>
        <p:txBody>
          <a:bodyPr>
            <a:normAutofit/>
          </a:bodyPr>
          <a:lstStyle/>
          <a:p>
            <a:r>
              <a:rPr lang="en-AU" dirty="0"/>
              <a:t>Advantages Over Swell Paper</a:t>
            </a:r>
          </a:p>
        </p:txBody>
      </p:sp>
      <p:sp>
        <p:nvSpPr>
          <p:cNvPr id="4" name="Slide Number Placeholder 3">
            <a:extLst>
              <a:ext uri="{FF2B5EF4-FFF2-40B4-BE49-F238E27FC236}">
                <a16:creationId xmlns:a16="http://schemas.microsoft.com/office/drawing/2014/main" id="{B496A3F9-29D2-4DA4-BD44-6DB5BA5793C7}"/>
              </a:ext>
            </a:extLst>
          </p:cNvPr>
          <p:cNvSpPr>
            <a:spLocks noGrp="1"/>
          </p:cNvSpPr>
          <p:nvPr>
            <p:ph type="sldNum" sz="quarter" idx="12"/>
          </p:nvPr>
        </p:nvSpPr>
        <p:spPr/>
        <p:txBody>
          <a:bodyPr/>
          <a:lstStyle/>
          <a:p>
            <a:fld id="{1F04BBF8-6C63-45D9-88C3-789E628EC6D6}" type="slidenum">
              <a:rPr lang="en-AU" smtClean="0"/>
              <a:pPr/>
              <a:t>6</a:t>
            </a:fld>
            <a:endParaRPr lang="en-AU" dirty="0"/>
          </a:p>
        </p:txBody>
      </p:sp>
      <p:sp>
        <p:nvSpPr>
          <p:cNvPr id="6" name="Text Placeholder 5">
            <a:extLst>
              <a:ext uri="{FF2B5EF4-FFF2-40B4-BE49-F238E27FC236}">
                <a16:creationId xmlns:a16="http://schemas.microsoft.com/office/drawing/2014/main" id="{68249FD6-8181-47B6-9324-E4759D50E99E}"/>
              </a:ext>
            </a:extLst>
          </p:cNvPr>
          <p:cNvSpPr>
            <a:spLocks noGrp="1"/>
          </p:cNvSpPr>
          <p:nvPr>
            <p:ph type="body" sz="quarter" idx="14"/>
          </p:nvPr>
        </p:nvSpPr>
        <p:spPr>
          <a:xfrm>
            <a:off x="1117599" y="2133600"/>
            <a:ext cx="11503891" cy="6345382"/>
          </a:xfrm>
        </p:spPr>
        <p:txBody>
          <a:bodyPr>
            <a:normAutofit fontScale="92500"/>
          </a:bodyPr>
          <a:lstStyle/>
          <a:p>
            <a:pPr marL="342900" indent="-342900">
              <a:lnSpc>
                <a:spcPct val="150000"/>
              </a:lnSpc>
              <a:spcBef>
                <a:spcPts val="500"/>
              </a:spcBef>
              <a:spcAft>
                <a:spcPts val="500"/>
              </a:spcAft>
              <a:buFont typeface="Arial" panose="020B0604020202020204" pitchFamily="34" charset="0"/>
              <a:buChar char="•"/>
            </a:pPr>
            <a:r>
              <a:rPr lang="en-AU" sz="2600" dirty="0"/>
              <a:t>Consistency</a:t>
            </a:r>
            <a:r>
              <a:rPr lang="en-AU" sz="2600" b="0" dirty="0"/>
              <a:t> – You can print multiple copies and not worry about the copies puffing differently due to heat inconsistencies.</a:t>
            </a:r>
          </a:p>
          <a:p>
            <a:pPr marL="342900" indent="-342900">
              <a:lnSpc>
                <a:spcPct val="150000"/>
              </a:lnSpc>
              <a:spcBef>
                <a:spcPts val="500"/>
              </a:spcBef>
              <a:spcAft>
                <a:spcPts val="500"/>
              </a:spcAft>
              <a:buFont typeface="Arial" panose="020B0604020202020204" pitchFamily="34" charset="0"/>
              <a:buChar char="•"/>
            </a:pPr>
            <a:r>
              <a:rPr lang="en-AU" sz="2600" dirty="0"/>
              <a:t>Colour Freedom</a:t>
            </a:r>
            <a:r>
              <a:rPr lang="en-AU" sz="2600" b="0" dirty="0"/>
              <a:t> – You have the option to create a thick tactile line over a pale printed line (or vice versa).</a:t>
            </a:r>
          </a:p>
          <a:p>
            <a:pPr marL="342900" indent="-342900">
              <a:lnSpc>
                <a:spcPct val="150000"/>
              </a:lnSpc>
              <a:spcBef>
                <a:spcPts val="500"/>
              </a:spcBef>
              <a:spcAft>
                <a:spcPts val="500"/>
              </a:spcAft>
              <a:buFont typeface="Arial" panose="020B0604020202020204" pitchFamily="34" charset="0"/>
              <a:buChar char="•"/>
            </a:pPr>
            <a:r>
              <a:rPr lang="en-AU" sz="2600" dirty="0"/>
              <a:t>Print + Braille</a:t>
            </a:r>
            <a:r>
              <a:rPr lang="en-AU" sz="2600" b="0" dirty="0"/>
              <a:t> – Because you are not beholden to what is printed underneath, you can print “clear” braille over print.</a:t>
            </a:r>
          </a:p>
          <a:p>
            <a:pPr marL="342900" indent="-342900">
              <a:lnSpc>
                <a:spcPct val="150000"/>
              </a:lnSpc>
              <a:spcBef>
                <a:spcPts val="500"/>
              </a:spcBef>
              <a:spcAft>
                <a:spcPts val="500"/>
              </a:spcAft>
              <a:buFont typeface="Arial" panose="020B0604020202020204" pitchFamily="34" charset="0"/>
              <a:buChar char="•"/>
            </a:pPr>
            <a:r>
              <a:rPr lang="en-AU" sz="2600" dirty="0"/>
              <a:t>Large Format </a:t>
            </a:r>
            <a:r>
              <a:rPr lang="en-AU" sz="2600" b="0" dirty="0"/>
              <a:t>– You are not limited to the size of the swell paper stock you have.</a:t>
            </a:r>
          </a:p>
          <a:p>
            <a:pPr marL="342900" indent="-342900">
              <a:lnSpc>
                <a:spcPct val="150000"/>
              </a:lnSpc>
              <a:spcBef>
                <a:spcPts val="500"/>
              </a:spcBef>
              <a:spcAft>
                <a:spcPts val="500"/>
              </a:spcAft>
              <a:buFont typeface="Arial" panose="020B0604020202020204" pitchFamily="34" charset="0"/>
              <a:buChar char="•"/>
            </a:pPr>
            <a:r>
              <a:rPr lang="en-AU" sz="2600" dirty="0"/>
              <a:t>Media</a:t>
            </a:r>
            <a:r>
              <a:rPr lang="en-AU" sz="2600" b="0" dirty="0"/>
              <a:t> – You are not limited to printing on swell paper.</a:t>
            </a:r>
          </a:p>
          <a:p>
            <a:pPr marL="342900" indent="-342900">
              <a:lnSpc>
                <a:spcPct val="150000"/>
              </a:lnSpc>
              <a:spcBef>
                <a:spcPts val="500"/>
              </a:spcBef>
              <a:spcAft>
                <a:spcPts val="500"/>
              </a:spcAft>
              <a:buFont typeface="Arial" panose="020B0604020202020204" pitchFamily="34" charset="0"/>
              <a:buChar char="•"/>
            </a:pPr>
            <a:r>
              <a:rPr lang="en-AU" sz="2600" dirty="0"/>
              <a:t>Intersecting Lines</a:t>
            </a:r>
            <a:r>
              <a:rPr lang="en-AU" sz="2600" b="0" dirty="0"/>
              <a:t> – although not ideal, intersecting are more clearly defined than using swell paper.</a:t>
            </a:r>
          </a:p>
          <a:p>
            <a:pPr marL="342900" indent="-342900">
              <a:lnSpc>
                <a:spcPct val="150000"/>
              </a:lnSpc>
              <a:spcBef>
                <a:spcPts val="500"/>
              </a:spcBef>
              <a:spcAft>
                <a:spcPts val="500"/>
              </a:spcAft>
              <a:buFont typeface="Arial" panose="020B0604020202020204" pitchFamily="34" charset="0"/>
              <a:buChar char="•"/>
            </a:pPr>
            <a:endParaRPr lang="en-AU" sz="2600" b="0" dirty="0"/>
          </a:p>
          <a:p>
            <a:pPr>
              <a:lnSpc>
                <a:spcPct val="150000"/>
              </a:lnSpc>
              <a:spcBef>
                <a:spcPts val="500"/>
              </a:spcBef>
              <a:spcAft>
                <a:spcPts val="500"/>
              </a:spcAft>
            </a:pPr>
            <a:endParaRPr lang="en-AU" sz="2600" b="0" dirty="0"/>
          </a:p>
        </p:txBody>
      </p:sp>
    </p:spTree>
    <p:extLst>
      <p:ext uri="{BB962C8B-B14F-4D97-AF65-F5344CB8AC3E}">
        <p14:creationId xmlns:p14="http://schemas.microsoft.com/office/powerpoint/2010/main" val="383626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31120-2110-4F15-AFB5-FCE8480FFB34}"/>
              </a:ext>
            </a:extLst>
          </p:cNvPr>
          <p:cNvSpPr>
            <a:spLocks noGrp="1"/>
          </p:cNvSpPr>
          <p:nvPr>
            <p:ph type="title"/>
          </p:nvPr>
        </p:nvSpPr>
        <p:spPr/>
        <p:txBody>
          <a:bodyPr/>
          <a:lstStyle/>
          <a:p>
            <a:r>
              <a:rPr lang="en-AU" dirty="0"/>
              <a:t>UV Printing - Problems</a:t>
            </a:r>
          </a:p>
        </p:txBody>
      </p:sp>
      <p:sp>
        <p:nvSpPr>
          <p:cNvPr id="4" name="Slide Number Placeholder 3">
            <a:extLst>
              <a:ext uri="{FF2B5EF4-FFF2-40B4-BE49-F238E27FC236}">
                <a16:creationId xmlns:a16="http://schemas.microsoft.com/office/drawing/2014/main" id="{6583BA28-8739-4247-8708-CABB5A0B4250}"/>
              </a:ext>
            </a:extLst>
          </p:cNvPr>
          <p:cNvSpPr>
            <a:spLocks noGrp="1"/>
          </p:cNvSpPr>
          <p:nvPr>
            <p:ph type="sldNum" sz="quarter" idx="12"/>
          </p:nvPr>
        </p:nvSpPr>
        <p:spPr/>
        <p:txBody>
          <a:bodyPr/>
          <a:lstStyle/>
          <a:p>
            <a:fld id="{1F04BBF8-6C63-45D9-88C3-789E628EC6D6}" type="slidenum">
              <a:rPr lang="en-AU" smtClean="0"/>
              <a:pPr/>
              <a:t>7</a:t>
            </a:fld>
            <a:endParaRPr lang="en-AU" dirty="0"/>
          </a:p>
        </p:txBody>
      </p:sp>
      <p:sp>
        <p:nvSpPr>
          <p:cNvPr id="6" name="Text Placeholder 5">
            <a:extLst>
              <a:ext uri="{FF2B5EF4-FFF2-40B4-BE49-F238E27FC236}">
                <a16:creationId xmlns:a16="http://schemas.microsoft.com/office/drawing/2014/main" id="{56A8A0D3-8AC2-4296-9193-43B72FB3E793}"/>
              </a:ext>
            </a:extLst>
          </p:cNvPr>
          <p:cNvSpPr>
            <a:spLocks noGrp="1"/>
          </p:cNvSpPr>
          <p:nvPr>
            <p:ph type="body" sz="quarter" idx="14"/>
          </p:nvPr>
        </p:nvSpPr>
        <p:spPr>
          <a:xfrm>
            <a:off x="1117600" y="2451100"/>
            <a:ext cx="10869808" cy="5910262"/>
          </a:xfrm>
        </p:spPr>
        <p:txBody>
          <a:bodyPr>
            <a:normAutofit/>
          </a:bodyPr>
          <a:lstStyle/>
          <a:p>
            <a:pPr marL="457200" indent="-457200">
              <a:lnSpc>
                <a:spcPct val="150000"/>
              </a:lnSpc>
              <a:spcBef>
                <a:spcPts val="500"/>
              </a:spcBef>
              <a:spcAft>
                <a:spcPts val="500"/>
              </a:spcAft>
              <a:buFont typeface="Arial" panose="020B0604020202020204" pitchFamily="34" charset="0"/>
              <a:buChar char="•"/>
            </a:pPr>
            <a:r>
              <a:rPr lang="en-AU" sz="2600" b="0" dirty="0"/>
              <a:t>Printhead hitting the print stock or raised gloss – this will result in a ruined print, or “one for the sample box”.</a:t>
            </a:r>
          </a:p>
          <a:p>
            <a:pPr marL="457200" indent="-457200">
              <a:lnSpc>
                <a:spcPct val="150000"/>
              </a:lnSpc>
              <a:spcBef>
                <a:spcPts val="500"/>
              </a:spcBef>
              <a:spcAft>
                <a:spcPts val="500"/>
              </a:spcAft>
              <a:buFont typeface="Arial" panose="020B0604020202020204" pitchFamily="34" charset="0"/>
              <a:buChar char="•"/>
            </a:pPr>
            <a:r>
              <a:rPr lang="en-AU" sz="2600" b="0" dirty="0"/>
              <a:t>Print Time – Some projects such as graphs with simple lines are much quicker to produce on swell paper.</a:t>
            </a:r>
          </a:p>
          <a:p>
            <a:pPr marL="457200" indent="-457200">
              <a:lnSpc>
                <a:spcPct val="150000"/>
              </a:lnSpc>
              <a:spcBef>
                <a:spcPts val="500"/>
              </a:spcBef>
              <a:spcAft>
                <a:spcPts val="500"/>
              </a:spcAft>
              <a:buFont typeface="Arial" panose="020B0604020202020204" pitchFamily="34" charset="0"/>
              <a:buChar char="•"/>
            </a:pPr>
            <a:r>
              <a:rPr lang="en-AU" sz="2600" b="0" dirty="0"/>
              <a:t>Warping – Some materials can warp under UV light and gloss.</a:t>
            </a:r>
          </a:p>
          <a:p>
            <a:pPr marL="457200" indent="-457200">
              <a:lnSpc>
                <a:spcPct val="150000"/>
              </a:lnSpc>
              <a:spcBef>
                <a:spcPts val="500"/>
              </a:spcBef>
              <a:spcAft>
                <a:spcPts val="500"/>
              </a:spcAft>
              <a:buFont typeface="Arial" panose="020B0604020202020204" pitchFamily="34" charset="0"/>
              <a:buChar char="•"/>
            </a:pPr>
            <a:r>
              <a:rPr lang="en-AU" sz="2600" b="0" dirty="0"/>
              <a:t>Clear gloss is still visible and can have a yellow colour.</a:t>
            </a:r>
          </a:p>
          <a:p>
            <a:pPr marL="457200" indent="-457200">
              <a:lnSpc>
                <a:spcPct val="150000"/>
              </a:lnSpc>
              <a:spcBef>
                <a:spcPts val="500"/>
              </a:spcBef>
              <a:spcAft>
                <a:spcPts val="500"/>
              </a:spcAft>
              <a:buFont typeface="Arial" panose="020B0604020202020204" pitchFamily="34" charset="0"/>
              <a:buChar char="•"/>
            </a:pPr>
            <a:r>
              <a:rPr lang="en-AU" sz="2600" b="0" dirty="0"/>
              <a:t>You have to alter your existing files designed for swell paper to be UV printed.</a:t>
            </a:r>
          </a:p>
          <a:p>
            <a:pPr marL="457200" indent="-457200">
              <a:lnSpc>
                <a:spcPct val="150000"/>
              </a:lnSpc>
              <a:spcBef>
                <a:spcPts val="500"/>
              </a:spcBef>
              <a:spcAft>
                <a:spcPts val="500"/>
              </a:spcAft>
              <a:buFont typeface="Arial" panose="020B0604020202020204" pitchFamily="34" charset="0"/>
              <a:buChar char="•"/>
            </a:pPr>
            <a:endParaRPr lang="en-AU" sz="2600" b="0" dirty="0"/>
          </a:p>
          <a:p>
            <a:pPr>
              <a:lnSpc>
                <a:spcPct val="150000"/>
              </a:lnSpc>
              <a:spcBef>
                <a:spcPts val="500"/>
              </a:spcBef>
              <a:spcAft>
                <a:spcPts val="500"/>
              </a:spcAft>
            </a:pPr>
            <a:endParaRPr lang="en-AU" sz="2600" dirty="0"/>
          </a:p>
        </p:txBody>
      </p:sp>
    </p:spTree>
    <p:extLst>
      <p:ext uri="{BB962C8B-B14F-4D97-AF65-F5344CB8AC3E}">
        <p14:creationId xmlns:p14="http://schemas.microsoft.com/office/powerpoint/2010/main" val="2028532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9C93-28D2-4A64-BED3-3DC612D2ADE2}"/>
              </a:ext>
            </a:extLst>
          </p:cNvPr>
          <p:cNvSpPr>
            <a:spLocks noGrp="1"/>
          </p:cNvSpPr>
          <p:nvPr>
            <p:ph type="title"/>
          </p:nvPr>
        </p:nvSpPr>
        <p:spPr/>
        <p:txBody>
          <a:bodyPr/>
          <a:lstStyle/>
          <a:p>
            <a:r>
              <a:rPr lang="en-AU" dirty="0"/>
              <a:t>Laser Cutting</a:t>
            </a:r>
          </a:p>
        </p:txBody>
      </p:sp>
      <p:sp>
        <p:nvSpPr>
          <p:cNvPr id="4" name="Slide Number Placeholder 3">
            <a:extLst>
              <a:ext uri="{FF2B5EF4-FFF2-40B4-BE49-F238E27FC236}">
                <a16:creationId xmlns:a16="http://schemas.microsoft.com/office/drawing/2014/main" id="{D319F8F9-6CB8-42E5-B116-9993DC35E646}"/>
              </a:ext>
            </a:extLst>
          </p:cNvPr>
          <p:cNvSpPr>
            <a:spLocks noGrp="1"/>
          </p:cNvSpPr>
          <p:nvPr>
            <p:ph type="sldNum" sz="quarter" idx="12"/>
          </p:nvPr>
        </p:nvSpPr>
        <p:spPr/>
        <p:txBody>
          <a:bodyPr/>
          <a:lstStyle/>
          <a:p>
            <a:fld id="{1F04BBF8-6C63-45D9-88C3-789E628EC6D6}" type="slidenum">
              <a:rPr lang="en-AU" smtClean="0"/>
              <a:pPr/>
              <a:t>8</a:t>
            </a:fld>
            <a:endParaRPr lang="en-AU" dirty="0"/>
          </a:p>
        </p:txBody>
      </p:sp>
      <p:sp>
        <p:nvSpPr>
          <p:cNvPr id="5" name="Text Placeholder 4">
            <a:extLst>
              <a:ext uri="{FF2B5EF4-FFF2-40B4-BE49-F238E27FC236}">
                <a16:creationId xmlns:a16="http://schemas.microsoft.com/office/drawing/2014/main" id="{697E2DF9-9924-4D6F-A98F-636EBB8303D7}"/>
              </a:ext>
            </a:extLst>
          </p:cNvPr>
          <p:cNvSpPr>
            <a:spLocks noGrp="1"/>
          </p:cNvSpPr>
          <p:nvPr>
            <p:ph type="body" sz="quarter" idx="13"/>
          </p:nvPr>
        </p:nvSpPr>
        <p:spPr/>
        <p:txBody>
          <a:bodyPr>
            <a:normAutofit lnSpcReduction="10000"/>
          </a:bodyPr>
          <a:lstStyle/>
          <a:p>
            <a:r>
              <a:rPr lang="en-AU" dirty="0"/>
              <a:t>Jigs</a:t>
            </a:r>
          </a:p>
        </p:txBody>
      </p:sp>
      <p:sp>
        <p:nvSpPr>
          <p:cNvPr id="6" name="Text Placeholder 5">
            <a:extLst>
              <a:ext uri="{FF2B5EF4-FFF2-40B4-BE49-F238E27FC236}">
                <a16:creationId xmlns:a16="http://schemas.microsoft.com/office/drawing/2014/main" id="{4EBC0B75-A892-4746-AB39-0618C8EBBE55}"/>
              </a:ext>
            </a:extLst>
          </p:cNvPr>
          <p:cNvSpPr>
            <a:spLocks noGrp="1"/>
          </p:cNvSpPr>
          <p:nvPr>
            <p:ph type="body" sz="quarter" idx="14"/>
          </p:nvPr>
        </p:nvSpPr>
        <p:spPr>
          <a:xfrm>
            <a:off x="1117600" y="3106738"/>
            <a:ext cx="11377679" cy="1770062"/>
          </a:xfrm>
        </p:spPr>
        <p:txBody>
          <a:bodyPr>
            <a:noAutofit/>
          </a:bodyPr>
          <a:lstStyle/>
          <a:p>
            <a:r>
              <a:rPr lang="en-AU" sz="2800" b="0" dirty="0"/>
              <a:t>Because of the precision that UV printing allows, it is important to place print media in the correct location on the print bed. </a:t>
            </a:r>
          </a:p>
          <a:p>
            <a:endParaRPr lang="en-AU" sz="2800" b="0" dirty="0"/>
          </a:p>
          <a:p>
            <a:r>
              <a:rPr lang="en-AU" sz="2800" b="0" dirty="0"/>
              <a:t>Laser cut jigs can be secured to the print bed to ensure consistent print runs.</a:t>
            </a:r>
          </a:p>
        </p:txBody>
      </p:sp>
      <p:pic>
        <p:nvPicPr>
          <p:cNvPr id="3078" name="Picture 6" descr="https://lh3.googleusercontent.com/x-ttEnINCECm5Ku5YF2Mi39MSLvXWXnL_wRpb6zAoSgj869XDGkYVBGaLBphQ_GZYs_ws8RJaEW1YSMenO_IcRzlMmAidBbz-_iX4lCLdHsHhwJ9AFApMp2I8yM-fU4rBSmIz2Uyi54Gwz5Rvfqng9uYSyyxikcj5QSMyenYGxLGMJn-F3-GN9SOkQfT1Z2aEC-Ix4gV483L86INgJutpP6p72t374x3XaXt-gotDkHEThw-Sm5gUyYH8aJwf1Fkcscni1NYTMVdpiT9w_ko0lQGBict4JFW-Ppszl7oiwbEQgHKslQ-Dfj_De_4Pd0ejgYJ0X2ibWwEbLAPSc0bn_XK210chtw8qs-AyMM7QfyfGFj5BtHIxwCrKsMnq1FoeIsd-L60v2U6RBYWjr6jWqZVPEr3Wtm2Qwh5eJblol6t3CYHwrCglv8PKtQvzjBMn-SQPT3weIAqE49ZI4c_jAtBGxgfdosbCxl0KmltimU_c7TSEcBqok9M4SrHHYUIczg56e6bD0-v_LKnIDPOYeMvCnx3tNpVuc8q0ni3eMGflxNd0o7G7Om0YndtQ1pBb_Qgpgxjja073STci-2GehYacd1zHrqlvgd6RW11C5VO2JGwmD1eFMeveTrmUX2_vfl8u4DWJlu-_ZfwTBem8bUef9mzhukchTcnTpXCJp0XRMP6b2LC9j1XtjZ6opSPDrUG3X7bWOzmNUocpPMKxsH4zrtXAOh4Wp5lyF9enLi9s9pnph6dhpH1AbPtS6QrBJ9vuHO1hViQAbFnwvv_oBjUFW2Yg_9PDxGcgigZx2Gwf8OVg_r0f3SD_I8gABy_wfn-ctEEQ1V4fl4gdU6EelkIFM2MkTcrETNHx4BDg0ZkQq7NECTh1oK-_qCXqclI3tvJiflsJ6jMfgUwx1FFamEbcpRir7UPEWVQF8NleiaCNBu87M4jR8ECQclAn5TObjfi8YAd8hWsTz-NkX_TY64=w1404-h1057-s-no?authuser=0">
            <a:extLst>
              <a:ext uri="{FF2B5EF4-FFF2-40B4-BE49-F238E27FC236}">
                <a16:creationId xmlns:a16="http://schemas.microsoft.com/office/drawing/2014/main" id="{C23A1684-843B-495E-870B-B6E387697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445" y="5248649"/>
            <a:ext cx="5336309" cy="401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10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34365DE-85F2-47A1-A3BA-63D4926C6BEA}"/>
              </a:ext>
            </a:extLst>
          </p:cNvPr>
          <p:cNvSpPr>
            <a:spLocks noGrp="1"/>
          </p:cNvSpPr>
          <p:nvPr>
            <p:ph type="title"/>
          </p:nvPr>
        </p:nvSpPr>
        <p:spPr/>
        <p:txBody>
          <a:bodyPr/>
          <a:lstStyle/>
          <a:p>
            <a:r>
              <a:rPr lang="en-AU" dirty="0"/>
              <a:t>Laser Cutting</a:t>
            </a:r>
          </a:p>
        </p:txBody>
      </p:sp>
      <p:sp>
        <p:nvSpPr>
          <p:cNvPr id="4" name="Slide Number Placeholder 3">
            <a:extLst>
              <a:ext uri="{FF2B5EF4-FFF2-40B4-BE49-F238E27FC236}">
                <a16:creationId xmlns:a16="http://schemas.microsoft.com/office/drawing/2014/main" id="{5FC5E527-761D-4810-A891-4FBD4FF18999}"/>
              </a:ext>
            </a:extLst>
          </p:cNvPr>
          <p:cNvSpPr>
            <a:spLocks noGrp="1"/>
          </p:cNvSpPr>
          <p:nvPr>
            <p:ph type="sldNum" sz="quarter" idx="12"/>
          </p:nvPr>
        </p:nvSpPr>
        <p:spPr/>
        <p:txBody>
          <a:bodyPr/>
          <a:lstStyle/>
          <a:p>
            <a:fld id="{1F04BBF8-6C63-45D9-88C3-789E628EC6D6}" type="slidenum">
              <a:rPr lang="en-AU" smtClean="0"/>
              <a:pPr/>
              <a:t>9</a:t>
            </a:fld>
            <a:endParaRPr lang="en-AU" dirty="0"/>
          </a:p>
        </p:txBody>
      </p:sp>
      <p:sp>
        <p:nvSpPr>
          <p:cNvPr id="13" name="Text Placeholder 12">
            <a:extLst>
              <a:ext uri="{FF2B5EF4-FFF2-40B4-BE49-F238E27FC236}">
                <a16:creationId xmlns:a16="http://schemas.microsoft.com/office/drawing/2014/main" id="{980BA3DB-015E-464A-8354-194890B69543}"/>
              </a:ext>
            </a:extLst>
          </p:cNvPr>
          <p:cNvSpPr>
            <a:spLocks noGrp="1"/>
          </p:cNvSpPr>
          <p:nvPr>
            <p:ph type="body" sz="quarter" idx="13"/>
          </p:nvPr>
        </p:nvSpPr>
        <p:spPr/>
        <p:txBody>
          <a:bodyPr>
            <a:normAutofit lnSpcReduction="10000"/>
          </a:bodyPr>
          <a:lstStyle/>
          <a:p>
            <a:r>
              <a:rPr lang="en-AU" dirty="0"/>
              <a:t>Cutting Tactile Markers</a:t>
            </a:r>
          </a:p>
        </p:txBody>
      </p:sp>
      <p:sp>
        <p:nvSpPr>
          <p:cNvPr id="14" name="Text Placeholder 13">
            <a:extLst>
              <a:ext uri="{FF2B5EF4-FFF2-40B4-BE49-F238E27FC236}">
                <a16:creationId xmlns:a16="http://schemas.microsoft.com/office/drawing/2014/main" id="{FA688004-5928-4C2B-AC1B-693969D74A65}"/>
              </a:ext>
            </a:extLst>
          </p:cNvPr>
          <p:cNvSpPr>
            <a:spLocks noGrp="1"/>
          </p:cNvSpPr>
          <p:nvPr>
            <p:ph type="body" sz="quarter" idx="14"/>
          </p:nvPr>
        </p:nvSpPr>
        <p:spPr>
          <a:xfrm>
            <a:off x="1117599" y="3106738"/>
            <a:ext cx="11195662" cy="2771548"/>
          </a:xfrm>
        </p:spPr>
        <p:txBody>
          <a:bodyPr>
            <a:normAutofit/>
          </a:bodyPr>
          <a:lstStyle/>
          <a:p>
            <a:r>
              <a:rPr lang="en-AU" sz="2600" b="0" dirty="0"/>
              <a:t>Because you can cut any shape you design, it is possible to embed tactile markers in the cut.</a:t>
            </a:r>
          </a:p>
        </p:txBody>
      </p:sp>
      <p:pic>
        <p:nvPicPr>
          <p:cNvPr id="2" name="Picture 1" descr="Image of a tactile ruler with a scalloped edge.">
            <a:extLst>
              <a:ext uri="{FF2B5EF4-FFF2-40B4-BE49-F238E27FC236}">
                <a16:creationId xmlns:a16="http://schemas.microsoft.com/office/drawing/2014/main" id="{3CC02459-9CF1-4CEB-B1F6-64D3E25157DF}"/>
              </a:ext>
            </a:extLst>
          </p:cNvPr>
          <p:cNvPicPr>
            <a:picLocks noChangeAspect="1"/>
          </p:cNvPicPr>
          <p:nvPr/>
        </p:nvPicPr>
        <p:blipFill>
          <a:blip r:embed="rId3"/>
          <a:stretch>
            <a:fillRect/>
          </a:stretch>
        </p:blipFill>
        <p:spPr>
          <a:xfrm>
            <a:off x="729207" y="6545036"/>
            <a:ext cx="11764402" cy="2264228"/>
          </a:xfrm>
          <a:prstGeom prst="rect">
            <a:avLst/>
          </a:prstGeom>
        </p:spPr>
      </p:pic>
    </p:spTree>
    <p:extLst>
      <p:ext uri="{BB962C8B-B14F-4D97-AF65-F5344CB8AC3E}">
        <p14:creationId xmlns:p14="http://schemas.microsoft.com/office/powerpoint/2010/main" val="2761926607"/>
      </p:ext>
    </p:extLst>
  </p:cSld>
  <p:clrMapOvr>
    <a:masterClrMapping/>
  </p:clrMapOvr>
</p:sld>
</file>

<file path=ppt/theme/theme1.xml><?xml version="1.0" encoding="utf-8"?>
<a:theme xmlns:a="http://schemas.openxmlformats.org/drawingml/2006/main" name="Office Theme">
  <a:themeElements>
    <a:clrScheme name="Vision Australia">
      <a:dk1>
        <a:sysClr val="windowText" lastClr="000000"/>
      </a:dk1>
      <a:lt1>
        <a:sysClr val="window" lastClr="FFFFFF"/>
      </a:lt1>
      <a:dk2>
        <a:srgbClr val="192A67"/>
      </a:dk2>
      <a:lt2>
        <a:srgbClr val="FAFF00"/>
      </a:lt2>
      <a:accent1>
        <a:srgbClr val="71B237"/>
      </a:accent1>
      <a:accent2>
        <a:srgbClr val="502681"/>
      </a:accent2>
      <a:accent3>
        <a:srgbClr val="192A67"/>
      </a:accent3>
      <a:accent4>
        <a:srgbClr val="FAFF00"/>
      </a:accent4>
      <a:accent5>
        <a:srgbClr val="71B237"/>
      </a:accent5>
      <a:accent6>
        <a:srgbClr val="50268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sion Australia Template.potx" id="{30CFC20D-20B8-482D-B08D-919678F778C7}" vid="{F481BA9F-6AC7-419F-B1A9-8D0118C95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2430C5A734FD499836CDD1668F1D1B" ma:contentTypeVersion="0" ma:contentTypeDescription="Create a new document." ma:contentTypeScope="" ma:versionID="c861c04ce588553a7f1e90173f18d82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3D227D-9958-4CBB-9301-E6E484B95EC5}">
  <ds:schemaRefs>
    <ds:schemaRef ds:uri="http://schemas.microsoft.com/sharepoint/v3/contenttype/forms"/>
  </ds:schemaRefs>
</ds:datastoreItem>
</file>

<file path=customXml/itemProps2.xml><?xml version="1.0" encoding="utf-8"?>
<ds:datastoreItem xmlns:ds="http://schemas.openxmlformats.org/officeDocument/2006/customXml" ds:itemID="{DA5A8D46-18E2-45FB-97B0-6D5947511E6F}">
  <ds:schemaRefs>
    <ds:schemaRef ds:uri="http://purl.org/dc/dcmitype/"/>
    <ds:schemaRef ds:uri="http://purl.org/dc/term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EA06FE0-3DAB-45EF-86C4-34F68B347E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Vision Australia Template</Template>
  <TotalTime>1468</TotalTime>
  <Words>906</Words>
  <Application>Microsoft Office PowerPoint</Application>
  <PresentationFormat>Custom</PresentationFormat>
  <Paragraphs>91</Paragraphs>
  <Slides>15</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UV Printing and  Laser Cutting  Accessible Materials.</vt:lpstr>
      <vt:lpstr>UV Printing  - How</vt:lpstr>
      <vt:lpstr>UV Printing - Lines</vt:lpstr>
      <vt:lpstr>UV Printing - Textures</vt:lpstr>
      <vt:lpstr>UV Printing - Braille</vt:lpstr>
      <vt:lpstr>Advantages Over Swell Paper</vt:lpstr>
      <vt:lpstr>UV Printing - Problems</vt:lpstr>
      <vt:lpstr>Laser Cutting</vt:lpstr>
      <vt:lpstr>Laser Cutting</vt:lpstr>
      <vt:lpstr>Laser Cutting</vt:lpstr>
      <vt:lpstr>Laser Cutting</vt:lpstr>
      <vt:lpstr>Laser Cutting</vt:lpstr>
      <vt:lpstr>Laser Cutting</vt:lpstr>
      <vt:lpstr>Laser Cutting</vt:lpstr>
      <vt:lpstr>peter.le@visionaustralia.org trent.betts@visionaustralia.org</vt:lpstr>
    </vt:vector>
  </TitlesOfParts>
  <Company>Vision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Trent Betts Round Table Presentation</dc:title>
  <dc:creator>Trent Betts</dc:creator>
  <cp:lastModifiedBy>Marjorie Hawkings</cp:lastModifiedBy>
  <cp:revision>93</cp:revision>
  <cp:lastPrinted>2016-10-27T04:57:35Z</cp:lastPrinted>
  <dcterms:created xsi:type="dcterms:W3CDTF">2019-04-17T02:16:35Z</dcterms:created>
  <dcterms:modified xsi:type="dcterms:W3CDTF">2023-05-02T21:25:35Z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0x010100082430C5A734FD499836CDD1668F1D1B</vt:lpwstr>
  </property>
</Properties>
</file>