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91" r:id="rId5"/>
    <p:sldMasterId id="2147483729" r:id="rId6"/>
    <p:sldMasterId id="2147483752" r:id="rId7"/>
    <p:sldMasterId id="2147483767" r:id="rId8"/>
    <p:sldMasterId id="2147483674" r:id="rId9"/>
    <p:sldMasterId id="2147483660" r:id="rId10"/>
  </p:sldMasterIdLst>
  <p:notesMasterIdLst>
    <p:notesMasterId r:id="rId40"/>
  </p:notesMasterIdLst>
  <p:handoutMasterIdLst>
    <p:handoutMasterId r:id="rId41"/>
  </p:handoutMasterIdLst>
  <p:sldIdLst>
    <p:sldId id="1093" r:id="rId11"/>
    <p:sldId id="1104" r:id="rId12"/>
    <p:sldId id="266" r:id="rId13"/>
    <p:sldId id="1098" r:id="rId14"/>
    <p:sldId id="1134" r:id="rId15"/>
    <p:sldId id="259" r:id="rId16"/>
    <p:sldId id="261" r:id="rId17"/>
    <p:sldId id="1136" r:id="rId18"/>
    <p:sldId id="265" r:id="rId19"/>
    <p:sldId id="1139" r:id="rId20"/>
    <p:sldId id="1141" r:id="rId21"/>
    <p:sldId id="1099" r:id="rId22"/>
    <p:sldId id="1150" r:id="rId23"/>
    <p:sldId id="1151" r:id="rId24"/>
    <p:sldId id="1153" r:id="rId25"/>
    <p:sldId id="1152" r:id="rId26"/>
    <p:sldId id="1163" r:id="rId27"/>
    <p:sldId id="1164" r:id="rId28"/>
    <p:sldId id="1162" r:id="rId29"/>
    <p:sldId id="1154" r:id="rId30"/>
    <p:sldId id="1146" r:id="rId31"/>
    <p:sldId id="1116" r:id="rId32"/>
    <p:sldId id="1145" r:id="rId33"/>
    <p:sldId id="1143" r:id="rId34"/>
    <p:sldId id="1105" r:id="rId35"/>
    <p:sldId id="1117" r:id="rId36"/>
    <p:sldId id="1147" r:id="rId37"/>
    <p:sldId id="1149" r:id="rId38"/>
    <p:sldId id="1148"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3CD1A2-7398-58BF-14C5-69F932A08FBF}" name="Jennyfer Taylor" initials="JT" userId="S::jennyfer.taylor@cfid.org.au::3cd0d538-d655-4d51-9204-857ebaa425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Kate Jenkins" initials="" lastIdx="3" clrIdx="0"/>
  <p:cmAuthor id="1" name="Marta Gola" initials="MG" lastIdx="2" clrIdx="1">
    <p:extLst>
      <p:ext uri="{19B8F6BF-5375-455C-9EA6-DF929625EA0E}">
        <p15:presenceInfo xmlns:p15="http://schemas.microsoft.com/office/powerpoint/2012/main" userId="2d97db8e1f846bf5" providerId="Windows Live"/>
      </p:ext>
    </p:extLst>
  </p:cmAuthor>
  <p:cmAuthor id="2" name="Dayna Kostantakis" initials="DK" lastIdx="7" clrIdx="2">
    <p:extLst>
      <p:ext uri="{19B8F6BF-5375-455C-9EA6-DF929625EA0E}">
        <p15:presenceInfo xmlns:p15="http://schemas.microsoft.com/office/powerpoint/2012/main" userId="S::dayna.kostantakis@cfid.org.au::630c59d6-3c62-4ef1-a3cc-226ce03367d8" providerId="AD"/>
      </p:ext>
    </p:extLst>
  </p:cmAuthor>
  <p:cmAuthor id="3" name="Manisha Amin" initials="MA" lastIdx="23" clrIdx="3">
    <p:extLst>
      <p:ext uri="{19B8F6BF-5375-455C-9EA6-DF929625EA0E}">
        <p15:presenceInfo xmlns:p15="http://schemas.microsoft.com/office/powerpoint/2012/main" userId="S::manisha.amin@cfid.org.au::f2745548-03b7-4f81-b0fa-0bcba310e3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1F4ED"/>
    <a:srgbClr val="C1E9DE"/>
    <a:srgbClr val="7FCCB7"/>
    <a:srgbClr val="199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669" autoAdjust="0"/>
    <p:restoredTop sz="64082" autoAdjust="0"/>
  </p:normalViewPr>
  <p:slideViewPr>
    <p:cSldViewPr snapToGrid="0">
      <p:cViewPr varScale="1">
        <p:scale>
          <a:sx n="53" d="100"/>
          <a:sy n="53" d="100"/>
        </p:scale>
        <p:origin x="956" y="44"/>
      </p:cViewPr>
      <p:guideLst>
        <p:guide orient="horz" pos="1620"/>
        <p:guide pos="2880"/>
      </p:guideLst>
    </p:cSldViewPr>
  </p:slideViewPr>
  <p:outlineViewPr>
    <p:cViewPr>
      <p:scale>
        <a:sx n="33" d="100"/>
        <a:sy n="33" d="100"/>
      </p:scale>
      <p:origin x="0" y="-72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A97F8C-76BF-E94A-B710-AB9DB32349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i="1"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0536A7BC-A10C-344F-AA20-1BA97EF316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i="1"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63340E85-D02B-1447-A8FF-C69FF836F3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1390DC-743D-934A-8522-33391CF7DD03}" type="slidenum">
              <a:rPr lang="en-US" i="1" smtClean="0">
                <a:latin typeface="Arial" panose="020B0604020202020204" pitchFamily="34" charset="0"/>
                <a:cs typeface="Arial" panose="020B0604020202020204" pitchFamily="34" charset="0"/>
              </a:rPr>
              <a:t>‹#›</a:t>
            </a:fld>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540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1"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70723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f284423333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g1f284423333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f284423333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g1f284423333_2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defTabSz="685800">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1035038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139816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1326487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2086993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AU" dirty="0"/>
          </a:p>
        </p:txBody>
      </p:sp>
    </p:spTree>
    <p:extLst>
      <p:ext uri="{BB962C8B-B14F-4D97-AF65-F5344CB8AC3E}">
        <p14:creationId xmlns:p14="http://schemas.microsoft.com/office/powerpoint/2010/main" val="1277505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901871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820AEA-5EB1-DB40-BD0E-F250F3C09E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225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83111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4294967295"/>
          </p:nvPr>
        </p:nvSpPr>
        <p:spPr/>
        <p:txBody>
          <a:bodyPr lIns="94229" tIns="47114" rIns="94229" bIns="47114"/>
          <a:lstStyle/>
          <a:p>
            <a:pPr marL="0" marR="0" lvl="0" indent="0" algn="ctr" defTabSz="825500" rtl="0" eaLnBrk="1" fontAlgn="auto" latinLnBrk="0" hangingPunct="0">
              <a:lnSpc>
                <a:spcPct val="100000"/>
              </a:lnSpc>
              <a:spcBef>
                <a:spcPts val="0"/>
              </a:spcBef>
              <a:spcAft>
                <a:spcPts val="0"/>
              </a:spcAft>
              <a:buClrTx/>
              <a:buSzTx/>
              <a:buFontTx/>
              <a:buNone/>
              <a:tabLst/>
              <a:defRPr/>
            </a:pPr>
            <a:fld id="{C7373B95-F554-C84E-8193-CFA193A56587}" type="slidenum">
              <a:rPr kumimoji="0" lang="en-US" sz="3000" b="1" i="0" u="none" strike="noStrike" kern="0" cap="none" spc="0" normalizeH="0" baseline="0" noProof="0" smtClean="0">
                <a:ln>
                  <a:noFill/>
                </a:ln>
                <a:solidFill>
                  <a:srgbClr val="000000"/>
                </a:solidFill>
                <a:effectLst/>
                <a:uLnTx/>
                <a:uFillTx/>
                <a:latin typeface="Helvetica Neue"/>
                <a:ea typeface="Helvetica Neue"/>
                <a:cs typeface="Helvetica Neue"/>
                <a:sym typeface="Helvetica Neue"/>
              </a:rPr>
              <a:pPr marL="0" marR="0" lvl="0" indent="0" algn="ctr" defTabSz="825500" rtl="0" eaLnBrk="1" fontAlgn="auto" latinLnBrk="0" hangingPunct="0">
                <a:lnSpc>
                  <a:spcPct val="100000"/>
                </a:lnSpc>
                <a:spcBef>
                  <a:spcPts val="0"/>
                </a:spcBef>
                <a:spcAft>
                  <a:spcPts val="0"/>
                </a:spcAft>
                <a:buClrTx/>
                <a:buSzTx/>
                <a:buFontTx/>
                <a:buNone/>
                <a:tabLst/>
                <a:defRPr/>
              </a:pPr>
              <a:t>2</a:t>
            </a:fld>
            <a:endParaRPr kumimoji="0" lang="en-US" sz="30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8620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42389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04722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427109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8ac8fd95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8ac8fd95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AU" dirty="0"/>
          </a:p>
        </p:txBody>
      </p:sp>
    </p:spTree>
    <p:extLst>
      <p:ext uri="{BB962C8B-B14F-4D97-AF65-F5344CB8AC3E}">
        <p14:creationId xmlns:p14="http://schemas.microsoft.com/office/powerpoint/2010/main" val="1547243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1" indent="0">
              <a:buNone/>
            </a:pPr>
            <a:endParaRPr lang="en-US" dirty="0"/>
          </a:p>
        </p:txBody>
      </p:sp>
    </p:spTree>
    <p:extLst>
      <p:ext uri="{BB962C8B-B14F-4D97-AF65-F5344CB8AC3E}">
        <p14:creationId xmlns:p14="http://schemas.microsoft.com/office/powerpoint/2010/main" val="124608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33328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3654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37346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67661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45923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05169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143109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3168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0c35fa6a63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g20c35fa6a63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1"/>
              </a:buClr>
              <a:buSzPts val="1100"/>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f26be11776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g1f26be11776_1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endParaRPr lang="en-A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f26be11776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1f26be11776_1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f284423333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g1f284423333_1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AU"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name.surname@cfid.org.au"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mailto:name.surname@cfid.org.au" TargetMode="External"/><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hyperlink" Target="mailto:name.surname@cfid.org.au"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494E1-F07D-584B-B98A-8B0E99CF7453}"/>
              </a:ext>
            </a:extLst>
          </p:cNvPr>
          <p:cNvSpPr>
            <a:spLocks noGrp="1"/>
          </p:cNvSpPr>
          <p:nvPr>
            <p:ph type="title" hasCustomPrompt="1"/>
          </p:nvPr>
        </p:nvSpPr>
        <p:spPr>
          <a:xfrm>
            <a:off x="6538723" y="1722650"/>
            <a:ext cx="2136853" cy="993775"/>
          </a:xfrm>
          <a:prstGeom prst="rect">
            <a:avLst/>
          </a:prstGeom>
        </p:spPr>
        <p:txBody>
          <a:bodyPr/>
          <a:lstStyle>
            <a:lvl1pPr marL="0" marR="0" indent="0" algn="r"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a:t>Proposal name</a:t>
            </a:r>
            <a:br>
              <a:rPr lang="en-US"/>
            </a:br>
            <a:endParaRPr lang="en-US"/>
          </a:p>
        </p:txBody>
      </p:sp>
      <p:sp>
        <p:nvSpPr>
          <p:cNvPr id="8" name="TextBox 7">
            <a:extLst>
              <a:ext uri="{FF2B5EF4-FFF2-40B4-BE49-F238E27FC236}">
                <a16:creationId xmlns:a16="http://schemas.microsoft.com/office/drawing/2014/main" id="{A235D6BE-D5AD-1B4D-B97D-1E6E2EF730A3}"/>
              </a:ext>
            </a:extLst>
          </p:cNvPr>
          <p:cNvSpPr txBox="1"/>
          <p:nvPr userDrawn="1"/>
        </p:nvSpPr>
        <p:spPr>
          <a:xfrm>
            <a:off x="6389373" y="3324650"/>
            <a:ext cx="2286203" cy="1402179"/>
          </a:xfrm>
          <a:prstGeom prst="rect">
            <a:avLst/>
          </a:prstGeom>
          <a:noFill/>
        </p:spPr>
        <p:txBody>
          <a:bodyPr wrap="none" rtlCol="0">
            <a:spAutoFit/>
          </a:bodyPr>
          <a:lstStyle/>
          <a:p>
            <a:pPr marL="0" lvl="0" indent="0" algn="r" rtl="0">
              <a:lnSpc>
                <a:spcPct val="114000"/>
              </a:lnSpc>
              <a:spcBef>
                <a:spcPts val="0"/>
              </a:spcBef>
              <a:spcAft>
                <a:spcPts val="600"/>
              </a:spcAft>
              <a:buNone/>
            </a:pPr>
            <a:r>
              <a:rPr lang="en-AU" sz="1400" b="1" i="0" u="none" strike="noStrike" cap="none" dirty="0">
                <a:solidFill>
                  <a:schemeClr val="tx1"/>
                </a:solidFill>
                <a:latin typeface="Arial"/>
                <a:ea typeface="Open Sans"/>
                <a:cs typeface="Open Sans"/>
                <a:sym typeface="Open Sans"/>
              </a:rPr>
              <a:t>Building Value</a:t>
            </a:r>
            <a:br>
              <a:rPr lang="en-AU" sz="1400" b="1" i="0" u="none" strike="noStrike" cap="none" dirty="0">
                <a:solidFill>
                  <a:schemeClr val="tx1"/>
                </a:solidFill>
                <a:latin typeface="Arial"/>
                <a:ea typeface="Open Sans"/>
                <a:cs typeface="Open Sans"/>
                <a:sym typeface="Open Sans"/>
              </a:rPr>
            </a:br>
            <a:r>
              <a:rPr lang="en-AU" sz="1400" b="1" i="0" u="none" strike="noStrike" cap="none" dirty="0">
                <a:solidFill>
                  <a:schemeClr val="tx1"/>
                </a:solidFill>
                <a:latin typeface="Arial"/>
                <a:ea typeface="Open Sans"/>
                <a:cs typeface="Open Sans"/>
                <a:sym typeface="Open Sans"/>
              </a:rPr>
              <a:t>from Inclusion​</a:t>
            </a:r>
          </a:p>
          <a:p>
            <a:pPr marL="0" lvl="0" indent="0" algn="r" rtl="0">
              <a:lnSpc>
                <a:spcPct val="114000"/>
              </a:lnSpc>
              <a:spcBef>
                <a:spcPts val="0"/>
              </a:spcBef>
              <a:spcAft>
                <a:spcPts val="0"/>
              </a:spcAft>
              <a:buNone/>
            </a:pPr>
            <a:r>
              <a:rPr lang="en-AU" sz="1000" spc="10" dirty="0">
                <a:solidFill>
                  <a:schemeClr val="tx1"/>
                </a:solidFill>
                <a:latin typeface="Arial" panose="020B0604020202020204" pitchFamily="34" charset="0"/>
                <a:ea typeface="Open Sans"/>
                <a:cs typeface="Open Sans"/>
                <a:sym typeface="Open Sans"/>
              </a:rPr>
              <a:t>A transformative journey</a:t>
            </a:r>
            <a:br>
              <a:rPr lang="en-AU" sz="1000" spc="10" dirty="0">
                <a:solidFill>
                  <a:schemeClr val="tx1"/>
                </a:solidFill>
                <a:latin typeface="Arial" panose="020B0604020202020204" pitchFamily="34" charset="0"/>
                <a:ea typeface="Open Sans"/>
                <a:cs typeface="Open Sans"/>
                <a:sym typeface="Open Sans"/>
              </a:rPr>
            </a:br>
            <a:r>
              <a:rPr lang="en-AU" sz="1000" spc="10" dirty="0">
                <a:solidFill>
                  <a:schemeClr val="tx1"/>
                </a:solidFill>
                <a:latin typeface="Arial" panose="020B0604020202020204" pitchFamily="34" charset="0"/>
                <a:ea typeface="Open Sans"/>
                <a:cs typeface="Open Sans"/>
                <a:sym typeface="Open Sans"/>
              </a:rPr>
              <a:t>that changes the way you</a:t>
            </a:r>
            <a:br>
              <a:rPr lang="en-AU" sz="1000" spc="10" dirty="0">
                <a:solidFill>
                  <a:schemeClr val="tx1"/>
                </a:solidFill>
                <a:latin typeface="Arial" panose="020B0604020202020204" pitchFamily="34" charset="0"/>
                <a:ea typeface="Open Sans"/>
                <a:cs typeface="Open Sans"/>
                <a:sym typeface="Open Sans"/>
              </a:rPr>
            </a:br>
            <a:r>
              <a:rPr lang="en-AU" sz="1000" spc="10" dirty="0">
                <a:solidFill>
                  <a:schemeClr val="tx1"/>
                </a:solidFill>
                <a:latin typeface="Arial" panose="020B0604020202020204" pitchFamily="34" charset="0"/>
                <a:ea typeface="Open Sans"/>
                <a:cs typeface="Open Sans"/>
                <a:sym typeface="Open Sans"/>
              </a:rPr>
              <a:t>think about design</a:t>
            </a:r>
          </a:p>
          <a:p>
            <a:endParaRPr lang="en-US" dirty="0"/>
          </a:p>
        </p:txBody>
      </p:sp>
      <p:pic>
        <p:nvPicPr>
          <p:cNvPr id="6" name="Picture 5">
            <a:extLst>
              <a:ext uri="{FF2B5EF4-FFF2-40B4-BE49-F238E27FC236}">
                <a16:creationId xmlns:a16="http://schemas.microsoft.com/office/drawing/2014/main" id="{F54DF33D-F84C-8740-B486-3401F9F8908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524221" y="397113"/>
            <a:ext cx="1151355" cy="717312"/>
          </a:xfrm>
          <a:prstGeom prst="rect">
            <a:avLst/>
          </a:prstGeom>
        </p:spPr>
      </p:pic>
      <p:sp>
        <p:nvSpPr>
          <p:cNvPr id="3" name="Picture Placeholder 2">
            <a:extLst>
              <a:ext uri="{FF2B5EF4-FFF2-40B4-BE49-F238E27FC236}">
                <a16:creationId xmlns:a16="http://schemas.microsoft.com/office/drawing/2014/main" id="{B4661BE5-5992-48F4-976D-808C32E43BEF}"/>
              </a:ext>
              <a:ext uri="{C183D7F6-B498-43B3-948B-1728B52AA6E4}">
                <adec:decorative xmlns:adec="http://schemas.microsoft.com/office/drawing/2017/decorative" val="1"/>
              </a:ext>
            </a:extLst>
          </p:cNvPr>
          <p:cNvSpPr>
            <a:spLocks noGrp="1"/>
          </p:cNvSpPr>
          <p:nvPr>
            <p:ph type="pic" sz="quarter" idx="12"/>
          </p:nvPr>
        </p:nvSpPr>
        <p:spPr>
          <a:xfrm>
            <a:off x="0" y="0"/>
            <a:ext cx="5656263" cy="5143500"/>
          </a:xfrm>
          <a:prstGeom prst="rect">
            <a:avLst/>
          </a:prstGeom>
          <a:solidFill>
            <a:srgbClr val="00B0F0"/>
          </a:solidFill>
        </p:spPr>
        <p:txBody>
          <a:bodyPr/>
          <a:lstStyle/>
          <a:p>
            <a:endParaRPr lang="en-AU" dirty="0"/>
          </a:p>
        </p:txBody>
      </p:sp>
    </p:spTree>
    <p:extLst>
      <p:ext uri="{BB962C8B-B14F-4D97-AF65-F5344CB8AC3E}">
        <p14:creationId xmlns:p14="http://schemas.microsoft.com/office/powerpoint/2010/main" val="54553795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E095D-DFAA-3048-A698-4181A4AD9EAB}"/>
              </a:ext>
              <a:ext uri="{C183D7F6-B498-43B3-948B-1728B52AA6E4}">
                <adec:decorative xmlns:adec="http://schemas.microsoft.com/office/drawing/2017/decorative" val="1"/>
              </a:ext>
            </a:extLst>
          </p:cNvPr>
          <p:cNvSpPr/>
          <p:nvPr userDrawn="1"/>
        </p:nvSpPr>
        <p:spPr>
          <a:xfrm>
            <a:off x="0" y="-28129"/>
            <a:ext cx="9144000" cy="1299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0">
            <a:extLst>
              <a:ext uri="{FF2B5EF4-FFF2-40B4-BE49-F238E27FC236}">
                <a16:creationId xmlns:a16="http://schemas.microsoft.com/office/drawing/2014/main" id="{8DEE0FB7-BE2E-3A4E-8B63-91B13939D4A9}"/>
              </a:ext>
            </a:extLst>
          </p:cNvPr>
          <p:cNvSpPr>
            <a:spLocks noGrp="1"/>
          </p:cNvSpPr>
          <p:nvPr>
            <p:ph type="title" hasCustomPrompt="1"/>
          </p:nvPr>
        </p:nvSpPr>
        <p:spPr>
          <a:xfrm>
            <a:off x="381600" y="475200"/>
            <a:ext cx="4820239" cy="388400"/>
          </a:xfrm>
          <a:prstGeom prst="rect">
            <a:avLst/>
          </a:prstGeom>
        </p:spPr>
        <p:txBody>
          <a:bodyPr/>
          <a:lstStyle>
            <a:lvl1pPr>
              <a:defRPr sz="2200" b="0" i="0">
                <a:solidFill>
                  <a:schemeClr val="tx1"/>
                </a:solidFill>
                <a:latin typeface="Arial Black" panose="020B0604020202020204" pitchFamily="34" charset="0"/>
                <a:cs typeface="Arial" panose="020B0604020202020204" pitchFamily="34" charset="0"/>
              </a:defRPr>
            </a:lvl1pPr>
          </a:lstStyle>
          <a:p>
            <a:r>
              <a:rPr lang="en-GB"/>
              <a:t>Edit Title</a:t>
            </a:r>
            <a:endParaRPr lang="en-US"/>
          </a:p>
        </p:txBody>
      </p:sp>
      <p:sp>
        <p:nvSpPr>
          <p:cNvPr id="10" name="Text Placeholder 14">
            <a:extLst>
              <a:ext uri="{FF2B5EF4-FFF2-40B4-BE49-F238E27FC236}">
                <a16:creationId xmlns:a16="http://schemas.microsoft.com/office/drawing/2014/main" id="{D6D778E8-9D06-0A44-BAE7-E8335B7C1C2B}"/>
              </a:ext>
            </a:extLst>
          </p:cNvPr>
          <p:cNvSpPr>
            <a:spLocks noGrp="1"/>
          </p:cNvSpPr>
          <p:nvPr>
            <p:ph type="body" sz="quarter" idx="18"/>
          </p:nvPr>
        </p:nvSpPr>
        <p:spPr>
          <a:xfrm>
            <a:off x="381000" y="1420670"/>
            <a:ext cx="6697293" cy="1001389"/>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CCB2B2A-896D-934F-9846-CA2674A5271B}"/>
              </a:ext>
            </a:extLst>
          </p:cNvPr>
          <p:cNvSpPr>
            <a:spLocks noGrp="1"/>
          </p:cNvSpPr>
          <p:nvPr>
            <p:ph type="body" sz="quarter" idx="19"/>
          </p:nvPr>
        </p:nvSpPr>
        <p:spPr>
          <a:xfrm>
            <a:off x="381000" y="2571750"/>
            <a:ext cx="7181335" cy="2335213"/>
          </a:xfrm>
          <a:prstGeom prst="rect">
            <a:avLst/>
          </a:prstGeom>
        </p:spPr>
        <p:txBody>
          <a:bodyPr/>
          <a:lstStyle>
            <a:lvl1pPr>
              <a:lnSpc>
                <a:spcPct val="150000"/>
              </a:lnSpc>
              <a:defRPr sz="1100">
                <a:latin typeface="Arial" panose="020B0604020202020204" pitchFamily="34" charset="0"/>
                <a:cs typeface="Arial" panose="020B0604020202020204" pitchFamily="34" charset="0"/>
              </a:defRPr>
            </a:lvl1pPr>
            <a:lvl2pPr>
              <a:lnSpc>
                <a:spcPct val="150000"/>
              </a:lnSpc>
              <a:defRPr sz="1000">
                <a:latin typeface="Arial" panose="020B0604020202020204" pitchFamily="34" charset="0"/>
                <a:cs typeface="Arial" panose="020B0604020202020204" pitchFamily="34" charset="0"/>
              </a:defRPr>
            </a:lvl2pPr>
            <a:lvl3pPr>
              <a:lnSpc>
                <a:spcPct val="150000"/>
              </a:lnSpc>
              <a:defRPr sz="900">
                <a:latin typeface="Arial" panose="020B0604020202020204" pitchFamily="34" charset="0"/>
                <a:cs typeface="Arial" panose="020B0604020202020204" pitchFamily="34" charset="0"/>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p:txBody>
      </p:sp>
      <p:pic>
        <p:nvPicPr>
          <p:cNvPr id="8" name="Picture 7">
            <a:extLst>
              <a:ext uri="{FF2B5EF4-FFF2-40B4-BE49-F238E27FC236}">
                <a16:creationId xmlns:a16="http://schemas.microsoft.com/office/drawing/2014/main" id="{0D976AC0-8F74-F942-A9DA-116E249377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366246389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04">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052FB5-27C9-F14D-A42B-ED897F390260}"/>
              </a:ext>
            </a:extLst>
          </p:cNvPr>
          <p:cNvSpPr>
            <a:spLocks noGrp="1"/>
          </p:cNvSpPr>
          <p:nvPr>
            <p:ph type="title" hasCustomPrompt="1"/>
          </p:nvPr>
        </p:nvSpPr>
        <p:spPr>
          <a:xfrm>
            <a:off x="381600" y="475200"/>
            <a:ext cx="4736527" cy="388400"/>
          </a:xfrm>
          <a:prstGeom prst="rect">
            <a:avLst/>
          </a:prstGeom>
        </p:spPr>
        <p:txBody>
          <a:bodyPr/>
          <a:lstStyle>
            <a:lvl1pPr>
              <a:defRPr sz="2200" b="0" i="0">
                <a:latin typeface="Arial Black" panose="020B0604020202020204" pitchFamily="34" charset="0"/>
                <a:cs typeface="Arial" panose="020B0604020202020204" pitchFamily="34" charset="0"/>
              </a:defRPr>
            </a:lvl1pPr>
          </a:lstStyle>
          <a:p>
            <a:r>
              <a:rPr lang="en-GB"/>
              <a:t>Edit Title</a:t>
            </a:r>
            <a:endParaRPr lang="en-US"/>
          </a:p>
        </p:txBody>
      </p:sp>
      <p:sp>
        <p:nvSpPr>
          <p:cNvPr id="9" name="Text Placeholder 14">
            <a:extLst>
              <a:ext uri="{FF2B5EF4-FFF2-40B4-BE49-F238E27FC236}">
                <a16:creationId xmlns:a16="http://schemas.microsoft.com/office/drawing/2014/main" id="{71580CCB-0BB7-9844-BC9F-2D586E9CE4DF}"/>
              </a:ext>
            </a:extLst>
          </p:cNvPr>
          <p:cNvSpPr>
            <a:spLocks noGrp="1"/>
          </p:cNvSpPr>
          <p:nvPr>
            <p:ph type="body" sz="quarter" idx="14"/>
          </p:nvPr>
        </p:nvSpPr>
        <p:spPr>
          <a:xfrm>
            <a:off x="381601" y="939600"/>
            <a:ext cx="2301550" cy="3238301"/>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Placeholder 14">
            <a:extLst>
              <a:ext uri="{FF2B5EF4-FFF2-40B4-BE49-F238E27FC236}">
                <a16:creationId xmlns:a16="http://schemas.microsoft.com/office/drawing/2014/main" id="{A8F5A9C3-BDBF-EA41-AB2E-2E82723F550C}"/>
              </a:ext>
            </a:extLst>
          </p:cNvPr>
          <p:cNvSpPr>
            <a:spLocks noGrp="1"/>
          </p:cNvSpPr>
          <p:nvPr>
            <p:ph type="body" sz="quarter" idx="15"/>
          </p:nvPr>
        </p:nvSpPr>
        <p:spPr>
          <a:xfrm>
            <a:off x="2816577" y="939600"/>
            <a:ext cx="2301550" cy="3238301"/>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Placeholder 14">
            <a:extLst>
              <a:ext uri="{FF2B5EF4-FFF2-40B4-BE49-F238E27FC236}">
                <a16:creationId xmlns:a16="http://schemas.microsoft.com/office/drawing/2014/main" id="{23D06E47-B75D-9744-8758-7D48D6F775EA}"/>
              </a:ext>
            </a:extLst>
          </p:cNvPr>
          <p:cNvSpPr>
            <a:spLocks noGrp="1"/>
          </p:cNvSpPr>
          <p:nvPr>
            <p:ph type="body" sz="quarter" idx="16"/>
          </p:nvPr>
        </p:nvSpPr>
        <p:spPr>
          <a:xfrm>
            <a:off x="5231003" y="939600"/>
            <a:ext cx="2301550" cy="3238301"/>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2" name="Picture 11">
            <a:extLst>
              <a:ext uri="{FF2B5EF4-FFF2-40B4-BE49-F238E27FC236}">
                <a16:creationId xmlns:a16="http://schemas.microsoft.com/office/drawing/2014/main" id="{E6E0D9B6-979B-3B45-8DB5-CD97D59A78B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2542172139"/>
      </p:ext>
    </p:extLst>
  </p:cSld>
  <p:clrMapOvr>
    <a:masterClrMapping/>
  </p:clrMapOvr>
  <p:hf sldNum="0" hdr="0" ftr="0" dt="0"/>
  <p:extLst>
    <p:ext uri="{DCECCB84-F9BA-43D5-87BE-67443E8EF086}">
      <p15:sldGuideLst xmlns:p15="http://schemas.microsoft.com/office/powerpoint/2012/main">
        <p15:guide id="1" orient="horz" pos="872">
          <p15:clr>
            <a:srgbClr val="FBAE40"/>
          </p15:clr>
        </p15:guide>
        <p15:guide id="2" pos="54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05">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052FB5-27C9-F14D-A42B-ED897F390260}"/>
              </a:ext>
            </a:extLst>
          </p:cNvPr>
          <p:cNvSpPr>
            <a:spLocks noGrp="1"/>
          </p:cNvSpPr>
          <p:nvPr>
            <p:ph type="title" hasCustomPrompt="1"/>
          </p:nvPr>
        </p:nvSpPr>
        <p:spPr>
          <a:xfrm>
            <a:off x="381600" y="475200"/>
            <a:ext cx="4820239" cy="388400"/>
          </a:xfrm>
          <a:prstGeom prst="rect">
            <a:avLst/>
          </a:prstGeom>
        </p:spPr>
        <p:txBody>
          <a:bodyPr/>
          <a:lstStyle>
            <a:lvl1pPr>
              <a:defRPr sz="2200" b="0" i="0">
                <a:solidFill>
                  <a:schemeClr val="tx1"/>
                </a:solidFill>
                <a:latin typeface="Arial Black" panose="020B0604020202020204" pitchFamily="34" charset="0"/>
                <a:cs typeface="Arial" panose="020B0604020202020204" pitchFamily="34" charset="0"/>
              </a:defRPr>
            </a:lvl1pPr>
          </a:lstStyle>
          <a:p>
            <a:r>
              <a:rPr lang="en-GB"/>
              <a:t>Edit Title</a:t>
            </a:r>
            <a:endParaRPr lang="en-US"/>
          </a:p>
        </p:txBody>
      </p:sp>
      <p:pic>
        <p:nvPicPr>
          <p:cNvPr id="12" name="Picture 11">
            <a:extLst>
              <a:ext uri="{FF2B5EF4-FFF2-40B4-BE49-F238E27FC236}">
                <a16:creationId xmlns:a16="http://schemas.microsoft.com/office/drawing/2014/main" id="{E6E0D9B6-979B-3B45-8DB5-CD97D59A78B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
        <p:nvSpPr>
          <p:cNvPr id="13" name="Text Placeholder 14">
            <a:extLst>
              <a:ext uri="{FF2B5EF4-FFF2-40B4-BE49-F238E27FC236}">
                <a16:creationId xmlns:a16="http://schemas.microsoft.com/office/drawing/2014/main" id="{D31376F0-2B7F-3340-AA9E-895BC454A486}"/>
              </a:ext>
            </a:extLst>
          </p:cNvPr>
          <p:cNvSpPr>
            <a:spLocks noGrp="1"/>
          </p:cNvSpPr>
          <p:nvPr>
            <p:ph type="body" sz="quarter" idx="18"/>
          </p:nvPr>
        </p:nvSpPr>
        <p:spPr>
          <a:xfrm>
            <a:off x="381600" y="939600"/>
            <a:ext cx="6697293" cy="1001389"/>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Text column one ">
            <a:extLst>
              <a:ext uri="{FF2B5EF4-FFF2-40B4-BE49-F238E27FC236}">
                <a16:creationId xmlns:a16="http://schemas.microsoft.com/office/drawing/2014/main" id="{E7948C25-79B2-0942-B184-D7CF2A16D990}"/>
              </a:ext>
            </a:extLst>
          </p:cNvPr>
          <p:cNvSpPr>
            <a:spLocks noGrp="1"/>
          </p:cNvSpPr>
          <p:nvPr>
            <p:ph type="body" sz="quarter" idx="15"/>
          </p:nvPr>
        </p:nvSpPr>
        <p:spPr>
          <a:xfrm>
            <a:off x="381601" y="2047985"/>
            <a:ext cx="2301550" cy="2485749"/>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column two">
            <a:extLst>
              <a:ext uri="{FF2B5EF4-FFF2-40B4-BE49-F238E27FC236}">
                <a16:creationId xmlns:a16="http://schemas.microsoft.com/office/drawing/2014/main" id="{04AEDB51-20D8-394E-BE37-00A81A45FAD1}"/>
              </a:ext>
            </a:extLst>
          </p:cNvPr>
          <p:cNvSpPr>
            <a:spLocks noGrp="1"/>
          </p:cNvSpPr>
          <p:nvPr>
            <p:ph type="body" sz="quarter" idx="16"/>
          </p:nvPr>
        </p:nvSpPr>
        <p:spPr>
          <a:xfrm>
            <a:off x="2816577" y="2047985"/>
            <a:ext cx="2301550" cy="2485749"/>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column three">
            <a:extLst>
              <a:ext uri="{FF2B5EF4-FFF2-40B4-BE49-F238E27FC236}">
                <a16:creationId xmlns:a16="http://schemas.microsoft.com/office/drawing/2014/main" id="{43A0F602-230A-814C-B19E-040ED6A2F4DB}"/>
              </a:ext>
            </a:extLst>
          </p:cNvPr>
          <p:cNvSpPr>
            <a:spLocks noGrp="1"/>
          </p:cNvSpPr>
          <p:nvPr>
            <p:ph type="body" sz="quarter" idx="17"/>
          </p:nvPr>
        </p:nvSpPr>
        <p:spPr>
          <a:xfrm>
            <a:off x="5231003" y="2047985"/>
            <a:ext cx="2301550" cy="2485749"/>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301336682"/>
      </p:ext>
    </p:extLst>
  </p:cSld>
  <p:clrMapOvr>
    <a:masterClrMapping/>
  </p:clrMapOvr>
  <p:hf sldNum="0" hdr="0" ftr="0" dt="0"/>
  <p:extLst>
    <p:ext uri="{DCECCB84-F9BA-43D5-87BE-67443E8EF086}">
      <p15:sldGuideLst xmlns:p15="http://schemas.microsoft.com/office/powerpoint/2012/main">
        <p15:guide id="1" orient="horz" pos="872">
          <p15:clr>
            <a:srgbClr val="FBAE40"/>
          </p15:clr>
        </p15:guide>
        <p15:guide id="2" pos="54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06">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052FB5-27C9-F14D-A42B-ED897F390260}"/>
              </a:ext>
            </a:extLst>
          </p:cNvPr>
          <p:cNvSpPr>
            <a:spLocks noGrp="1"/>
          </p:cNvSpPr>
          <p:nvPr>
            <p:ph type="title" hasCustomPrompt="1"/>
          </p:nvPr>
        </p:nvSpPr>
        <p:spPr>
          <a:xfrm>
            <a:off x="381600" y="475200"/>
            <a:ext cx="4820239" cy="388400"/>
          </a:xfrm>
          <a:prstGeom prst="rect">
            <a:avLst/>
          </a:prstGeom>
        </p:spPr>
        <p:txBody>
          <a:bodyPr/>
          <a:lstStyle>
            <a:lvl1pPr>
              <a:defRPr sz="2200" b="0" i="0">
                <a:latin typeface="Arial Black" panose="020B0604020202020204" pitchFamily="34" charset="0"/>
                <a:cs typeface="Arial" panose="020B0604020202020204" pitchFamily="34" charset="0"/>
              </a:defRPr>
            </a:lvl1pPr>
          </a:lstStyle>
          <a:p>
            <a:r>
              <a:rPr lang="en-GB"/>
              <a:t>Edit Title</a:t>
            </a:r>
            <a:endParaRPr lang="en-US"/>
          </a:p>
        </p:txBody>
      </p:sp>
      <p:sp>
        <p:nvSpPr>
          <p:cNvPr id="7" name="Text Placeholder 14">
            <a:extLst>
              <a:ext uri="{FF2B5EF4-FFF2-40B4-BE49-F238E27FC236}">
                <a16:creationId xmlns:a16="http://schemas.microsoft.com/office/drawing/2014/main" id="{712F0B89-AEB3-CC44-B31F-E80A1D849B8A}"/>
              </a:ext>
            </a:extLst>
          </p:cNvPr>
          <p:cNvSpPr>
            <a:spLocks noGrp="1"/>
          </p:cNvSpPr>
          <p:nvPr>
            <p:ph type="body" sz="quarter" idx="14"/>
          </p:nvPr>
        </p:nvSpPr>
        <p:spPr>
          <a:xfrm>
            <a:off x="381600" y="939600"/>
            <a:ext cx="3531397" cy="3302780"/>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14">
            <a:extLst>
              <a:ext uri="{FF2B5EF4-FFF2-40B4-BE49-F238E27FC236}">
                <a16:creationId xmlns:a16="http://schemas.microsoft.com/office/drawing/2014/main" id="{923615B0-0106-8341-9769-C158F4055699}"/>
              </a:ext>
            </a:extLst>
          </p:cNvPr>
          <p:cNvSpPr>
            <a:spLocks noGrp="1"/>
          </p:cNvSpPr>
          <p:nvPr>
            <p:ph type="body" sz="quarter" idx="17"/>
          </p:nvPr>
        </p:nvSpPr>
        <p:spPr>
          <a:xfrm>
            <a:off x="4010920" y="939600"/>
            <a:ext cx="3531397" cy="3302780"/>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2" name="Picture 11">
            <a:extLst>
              <a:ext uri="{FF2B5EF4-FFF2-40B4-BE49-F238E27FC236}">
                <a16:creationId xmlns:a16="http://schemas.microsoft.com/office/drawing/2014/main" id="{E6E0D9B6-979B-3B45-8DB5-CD97D59A78B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1252038401"/>
      </p:ext>
    </p:extLst>
  </p:cSld>
  <p:clrMapOvr>
    <a:masterClrMapping/>
  </p:clrMapOvr>
  <p:hf sldNum="0" hdr="0" ftr="0" dt="0"/>
  <p:extLst>
    <p:ext uri="{DCECCB84-F9BA-43D5-87BE-67443E8EF086}">
      <p15:sldGuideLst xmlns:p15="http://schemas.microsoft.com/office/powerpoint/2012/main">
        <p15:guide id="1" orient="horz" pos="872">
          <p15:clr>
            <a:srgbClr val="FBAE40"/>
          </p15:clr>
        </p15:guide>
        <p15:guide id="2" pos="54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06">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3052FB5-27C9-F14D-A42B-ED897F390260}"/>
              </a:ext>
            </a:extLst>
          </p:cNvPr>
          <p:cNvSpPr>
            <a:spLocks noGrp="1"/>
          </p:cNvSpPr>
          <p:nvPr>
            <p:ph type="title" hasCustomPrompt="1"/>
          </p:nvPr>
        </p:nvSpPr>
        <p:spPr>
          <a:xfrm>
            <a:off x="381600" y="475200"/>
            <a:ext cx="4820239" cy="388400"/>
          </a:xfrm>
          <a:prstGeom prst="rect">
            <a:avLst/>
          </a:prstGeom>
        </p:spPr>
        <p:txBody>
          <a:bodyPr/>
          <a:lstStyle>
            <a:lvl1pPr>
              <a:defRPr sz="2200" b="0" i="0">
                <a:latin typeface="Arial Black" panose="020B0604020202020204" pitchFamily="34" charset="0"/>
                <a:cs typeface="Arial" panose="020B0604020202020204" pitchFamily="34" charset="0"/>
              </a:defRPr>
            </a:lvl1pPr>
          </a:lstStyle>
          <a:p>
            <a:r>
              <a:rPr lang="en-GB"/>
              <a:t>Edit Title</a:t>
            </a:r>
            <a:endParaRPr lang="en-US"/>
          </a:p>
        </p:txBody>
      </p:sp>
      <p:sp>
        <p:nvSpPr>
          <p:cNvPr id="7" name="Text Placeholder 14">
            <a:extLst>
              <a:ext uri="{FF2B5EF4-FFF2-40B4-BE49-F238E27FC236}">
                <a16:creationId xmlns:a16="http://schemas.microsoft.com/office/drawing/2014/main" id="{712F0B89-AEB3-CC44-B31F-E80A1D849B8A}"/>
              </a:ext>
            </a:extLst>
          </p:cNvPr>
          <p:cNvSpPr>
            <a:spLocks noGrp="1"/>
          </p:cNvSpPr>
          <p:nvPr>
            <p:ph type="body" sz="quarter" idx="14"/>
          </p:nvPr>
        </p:nvSpPr>
        <p:spPr>
          <a:xfrm>
            <a:off x="381600" y="939600"/>
            <a:ext cx="3531397" cy="3302780"/>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4" name="Text Placeholder 14">
            <a:extLst>
              <a:ext uri="{FF2B5EF4-FFF2-40B4-BE49-F238E27FC236}">
                <a16:creationId xmlns:a16="http://schemas.microsoft.com/office/drawing/2014/main" id="{923615B0-0106-8341-9769-C158F4055699}"/>
              </a:ext>
            </a:extLst>
          </p:cNvPr>
          <p:cNvSpPr>
            <a:spLocks noGrp="1"/>
          </p:cNvSpPr>
          <p:nvPr>
            <p:ph type="body" sz="quarter" idx="17"/>
          </p:nvPr>
        </p:nvSpPr>
        <p:spPr>
          <a:xfrm>
            <a:off x="4010920" y="939600"/>
            <a:ext cx="3531397" cy="3302780"/>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2" name="Picture 11">
            <a:extLst>
              <a:ext uri="{FF2B5EF4-FFF2-40B4-BE49-F238E27FC236}">
                <a16:creationId xmlns:a16="http://schemas.microsoft.com/office/drawing/2014/main" id="{E6E0D9B6-979B-3B45-8DB5-CD97D59A78B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793945980"/>
      </p:ext>
    </p:extLst>
  </p:cSld>
  <p:clrMapOvr>
    <a:masterClrMapping/>
  </p:clrMapOvr>
  <p:hf sldNum="0" hdr="0" ftr="0" dt="0"/>
  <p:extLst>
    <p:ext uri="{DCECCB84-F9BA-43D5-87BE-67443E8EF086}">
      <p15:sldGuideLst xmlns:p15="http://schemas.microsoft.com/office/powerpoint/2012/main">
        <p15:guide id="1" orient="horz" pos="872">
          <p15:clr>
            <a:srgbClr val="FBAE40"/>
          </p15:clr>
        </p15:guide>
        <p15:guide id="2" pos="54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A4FC77-8B93-564F-88F5-8646422D85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5059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84D04-C53F-C34A-B163-671F329DC9B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tle 3">
            <a:extLst>
              <a:ext uri="{FF2B5EF4-FFF2-40B4-BE49-F238E27FC236}">
                <a16:creationId xmlns:a16="http://schemas.microsoft.com/office/drawing/2014/main" id="{162003D2-D28B-0B49-A772-3F351F3E2614}"/>
              </a:ext>
            </a:extLst>
          </p:cNvPr>
          <p:cNvSpPr>
            <a:spLocks noGrp="1"/>
          </p:cNvSpPr>
          <p:nvPr>
            <p:ph type="title" hasCustomPrompt="1"/>
          </p:nvPr>
        </p:nvSpPr>
        <p:spPr>
          <a:xfrm>
            <a:off x="6253258" y="1028945"/>
            <a:ext cx="2538296" cy="993775"/>
          </a:xfrm>
          <a:prstGeom prst="rect">
            <a:avLst/>
          </a:prstGeom>
        </p:spPr>
        <p:txBody>
          <a:bodyPr/>
          <a:lstStyle>
            <a:lvl1pPr algn="r">
              <a:defRPr sz="3000">
                <a:latin typeface="+mj-lt"/>
              </a:defRPr>
            </a:lvl1pPr>
          </a:lstStyle>
          <a:p>
            <a:r>
              <a:rPr lang="en-GB"/>
              <a:t>Section </a:t>
            </a:r>
            <a:br>
              <a:rPr lang="en-GB"/>
            </a:br>
            <a:r>
              <a:rPr lang="en-GB"/>
              <a:t>Heading</a:t>
            </a:r>
            <a:endParaRPr lang="en-US"/>
          </a:p>
        </p:txBody>
      </p:sp>
      <p:pic>
        <p:nvPicPr>
          <p:cNvPr id="4" name="Picture 3">
            <a:extLst>
              <a:ext uri="{FF2B5EF4-FFF2-40B4-BE49-F238E27FC236}">
                <a16:creationId xmlns:a16="http://schemas.microsoft.com/office/drawing/2014/main" id="{150665E0-4D49-3648-8D8D-9CE0D010E33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399443522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1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EBD6E-4E90-8A45-8554-ADC81E7D29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itle 3">
            <a:extLst>
              <a:ext uri="{FF2B5EF4-FFF2-40B4-BE49-F238E27FC236}">
                <a16:creationId xmlns:a16="http://schemas.microsoft.com/office/drawing/2014/main" id="{806CF83F-7884-9443-8FC9-04CB0F753B51}"/>
              </a:ext>
            </a:extLst>
          </p:cNvPr>
          <p:cNvSpPr>
            <a:spLocks noGrp="1"/>
          </p:cNvSpPr>
          <p:nvPr>
            <p:ph type="title" hasCustomPrompt="1"/>
          </p:nvPr>
        </p:nvSpPr>
        <p:spPr>
          <a:xfrm>
            <a:off x="6253258" y="1028945"/>
            <a:ext cx="2538296" cy="993775"/>
          </a:xfrm>
          <a:prstGeom prst="rect">
            <a:avLst/>
          </a:prstGeom>
        </p:spPr>
        <p:txBody>
          <a:bodyPr/>
          <a:lstStyle>
            <a:lvl1pPr algn="r">
              <a:defRPr sz="3000">
                <a:latin typeface="+mj-lt"/>
              </a:defRPr>
            </a:lvl1pPr>
          </a:lstStyle>
          <a:p>
            <a:r>
              <a:rPr lang="en-GB"/>
              <a:t>Section </a:t>
            </a:r>
            <a:br>
              <a:rPr lang="en-GB"/>
            </a:br>
            <a:r>
              <a:rPr lang="en-GB"/>
              <a:t>Heading</a:t>
            </a:r>
            <a:endParaRPr lang="en-US"/>
          </a:p>
        </p:txBody>
      </p:sp>
      <p:pic>
        <p:nvPicPr>
          <p:cNvPr id="4" name="Picture 3">
            <a:extLst>
              <a:ext uri="{FF2B5EF4-FFF2-40B4-BE49-F238E27FC236}">
                <a16:creationId xmlns:a16="http://schemas.microsoft.com/office/drawing/2014/main" id="{150665E0-4D49-3648-8D8D-9CE0D010E33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83125" y="4242380"/>
            <a:ext cx="800765" cy="498889"/>
          </a:xfrm>
          <a:prstGeom prst="rect">
            <a:avLst/>
          </a:prstGeom>
        </p:spPr>
      </p:pic>
      <p:sp>
        <p:nvSpPr>
          <p:cNvPr id="13" name="Picture Placeholder 12">
            <a:extLst>
              <a:ext uri="{FF2B5EF4-FFF2-40B4-BE49-F238E27FC236}">
                <a16:creationId xmlns:a16="http://schemas.microsoft.com/office/drawing/2014/main" id="{D8474142-9925-2147-A000-3E4BB5695474}"/>
              </a:ext>
              <a:ext uri="{C183D7F6-B498-43B3-948B-1728B52AA6E4}">
                <adec:decorative xmlns:adec="http://schemas.microsoft.com/office/drawing/2017/decorative" val="1"/>
              </a:ext>
            </a:extLst>
          </p:cNvPr>
          <p:cNvSpPr>
            <a:spLocks noGrp="1"/>
          </p:cNvSpPr>
          <p:nvPr>
            <p:ph type="pic" sz="quarter" idx="11" hasCustomPrompt="1"/>
          </p:nvPr>
        </p:nvSpPr>
        <p:spPr>
          <a:xfrm>
            <a:off x="0" y="624504"/>
            <a:ext cx="5740400" cy="4518997"/>
          </a:xfrm>
          <a:custGeom>
            <a:avLst/>
            <a:gdLst>
              <a:gd name="connsiteX0" fmla="*/ 2658151 w 5740400"/>
              <a:gd name="connsiteY0" fmla="*/ 0 h 4518997"/>
              <a:gd name="connsiteX1" fmla="*/ 5740400 w 5740400"/>
              <a:gd name="connsiteY1" fmla="*/ 3082963 h 4518997"/>
              <a:gd name="connsiteX2" fmla="*/ 5465257 w 5740400"/>
              <a:gd name="connsiteY2" fmla="*/ 4357590 h 4518997"/>
              <a:gd name="connsiteX3" fmla="*/ 5386033 w 5740400"/>
              <a:gd name="connsiteY3" fmla="*/ 4518997 h 4518997"/>
              <a:gd name="connsiteX4" fmla="*/ 0 w 5740400"/>
              <a:gd name="connsiteY4" fmla="*/ 4518997 h 4518997"/>
              <a:gd name="connsiteX5" fmla="*/ 0 w 5740400"/>
              <a:gd name="connsiteY5" fmla="*/ 1521767 h 4518997"/>
              <a:gd name="connsiteX6" fmla="*/ 2658151 w 5740400"/>
              <a:gd name="connsiteY6" fmla="*/ 0 h 45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400" h="4518997">
                <a:moveTo>
                  <a:pt x="2658151" y="0"/>
                </a:moveTo>
                <a:cubicBezTo>
                  <a:pt x="4360395" y="0"/>
                  <a:pt x="5740400" y="1380325"/>
                  <a:pt x="5740400" y="3082963"/>
                </a:cubicBezTo>
                <a:cubicBezTo>
                  <a:pt x="5740400" y="3537497"/>
                  <a:pt x="5641871" y="3969047"/>
                  <a:pt x="5465257" y="4357590"/>
                </a:cubicBezTo>
                <a:lnTo>
                  <a:pt x="5386033" y="4518997"/>
                </a:lnTo>
                <a:lnTo>
                  <a:pt x="0" y="4518997"/>
                </a:lnTo>
                <a:lnTo>
                  <a:pt x="0" y="1521767"/>
                </a:lnTo>
                <a:cubicBezTo>
                  <a:pt x="535750" y="611174"/>
                  <a:pt x="1525484" y="0"/>
                  <a:pt x="2658151" y="0"/>
                </a:cubicBezTo>
                <a:close/>
              </a:path>
            </a:pathLst>
          </a:custGeom>
          <a:solidFill>
            <a:srgbClr val="00B0F0"/>
          </a:solidFill>
        </p:spPr>
        <p:txBody>
          <a:bodyPr wrap="square">
            <a:noAutofit/>
          </a:bodyPr>
          <a:lstStyle/>
          <a:p>
            <a:r>
              <a:rPr lang="en-US" dirty="0"/>
              <a:t>Insert Picture</a:t>
            </a:r>
          </a:p>
        </p:txBody>
      </p:sp>
    </p:spTree>
    <p:extLst>
      <p:ext uri="{BB962C8B-B14F-4D97-AF65-F5344CB8AC3E}">
        <p14:creationId xmlns:p14="http://schemas.microsoft.com/office/powerpoint/2010/main" val="45657923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1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EBD6E-4E90-8A45-8554-ADC81E7D29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itle 3">
            <a:extLst>
              <a:ext uri="{FF2B5EF4-FFF2-40B4-BE49-F238E27FC236}">
                <a16:creationId xmlns:a16="http://schemas.microsoft.com/office/drawing/2014/main" id="{46026408-DE64-3141-85FD-1FEF806F2FA7}"/>
              </a:ext>
            </a:extLst>
          </p:cNvPr>
          <p:cNvSpPr>
            <a:spLocks noGrp="1"/>
          </p:cNvSpPr>
          <p:nvPr>
            <p:ph type="title" hasCustomPrompt="1"/>
          </p:nvPr>
        </p:nvSpPr>
        <p:spPr>
          <a:xfrm>
            <a:off x="6253258" y="1028945"/>
            <a:ext cx="2538296" cy="993775"/>
          </a:xfrm>
          <a:prstGeom prst="rect">
            <a:avLst/>
          </a:prstGeom>
        </p:spPr>
        <p:txBody>
          <a:bodyPr/>
          <a:lstStyle>
            <a:lvl1pPr algn="r">
              <a:defRPr sz="3000">
                <a:latin typeface="+mj-lt"/>
              </a:defRPr>
            </a:lvl1pPr>
          </a:lstStyle>
          <a:p>
            <a:r>
              <a:rPr lang="en-GB"/>
              <a:t>Section </a:t>
            </a:r>
            <a:br>
              <a:rPr lang="en-GB"/>
            </a:br>
            <a:r>
              <a:rPr lang="en-GB"/>
              <a:t>Heading</a:t>
            </a:r>
            <a:endParaRPr lang="en-US"/>
          </a:p>
        </p:txBody>
      </p:sp>
      <p:pic>
        <p:nvPicPr>
          <p:cNvPr id="4" name="Picture 3">
            <a:extLst>
              <a:ext uri="{FF2B5EF4-FFF2-40B4-BE49-F238E27FC236}">
                <a16:creationId xmlns:a16="http://schemas.microsoft.com/office/drawing/2014/main" id="{150665E0-4D49-3648-8D8D-9CE0D010E33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83125" y="4242380"/>
            <a:ext cx="800765" cy="498889"/>
          </a:xfrm>
          <a:prstGeom prst="rect">
            <a:avLst/>
          </a:prstGeom>
        </p:spPr>
      </p:pic>
      <p:pic>
        <p:nvPicPr>
          <p:cNvPr id="6" name="Picture Placeholder 4" descr="Woman with bionic arm writing">
            <a:extLst>
              <a:ext uri="{FF2B5EF4-FFF2-40B4-BE49-F238E27FC236}">
                <a16:creationId xmlns:a16="http://schemas.microsoft.com/office/drawing/2014/main" id="{5471D72B-3395-4C68-8E96-1517FE658BDC}"/>
              </a:ext>
              <a:ext uri="{C183D7F6-B498-43B3-948B-1728B52AA6E4}">
                <adec:decorative xmlns:adec="http://schemas.microsoft.com/office/drawing/2017/decorative" val="0"/>
              </a:ext>
            </a:extLst>
          </p:cNvPr>
          <p:cNvPicPr>
            <a:picLocks noChangeAspect="1"/>
          </p:cNvPicPr>
          <p:nvPr userDrawn="1"/>
        </p:nvPicPr>
        <p:blipFill>
          <a:blip r:embed="rId4"/>
          <a:srcRect l="7663" r="7663"/>
          <a:stretch>
            <a:fillRect/>
          </a:stretch>
        </p:blipFill>
        <p:spPr>
          <a:xfrm>
            <a:off x="0" y="624504"/>
            <a:ext cx="5740400" cy="4518997"/>
          </a:xfrm>
          <a:custGeom>
            <a:avLst/>
            <a:gdLst>
              <a:gd name="connsiteX0" fmla="*/ 2658151 w 5740400"/>
              <a:gd name="connsiteY0" fmla="*/ 0 h 4518997"/>
              <a:gd name="connsiteX1" fmla="*/ 5740400 w 5740400"/>
              <a:gd name="connsiteY1" fmla="*/ 3082963 h 4518997"/>
              <a:gd name="connsiteX2" fmla="*/ 5465257 w 5740400"/>
              <a:gd name="connsiteY2" fmla="*/ 4357590 h 4518997"/>
              <a:gd name="connsiteX3" fmla="*/ 5386033 w 5740400"/>
              <a:gd name="connsiteY3" fmla="*/ 4518997 h 4518997"/>
              <a:gd name="connsiteX4" fmla="*/ 0 w 5740400"/>
              <a:gd name="connsiteY4" fmla="*/ 4518997 h 4518997"/>
              <a:gd name="connsiteX5" fmla="*/ 0 w 5740400"/>
              <a:gd name="connsiteY5" fmla="*/ 1521767 h 4518997"/>
              <a:gd name="connsiteX6" fmla="*/ 2658151 w 5740400"/>
              <a:gd name="connsiteY6" fmla="*/ 0 h 451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400" h="4518997">
                <a:moveTo>
                  <a:pt x="2658151" y="0"/>
                </a:moveTo>
                <a:cubicBezTo>
                  <a:pt x="4360395" y="0"/>
                  <a:pt x="5740400" y="1380325"/>
                  <a:pt x="5740400" y="3082963"/>
                </a:cubicBezTo>
                <a:cubicBezTo>
                  <a:pt x="5740400" y="3537497"/>
                  <a:pt x="5641871" y="3969047"/>
                  <a:pt x="5465257" y="4357590"/>
                </a:cubicBezTo>
                <a:lnTo>
                  <a:pt x="5386033" y="4518997"/>
                </a:lnTo>
                <a:lnTo>
                  <a:pt x="0" y="4518997"/>
                </a:lnTo>
                <a:lnTo>
                  <a:pt x="0" y="1521767"/>
                </a:lnTo>
                <a:cubicBezTo>
                  <a:pt x="535750" y="611174"/>
                  <a:pt x="1525484" y="0"/>
                  <a:pt x="2658151" y="0"/>
                </a:cubicBezTo>
                <a:close/>
              </a:path>
            </a:pathLst>
          </a:custGeom>
        </p:spPr>
      </p:pic>
    </p:spTree>
    <p:extLst>
      <p:ext uri="{BB962C8B-B14F-4D97-AF65-F5344CB8AC3E}">
        <p14:creationId xmlns:p14="http://schemas.microsoft.com/office/powerpoint/2010/main" val="97546199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2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D2687-C111-184E-A1E8-55D1CBA3A3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150665E0-4D49-3648-8D8D-9CE0D010E33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83125" y="4242380"/>
            <a:ext cx="800765" cy="498889"/>
          </a:xfrm>
          <a:prstGeom prst="rect">
            <a:avLst/>
          </a:prstGeom>
        </p:spPr>
      </p:pic>
      <p:sp>
        <p:nvSpPr>
          <p:cNvPr id="7" name="Text Placeholder 6">
            <a:extLst>
              <a:ext uri="{FF2B5EF4-FFF2-40B4-BE49-F238E27FC236}">
                <a16:creationId xmlns:a16="http://schemas.microsoft.com/office/drawing/2014/main" id="{9AA498E7-7147-EA48-A1B9-88E78230FF0D}"/>
              </a:ext>
            </a:extLst>
          </p:cNvPr>
          <p:cNvSpPr>
            <a:spLocks noGrp="1"/>
          </p:cNvSpPr>
          <p:nvPr>
            <p:ph type="body" sz="quarter" idx="10" hasCustomPrompt="1"/>
          </p:nvPr>
        </p:nvSpPr>
        <p:spPr>
          <a:xfrm>
            <a:off x="4787879" y="997200"/>
            <a:ext cx="4003675" cy="1110177"/>
          </a:xfrm>
          <a:prstGeom prst="rect">
            <a:avLst/>
          </a:prstGeom>
        </p:spPr>
        <p:txBody>
          <a:bodyPr/>
          <a:lstStyle>
            <a:lvl1pPr algn="r">
              <a:lnSpc>
                <a:spcPct val="110000"/>
              </a:lnSpc>
              <a:defRPr sz="3000">
                <a:latin typeface="+mj-lt"/>
              </a:defRPr>
            </a:lvl1pPr>
          </a:lstStyle>
          <a:p>
            <a:pPr lvl="0"/>
            <a:r>
              <a:rPr lang="en-GB"/>
              <a:t>Section</a:t>
            </a:r>
            <a:br>
              <a:rPr lang="en-GB"/>
            </a:br>
            <a:r>
              <a:rPr lang="en-GB"/>
              <a:t>Heading</a:t>
            </a:r>
            <a:endParaRPr lang="en-US"/>
          </a:p>
        </p:txBody>
      </p:sp>
    </p:spTree>
    <p:extLst>
      <p:ext uri="{BB962C8B-B14F-4D97-AF65-F5344CB8AC3E}">
        <p14:creationId xmlns:p14="http://schemas.microsoft.com/office/powerpoint/2010/main" val="80719408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071FF3-5444-DA45-80E2-6F5FA203FF67}"/>
              </a:ext>
            </a:extLst>
          </p:cNvPr>
          <p:cNvSpPr/>
          <p:nvPr userDrawn="1"/>
        </p:nvSpPr>
        <p:spPr>
          <a:xfrm>
            <a:off x="0" y="0"/>
            <a:ext cx="4757351"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0A8AF98-D015-7D44-B668-760E710E899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
        <p:nvSpPr>
          <p:cNvPr id="7" name="Title 10">
            <a:extLst>
              <a:ext uri="{FF2B5EF4-FFF2-40B4-BE49-F238E27FC236}">
                <a16:creationId xmlns:a16="http://schemas.microsoft.com/office/drawing/2014/main" id="{87C336EB-0D6F-5246-A18C-02333EC3D24E}"/>
              </a:ext>
            </a:extLst>
          </p:cNvPr>
          <p:cNvSpPr>
            <a:spLocks noGrp="1"/>
          </p:cNvSpPr>
          <p:nvPr>
            <p:ph type="title" hasCustomPrompt="1"/>
          </p:nvPr>
        </p:nvSpPr>
        <p:spPr>
          <a:xfrm>
            <a:off x="381601" y="475200"/>
            <a:ext cx="3733200" cy="388400"/>
          </a:xfrm>
          <a:prstGeom prst="rect">
            <a:avLst/>
          </a:prstGeom>
        </p:spPr>
        <p:txBody>
          <a:bodyPr/>
          <a:lstStyle>
            <a:lvl1pPr>
              <a:defRPr sz="2200" b="0" i="0">
                <a:latin typeface="Arial Black" panose="020B0604020202020204" pitchFamily="34" charset="0"/>
                <a:cs typeface="Arial" panose="020B0604020202020204" pitchFamily="34" charset="0"/>
              </a:defRPr>
            </a:lvl1pPr>
          </a:lstStyle>
          <a:p>
            <a:r>
              <a:rPr lang="en-GB"/>
              <a:t>Customer </a:t>
            </a:r>
            <a:endParaRPr lang="en-US"/>
          </a:p>
        </p:txBody>
      </p:sp>
      <p:sp>
        <p:nvSpPr>
          <p:cNvPr id="23" name="Text Placeholder 22">
            <a:extLst>
              <a:ext uri="{FF2B5EF4-FFF2-40B4-BE49-F238E27FC236}">
                <a16:creationId xmlns:a16="http://schemas.microsoft.com/office/drawing/2014/main" id="{13DC5338-3005-9441-9C44-B8FDB6B0619C}"/>
              </a:ext>
            </a:extLst>
          </p:cNvPr>
          <p:cNvSpPr>
            <a:spLocks noGrp="1"/>
          </p:cNvSpPr>
          <p:nvPr>
            <p:ph type="body" sz="quarter" idx="10" hasCustomPrompt="1"/>
          </p:nvPr>
        </p:nvSpPr>
        <p:spPr>
          <a:xfrm>
            <a:off x="5138952" y="475200"/>
            <a:ext cx="3698875" cy="388937"/>
          </a:xfrm>
          <a:prstGeom prst="rect">
            <a:avLst/>
          </a:prstGeom>
        </p:spPr>
        <p:txBody>
          <a:bodyPr/>
          <a:lstStyle>
            <a:lvl1pPr>
              <a:defRPr sz="2200" b="0">
                <a:latin typeface="+mj-lt"/>
                <a:cs typeface="Arial" panose="020B0604020202020204" pitchFamily="34" charset="0"/>
              </a:defRPr>
            </a:lvl1pPr>
          </a:lstStyle>
          <a:p>
            <a:pPr lvl="0"/>
            <a:r>
              <a:rPr lang="en-GB"/>
              <a:t>Proposed Supplier</a:t>
            </a:r>
            <a:endParaRPr lang="en-US"/>
          </a:p>
        </p:txBody>
      </p:sp>
      <p:sp>
        <p:nvSpPr>
          <p:cNvPr id="25" name="Content Placeholder 24">
            <a:extLst>
              <a:ext uri="{FF2B5EF4-FFF2-40B4-BE49-F238E27FC236}">
                <a16:creationId xmlns:a16="http://schemas.microsoft.com/office/drawing/2014/main" id="{ED345410-BCED-924A-9D95-8F66C61AC64D}"/>
              </a:ext>
            </a:extLst>
          </p:cNvPr>
          <p:cNvSpPr>
            <a:spLocks noGrp="1"/>
          </p:cNvSpPr>
          <p:nvPr>
            <p:ph sz="quarter" idx="11" hasCustomPrompt="1"/>
          </p:nvPr>
        </p:nvSpPr>
        <p:spPr>
          <a:xfrm>
            <a:off x="381601" y="1225550"/>
            <a:ext cx="3792538" cy="2214563"/>
          </a:xfrm>
          <a:prstGeom prst="rect">
            <a:avLst/>
          </a:prstGeom>
        </p:spPr>
        <p:txBody>
          <a:bodyPr/>
          <a:lstStyle>
            <a:lvl1pPr>
              <a:defRPr sz="1100">
                <a:latin typeface="Arial" panose="020B0604020202020204" pitchFamily="34" charset="0"/>
                <a:cs typeface="Arial" panose="020B0604020202020204" pitchFamily="34" charset="0"/>
              </a:defRPr>
            </a:lvl1pPr>
          </a:lstStyle>
          <a:p>
            <a:pPr lvl="0"/>
            <a:r>
              <a:rPr lang="en-GB"/>
              <a:t>Insert content about client </a:t>
            </a:r>
            <a:endParaRPr lang="en-US"/>
          </a:p>
        </p:txBody>
      </p:sp>
      <p:sp>
        <p:nvSpPr>
          <p:cNvPr id="26" name="Content Placeholder 24">
            <a:extLst>
              <a:ext uri="{FF2B5EF4-FFF2-40B4-BE49-F238E27FC236}">
                <a16:creationId xmlns:a16="http://schemas.microsoft.com/office/drawing/2014/main" id="{CB12332A-941E-014C-A099-02236F61150F}"/>
              </a:ext>
            </a:extLst>
          </p:cNvPr>
          <p:cNvSpPr>
            <a:spLocks noGrp="1"/>
          </p:cNvSpPr>
          <p:nvPr>
            <p:ph sz="quarter" idx="12"/>
          </p:nvPr>
        </p:nvSpPr>
        <p:spPr>
          <a:xfrm>
            <a:off x="5138952" y="1225550"/>
            <a:ext cx="3792538" cy="2214563"/>
          </a:xfrm>
          <a:prstGeom prst="rect">
            <a:avLst/>
          </a:prstGeom>
        </p:spPr>
        <p:txBody>
          <a:bodyPr/>
          <a:lstStyle>
            <a:lvl1pPr>
              <a:defRPr sz="1100">
                <a:latin typeface="Arial" panose="020B0604020202020204" pitchFamily="34" charset="0"/>
                <a:cs typeface="Arial" panose="020B0604020202020204" pitchFamily="34" charset="0"/>
              </a:defRPr>
            </a:lvl1pPr>
            <a:lvl2pPr>
              <a:defRPr sz="11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100">
                <a:latin typeface="Arial" panose="020B0604020202020204" pitchFamily="34" charset="0"/>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918609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2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75E8C0-F837-A647-835A-258817EC21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150665E0-4D49-3648-8D8D-9CE0D010E33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83125" y="4242380"/>
            <a:ext cx="800765" cy="498889"/>
          </a:xfrm>
          <a:prstGeom prst="rect">
            <a:avLst/>
          </a:prstGeom>
        </p:spPr>
      </p:pic>
      <p:sp>
        <p:nvSpPr>
          <p:cNvPr id="7" name="Text Placeholder 6">
            <a:extLst>
              <a:ext uri="{FF2B5EF4-FFF2-40B4-BE49-F238E27FC236}">
                <a16:creationId xmlns:a16="http://schemas.microsoft.com/office/drawing/2014/main" id="{9AA498E7-7147-EA48-A1B9-88E78230FF0D}"/>
              </a:ext>
            </a:extLst>
          </p:cNvPr>
          <p:cNvSpPr>
            <a:spLocks noGrp="1"/>
          </p:cNvSpPr>
          <p:nvPr>
            <p:ph type="body" sz="quarter" idx="10" hasCustomPrompt="1"/>
          </p:nvPr>
        </p:nvSpPr>
        <p:spPr>
          <a:xfrm>
            <a:off x="4787879" y="997200"/>
            <a:ext cx="4003675" cy="1110177"/>
          </a:xfrm>
          <a:prstGeom prst="rect">
            <a:avLst/>
          </a:prstGeom>
        </p:spPr>
        <p:txBody>
          <a:bodyPr/>
          <a:lstStyle>
            <a:lvl1pPr algn="r">
              <a:lnSpc>
                <a:spcPct val="110000"/>
              </a:lnSpc>
              <a:defRPr sz="3000">
                <a:latin typeface="+mj-lt"/>
              </a:defRPr>
            </a:lvl1pPr>
          </a:lstStyle>
          <a:p>
            <a:pPr lvl="0"/>
            <a:r>
              <a:rPr lang="en-GB"/>
              <a:t>Section</a:t>
            </a:r>
            <a:br>
              <a:rPr lang="en-GB"/>
            </a:br>
            <a:r>
              <a:rPr lang="en-GB"/>
              <a:t>Heading</a:t>
            </a:r>
            <a:endParaRPr lang="en-US"/>
          </a:p>
        </p:txBody>
      </p:sp>
      <p:sp>
        <p:nvSpPr>
          <p:cNvPr id="6" name="Picture Placeholder 5">
            <a:extLst>
              <a:ext uri="{FF2B5EF4-FFF2-40B4-BE49-F238E27FC236}">
                <a16:creationId xmlns:a16="http://schemas.microsoft.com/office/drawing/2014/main" id="{9FA8C9B1-8158-9741-9485-5CA310FA4F87}"/>
              </a:ext>
              <a:ext uri="{C183D7F6-B498-43B3-948B-1728B52AA6E4}">
                <adec:decorative xmlns:adec="http://schemas.microsoft.com/office/drawing/2017/decorative" val="1"/>
              </a:ext>
            </a:extLst>
          </p:cNvPr>
          <p:cNvSpPr>
            <a:spLocks noGrp="1"/>
          </p:cNvSpPr>
          <p:nvPr>
            <p:ph type="pic" sz="quarter" idx="11" hasCustomPrompt="1"/>
          </p:nvPr>
        </p:nvSpPr>
        <p:spPr>
          <a:xfrm>
            <a:off x="-1" y="286053"/>
            <a:ext cx="3247697" cy="4616211"/>
          </a:xfrm>
          <a:custGeom>
            <a:avLst/>
            <a:gdLst>
              <a:gd name="connsiteX0" fmla="*/ 766609 w 2901331"/>
              <a:gd name="connsiteY0" fmla="*/ 0 h 4123893"/>
              <a:gd name="connsiteX1" fmla="*/ 2901331 w 2901331"/>
              <a:gd name="connsiteY1" fmla="*/ 2061946 h 4123893"/>
              <a:gd name="connsiteX2" fmla="*/ 766609 w 2901331"/>
              <a:gd name="connsiteY2" fmla="*/ 4123893 h 4123893"/>
              <a:gd name="connsiteX3" fmla="*/ 0 w 2901331"/>
              <a:gd name="connsiteY3" fmla="*/ 3986740 h 4123893"/>
              <a:gd name="connsiteX4" fmla="*/ 0 w 2901331"/>
              <a:gd name="connsiteY4" fmla="*/ 137152 h 4123893"/>
              <a:gd name="connsiteX5" fmla="*/ 766609 w 2901331"/>
              <a:gd name="connsiteY5" fmla="*/ 0 h 41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1331" h="4123893">
                <a:moveTo>
                  <a:pt x="766609" y="0"/>
                </a:moveTo>
                <a:cubicBezTo>
                  <a:pt x="1945608" y="0"/>
                  <a:pt x="2901331" y="923141"/>
                  <a:pt x="2901331" y="2061946"/>
                </a:cubicBezTo>
                <a:cubicBezTo>
                  <a:pt x="2901331" y="3200751"/>
                  <a:pt x="1945608" y="4123893"/>
                  <a:pt x="766609" y="4123893"/>
                </a:cubicBezTo>
                <a:cubicBezTo>
                  <a:pt x="496468" y="4123893"/>
                  <a:pt x="238010" y="4075190"/>
                  <a:pt x="0" y="3986740"/>
                </a:cubicBezTo>
                <a:lnTo>
                  <a:pt x="0" y="137152"/>
                </a:lnTo>
                <a:cubicBezTo>
                  <a:pt x="237883" y="48579"/>
                  <a:pt x="496340" y="0"/>
                  <a:pt x="766609" y="0"/>
                </a:cubicBezTo>
                <a:close/>
              </a:path>
            </a:pathLst>
          </a:custGeom>
          <a:solidFill>
            <a:srgbClr val="00B0F0"/>
          </a:solidFill>
        </p:spPr>
        <p:txBody>
          <a:bodyPr wrap="square">
            <a:noAutofit/>
          </a:bodyPr>
          <a:lstStyle/>
          <a:p>
            <a:r>
              <a:rPr lang="en-US" dirty="0"/>
              <a:t>Insert Picture</a:t>
            </a:r>
          </a:p>
        </p:txBody>
      </p:sp>
    </p:spTree>
    <p:extLst>
      <p:ext uri="{BB962C8B-B14F-4D97-AF65-F5344CB8AC3E}">
        <p14:creationId xmlns:p14="http://schemas.microsoft.com/office/powerpoint/2010/main" val="298975905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2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75E8C0-F837-A647-835A-258817EC21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ext Placeholder 6">
            <a:extLst>
              <a:ext uri="{FF2B5EF4-FFF2-40B4-BE49-F238E27FC236}">
                <a16:creationId xmlns:a16="http://schemas.microsoft.com/office/drawing/2014/main" id="{9AA498E7-7147-EA48-A1B9-88E78230FF0D}"/>
              </a:ext>
            </a:extLst>
          </p:cNvPr>
          <p:cNvSpPr>
            <a:spLocks noGrp="1"/>
          </p:cNvSpPr>
          <p:nvPr>
            <p:ph type="body" sz="quarter" idx="10" hasCustomPrompt="1"/>
          </p:nvPr>
        </p:nvSpPr>
        <p:spPr>
          <a:xfrm>
            <a:off x="4787879" y="997200"/>
            <a:ext cx="4003675" cy="1110177"/>
          </a:xfrm>
          <a:prstGeom prst="rect">
            <a:avLst/>
          </a:prstGeom>
        </p:spPr>
        <p:txBody>
          <a:bodyPr/>
          <a:lstStyle>
            <a:lvl1pPr algn="r">
              <a:lnSpc>
                <a:spcPct val="110000"/>
              </a:lnSpc>
              <a:defRPr sz="3000">
                <a:latin typeface="+mj-lt"/>
              </a:defRPr>
            </a:lvl1pPr>
          </a:lstStyle>
          <a:p>
            <a:pPr lvl="0"/>
            <a:r>
              <a:rPr lang="en-GB"/>
              <a:t>Section</a:t>
            </a:r>
            <a:br>
              <a:rPr lang="en-GB"/>
            </a:br>
            <a:r>
              <a:rPr lang="en-GB"/>
              <a:t>Heading</a:t>
            </a:r>
            <a:endParaRPr lang="en-US"/>
          </a:p>
        </p:txBody>
      </p:sp>
      <p:pic>
        <p:nvPicPr>
          <p:cNvPr id="4" name="Picture 3">
            <a:extLst>
              <a:ext uri="{FF2B5EF4-FFF2-40B4-BE49-F238E27FC236}">
                <a16:creationId xmlns:a16="http://schemas.microsoft.com/office/drawing/2014/main" id="{150665E0-4D49-3648-8D8D-9CE0D010E33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83125" y="4242380"/>
            <a:ext cx="800765" cy="498889"/>
          </a:xfrm>
          <a:prstGeom prst="rect">
            <a:avLst/>
          </a:prstGeom>
        </p:spPr>
      </p:pic>
      <p:pic>
        <p:nvPicPr>
          <p:cNvPr id="9" name="Picture Placeholder 4">
            <a:extLst>
              <a:ext uri="{FF2B5EF4-FFF2-40B4-BE49-F238E27FC236}">
                <a16:creationId xmlns:a16="http://schemas.microsoft.com/office/drawing/2014/main" id="{B71B9E09-D349-44D6-A91A-6A93F204001E}"/>
              </a:ext>
              <a:ext uri="{C183D7F6-B498-43B3-948B-1728B52AA6E4}">
                <adec:decorative xmlns:adec="http://schemas.microsoft.com/office/drawing/2017/decorative" val="1"/>
              </a:ext>
            </a:extLst>
          </p:cNvPr>
          <p:cNvPicPr>
            <a:picLocks noChangeAspect="1"/>
          </p:cNvPicPr>
          <p:nvPr userDrawn="1"/>
        </p:nvPicPr>
        <p:blipFill>
          <a:blip r:embed="rId4"/>
          <a:srcRect t="9433" b="9433"/>
          <a:stretch>
            <a:fillRect/>
          </a:stretch>
        </p:blipFill>
        <p:spPr>
          <a:xfrm>
            <a:off x="-1" y="286053"/>
            <a:ext cx="3247697" cy="4616211"/>
          </a:xfrm>
          <a:custGeom>
            <a:avLst/>
            <a:gdLst>
              <a:gd name="connsiteX0" fmla="*/ 766609 w 2901331"/>
              <a:gd name="connsiteY0" fmla="*/ 0 h 4123893"/>
              <a:gd name="connsiteX1" fmla="*/ 2901331 w 2901331"/>
              <a:gd name="connsiteY1" fmla="*/ 2061946 h 4123893"/>
              <a:gd name="connsiteX2" fmla="*/ 766609 w 2901331"/>
              <a:gd name="connsiteY2" fmla="*/ 4123893 h 4123893"/>
              <a:gd name="connsiteX3" fmla="*/ 0 w 2901331"/>
              <a:gd name="connsiteY3" fmla="*/ 3986740 h 4123893"/>
              <a:gd name="connsiteX4" fmla="*/ 0 w 2901331"/>
              <a:gd name="connsiteY4" fmla="*/ 137152 h 4123893"/>
              <a:gd name="connsiteX5" fmla="*/ 766609 w 2901331"/>
              <a:gd name="connsiteY5" fmla="*/ 0 h 41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1331" h="4123893">
                <a:moveTo>
                  <a:pt x="766609" y="0"/>
                </a:moveTo>
                <a:cubicBezTo>
                  <a:pt x="1945608" y="0"/>
                  <a:pt x="2901331" y="923141"/>
                  <a:pt x="2901331" y="2061946"/>
                </a:cubicBezTo>
                <a:cubicBezTo>
                  <a:pt x="2901331" y="3200751"/>
                  <a:pt x="1945608" y="4123893"/>
                  <a:pt x="766609" y="4123893"/>
                </a:cubicBezTo>
                <a:cubicBezTo>
                  <a:pt x="496468" y="4123893"/>
                  <a:pt x="238010" y="4075190"/>
                  <a:pt x="0" y="3986740"/>
                </a:cubicBezTo>
                <a:lnTo>
                  <a:pt x="0" y="137152"/>
                </a:lnTo>
                <a:cubicBezTo>
                  <a:pt x="237883" y="48579"/>
                  <a:pt x="496340" y="0"/>
                  <a:pt x="766609" y="0"/>
                </a:cubicBezTo>
                <a:close/>
              </a:path>
            </a:pathLst>
          </a:custGeom>
        </p:spPr>
      </p:pic>
    </p:spTree>
    <p:extLst>
      <p:ext uri="{BB962C8B-B14F-4D97-AF65-F5344CB8AC3E}">
        <p14:creationId xmlns:p14="http://schemas.microsoft.com/office/powerpoint/2010/main" val="315527822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96E649-68ED-2D47-A4C3-D23BB69AD4B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ext Placeholder 6">
            <a:extLst>
              <a:ext uri="{FF2B5EF4-FFF2-40B4-BE49-F238E27FC236}">
                <a16:creationId xmlns:a16="http://schemas.microsoft.com/office/drawing/2014/main" id="{9AA498E7-7147-EA48-A1B9-88E78230FF0D}"/>
              </a:ext>
            </a:extLst>
          </p:cNvPr>
          <p:cNvSpPr>
            <a:spLocks noGrp="1"/>
          </p:cNvSpPr>
          <p:nvPr>
            <p:ph type="body" sz="quarter" idx="10" hasCustomPrompt="1"/>
          </p:nvPr>
        </p:nvSpPr>
        <p:spPr>
          <a:xfrm>
            <a:off x="4787879" y="997200"/>
            <a:ext cx="4003675" cy="1110177"/>
          </a:xfrm>
          <a:prstGeom prst="rect">
            <a:avLst/>
          </a:prstGeom>
        </p:spPr>
        <p:txBody>
          <a:bodyPr/>
          <a:lstStyle>
            <a:lvl1pPr algn="r">
              <a:lnSpc>
                <a:spcPct val="110000"/>
              </a:lnSpc>
              <a:defRPr sz="3000">
                <a:latin typeface="+mj-lt"/>
              </a:defRPr>
            </a:lvl1pPr>
          </a:lstStyle>
          <a:p>
            <a:pPr lvl="0"/>
            <a:r>
              <a:rPr lang="en-GB"/>
              <a:t>Section</a:t>
            </a:r>
            <a:br>
              <a:rPr lang="en-GB"/>
            </a:br>
            <a:r>
              <a:rPr lang="en-GB"/>
              <a:t>Heading</a:t>
            </a:r>
            <a:endParaRPr lang="en-US"/>
          </a:p>
        </p:txBody>
      </p:sp>
      <p:pic>
        <p:nvPicPr>
          <p:cNvPr id="8" name="Picture 7">
            <a:extLst>
              <a:ext uri="{FF2B5EF4-FFF2-40B4-BE49-F238E27FC236}">
                <a16:creationId xmlns:a16="http://schemas.microsoft.com/office/drawing/2014/main" id="{D31ED9AB-CC6A-0145-AC63-B76662833D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795196" y="4003039"/>
            <a:ext cx="980351" cy="980351"/>
          </a:xfrm>
          <a:prstGeom prst="rect">
            <a:avLst/>
          </a:prstGeom>
        </p:spPr>
      </p:pic>
    </p:spTree>
    <p:extLst>
      <p:ext uri="{BB962C8B-B14F-4D97-AF65-F5344CB8AC3E}">
        <p14:creationId xmlns:p14="http://schemas.microsoft.com/office/powerpoint/2010/main" val="49147684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3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FDD7098-7CC3-FE4B-9C94-EC48FC9015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ext Placeholder 6">
            <a:extLst>
              <a:ext uri="{FF2B5EF4-FFF2-40B4-BE49-F238E27FC236}">
                <a16:creationId xmlns:a16="http://schemas.microsoft.com/office/drawing/2014/main" id="{9AA498E7-7147-EA48-A1B9-88E78230FF0D}"/>
              </a:ext>
            </a:extLst>
          </p:cNvPr>
          <p:cNvSpPr>
            <a:spLocks noGrp="1"/>
          </p:cNvSpPr>
          <p:nvPr>
            <p:ph type="body" sz="quarter" idx="10" hasCustomPrompt="1"/>
          </p:nvPr>
        </p:nvSpPr>
        <p:spPr>
          <a:xfrm>
            <a:off x="4787879" y="997200"/>
            <a:ext cx="4003675" cy="1110177"/>
          </a:xfrm>
          <a:prstGeom prst="rect">
            <a:avLst/>
          </a:prstGeom>
        </p:spPr>
        <p:txBody>
          <a:bodyPr/>
          <a:lstStyle>
            <a:lvl1pPr algn="r">
              <a:lnSpc>
                <a:spcPct val="110000"/>
              </a:lnSpc>
              <a:defRPr sz="3000">
                <a:latin typeface="+mj-lt"/>
              </a:defRPr>
            </a:lvl1pPr>
          </a:lstStyle>
          <a:p>
            <a:pPr lvl="0"/>
            <a:r>
              <a:rPr lang="en-GB"/>
              <a:t>Section</a:t>
            </a:r>
            <a:br>
              <a:rPr lang="en-GB"/>
            </a:br>
            <a:r>
              <a:rPr lang="en-GB"/>
              <a:t>Heading</a:t>
            </a:r>
            <a:endParaRPr lang="en-US"/>
          </a:p>
        </p:txBody>
      </p:sp>
      <p:sp>
        <p:nvSpPr>
          <p:cNvPr id="19" name="Picture Placeholder 18">
            <a:extLst>
              <a:ext uri="{FF2B5EF4-FFF2-40B4-BE49-F238E27FC236}">
                <a16:creationId xmlns:a16="http://schemas.microsoft.com/office/drawing/2014/main" id="{046B8718-8A58-FA4A-BC7A-EF47FD0ECBFC}"/>
              </a:ext>
              <a:ext uri="{C183D7F6-B498-43B3-948B-1728B52AA6E4}">
                <adec:decorative xmlns:adec="http://schemas.microsoft.com/office/drawing/2017/decorative" val="1"/>
              </a:ext>
            </a:extLst>
          </p:cNvPr>
          <p:cNvSpPr>
            <a:spLocks noGrp="1"/>
          </p:cNvSpPr>
          <p:nvPr>
            <p:ph type="pic" sz="quarter" idx="11" hasCustomPrompt="1"/>
          </p:nvPr>
        </p:nvSpPr>
        <p:spPr>
          <a:xfrm>
            <a:off x="0" y="529388"/>
            <a:ext cx="2901331" cy="4123893"/>
          </a:xfrm>
          <a:custGeom>
            <a:avLst/>
            <a:gdLst>
              <a:gd name="connsiteX0" fmla="*/ 766609 w 2901331"/>
              <a:gd name="connsiteY0" fmla="*/ 0 h 4123893"/>
              <a:gd name="connsiteX1" fmla="*/ 2901331 w 2901331"/>
              <a:gd name="connsiteY1" fmla="*/ 2061946 h 4123893"/>
              <a:gd name="connsiteX2" fmla="*/ 766609 w 2901331"/>
              <a:gd name="connsiteY2" fmla="*/ 4123893 h 4123893"/>
              <a:gd name="connsiteX3" fmla="*/ 0 w 2901331"/>
              <a:gd name="connsiteY3" fmla="*/ 3986740 h 4123893"/>
              <a:gd name="connsiteX4" fmla="*/ 0 w 2901331"/>
              <a:gd name="connsiteY4" fmla="*/ 137152 h 4123893"/>
              <a:gd name="connsiteX5" fmla="*/ 766609 w 2901331"/>
              <a:gd name="connsiteY5" fmla="*/ 0 h 41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1331" h="4123893">
                <a:moveTo>
                  <a:pt x="766609" y="0"/>
                </a:moveTo>
                <a:cubicBezTo>
                  <a:pt x="1945608" y="0"/>
                  <a:pt x="2901331" y="923141"/>
                  <a:pt x="2901331" y="2061946"/>
                </a:cubicBezTo>
                <a:cubicBezTo>
                  <a:pt x="2901331" y="3200751"/>
                  <a:pt x="1945608" y="4123893"/>
                  <a:pt x="766609" y="4123893"/>
                </a:cubicBezTo>
                <a:cubicBezTo>
                  <a:pt x="496468" y="4123893"/>
                  <a:pt x="238010" y="4075190"/>
                  <a:pt x="0" y="3986740"/>
                </a:cubicBezTo>
                <a:lnTo>
                  <a:pt x="0" y="137152"/>
                </a:lnTo>
                <a:cubicBezTo>
                  <a:pt x="237883" y="48579"/>
                  <a:pt x="496340" y="0"/>
                  <a:pt x="766609" y="0"/>
                </a:cubicBezTo>
                <a:close/>
              </a:path>
            </a:pathLst>
          </a:custGeom>
          <a:solidFill>
            <a:srgbClr val="00B0F0"/>
          </a:solidFill>
        </p:spPr>
        <p:txBody>
          <a:bodyPr wrap="square">
            <a:noAutofit/>
          </a:bodyPr>
          <a:lstStyle/>
          <a:p>
            <a:r>
              <a:rPr lang="en-US" dirty="0"/>
              <a:t>Insert Picture</a:t>
            </a:r>
          </a:p>
        </p:txBody>
      </p:sp>
      <p:pic>
        <p:nvPicPr>
          <p:cNvPr id="20" name="Picture 19">
            <a:extLst>
              <a:ext uri="{FF2B5EF4-FFF2-40B4-BE49-F238E27FC236}">
                <a16:creationId xmlns:a16="http://schemas.microsoft.com/office/drawing/2014/main" id="{AE5C31D2-E8EA-5C4B-B1F5-130872CCE9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141844423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3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FDD7098-7CC3-FE4B-9C94-EC48FC9015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ext Placeholder 6">
            <a:extLst>
              <a:ext uri="{FF2B5EF4-FFF2-40B4-BE49-F238E27FC236}">
                <a16:creationId xmlns:a16="http://schemas.microsoft.com/office/drawing/2014/main" id="{9AA498E7-7147-EA48-A1B9-88E78230FF0D}"/>
              </a:ext>
            </a:extLst>
          </p:cNvPr>
          <p:cNvSpPr>
            <a:spLocks noGrp="1"/>
          </p:cNvSpPr>
          <p:nvPr>
            <p:ph type="body" sz="quarter" idx="10" hasCustomPrompt="1"/>
          </p:nvPr>
        </p:nvSpPr>
        <p:spPr>
          <a:xfrm>
            <a:off x="4787879" y="997200"/>
            <a:ext cx="4003675" cy="1110177"/>
          </a:xfrm>
          <a:prstGeom prst="rect">
            <a:avLst/>
          </a:prstGeom>
        </p:spPr>
        <p:txBody>
          <a:bodyPr/>
          <a:lstStyle>
            <a:lvl1pPr algn="r">
              <a:lnSpc>
                <a:spcPct val="110000"/>
              </a:lnSpc>
              <a:defRPr sz="3000">
                <a:latin typeface="+mj-lt"/>
              </a:defRPr>
            </a:lvl1pPr>
          </a:lstStyle>
          <a:p>
            <a:pPr lvl="0"/>
            <a:r>
              <a:rPr lang="en-GB"/>
              <a:t>Section</a:t>
            </a:r>
            <a:br>
              <a:rPr lang="en-GB"/>
            </a:br>
            <a:r>
              <a:rPr lang="en-GB"/>
              <a:t>Heading</a:t>
            </a:r>
            <a:endParaRPr lang="en-US"/>
          </a:p>
        </p:txBody>
      </p:sp>
      <p:pic>
        <p:nvPicPr>
          <p:cNvPr id="8" name="Picture 7">
            <a:extLst>
              <a:ext uri="{FF2B5EF4-FFF2-40B4-BE49-F238E27FC236}">
                <a16:creationId xmlns:a16="http://schemas.microsoft.com/office/drawing/2014/main" id="{D31ED9AB-CC6A-0145-AC63-B76662833D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795196" y="4003039"/>
            <a:ext cx="980351" cy="980351"/>
          </a:xfrm>
          <a:prstGeom prst="rect">
            <a:avLst/>
          </a:prstGeom>
        </p:spPr>
      </p:pic>
      <p:pic>
        <p:nvPicPr>
          <p:cNvPr id="20" name="Picture 19">
            <a:extLst>
              <a:ext uri="{FF2B5EF4-FFF2-40B4-BE49-F238E27FC236}">
                <a16:creationId xmlns:a16="http://schemas.microsoft.com/office/drawing/2014/main" id="{AE5C31D2-E8EA-5C4B-B1F5-130872CCE99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609992" y="3825664"/>
            <a:ext cx="800765" cy="498889"/>
          </a:xfrm>
          <a:prstGeom prst="rect">
            <a:avLst/>
          </a:prstGeom>
        </p:spPr>
      </p:pic>
      <p:pic>
        <p:nvPicPr>
          <p:cNvPr id="9" name="Picture Placeholder 4">
            <a:extLst>
              <a:ext uri="{FF2B5EF4-FFF2-40B4-BE49-F238E27FC236}">
                <a16:creationId xmlns:a16="http://schemas.microsoft.com/office/drawing/2014/main" id="{C3F54921-84C2-4356-BBD7-CBEC6E74D695}"/>
              </a:ext>
              <a:ext uri="{C183D7F6-B498-43B3-948B-1728B52AA6E4}">
                <adec:decorative xmlns:adec="http://schemas.microsoft.com/office/drawing/2017/decorative" val="1"/>
              </a:ext>
            </a:extLst>
          </p:cNvPr>
          <p:cNvPicPr>
            <a:picLocks noChangeAspect="1"/>
          </p:cNvPicPr>
          <p:nvPr userDrawn="1"/>
        </p:nvPicPr>
        <p:blipFill rotWithShape="1">
          <a:blip r:embed="rId5"/>
          <a:srcRect t="4205" b="4205"/>
          <a:stretch/>
        </p:blipFill>
        <p:spPr>
          <a:xfrm>
            <a:off x="0" y="529388"/>
            <a:ext cx="2901331" cy="4123893"/>
          </a:xfrm>
          <a:custGeom>
            <a:avLst/>
            <a:gdLst>
              <a:gd name="connsiteX0" fmla="*/ 766609 w 2901331"/>
              <a:gd name="connsiteY0" fmla="*/ 0 h 4123893"/>
              <a:gd name="connsiteX1" fmla="*/ 2901331 w 2901331"/>
              <a:gd name="connsiteY1" fmla="*/ 2061946 h 4123893"/>
              <a:gd name="connsiteX2" fmla="*/ 766609 w 2901331"/>
              <a:gd name="connsiteY2" fmla="*/ 4123893 h 4123893"/>
              <a:gd name="connsiteX3" fmla="*/ 0 w 2901331"/>
              <a:gd name="connsiteY3" fmla="*/ 3986740 h 4123893"/>
              <a:gd name="connsiteX4" fmla="*/ 0 w 2901331"/>
              <a:gd name="connsiteY4" fmla="*/ 137152 h 4123893"/>
              <a:gd name="connsiteX5" fmla="*/ 766609 w 2901331"/>
              <a:gd name="connsiteY5" fmla="*/ 0 h 41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1331" h="4123893">
                <a:moveTo>
                  <a:pt x="766609" y="0"/>
                </a:moveTo>
                <a:cubicBezTo>
                  <a:pt x="1945608" y="0"/>
                  <a:pt x="2901331" y="923141"/>
                  <a:pt x="2901331" y="2061946"/>
                </a:cubicBezTo>
                <a:cubicBezTo>
                  <a:pt x="2901331" y="3200751"/>
                  <a:pt x="1945608" y="4123893"/>
                  <a:pt x="766609" y="4123893"/>
                </a:cubicBezTo>
                <a:cubicBezTo>
                  <a:pt x="496468" y="4123893"/>
                  <a:pt x="238010" y="4075190"/>
                  <a:pt x="0" y="3986740"/>
                </a:cubicBezTo>
                <a:lnTo>
                  <a:pt x="0" y="137152"/>
                </a:lnTo>
                <a:cubicBezTo>
                  <a:pt x="237883" y="48579"/>
                  <a:pt x="496340" y="0"/>
                  <a:pt x="766609" y="0"/>
                </a:cubicBezTo>
                <a:close/>
              </a:path>
            </a:pathLst>
          </a:custGeom>
        </p:spPr>
      </p:pic>
    </p:spTree>
    <p:extLst>
      <p:ext uri="{BB962C8B-B14F-4D97-AF65-F5344CB8AC3E}">
        <p14:creationId xmlns:p14="http://schemas.microsoft.com/office/powerpoint/2010/main" val="89311912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ection 3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FDD7098-7CC3-FE4B-9C94-EC48FC9015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 name="Text Placeholder 6">
            <a:extLst>
              <a:ext uri="{FF2B5EF4-FFF2-40B4-BE49-F238E27FC236}">
                <a16:creationId xmlns:a16="http://schemas.microsoft.com/office/drawing/2014/main" id="{9AA498E7-7147-EA48-A1B9-88E78230FF0D}"/>
              </a:ext>
            </a:extLst>
          </p:cNvPr>
          <p:cNvSpPr>
            <a:spLocks noGrp="1"/>
          </p:cNvSpPr>
          <p:nvPr>
            <p:ph type="body" sz="quarter" idx="10" hasCustomPrompt="1"/>
          </p:nvPr>
        </p:nvSpPr>
        <p:spPr>
          <a:xfrm>
            <a:off x="4787879" y="997200"/>
            <a:ext cx="4003675" cy="1110177"/>
          </a:xfrm>
          <a:prstGeom prst="rect">
            <a:avLst/>
          </a:prstGeom>
        </p:spPr>
        <p:txBody>
          <a:bodyPr/>
          <a:lstStyle>
            <a:lvl1pPr algn="r">
              <a:lnSpc>
                <a:spcPct val="110000"/>
              </a:lnSpc>
              <a:defRPr sz="3000">
                <a:latin typeface="+mj-lt"/>
              </a:defRPr>
            </a:lvl1pPr>
          </a:lstStyle>
          <a:p>
            <a:pPr lvl="0"/>
            <a:r>
              <a:rPr lang="en-GB"/>
              <a:t>Section</a:t>
            </a:r>
            <a:br>
              <a:rPr lang="en-GB"/>
            </a:br>
            <a:r>
              <a:rPr lang="en-GB"/>
              <a:t>Heading</a:t>
            </a:r>
            <a:endParaRPr lang="en-US"/>
          </a:p>
        </p:txBody>
      </p:sp>
      <p:pic>
        <p:nvPicPr>
          <p:cNvPr id="8" name="Picture 7">
            <a:extLst>
              <a:ext uri="{FF2B5EF4-FFF2-40B4-BE49-F238E27FC236}">
                <a16:creationId xmlns:a16="http://schemas.microsoft.com/office/drawing/2014/main" id="{D31ED9AB-CC6A-0145-AC63-B76662833D9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795196" y="4003039"/>
            <a:ext cx="980351" cy="980351"/>
          </a:xfrm>
          <a:prstGeom prst="rect">
            <a:avLst/>
          </a:prstGeom>
        </p:spPr>
      </p:pic>
      <p:sp>
        <p:nvSpPr>
          <p:cNvPr id="19" name="Picture Placeholder 18">
            <a:extLst>
              <a:ext uri="{FF2B5EF4-FFF2-40B4-BE49-F238E27FC236}">
                <a16:creationId xmlns:a16="http://schemas.microsoft.com/office/drawing/2014/main" id="{046B8718-8A58-FA4A-BC7A-EF47FD0ECBFC}"/>
              </a:ext>
              <a:ext uri="{C183D7F6-B498-43B3-948B-1728B52AA6E4}">
                <adec:decorative xmlns:adec="http://schemas.microsoft.com/office/drawing/2017/decorative" val="1"/>
              </a:ext>
            </a:extLst>
          </p:cNvPr>
          <p:cNvSpPr>
            <a:spLocks noGrp="1"/>
          </p:cNvSpPr>
          <p:nvPr>
            <p:ph type="pic" sz="quarter" idx="11" hasCustomPrompt="1"/>
          </p:nvPr>
        </p:nvSpPr>
        <p:spPr>
          <a:xfrm>
            <a:off x="0" y="529388"/>
            <a:ext cx="2901331" cy="4123893"/>
          </a:xfrm>
          <a:custGeom>
            <a:avLst/>
            <a:gdLst>
              <a:gd name="connsiteX0" fmla="*/ 766609 w 2901331"/>
              <a:gd name="connsiteY0" fmla="*/ 0 h 4123893"/>
              <a:gd name="connsiteX1" fmla="*/ 2901331 w 2901331"/>
              <a:gd name="connsiteY1" fmla="*/ 2061946 h 4123893"/>
              <a:gd name="connsiteX2" fmla="*/ 766609 w 2901331"/>
              <a:gd name="connsiteY2" fmla="*/ 4123893 h 4123893"/>
              <a:gd name="connsiteX3" fmla="*/ 0 w 2901331"/>
              <a:gd name="connsiteY3" fmla="*/ 3986740 h 4123893"/>
              <a:gd name="connsiteX4" fmla="*/ 0 w 2901331"/>
              <a:gd name="connsiteY4" fmla="*/ 137152 h 4123893"/>
              <a:gd name="connsiteX5" fmla="*/ 766609 w 2901331"/>
              <a:gd name="connsiteY5" fmla="*/ 0 h 41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1331" h="4123893">
                <a:moveTo>
                  <a:pt x="766609" y="0"/>
                </a:moveTo>
                <a:cubicBezTo>
                  <a:pt x="1945608" y="0"/>
                  <a:pt x="2901331" y="923141"/>
                  <a:pt x="2901331" y="2061946"/>
                </a:cubicBezTo>
                <a:cubicBezTo>
                  <a:pt x="2901331" y="3200751"/>
                  <a:pt x="1945608" y="4123893"/>
                  <a:pt x="766609" y="4123893"/>
                </a:cubicBezTo>
                <a:cubicBezTo>
                  <a:pt x="496468" y="4123893"/>
                  <a:pt x="238010" y="4075190"/>
                  <a:pt x="0" y="3986740"/>
                </a:cubicBezTo>
                <a:lnTo>
                  <a:pt x="0" y="137152"/>
                </a:lnTo>
                <a:cubicBezTo>
                  <a:pt x="237883" y="48579"/>
                  <a:pt x="496340" y="0"/>
                  <a:pt x="766609" y="0"/>
                </a:cubicBezTo>
                <a:close/>
              </a:path>
            </a:pathLst>
          </a:custGeom>
          <a:solidFill>
            <a:srgbClr val="00B0F0"/>
          </a:solidFill>
        </p:spPr>
        <p:txBody>
          <a:bodyPr wrap="square">
            <a:noAutofit/>
          </a:bodyPr>
          <a:lstStyle/>
          <a:p>
            <a:r>
              <a:rPr lang="en-US" dirty="0"/>
              <a:t>Insert Picture</a:t>
            </a:r>
          </a:p>
        </p:txBody>
      </p:sp>
      <p:pic>
        <p:nvPicPr>
          <p:cNvPr id="20" name="Picture 19">
            <a:extLst>
              <a:ext uri="{FF2B5EF4-FFF2-40B4-BE49-F238E27FC236}">
                <a16:creationId xmlns:a16="http://schemas.microsoft.com/office/drawing/2014/main" id="{AE5C31D2-E8EA-5C4B-B1F5-130872CCE99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262523213"/>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03194F60-5526-5B42-BFF4-E03CEC64F83A}"/>
              </a:ext>
              <a:ext uri="{C183D7F6-B498-43B3-948B-1728B52AA6E4}">
                <adec:decorative xmlns:adec="http://schemas.microsoft.com/office/drawing/2017/decorative" val="1"/>
              </a:ext>
            </a:extLst>
          </p:cNvPr>
          <p:cNvSpPr>
            <a:spLocks noGrp="1"/>
          </p:cNvSpPr>
          <p:nvPr>
            <p:ph type="pic" sz="quarter" idx="10"/>
          </p:nvPr>
        </p:nvSpPr>
        <p:spPr>
          <a:xfrm>
            <a:off x="0" y="0"/>
            <a:ext cx="5656263" cy="5143500"/>
          </a:xfrm>
          <a:prstGeom prst="rect">
            <a:avLst/>
          </a:prstGeom>
          <a:solidFill>
            <a:srgbClr val="00B0F0"/>
          </a:solidFill>
        </p:spPr>
        <p:txBody>
          <a:bodyPr/>
          <a:lstStyle/>
          <a:p>
            <a:r>
              <a:rPr lang="en-GB" dirty="0"/>
              <a:t>Click icon to add picture</a:t>
            </a:r>
            <a:endParaRPr lang="en-US" dirty="0"/>
          </a:p>
        </p:txBody>
      </p:sp>
      <p:sp>
        <p:nvSpPr>
          <p:cNvPr id="15" name="Title 10">
            <a:extLst>
              <a:ext uri="{FF2B5EF4-FFF2-40B4-BE49-F238E27FC236}">
                <a16:creationId xmlns:a16="http://schemas.microsoft.com/office/drawing/2014/main" id="{24A13B6E-61BB-B041-A203-3630C7182244}"/>
              </a:ext>
            </a:extLst>
          </p:cNvPr>
          <p:cNvSpPr>
            <a:spLocks noGrp="1"/>
          </p:cNvSpPr>
          <p:nvPr>
            <p:ph type="title" hasCustomPrompt="1"/>
          </p:nvPr>
        </p:nvSpPr>
        <p:spPr>
          <a:xfrm>
            <a:off x="381600" y="475200"/>
            <a:ext cx="4820239" cy="388400"/>
          </a:xfrm>
          <a:prstGeom prst="rect">
            <a:avLst/>
          </a:prstGeom>
        </p:spPr>
        <p:txBody>
          <a:bodyPr/>
          <a:lstStyle>
            <a:lvl1pPr>
              <a:defRPr sz="2200" b="0" i="0">
                <a:solidFill>
                  <a:schemeClr val="bg1"/>
                </a:solidFill>
                <a:latin typeface="Arial Black" panose="020B0604020202020204" pitchFamily="34" charset="0"/>
                <a:cs typeface="Arial" panose="020B0604020202020204" pitchFamily="34" charset="0"/>
              </a:defRPr>
            </a:lvl1pPr>
          </a:lstStyle>
          <a:p>
            <a:r>
              <a:rPr lang="en-GB"/>
              <a:t>Contact</a:t>
            </a:r>
            <a:endParaRPr lang="en-US"/>
          </a:p>
        </p:txBody>
      </p:sp>
      <p:sp>
        <p:nvSpPr>
          <p:cNvPr id="6" name="Text Placeholder 2">
            <a:extLst>
              <a:ext uri="{FF2B5EF4-FFF2-40B4-BE49-F238E27FC236}">
                <a16:creationId xmlns:a16="http://schemas.microsoft.com/office/drawing/2014/main" id="{D97F830C-36F4-ED4C-BD05-0C1D2F1BE5D0}"/>
              </a:ext>
            </a:extLst>
          </p:cNvPr>
          <p:cNvSpPr>
            <a:spLocks noGrp="1"/>
          </p:cNvSpPr>
          <p:nvPr>
            <p:ph type="body" sz="quarter" idx="11" hasCustomPrompt="1"/>
          </p:nvPr>
        </p:nvSpPr>
        <p:spPr>
          <a:xfrm>
            <a:off x="381600" y="1246187"/>
            <a:ext cx="3790350" cy="2225675"/>
          </a:xfrm>
          <a:prstGeom prst="rect">
            <a:avLst/>
          </a:prstGeom>
        </p:spPr>
        <p:txBody>
          <a:bodyPr/>
          <a:lstStyle/>
          <a:p>
            <a:pPr marL="0" lvl="0" indent="0" algn="l" rtl="0">
              <a:lnSpc>
                <a:spcPct val="114000"/>
              </a:lnSpc>
              <a:spcBef>
                <a:spcPts val="0"/>
              </a:spcBef>
              <a:spcAft>
                <a:spcPts val="500"/>
              </a:spcAft>
              <a:buNone/>
            </a:pPr>
            <a:r>
              <a:rPr lang="en" sz="1400" spc="40">
                <a:solidFill>
                  <a:schemeClr val="bg1"/>
                </a:solidFill>
                <a:latin typeface="Arial" panose="020B0604020202020204" pitchFamily="34" charset="0"/>
                <a:ea typeface="Open Sans"/>
                <a:cs typeface="Open Sans"/>
                <a:sym typeface="Open Sans"/>
              </a:rPr>
              <a:t>Contact Name</a:t>
            </a:r>
            <a:br>
              <a:rPr lang="en" sz="1400" spc="40">
                <a:solidFill>
                  <a:schemeClr val="bg1"/>
                </a:solidFill>
                <a:latin typeface="Arial" panose="020B0604020202020204" pitchFamily="34" charset="0"/>
                <a:ea typeface="Open Sans"/>
                <a:cs typeface="Open Sans"/>
                <a:sym typeface="Open Sans"/>
              </a:rPr>
            </a:br>
            <a:r>
              <a:rPr lang="en" sz="1400" b="1" spc="40">
                <a:solidFill>
                  <a:schemeClr val="bg1"/>
                </a:solidFill>
                <a:latin typeface="Arial" panose="020B0604020202020204" pitchFamily="34" charset="0"/>
                <a:ea typeface="Open Sans"/>
                <a:cs typeface="Open Sans"/>
                <a:sym typeface="Open Sans"/>
              </a:rPr>
              <a:t>Phone</a:t>
            </a:r>
            <a:r>
              <a:rPr lang="en" sz="1400" spc="40">
                <a:solidFill>
                  <a:schemeClr val="bg1"/>
                </a:solidFill>
                <a:latin typeface="Arial" panose="020B0604020202020204" pitchFamily="34" charset="0"/>
                <a:ea typeface="Open Sans"/>
                <a:cs typeface="Open Sans"/>
                <a:sym typeface="Open Sans"/>
              </a:rPr>
              <a:t> (02) </a:t>
            </a:r>
            <a:r>
              <a:rPr lang="en" sz="1400" spc="40" err="1">
                <a:solidFill>
                  <a:schemeClr val="bg1"/>
                </a:solidFill>
                <a:latin typeface="Arial" panose="020B0604020202020204" pitchFamily="34" charset="0"/>
                <a:ea typeface="Open Sans"/>
                <a:cs typeface="Open Sans"/>
                <a:sym typeface="Open Sans"/>
              </a:rPr>
              <a:t>xxxx</a:t>
            </a:r>
            <a:r>
              <a:rPr lang="en" sz="1400" spc="40">
                <a:solidFill>
                  <a:schemeClr val="bg1"/>
                </a:solidFill>
                <a:latin typeface="Arial" panose="020B0604020202020204" pitchFamily="34" charset="0"/>
                <a:ea typeface="Open Sans"/>
                <a:cs typeface="Open Sans"/>
                <a:sym typeface="Open Sans"/>
              </a:rPr>
              <a:t> </a:t>
            </a:r>
            <a:r>
              <a:rPr lang="en" sz="1400" spc="40" err="1">
                <a:solidFill>
                  <a:schemeClr val="bg1"/>
                </a:solidFill>
                <a:latin typeface="Arial" panose="020B0604020202020204" pitchFamily="34" charset="0"/>
                <a:ea typeface="Open Sans"/>
                <a:cs typeface="Open Sans"/>
                <a:sym typeface="Open Sans"/>
              </a:rPr>
              <a:t>xxxx</a:t>
            </a:r>
            <a:br>
              <a:rPr lang="en" sz="1400" spc="40">
                <a:solidFill>
                  <a:schemeClr val="bg1"/>
                </a:solidFill>
                <a:latin typeface="Arial" panose="020B0604020202020204" pitchFamily="34" charset="0"/>
                <a:ea typeface="Open Sans"/>
                <a:cs typeface="Open Sans"/>
                <a:sym typeface="Open Sans"/>
              </a:rPr>
            </a:br>
            <a:r>
              <a:rPr lang="en" sz="1400" b="1" spc="40">
                <a:solidFill>
                  <a:schemeClr val="bg1"/>
                </a:solidFill>
                <a:latin typeface="Arial" panose="020B0604020202020204" pitchFamily="34" charset="0"/>
                <a:ea typeface="Open Sans"/>
                <a:cs typeface="Open Sans"/>
                <a:sym typeface="Open Sans"/>
              </a:rPr>
              <a:t>Email</a:t>
            </a:r>
            <a:r>
              <a:rPr lang="en" sz="1400" spc="40">
                <a:solidFill>
                  <a:schemeClr val="bg1"/>
                </a:solidFill>
                <a:latin typeface="Arial" panose="020B0604020202020204" pitchFamily="34" charset="0"/>
                <a:ea typeface="Open Sans"/>
                <a:cs typeface="Open Sans"/>
                <a:sym typeface="Open Sans"/>
              </a:rPr>
              <a:t> </a:t>
            </a:r>
            <a:r>
              <a:rPr lang="en" sz="1400" spc="40">
                <a:solidFill>
                  <a:schemeClr val="bg1"/>
                </a:solidFill>
                <a:latin typeface="Arial" panose="020B0604020202020204" pitchFamily="34" charset="0"/>
                <a:ea typeface="Open Sans"/>
                <a:cs typeface="Open Sans"/>
                <a:sym typeface="Open Sans"/>
                <a:hlinkClick r:id="rId2">
                  <a:extLst>
                    <a:ext uri="{A12FA001-AC4F-418D-AE19-62706E023703}">
                      <ahyp:hlinkClr xmlns:ahyp="http://schemas.microsoft.com/office/drawing/2018/hyperlinkcolor" val="tx"/>
                    </a:ext>
                  </a:extLst>
                </a:hlinkClick>
              </a:rPr>
              <a:t>name.surname@cfid.org.au</a:t>
            </a:r>
            <a:br>
              <a:rPr lang="en" sz="1400" spc="40">
                <a:solidFill>
                  <a:schemeClr val="bg1"/>
                </a:solidFill>
                <a:latin typeface="Arial" panose="020B0604020202020204" pitchFamily="34" charset="0"/>
                <a:ea typeface="Open Sans"/>
                <a:cs typeface="Open Sans"/>
                <a:sym typeface="Open Sans"/>
              </a:rPr>
            </a:br>
            <a:r>
              <a:rPr lang="en" sz="1400" b="1" spc="40" err="1">
                <a:solidFill>
                  <a:schemeClr val="bg1"/>
                </a:solidFill>
                <a:latin typeface="Arial" panose="020B0604020202020204" pitchFamily="34" charset="0"/>
                <a:ea typeface="Open Sans"/>
                <a:cs typeface="Open Sans"/>
                <a:sym typeface="Open Sans"/>
              </a:rPr>
              <a:t>centreforinclusivedesign.org</a:t>
            </a:r>
            <a:endParaRPr lang="en" sz="1400" b="1" spc="40">
              <a:solidFill>
                <a:schemeClr val="bg1"/>
              </a:solidFill>
              <a:latin typeface="Arial" panose="020B0604020202020204" pitchFamily="34" charset="0"/>
              <a:ea typeface="Open Sans"/>
              <a:cs typeface="Open Sans"/>
              <a:sym typeface="Open Sans"/>
            </a:endParaRPr>
          </a:p>
          <a:p>
            <a:pPr>
              <a:lnSpc>
                <a:spcPct val="114000"/>
              </a:lnSpc>
              <a:spcAft>
                <a:spcPts val="500"/>
              </a:spcAft>
            </a:pPr>
            <a:r>
              <a:rPr lang="en-AU" sz="1400">
                <a:solidFill>
                  <a:schemeClr val="bg1"/>
                </a:solidFill>
                <a:latin typeface="Arial" panose="020B0604020202020204" pitchFamily="34" charset="0"/>
                <a:ea typeface="Open Sans"/>
                <a:cs typeface="Open Sans"/>
                <a:sym typeface="Open Sans"/>
              </a:rPr>
              <a:t>Centre for Inclusive Design is a member</a:t>
            </a:r>
            <a:br>
              <a:rPr lang="en-AU" sz="1400">
                <a:solidFill>
                  <a:schemeClr val="bg1"/>
                </a:solidFill>
                <a:latin typeface="Arial" panose="020B0604020202020204" pitchFamily="34" charset="0"/>
                <a:ea typeface="Open Sans"/>
                <a:cs typeface="Open Sans"/>
                <a:sym typeface="Open Sans"/>
              </a:rPr>
            </a:br>
            <a:r>
              <a:rPr lang="en-AU" sz="1400">
                <a:solidFill>
                  <a:schemeClr val="bg1"/>
                </a:solidFill>
                <a:latin typeface="Arial" panose="020B0604020202020204" pitchFamily="34" charset="0"/>
                <a:ea typeface="Open Sans"/>
                <a:cs typeface="Open Sans"/>
                <a:sym typeface="Open Sans"/>
              </a:rPr>
              <a:t>of the World-Wide-WEB Consortium (W3C Chapter) and the International Association of Accessibility Professionals (IAAP). </a:t>
            </a:r>
          </a:p>
        </p:txBody>
      </p:sp>
      <p:sp>
        <p:nvSpPr>
          <p:cNvPr id="11" name="Google Shape;102;p25">
            <a:extLst>
              <a:ext uri="{FF2B5EF4-FFF2-40B4-BE49-F238E27FC236}">
                <a16:creationId xmlns:a16="http://schemas.microsoft.com/office/drawing/2014/main" id="{9B55F656-350F-2240-B7B3-97CF1B55892B}"/>
              </a:ext>
            </a:extLst>
          </p:cNvPr>
          <p:cNvSpPr txBox="1"/>
          <p:nvPr userDrawn="1"/>
        </p:nvSpPr>
        <p:spPr>
          <a:xfrm>
            <a:off x="5923280" y="3044366"/>
            <a:ext cx="2858941" cy="1057952"/>
          </a:xfrm>
          <a:prstGeom prst="rect">
            <a:avLst/>
          </a:prstGeom>
          <a:noFill/>
          <a:ln>
            <a:noFill/>
          </a:ln>
        </p:spPr>
        <p:txBody>
          <a:bodyPr spcFirstLastPara="1" wrap="square" lIns="91425" tIns="91425" rIns="91425" bIns="91425" anchor="t" anchorCtr="0">
            <a:spAutoFit/>
          </a:bodyPr>
          <a:lstStyle/>
          <a:p>
            <a:pPr algn="r">
              <a:lnSpc>
                <a:spcPct val="115000"/>
              </a:lnSpc>
              <a:spcAft>
                <a:spcPts val="600"/>
              </a:spcAft>
            </a:pPr>
            <a:r>
              <a:rPr lang="en-AU" sz="1500" b="1" spc="40" dirty="0">
                <a:solidFill>
                  <a:schemeClr val="tx1"/>
                </a:solidFill>
                <a:latin typeface="+mj-lt"/>
                <a:ea typeface="Open Sans"/>
                <a:cs typeface="Open Sans"/>
                <a:sym typeface="Source Sans Pro"/>
              </a:rPr>
              <a:t>DIVERSITY</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 Number </a:t>
            </a:r>
            <a:r>
              <a:rPr lang="en-AU" sz="1500" b="1" spc="40" dirty="0">
                <a:solidFill>
                  <a:schemeClr val="tx1"/>
                </a:solidFill>
                <a:latin typeface="+mj-lt"/>
                <a:ea typeface="Open Sans"/>
                <a:cs typeface="Open Sans"/>
                <a:sym typeface="Source Sans Pro"/>
              </a:rPr>
              <a:t>INCLUSION</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 Process</a:t>
            </a:r>
            <a:br>
              <a:rPr lang="en-AU" sz="1500" b="1" spc="10" dirty="0">
                <a:solidFill>
                  <a:schemeClr val="tx1"/>
                </a:solidFill>
                <a:latin typeface="Arial" panose="020B0604020202020204" pitchFamily="34" charset="0"/>
                <a:ea typeface="Open Sans"/>
                <a:cs typeface="Open Sans"/>
                <a:sym typeface="Source Sans Pro"/>
              </a:rPr>
            </a:br>
            <a:r>
              <a:rPr lang="en-AU" sz="1500" b="1" spc="40" dirty="0">
                <a:solidFill>
                  <a:schemeClr val="tx1"/>
                </a:solidFill>
                <a:latin typeface="+mj-lt"/>
                <a:ea typeface="Open Sans"/>
                <a:cs typeface="Open Sans"/>
                <a:sym typeface="Source Sans Pro"/>
              </a:rPr>
              <a:t>EQUITY</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an Outcome </a:t>
            </a:r>
          </a:p>
        </p:txBody>
      </p:sp>
      <p:pic>
        <p:nvPicPr>
          <p:cNvPr id="13" name="Picture 12">
            <a:extLst>
              <a:ext uri="{FF2B5EF4-FFF2-40B4-BE49-F238E27FC236}">
                <a16:creationId xmlns:a16="http://schemas.microsoft.com/office/drawing/2014/main" id="{20413A24-18A4-4545-B37A-620A79953EF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80000" y="1303200"/>
            <a:ext cx="2203890" cy="1373058"/>
          </a:xfrm>
          <a:prstGeom prst="rect">
            <a:avLst/>
          </a:prstGeom>
        </p:spPr>
      </p:pic>
    </p:spTree>
    <p:extLst>
      <p:ext uri="{BB962C8B-B14F-4D97-AF65-F5344CB8AC3E}">
        <p14:creationId xmlns:p14="http://schemas.microsoft.com/office/powerpoint/2010/main" val="369784594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ack Page">
    <p:bg>
      <p:bgPr>
        <a:solidFill>
          <a:schemeClr val="lt1"/>
        </a:solidFill>
        <a:effectLst/>
      </p:bgPr>
    </p:bg>
    <p:spTree>
      <p:nvGrpSpPr>
        <p:cNvPr id="1" name=""/>
        <p:cNvGrpSpPr/>
        <p:nvPr/>
      </p:nvGrpSpPr>
      <p:grpSpPr>
        <a:xfrm>
          <a:off x="0" y="0"/>
          <a:ext cx="0" cy="0"/>
          <a:chOff x="0" y="0"/>
          <a:chExt cx="0" cy="0"/>
        </a:xfrm>
      </p:grpSpPr>
      <p:pic>
        <p:nvPicPr>
          <p:cNvPr id="12" name="Picture Placeholder 5" descr="A picture containing text, dark&#10;&#10;Description automatically generated">
            <a:extLst>
              <a:ext uri="{FF2B5EF4-FFF2-40B4-BE49-F238E27FC236}">
                <a16:creationId xmlns:a16="http://schemas.microsoft.com/office/drawing/2014/main" id="{95E5EEDF-415D-CB49-94BB-A4EFCB0731FD}"/>
              </a:ext>
            </a:extLst>
          </p:cNvPr>
          <p:cNvPicPr>
            <a:picLocks noChangeAspect="1"/>
          </p:cNvPicPr>
          <p:nvPr userDrawn="1"/>
        </p:nvPicPr>
        <p:blipFill>
          <a:blip r:embed="rId2"/>
          <a:srcRect t="2" b="2"/>
          <a:stretch>
            <a:fillRect/>
          </a:stretch>
        </p:blipFill>
        <p:spPr>
          <a:xfrm>
            <a:off x="0" y="0"/>
            <a:ext cx="5656263" cy="5143500"/>
          </a:xfrm>
          <a:prstGeom prst="rect">
            <a:avLst/>
          </a:prstGeom>
        </p:spPr>
      </p:pic>
      <p:sp>
        <p:nvSpPr>
          <p:cNvPr id="15" name="Title 10">
            <a:extLst>
              <a:ext uri="{FF2B5EF4-FFF2-40B4-BE49-F238E27FC236}">
                <a16:creationId xmlns:a16="http://schemas.microsoft.com/office/drawing/2014/main" id="{24A13B6E-61BB-B041-A203-3630C7182244}"/>
              </a:ext>
            </a:extLst>
          </p:cNvPr>
          <p:cNvSpPr>
            <a:spLocks noGrp="1"/>
          </p:cNvSpPr>
          <p:nvPr>
            <p:ph type="title" hasCustomPrompt="1"/>
          </p:nvPr>
        </p:nvSpPr>
        <p:spPr>
          <a:xfrm>
            <a:off x="381600" y="475200"/>
            <a:ext cx="4820239" cy="388400"/>
          </a:xfrm>
          <a:prstGeom prst="rect">
            <a:avLst/>
          </a:prstGeom>
        </p:spPr>
        <p:txBody>
          <a:bodyPr/>
          <a:lstStyle>
            <a:lvl1pPr>
              <a:defRPr sz="2200" b="0" i="0">
                <a:solidFill>
                  <a:schemeClr val="bg1"/>
                </a:solidFill>
                <a:latin typeface="Arial Black" panose="020B0604020202020204" pitchFamily="34" charset="0"/>
                <a:cs typeface="Arial" panose="020B0604020202020204" pitchFamily="34" charset="0"/>
              </a:defRPr>
            </a:lvl1pPr>
          </a:lstStyle>
          <a:p>
            <a:r>
              <a:rPr lang="en-GB"/>
              <a:t>Contact</a:t>
            </a:r>
            <a:endParaRPr lang="en-US"/>
          </a:p>
        </p:txBody>
      </p:sp>
      <p:sp>
        <p:nvSpPr>
          <p:cNvPr id="3" name="Text Placeholder 2">
            <a:extLst>
              <a:ext uri="{FF2B5EF4-FFF2-40B4-BE49-F238E27FC236}">
                <a16:creationId xmlns:a16="http://schemas.microsoft.com/office/drawing/2014/main" id="{940727AF-0794-4717-B74F-6E3173994890}"/>
              </a:ext>
            </a:extLst>
          </p:cNvPr>
          <p:cNvSpPr>
            <a:spLocks noGrp="1"/>
          </p:cNvSpPr>
          <p:nvPr>
            <p:ph type="body" sz="quarter" idx="11" hasCustomPrompt="1"/>
          </p:nvPr>
        </p:nvSpPr>
        <p:spPr>
          <a:xfrm>
            <a:off x="381600" y="1246187"/>
            <a:ext cx="3790350" cy="2225675"/>
          </a:xfrm>
          <a:prstGeom prst="rect">
            <a:avLst/>
          </a:prstGeom>
        </p:spPr>
        <p:txBody>
          <a:bodyPr/>
          <a:lstStyle>
            <a:lvl1pPr>
              <a:defRPr>
                <a:solidFill>
                  <a:schemeClr val="bg1"/>
                </a:solidFill>
              </a:defRPr>
            </a:lvl1pPr>
          </a:lstStyle>
          <a:p>
            <a:pPr marL="0" lvl="0" indent="0" algn="l" rtl="0">
              <a:lnSpc>
                <a:spcPct val="114000"/>
              </a:lnSpc>
              <a:spcBef>
                <a:spcPts val="0"/>
              </a:spcBef>
              <a:spcAft>
                <a:spcPts val="500"/>
              </a:spcAft>
              <a:buNone/>
            </a:pPr>
            <a:r>
              <a:rPr lang="en" sz="1400" spc="40">
                <a:solidFill>
                  <a:schemeClr val="bg1"/>
                </a:solidFill>
                <a:latin typeface="Arial" panose="020B0604020202020204" pitchFamily="34" charset="0"/>
                <a:ea typeface="Open Sans"/>
                <a:cs typeface="Open Sans"/>
                <a:sym typeface="Open Sans"/>
              </a:rPr>
              <a:t>Contact Name</a:t>
            </a:r>
            <a:br>
              <a:rPr lang="en" sz="1400" spc="40">
                <a:solidFill>
                  <a:schemeClr val="bg1"/>
                </a:solidFill>
                <a:latin typeface="Arial" panose="020B0604020202020204" pitchFamily="34" charset="0"/>
                <a:ea typeface="Open Sans"/>
                <a:cs typeface="Open Sans"/>
                <a:sym typeface="Open Sans"/>
              </a:rPr>
            </a:br>
            <a:r>
              <a:rPr lang="en" sz="1400" b="1" spc="40">
                <a:solidFill>
                  <a:schemeClr val="bg1"/>
                </a:solidFill>
                <a:latin typeface="Arial" panose="020B0604020202020204" pitchFamily="34" charset="0"/>
                <a:ea typeface="Open Sans"/>
                <a:cs typeface="Open Sans"/>
                <a:sym typeface="Open Sans"/>
              </a:rPr>
              <a:t>Phone</a:t>
            </a:r>
            <a:r>
              <a:rPr lang="en" sz="1400" spc="40">
                <a:solidFill>
                  <a:schemeClr val="bg1"/>
                </a:solidFill>
                <a:latin typeface="Arial" panose="020B0604020202020204" pitchFamily="34" charset="0"/>
                <a:ea typeface="Open Sans"/>
                <a:cs typeface="Open Sans"/>
                <a:sym typeface="Open Sans"/>
              </a:rPr>
              <a:t> (02) </a:t>
            </a:r>
            <a:r>
              <a:rPr lang="en" sz="1400" spc="40" err="1">
                <a:solidFill>
                  <a:schemeClr val="bg1"/>
                </a:solidFill>
                <a:latin typeface="Arial" panose="020B0604020202020204" pitchFamily="34" charset="0"/>
                <a:ea typeface="Open Sans"/>
                <a:cs typeface="Open Sans"/>
                <a:sym typeface="Open Sans"/>
              </a:rPr>
              <a:t>xxxx</a:t>
            </a:r>
            <a:r>
              <a:rPr lang="en" sz="1400" spc="40">
                <a:solidFill>
                  <a:schemeClr val="bg1"/>
                </a:solidFill>
                <a:latin typeface="Arial" panose="020B0604020202020204" pitchFamily="34" charset="0"/>
                <a:ea typeface="Open Sans"/>
                <a:cs typeface="Open Sans"/>
                <a:sym typeface="Open Sans"/>
              </a:rPr>
              <a:t> </a:t>
            </a:r>
            <a:r>
              <a:rPr lang="en" sz="1400" spc="40" err="1">
                <a:solidFill>
                  <a:schemeClr val="bg1"/>
                </a:solidFill>
                <a:latin typeface="Arial" panose="020B0604020202020204" pitchFamily="34" charset="0"/>
                <a:ea typeface="Open Sans"/>
                <a:cs typeface="Open Sans"/>
                <a:sym typeface="Open Sans"/>
              </a:rPr>
              <a:t>xxxx</a:t>
            </a:r>
            <a:br>
              <a:rPr lang="en" sz="1400" spc="40">
                <a:solidFill>
                  <a:schemeClr val="bg1"/>
                </a:solidFill>
                <a:latin typeface="Arial" panose="020B0604020202020204" pitchFamily="34" charset="0"/>
                <a:ea typeface="Open Sans"/>
                <a:cs typeface="Open Sans"/>
                <a:sym typeface="Open Sans"/>
              </a:rPr>
            </a:br>
            <a:r>
              <a:rPr lang="en" sz="1400" b="1" spc="40">
                <a:solidFill>
                  <a:schemeClr val="bg1"/>
                </a:solidFill>
                <a:latin typeface="Arial" panose="020B0604020202020204" pitchFamily="34" charset="0"/>
                <a:ea typeface="Open Sans"/>
                <a:cs typeface="Open Sans"/>
                <a:sym typeface="Open Sans"/>
              </a:rPr>
              <a:t>Email</a:t>
            </a:r>
            <a:r>
              <a:rPr lang="en" sz="1400" spc="40">
                <a:solidFill>
                  <a:schemeClr val="bg1"/>
                </a:solidFill>
                <a:latin typeface="Arial" panose="020B0604020202020204" pitchFamily="34" charset="0"/>
                <a:ea typeface="Open Sans"/>
                <a:cs typeface="Open Sans"/>
                <a:sym typeface="Open Sans"/>
              </a:rPr>
              <a:t> </a:t>
            </a:r>
            <a:r>
              <a:rPr lang="en" sz="1400" spc="40">
                <a:solidFill>
                  <a:schemeClr val="bg1"/>
                </a:solidFill>
                <a:latin typeface="Arial" panose="020B0604020202020204" pitchFamily="34" charset="0"/>
                <a:ea typeface="Open Sans"/>
                <a:cs typeface="Open Sans"/>
                <a:sym typeface="Open Sans"/>
                <a:hlinkClick r:id="rId3">
                  <a:extLst>
                    <a:ext uri="{A12FA001-AC4F-418D-AE19-62706E023703}">
                      <ahyp:hlinkClr xmlns:ahyp="http://schemas.microsoft.com/office/drawing/2018/hyperlinkcolor" val="tx"/>
                    </a:ext>
                  </a:extLst>
                </a:hlinkClick>
              </a:rPr>
              <a:t>name.surname@cfid.org.au</a:t>
            </a:r>
            <a:br>
              <a:rPr lang="en" sz="1400" spc="40">
                <a:solidFill>
                  <a:schemeClr val="bg1"/>
                </a:solidFill>
                <a:latin typeface="Arial" panose="020B0604020202020204" pitchFamily="34" charset="0"/>
                <a:ea typeface="Open Sans"/>
                <a:cs typeface="Open Sans"/>
                <a:sym typeface="Open Sans"/>
              </a:rPr>
            </a:br>
            <a:r>
              <a:rPr lang="en" sz="1400" b="1" spc="40" err="1">
                <a:solidFill>
                  <a:schemeClr val="bg1"/>
                </a:solidFill>
                <a:latin typeface="Arial" panose="020B0604020202020204" pitchFamily="34" charset="0"/>
                <a:ea typeface="Open Sans"/>
                <a:cs typeface="Open Sans"/>
                <a:sym typeface="Open Sans"/>
              </a:rPr>
              <a:t>centreforinclusivedesign.org</a:t>
            </a:r>
            <a:endParaRPr lang="en" sz="1400" b="1" spc="40">
              <a:solidFill>
                <a:schemeClr val="bg1"/>
              </a:solidFill>
              <a:latin typeface="Arial" panose="020B0604020202020204" pitchFamily="34" charset="0"/>
              <a:ea typeface="Open Sans"/>
              <a:cs typeface="Open Sans"/>
              <a:sym typeface="Open Sans"/>
            </a:endParaRPr>
          </a:p>
          <a:p>
            <a:pPr>
              <a:lnSpc>
                <a:spcPct val="114000"/>
              </a:lnSpc>
              <a:spcAft>
                <a:spcPts val="500"/>
              </a:spcAft>
            </a:pPr>
            <a:r>
              <a:rPr lang="en-AU" sz="1400">
                <a:solidFill>
                  <a:schemeClr val="bg1"/>
                </a:solidFill>
                <a:latin typeface="Arial" panose="020B0604020202020204" pitchFamily="34" charset="0"/>
                <a:ea typeface="Open Sans"/>
                <a:cs typeface="Open Sans"/>
                <a:sym typeface="Open Sans"/>
              </a:rPr>
              <a:t>Centre for Inclusive Design is a member</a:t>
            </a:r>
            <a:br>
              <a:rPr lang="en-AU" sz="1400">
                <a:solidFill>
                  <a:schemeClr val="bg1"/>
                </a:solidFill>
                <a:latin typeface="Arial" panose="020B0604020202020204" pitchFamily="34" charset="0"/>
                <a:ea typeface="Open Sans"/>
                <a:cs typeface="Open Sans"/>
                <a:sym typeface="Open Sans"/>
              </a:rPr>
            </a:br>
            <a:r>
              <a:rPr lang="en-AU" sz="1400">
                <a:solidFill>
                  <a:schemeClr val="bg1"/>
                </a:solidFill>
                <a:latin typeface="Arial" panose="020B0604020202020204" pitchFamily="34" charset="0"/>
                <a:ea typeface="Open Sans"/>
                <a:cs typeface="Open Sans"/>
                <a:sym typeface="Open Sans"/>
              </a:rPr>
              <a:t>of the World-Wide-WEB Consortium (W3C Chapter) and the International Association of Accessibility Professionals (IAAP). </a:t>
            </a:r>
          </a:p>
        </p:txBody>
      </p:sp>
      <p:sp>
        <p:nvSpPr>
          <p:cNvPr id="11" name="Google Shape;102;p25">
            <a:extLst>
              <a:ext uri="{FF2B5EF4-FFF2-40B4-BE49-F238E27FC236}">
                <a16:creationId xmlns:a16="http://schemas.microsoft.com/office/drawing/2014/main" id="{9B55F656-350F-2240-B7B3-97CF1B55892B}"/>
              </a:ext>
            </a:extLst>
          </p:cNvPr>
          <p:cNvSpPr txBox="1"/>
          <p:nvPr userDrawn="1"/>
        </p:nvSpPr>
        <p:spPr>
          <a:xfrm>
            <a:off x="5923280" y="3044366"/>
            <a:ext cx="2858941" cy="1057952"/>
          </a:xfrm>
          <a:prstGeom prst="rect">
            <a:avLst/>
          </a:prstGeom>
          <a:noFill/>
          <a:ln>
            <a:noFill/>
          </a:ln>
        </p:spPr>
        <p:txBody>
          <a:bodyPr spcFirstLastPara="1" wrap="square" lIns="91425" tIns="91425" rIns="91425" bIns="91425" anchor="t" anchorCtr="0">
            <a:spAutoFit/>
          </a:bodyPr>
          <a:lstStyle/>
          <a:p>
            <a:pPr algn="r">
              <a:lnSpc>
                <a:spcPct val="115000"/>
              </a:lnSpc>
              <a:spcAft>
                <a:spcPts val="600"/>
              </a:spcAft>
            </a:pPr>
            <a:r>
              <a:rPr lang="en-AU" sz="1500" b="1" spc="40" dirty="0">
                <a:solidFill>
                  <a:schemeClr val="tx1"/>
                </a:solidFill>
                <a:latin typeface="+mj-lt"/>
                <a:ea typeface="Open Sans"/>
                <a:cs typeface="Open Sans"/>
                <a:sym typeface="Source Sans Pro"/>
              </a:rPr>
              <a:t>DIVERSITY</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 Number </a:t>
            </a:r>
            <a:r>
              <a:rPr lang="en-AU" sz="1500" b="1" spc="40" dirty="0">
                <a:solidFill>
                  <a:schemeClr val="tx1"/>
                </a:solidFill>
                <a:latin typeface="+mj-lt"/>
                <a:ea typeface="Open Sans"/>
                <a:cs typeface="Open Sans"/>
                <a:sym typeface="Source Sans Pro"/>
              </a:rPr>
              <a:t>INCLUSION</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 Process</a:t>
            </a:r>
            <a:br>
              <a:rPr lang="en-AU" sz="1500" b="1" spc="10" dirty="0">
                <a:solidFill>
                  <a:schemeClr val="tx1"/>
                </a:solidFill>
                <a:latin typeface="Arial" panose="020B0604020202020204" pitchFamily="34" charset="0"/>
                <a:ea typeface="Open Sans"/>
                <a:cs typeface="Open Sans"/>
                <a:sym typeface="Source Sans Pro"/>
              </a:rPr>
            </a:br>
            <a:r>
              <a:rPr lang="en-AU" sz="1500" b="1" spc="40" dirty="0">
                <a:solidFill>
                  <a:schemeClr val="tx1"/>
                </a:solidFill>
                <a:latin typeface="+mj-lt"/>
                <a:ea typeface="Open Sans"/>
                <a:cs typeface="Open Sans"/>
                <a:sym typeface="Source Sans Pro"/>
              </a:rPr>
              <a:t>EQUITY</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an Outcome </a:t>
            </a:r>
          </a:p>
        </p:txBody>
      </p:sp>
      <p:pic>
        <p:nvPicPr>
          <p:cNvPr id="13" name="Picture 12">
            <a:extLst>
              <a:ext uri="{FF2B5EF4-FFF2-40B4-BE49-F238E27FC236}">
                <a16:creationId xmlns:a16="http://schemas.microsoft.com/office/drawing/2014/main" id="{20413A24-18A4-4545-B37A-620A79953EF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80000" y="1303200"/>
            <a:ext cx="2203890" cy="1373058"/>
          </a:xfrm>
          <a:prstGeom prst="rect">
            <a:avLst/>
          </a:prstGeom>
        </p:spPr>
      </p:pic>
    </p:spTree>
    <p:extLst>
      <p:ext uri="{BB962C8B-B14F-4D97-AF65-F5344CB8AC3E}">
        <p14:creationId xmlns:p14="http://schemas.microsoft.com/office/powerpoint/2010/main" val="128493239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ack Page">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03194F60-5526-5B42-BFF4-E03CEC64F83A}"/>
              </a:ext>
            </a:extLst>
          </p:cNvPr>
          <p:cNvSpPr>
            <a:spLocks noGrp="1"/>
          </p:cNvSpPr>
          <p:nvPr>
            <p:ph type="pic" sz="quarter" idx="10"/>
          </p:nvPr>
        </p:nvSpPr>
        <p:spPr>
          <a:xfrm>
            <a:off x="0" y="0"/>
            <a:ext cx="5656263" cy="5143500"/>
          </a:xfrm>
          <a:prstGeom prst="rect">
            <a:avLst/>
          </a:prstGeom>
          <a:solidFill>
            <a:schemeClr val="tx1"/>
          </a:solidFill>
        </p:spPr>
        <p:txBody>
          <a:bodyPr/>
          <a:lstStyle/>
          <a:p>
            <a:r>
              <a:rPr lang="en-GB" dirty="0"/>
              <a:t>Click icon to add picture</a:t>
            </a:r>
            <a:endParaRPr lang="en-US" dirty="0"/>
          </a:p>
        </p:txBody>
      </p:sp>
      <p:sp>
        <p:nvSpPr>
          <p:cNvPr id="15" name="Title 10">
            <a:extLst>
              <a:ext uri="{FF2B5EF4-FFF2-40B4-BE49-F238E27FC236}">
                <a16:creationId xmlns:a16="http://schemas.microsoft.com/office/drawing/2014/main" id="{24A13B6E-61BB-B041-A203-3630C7182244}"/>
              </a:ext>
            </a:extLst>
          </p:cNvPr>
          <p:cNvSpPr>
            <a:spLocks noGrp="1"/>
          </p:cNvSpPr>
          <p:nvPr>
            <p:ph type="title" hasCustomPrompt="1"/>
          </p:nvPr>
        </p:nvSpPr>
        <p:spPr>
          <a:xfrm>
            <a:off x="381600" y="475200"/>
            <a:ext cx="4820239" cy="388400"/>
          </a:xfrm>
          <a:prstGeom prst="rect">
            <a:avLst/>
          </a:prstGeom>
        </p:spPr>
        <p:txBody>
          <a:bodyPr/>
          <a:lstStyle>
            <a:lvl1pPr>
              <a:defRPr sz="2200" b="0" i="0">
                <a:solidFill>
                  <a:schemeClr val="bg1"/>
                </a:solidFill>
                <a:latin typeface="Arial Black" panose="020B0604020202020204" pitchFamily="34" charset="0"/>
                <a:cs typeface="Arial" panose="020B0604020202020204" pitchFamily="34" charset="0"/>
              </a:defRPr>
            </a:lvl1pPr>
          </a:lstStyle>
          <a:p>
            <a:r>
              <a:rPr lang="en-GB"/>
              <a:t>Contact</a:t>
            </a:r>
            <a:endParaRPr lang="en-US"/>
          </a:p>
        </p:txBody>
      </p:sp>
      <p:sp>
        <p:nvSpPr>
          <p:cNvPr id="11" name="Google Shape;102;p25">
            <a:extLst>
              <a:ext uri="{FF2B5EF4-FFF2-40B4-BE49-F238E27FC236}">
                <a16:creationId xmlns:a16="http://schemas.microsoft.com/office/drawing/2014/main" id="{9B55F656-350F-2240-B7B3-97CF1B55892B}"/>
              </a:ext>
            </a:extLst>
          </p:cNvPr>
          <p:cNvSpPr txBox="1"/>
          <p:nvPr userDrawn="1"/>
        </p:nvSpPr>
        <p:spPr>
          <a:xfrm>
            <a:off x="5923280" y="3044366"/>
            <a:ext cx="2858941" cy="1057952"/>
          </a:xfrm>
          <a:prstGeom prst="rect">
            <a:avLst/>
          </a:prstGeom>
          <a:noFill/>
          <a:ln>
            <a:noFill/>
          </a:ln>
        </p:spPr>
        <p:txBody>
          <a:bodyPr spcFirstLastPara="1" wrap="square" lIns="91425" tIns="91425" rIns="91425" bIns="91425" anchor="t" anchorCtr="0">
            <a:spAutoFit/>
          </a:bodyPr>
          <a:lstStyle/>
          <a:p>
            <a:pPr algn="r">
              <a:lnSpc>
                <a:spcPct val="115000"/>
              </a:lnSpc>
              <a:spcAft>
                <a:spcPts val="600"/>
              </a:spcAft>
            </a:pPr>
            <a:r>
              <a:rPr lang="en-AU" sz="1500" b="1" spc="40" dirty="0">
                <a:solidFill>
                  <a:schemeClr val="tx1"/>
                </a:solidFill>
                <a:latin typeface="+mj-lt"/>
                <a:ea typeface="Open Sans"/>
                <a:cs typeface="Open Sans"/>
                <a:sym typeface="Source Sans Pro"/>
              </a:rPr>
              <a:t>DIVERSITY</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 Number </a:t>
            </a:r>
            <a:r>
              <a:rPr lang="en-AU" sz="1500" b="1" spc="40" dirty="0">
                <a:solidFill>
                  <a:schemeClr val="tx1"/>
                </a:solidFill>
                <a:latin typeface="+mj-lt"/>
                <a:ea typeface="Open Sans"/>
                <a:cs typeface="Open Sans"/>
                <a:sym typeface="Source Sans Pro"/>
              </a:rPr>
              <a:t>INCLUSION</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 Process</a:t>
            </a:r>
            <a:br>
              <a:rPr lang="en-AU" sz="1500" b="1" spc="10" dirty="0">
                <a:solidFill>
                  <a:schemeClr val="tx1"/>
                </a:solidFill>
                <a:latin typeface="Arial" panose="020B0604020202020204" pitchFamily="34" charset="0"/>
                <a:ea typeface="Open Sans"/>
                <a:cs typeface="Open Sans"/>
                <a:sym typeface="Source Sans Pro"/>
              </a:rPr>
            </a:br>
            <a:r>
              <a:rPr lang="en-AU" sz="1500" b="1" spc="40" dirty="0">
                <a:solidFill>
                  <a:schemeClr val="tx1"/>
                </a:solidFill>
                <a:latin typeface="+mj-lt"/>
                <a:ea typeface="Open Sans"/>
                <a:cs typeface="Open Sans"/>
                <a:sym typeface="Source Sans Pro"/>
              </a:rPr>
              <a:t>EQUITY</a:t>
            </a:r>
            <a:r>
              <a:rPr lang="en-AU" sz="1500" b="1" spc="10" dirty="0">
                <a:solidFill>
                  <a:schemeClr val="tx1"/>
                </a:solidFill>
                <a:latin typeface="Arial" panose="020B0604020202020204" pitchFamily="34" charset="0"/>
                <a:ea typeface="Open Sans"/>
                <a:cs typeface="Open Sans"/>
                <a:sym typeface="Source Sans Pro"/>
              </a:rPr>
              <a:t> </a:t>
            </a:r>
            <a:r>
              <a:rPr lang="en-AU" sz="1500" i="1" spc="10" dirty="0">
                <a:solidFill>
                  <a:schemeClr val="tx1"/>
                </a:solidFill>
                <a:latin typeface="Arial" panose="020B0604020202020204" pitchFamily="34" charset="0"/>
                <a:ea typeface="Open Sans"/>
                <a:cs typeface="Open Sans"/>
                <a:sym typeface="Source Sans Pro"/>
              </a:rPr>
              <a:t>is an Outcome </a:t>
            </a:r>
          </a:p>
        </p:txBody>
      </p:sp>
      <p:pic>
        <p:nvPicPr>
          <p:cNvPr id="13" name="Picture 12">
            <a:extLst>
              <a:ext uri="{FF2B5EF4-FFF2-40B4-BE49-F238E27FC236}">
                <a16:creationId xmlns:a16="http://schemas.microsoft.com/office/drawing/2014/main" id="{20413A24-18A4-4545-B37A-620A79953E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480000" y="1303200"/>
            <a:ext cx="2203890" cy="1373058"/>
          </a:xfrm>
          <a:prstGeom prst="rect">
            <a:avLst/>
          </a:prstGeom>
        </p:spPr>
      </p:pic>
      <p:sp>
        <p:nvSpPr>
          <p:cNvPr id="17" name="Text Placeholder 2">
            <a:extLst>
              <a:ext uri="{FF2B5EF4-FFF2-40B4-BE49-F238E27FC236}">
                <a16:creationId xmlns:a16="http://schemas.microsoft.com/office/drawing/2014/main" id="{94967791-E031-234A-8677-9E86F0D250BC}"/>
              </a:ext>
            </a:extLst>
          </p:cNvPr>
          <p:cNvSpPr>
            <a:spLocks noGrp="1"/>
          </p:cNvSpPr>
          <p:nvPr>
            <p:ph type="body" sz="quarter" idx="11" hasCustomPrompt="1"/>
          </p:nvPr>
        </p:nvSpPr>
        <p:spPr>
          <a:xfrm>
            <a:off x="381600" y="1246187"/>
            <a:ext cx="3790350" cy="2225675"/>
          </a:xfrm>
          <a:prstGeom prst="rect">
            <a:avLst/>
          </a:prstGeom>
        </p:spPr>
        <p:txBody>
          <a:bodyPr/>
          <a:lstStyle>
            <a:lvl1pPr>
              <a:defRPr>
                <a:solidFill>
                  <a:schemeClr val="bg1"/>
                </a:solidFill>
              </a:defRPr>
            </a:lvl1pPr>
          </a:lstStyle>
          <a:p>
            <a:pPr marL="0" lvl="0" indent="0" algn="l" rtl="0">
              <a:lnSpc>
                <a:spcPct val="114000"/>
              </a:lnSpc>
              <a:spcBef>
                <a:spcPts val="0"/>
              </a:spcBef>
              <a:spcAft>
                <a:spcPts val="500"/>
              </a:spcAft>
              <a:buNone/>
            </a:pPr>
            <a:r>
              <a:rPr lang="en" sz="1400" spc="40">
                <a:solidFill>
                  <a:schemeClr val="bg1"/>
                </a:solidFill>
                <a:latin typeface="Arial" panose="020B0604020202020204" pitchFamily="34" charset="0"/>
                <a:ea typeface="Open Sans"/>
                <a:cs typeface="Open Sans"/>
                <a:sym typeface="Open Sans"/>
              </a:rPr>
              <a:t>Contact Name</a:t>
            </a:r>
            <a:br>
              <a:rPr lang="en" sz="1400" spc="40">
                <a:solidFill>
                  <a:schemeClr val="bg1"/>
                </a:solidFill>
                <a:latin typeface="Arial" panose="020B0604020202020204" pitchFamily="34" charset="0"/>
                <a:ea typeface="Open Sans"/>
                <a:cs typeface="Open Sans"/>
                <a:sym typeface="Open Sans"/>
              </a:rPr>
            </a:br>
            <a:r>
              <a:rPr lang="en" sz="1400" b="1" spc="40">
                <a:solidFill>
                  <a:schemeClr val="bg1"/>
                </a:solidFill>
                <a:latin typeface="Arial" panose="020B0604020202020204" pitchFamily="34" charset="0"/>
                <a:ea typeface="Open Sans"/>
                <a:cs typeface="Open Sans"/>
                <a:sym typeface="Open Sans"/>
              </a:rPr>
              <a:t>Phone</a:t>
            </a:r>
            <a:r>
              <a:rPr lang="en" sz="1400" spc="40">
                <a:solidFill>
                  <a:schemeClr val="bg1"/>
                </a:solidFill>
                <a:latin typeface="Arial" panose="020B0604020202020204" pitchFamily="34" charset="0"/>
                <a:ea typeface="Open Sans"/>
                <a:cs typeface="Open Sans"/>
                <a:sym typeface="Open Sans"/>
              </a:rPr>
              <a:t> (02) </a:t>
            </a:r>
            <a:r>
              <a:rPr lang="en" sz="1400" spc="40" err="1">
                <a:solidFill>
                  <a:schemeClr val="bg1"/>
                </a:solidFill>
                <a:latin typeface="Arial" panose="020B0604020202020204" pitchFamily="34" charset="0"/>
                <a:ea typeface="Open Sans"/>
                <a:cs typeface="Open Sans"/>
                <a:sym typeface="Open Sans"/>
              </a:rPr>
              <a:t>xxxx</a:t>
            </a:r>
            <a:r>
              <a:rPr lang="en" sz="1400" spc="40">
                <a:solidFill>
                  <a:schemeClr val="bg1"/>
                </a:solidFill>
                <a:latin typeface="Arial" panose="020B0604020202020204" pitchFamily="34" charset="0"/>
                <a:ea typeface="Open Sans"/>
                <a:cs typeface="Open Sans"/>
                <a:sym typeface="Open Sans"/>
              </a:rPr>
              <a:t> </a:t>
            </a:r>
            <a:r>
              <a:rPr lang="en" sz="1400" spc="40" err="1">
                <a:solidFill>
                  <a:schemeClr val="bg1"/>
                </a:solidFill>
                <a:latin typeface="Arial" panose="020B0604020202020204" pitchFamily="34" charset="0"/>
                <a:ea typeface="Open Sans"/>
                <a:cs typeface="Open Sans"/>
                <a:sym typeface="Open Sans"/>
              </a:rPr>
              <a:t>xxxx</a:t>
            </a:r>
            <a:br>
              <a:rPr lang="en" sz="1400" spc="40">
                <a:solidFill>
                  <a:schemeClr val="bg1"/>
                </a:solidFill>
                <a:latin typeface="Arial" panose="020B0604020202020204" pitchFamily="34" charset="0"/>
                <a:ea typeface="Open Sans"/>
                <a:cs typeface="Open Sans"/>
                <a:sym typeface="Open Sans"/>
              </a:rPr>
            </a:br>
            <a:r>
              <a:rPr lang="en" sz="1400" b="1" spc="40">
                <a:solidFill>
                  <a:schemeClr val="bg1"/>
                </a:solidFill>
                <a:latin typeface="Arial" panose="020B0604020202020204" pitchFamily="34" charset="0"/>
                <a:ea typeface="Open Sans"/>
                <a:cs typeface="Open Sans"/>
                <a:sym typeface="Open Sans"/>
              </a:rPr>
              <a:t>Email</a:t>
            </a:r>
            <a:r>
              <a:rPr lang="en" sz="1400" spc="40">
                <a:solidFill>
                  <a:schemeClr val="bg1"/>
                </a:solidFill>
                <a:latin typeface="Arial" panose="020B0604020202020204" pitchFamily="34" charset="0"/>
                <a:ea typeface="Open Sans"/>
                <a:cs typeface="Open Sans"/>
                <a:sym typeface="Open Sans"/>
              </a:rPr>
              <a:t> </a:t>
            </a:r>
            <a:r>
              <a:rPr lang="en" sz="1400" spc="40">
                <a:solidFill>
                  <a:schemeClr val="bg1"/>
                </a:solidFill>
                <a:latin typeface="Arial" panose="020B0604020202020204" pitchFamily="34" charset="0"/>
                <a:ea typeface="Open Sans"/>
                <a:cs typeface="Open Sans"/>
                <a:sym typeface="Open Sans"/>
                <a:hlinkClick r:id="rId3">
                  <a:extLst>
                    <a:ext uri="{A12FA001-AC4F-418D-AE19-62706E023703}">
                      <ahyp:hlinkClr xmlns:ahyp="http://schemas.microsoft.com/office/drawing/2018/hyperlinkcolor" val="tx"/>
                    </a:ext>
                  </a:extLst>
                </a:hlinkClick>
              </a:rPr>
              <a:t>name.surname@cfid.org.au</a:t>
            </a:r>
            <a:br>
              <a:rPr lang="en" sz="1400" spc="40">
                <a:solidFill>
                  <a:schemeClr val="bg1"/>
                </a:solidFill>
                <a:latin typeface="Arial" panose="020B0604020202020204" pitchFamily="34" charset="0"/>
                <a:ea typeface="Open Sans"/>
                <a:cs typeface="Open Sans"/>
                <a:sym typeface="Open Sans"/>
              </a:rPr>
            </a:br>
            <a:r>
              <a:rPr lang="en" sz="1400" b="1" spc="40" err="1">
                <a:solidFill>
                  <a:schemeClr val="bg1"/>
                </a:solidFill>
                <a:latin typeface="Arial" panose="020B0604020202020204" pitchFamily="34" charset="0"/>
                <a:ea typeface="Open Sans"/>
                <a:cs typeface="Open Sans"/>
                <a:sym typeface="Open Sans"/>
              </a:rPr>
              <a:t>centreforinclusivedesign.org</a:t>
            </a:r>
            <a:endParaRPr lang="en" sz="1400" b="1" spc="40">
              <a:solidFill>
                <a:schemeClr val="bg1"/>
              </a:solidFill>
              <a:latin typeface="Arial" panose="020B0604020202020204" pitchFamily="34" charset="0"/>
              <a:ea typeface="Open Sans"/>
              <a:cs typeface="Open Sans"/>
              <a:sym typeface="Open Sans"/>
            </a:endParaRPr>
          </a:p>
          <a:p>
            <a:pPr>
              <a:lnSpc>
                <a:spcPct val="114000"/>
              </a:lnSpc>
              <a:spcAft>
                <a:spcPts val="500"/>
              </a:spcAft>
            </a:pPr>
            <a:r>
              <a:rPr lang="en-AU" sz="1400">
                <a:solidFill>
                  <a:schemeClr val="bg1"/>
                </a:solidFill>
                <a:latin typeface="Arial" panose="020B0604020202020204" pitchFamily="34" charset="0"/>
                <a:ea typeface="Open Sans"/>
                <a:cs typeface="Open Sans"/>
                <a:sym typeface="Open Sans"/>
              </a:rPr>
              <a:t>Centre for Inclusive Design is a member</a:t>
            </a:r>
            <a:br>
              <a:rPr lang="en-AU" sz="1400">
                <a:solidFill>
                  <a:schemeClr val="bg1"/>
                </a:solidFill>
                <a:latin typeface="Arial" panose="020B0604020202020204" pitchFamily="34" charset="0"/>
                <a:ea typeface="Open Sans"/>
                <a:cs typeface="Open Sans"/>
                <a:sym typeface="Open Sans"/>
              </a:rPr>
            </a:br>
            <a:r>
              <a:rPr lang="en-AU" sz="1400">
                <a:solidFill>
                  <a:schemeClr val="bg1"/>
                </a:solidFill>
                <a:latin typeface="Arial" panose="020B0604020202020204" pitchFamily="34" charset="0"/>
                <a:ea typeface="Open Sans"/>
                <a:cs typeface="Open Sans"/>
                <a:sym typeface="Open Sans"/>
              </a:rPr>
              <a:t>of the World-Wide-WEB Consortium (W3C Chapter) and the International Association of Accessibility Professionals (IAAP). </a:t>
            </a:r>
          </a:p>
        </p:txBody>
      </p:sp>
    </p:spTree>
    <p:extLst>
      <p:ext uri="{BB962C8B-B14F-4D97-AF65-F5344CB8AC3E}">
        <p14:creationId xmlns:p14="http://schemas.microsoft.com/office/powerpoint/2010/main" val="428516406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9FAC-2F18-4C2D-AA52-8282A2A143D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6124998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Young man with disability smiling at an older man. Both are visibly happy. ">
            <a:extLst>
              <a:ext uri="{FF2B5EF4-FFF2-40B4-BE49-F238E27FC236}">
                <a16:creationId xmlns:a16="http://schemas.microsoft.com/office/drawing/2014/main" id="{F9363578-F381-2E4E-96FA-9DD39E55B4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65467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3394-ADF6-D74C-9398-EF6E13081BC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524221" y="397113"/>
            <a:ext cx="1151355" cy="717312"/>
          </a:xfrm>
          <a:prstGeom prst="rect">
            <a:avLst/>
          </a:prstGeom>
        </p:spPr>
      </p:pic>
      <p:sp>
        <p:nvSpPr>
          <p:cNvPr id="11" name="Title 10">
            <a:extLst>
              <a:ext uri="{FF2B5EF4-FFF2-40B4-BE49-F238E27FC236}">
                <a16:creationId xmlns:a16="http://schemas.microsoft.com/office/drawing/2014/main" id="{0336BFD9-1883-D94D-887C-6955A0865C08}"/>
              </a:ext>
            </a:extLst>
          </p:cNvPr>
          <p:cNvSpPr>
            <a:spLocks noGrp="1"/>
          </p:cNvSpPr>
          <p:nvPr>
            <p:ph type="title" hasCustomPrompt="1"/>
          </p:nvPr>
        </p:nvSpPr>
        <p:spPr>
          <a:xfrm>
            <a:off x="6292516" y="1722650"/>
            <a:ext cx="2383060" cy="993775"/>
          </a:xfrm>
          <a:prstGeom prst="rect">
            <a:avLst/>
          </a:prstGeom>
        </p:spPr>
        <p:txBody>
          <a:bodyPr/>
          <a:lstStyle>
            <a:lvl1pPr algn="r">
              <a:defRPr/>
            </a:lvl1pPr>
          </a:lstStyle>
          <a:p>
            <a:r>
              <a:rPr lang="en-GB"/>
              <a:t>Proposal Name</a:t>
            </a:r>
            <a:endParaRPr lang="en-US"/>
          </a:p>
        </p:txBody>
      </p:sp>
    </p:spTree>
    <p:extLst>
      <p:ext uri="{BB962C8B-B14F-4D97-AF65-F5344CB8AC3E}">
        <p14:creationId xmlns:p14="http://schemas.microsoft.com/office/powerpoint/2010/main" val="3750785708"/>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84925A-DD4C-4B08-AC6F-C6956FF20C4A}"/>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66C9FAC-2F18-4C2D-AA52-8282A2A143D2}"/>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Tree>
    <p:extLst>
      <p:ext uri="{BB962C8B-B14F-4D97-AF65-F5344CB8AC3E}">
        <p14:creationId xmlns:p14="http://schemas.microsoft.com/office/powerpoint/2010/main" val="107038904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5"/>
        <p:cNvGrpSpPr/>
        <p:nvPr/>
      </p:nvGrpSpPr>
      <p:grpSpPr>
        <a:xfrm>
          <a:off x="0" y="0"/>
          <a:ext cx="0" cy="0"/>
          <a:chOff x="0" y="0"/>
          <a:chExt cx="0" cy="0"/>
        </a:xfrm>
      </p:grpSpPr>
      <p:sp>
        <p:nvSpPr>
          <p:cNvPr id="13" name="Title 10">
            <a:extLst>
              <a:ext uri="{FF2B5EF4-FFF2-40B4-BE49-F238E27FC236}">
                <a16:creationId xmlns:a16="http://schemas.microsoft.com/office/drawing/2014/main" id="{D065B5F7-40FF-6D4C-BAB9-5A71767E4949}"/>
              </a:ext>
            </a:extLst>
          </p:cNvPr>
          <p:cNvSpPr>
            <a:spLocks noGrp="1"/>
          </p:cNvSpPr>
          <p:nvPr>
            <p:ph type="title" hasCustomPrompt="1"/>
          </p:nvPr>
        </p:nvSpPr>
        <p:spPr>
          <a:xfrm>
            <a:off x="383357" y="516701"/>
            <a:ext cx="4820239" cy="385272"/>
          </a:xfrm>
          <a:prstGeom prst="rect">
            <a:avLst/>
          </a:prstGeom>
        </p:spPr>
        <p:txBody>
          <a:bodyPr/>
          <a:lstStyle>
            <a:lvl1pPr>
              <a:defRPr sz="2000" b="0" i="0">
                <a:latin typeface="Arial" panose="020B0604020202020204" pitchFamily="34" charset="0"/>
                <a:cs typeface="Arial" panose="020B0604020202020204" pitchFamily="34" charset="0"/>
              </a:defRPr>
            </a:lvl1pPr>
          </a:lstStyle>
          <a:p>
            <a:r>
              <a:rPr lang="en-GB"/>
              <a:t>Edit Title</a:t>
            </a:r>
            <a:endParaRPr lang="en-US"/>
          </a:p>
        </p:txBody>
      </p:sp>
      <p:sp>
        <p:nvSpPr>
          <p:cNvPr id="16" name="Text Placeholder 14">
            <a:extLst>
              <a:ext uri="{FF2B5EF4-FFF2-40B4-BE49-F238E27FC236}">
                <a16:creationId xmlns:a16="http://schemas.microsoft.com/office/drawing/2014/main" id="{54F05BE5-7381-664F-9639-3C9A9F28F063}"/>
              </a:ext>
            </a:extLst>
          </p:cNvPr>
          <p:cNvSpPr>
            <a:spLocks noGrp="1"/>
          </p:cNvSpPr>
          <p:nvPr>
            <p:ph type="body" sz="quarter" idx="10"/>
          </p:nvPr>
        </p:nvSpPr>
        <p:spPr>
          <a:xfrm>
            <a:off x="383356" y="1055399"/>
            <a:ext cx="6733881" cy="1320156"/>
          </a:xfrm>
          <a:prstGeom prst="rect">
            <a:avLst/>
          </a:prstGeom>
        </p:spPr>
        <p:txBody>
          <a:bodyPr/>
          <a:lstStyle>
            <a:lvl1pPr>
              <a:lnSpc>
                <a:spcPts val="1640"/>
              </a:lnSpc>
              <a:spcAft>
                <a:spcPts val="300"/>
              </a:spcAft>
              <a:defRPr sz="1200" b="0" i="0" spc="20" baseline="0">
                <a:latin typeface="Arial" panose="020B0604020202020204" pitchFamily="34" charset="0"/>
                <a:cs typeface="Arial" panose="020B0604020202020204" pitchFamily="34" charset="0"/>
              </a:defRPr>
            </a:lvl1pPr>
            <a:lvl2pPr>
              <a:spcAft>
                <a:spcPts val="200"/>
              </a:spcAft>
              <a:defRPr sz="1000" b="0" i="1" spc="20" baseline="0">
                <a:latin typeface="Arial" panose="020B0604020202020204" pitchFamily="34" charset="0"/>
                <a:cs typeface="Arial" panose="020B0604020202020204" pitchFamily="34" charset="0"/>
              </a:defRPr>
            </a:lvl2pPr>
            <a:lvl3pPr>
              <a:spcAft>
                <a:spcPts val="150"/>
              </a:spcAft>
              <a:defRPr sz="900" b="0" i="1" spc="20" baseline="0">
                <a:latin typeface="Arial" panose="020B0604020202020204" pitchFamily="34" charset="0"/>
                <a:cs typeface="Arial" panose="020B0604020202020204" pitchFamily="34" charset="0"/>
              </a:defRPr>
            </a:lvl3pPr>
            <a:lvl4pPr>
              <a:defRPr>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p:txBody>
      </p:sp>
      <p:sp>
        <p:nvSpPr>
          <p:cNvPr id="15" name="Text Placeholder 14">
            <a:extLst>
              <a:ext uri="{FF2B5EF4-FFF2-40B4-BE49-F238E27FC236}">
                <a16:creationId xmlns:a16="http://schemas.microsoft.com/office/drawing/2014/main" id="{D7BFAEEC-7F06-574F-AD76-582A39F05F75}"/>
              </a:ext>
            </a:extLst>
          </p:cNvPr>
          <p:cNvSpPr>
            <a:spLocks noGrp="1"/>
          </p:cNvSpPr>
          <p:nvPr>
            <p:ph type="body" sz="quarter" idx="11" hasCustomPrompt="1"/>
          </p:nvPr>
        </p:nvSpPr>
        <p:spPr>
          <a:xfrm>
            <a:off x="382588" y="3279775"/>
            <a:ext cx="2001837" cy="1235075"/>
          </a:xfrm>
          <a:prstGeom prst="rect">
            <a:avLst/>
          </a:prstGeom>
        </p:spPr>
        <p:txBody>
          <a:bodyPr/>
          <a:lstStyle>
            <a:lvl1pPr algn="ctr">
              <a:spcAft>
                <a:spcPts val="300"/>
              </a:spcAft>
              <a:defRPr lang="en-GB" sz="1200" b="0" i="1" u="none" strike="noStrike" cap="none" dirty="0" smtClean="0">
                <a:solidFill>
                  <a:srgbClr val="199B77"/>
                </a:solidFill>
                <a:latin typeface="Arial" panose="020B0604020202020204" pitchFamily="34" charset="0"/>
                <a:ea typeface="+mj-ea"/>
                <a:cs typeface="+mj-cs"/>
                <a:sym typeface="Arial"/>
              </a:defRPr>
            </a:lvl1pPr>
            <a:lvl2pPr algn="ctr">
              <a:defRPr lang="en-GB" sz="900" b="0" i="1" u="none" strike="noStrike" cap="none" dirty="0" smtClean="0">
                <a:solidFill>
                  <a:schemeClr val="dk1"/>
                </a:solidFill>
                <a:latin typeface="Arial" panose="020B0604020202020204" pitchFamily="34" charset="0"/>
                <a:ea typeface="Open Sans" panose="020B0606030504020204" pitchFamily="34" charset="0"/>
                <a:cs typeface="Open Sans" panose="020B0606030504020204" pitchFamily="34" charset="0"/>
                <a:sym typeface="Arial"/>
              </a:defRPr>
            </a:lvl2pPr>
            <a:lvl3pPr algn="ctr">
              <a:defRPr/>
            </a:lvl3pPr>
            <a:lvl4pPr algn="ctr">
              <a:defRPr/>
            </a:lvl4pPr>
            <a:lvl5pPr algn="ctr">
              <a:defRPr/>
            </a:lvl5pPr>
          </a:lstStyle>
          <a:p>
            <a:pPr lvl="0"/>
            <a:r>
              <a:rPr lang="en-GB"/>
              <a:t>Edit Master Heading</a:t>
            </a:r>
          </a:p>
          <a:p>
            <a:pPr lvl="1"/>
            <a:r>
              <a:rPr lang="en-GB"/>
              <a:t>Second level</a:t>
            </a:r>
          </a:p>
        </p:txBody>
      </p:sp>
      <p:sp>
        <p:nvSpPr>
          <p:cNvPr id="19" name="Text Placeholder 14">
            <a:extLst>
              <a:ext uri="{FF2B5EF4-FFF2-40B4-BE49-F238E27FC236}">
                <a16:creationId xmlns:a16="http://schemas.microsoft.com/office/drawing/2014/main" id="{5198668D-B456-1140-832C-801285D7D8EB}"/>
              </a:ext>
            </a:extLst>
          </p:cNvPr>
          <p:cNvSpPr>
            <a:spLocks noGrp="1"/>
          </p:cNvSpPr>
          <p:nvPr>
            <p:ph type="body" sz="quarter" idx="12" hasCustomPrompt="1"/>
          </p:nvPr>
        </p:nvSpPr>
        <p:spPr>
          <a:xfrm>
            <a:off x="2475338" y="3279775"/>
            <a:ext cx="2001837" cy="1235075"/>
          </a:xfrm>
          <a:prstGeom prst="rect">
            <a:avLst/>
          </a:prstGeom>
        </p:spPr>
        <p:txBody>
          <a:bodyPr/>
          <a:lstStyle>
            <a:lvl1pPr algn="ctr">
              <a:spcAft>
                <a:spcPts val="300"/>
              </a:spcAft>
              <a:defRPr lang="en-GB" sz="1200" b="0" i="1" u="none" strike="noStrike" cap="none" dirty="0" smtClean="0">
                <a:solidFill>
                  <a:srgbClr val="199B77"/>
                </a:solidFill>
                <a:latin typeface="Arial" panose="020B0604020202020204" pitchFamily="34" charset="0"/>
                <a:ea typeface="+mj-ea"/>
                <a:cs typeface="+mj-cs"/>
                <a:sym typeface="Arial"/>
              </a:defRPr>
            </a:lvl1pPr>
            <a:lvl2pPr algn="ctr">
              <a:defRPr lang="en-GB" sz="900" b="0" i="1" u="none" strike="noStrike" cap="none" dirty="0" smtClean="0">
                <a:solidFill>
                  <a:schemeClr val="dk1"/>
                </a:solidFill>
                <a:latin typeface="Arial" panose="020B0604020202020204" pitchFamily="34" charset="0"/>
                <a:ea typeface="Open Sans" panose="020B0606030504020204" pitchFamily="34" charset="0"/>
                <a:cs typeface="Open Sans" panose="020B0606030504020204" pitchFamily="34" charset="0"/>
                <a:sym typeface="Arial"/>
              </a:defRPr>
            </a:lvl2pPr>
            <a:lvl3pPr algn="ctr">
              <a:defRPr/>
            </a:lvl3pPr>
            <a:lvl4pPr algn="ctr">
              <a:defRPr/>
            </a:lvl4pPr>
            <a:lvl5pPr algn="ctr">
              <a:defRPr/>
            </a:lvl5pPr>
          </a:lstStyle>
          <a:p>
            <a:pPr lvl="0"/>
            <a:r>
              <a:rPr lang="en-GB"/>
              <a:t>Edit Master Heading</a:t>
            </a:r>
          </a:p>
          <a:p>
            <a:pPr lvl="1"/>
            <a:r>
              <a:rPr lang="en-GB"/>
              <a:t>Second level</a:t>
            </a:r>
          </a:p>
        </p:txBody>
      </p:sp>
      <p:sp>
        <p:nvSpPr>
          <p:cNvPr id="20" name="Text Placeholder 14">
            <a:extLst>
              <a:ext uri="{FF2B5EF4-FFF2-40B4-BE49-F238E27FC236}">
                <a16:creationId xmlns:a16="http://schemas.microsoft.com/office/drawing/2014/main" id="{BB7BD20E-C3BC-7F43-BF6D-BC16DAE57CA3}"/>
              </a:ext>
            </a:extLst>
          </p:cNvPr>
          <p:cNvSpPr>
            <a:spLocks noGrp="1"/>
          </p:cNvSpPr>
          <p:nvPr>
            <p:ph type="body" sz="quarter" idx="13" hasCustomPrompt="1"/>
          </p:nvPr>
        </p:nvSpPr>
        <p:spPr>
          <a:xfrm>
            <a:off x="4568088" y="3279775"/>
            <a:ext cx="2001837" cy="1235075"/>
          </a:xfrm>
          <a:prstGeom prst="rect">
            <a:avLst/>
          </a:prstGeom>
        </p:spPr>
        <p:txBody>
          <a:bodyPr/>
          <a:lstStyle>
            <a:lvl1pPr algn="ctr">
              <a:spcAft>
                <a:spcPts val="300"/>
              </a:spcAft>
              <a:defRPr lang="en-GB" sz="1200" b="0" i="1" u="none" strike="noStrike" cap="none" dirty="0" smtClean="0">
                <a:solidFill>
                  <a:srgbClr val="199B77"/>
                </a:solidFill>
                <a:latin typeface="Arial" panose="020B0604020202020204" pitchFamily="34" charset="0"/>
                <a:ea typeface="+mj-ea"/>
                <a:cs typeface="+mj-cs"/>
                <a:sym typeface="Arial"/>
              </a:defRPr>
            </a:lvl1pPr>
            <a:lvl2pPr algn="ctr">
              <a:defRPr lang="en-GB" sz="900" b="0" i="1" u="none" strike="noStrike" cap="none" dirty="0" smtClean="0">
                <a:solidFill>
                  <a:schemeClr val="dk1"/>
                </a:solidFill>
                <a:latin typeface="Arial" panose="020B0604020202020204" pitchFamily="34" charset="0"/>
                <a:ea typeface="Open Sans" panose="020B0606030504020204" pitchFamily="34" charset="0"/>
                <a:cs typeface="Open Sans" panose="020B0606030504020204" pitchFamily="34" charset="0"/>
                <a:sym typeface="Arial"/>
              </a:defRPr>
            </a:lvl2pPr>
            <a:lvl3pPr algn="ctr">
              <a:defRPr/>
            </a:lvl3pPr>
            <a:lvl4pPr algn="ctr">
              <a:defRPr/>
            </a:lvl4pPr>
            <a:lvl5pPr algn="ctr">
              <a:defRPr/>
            </a:lvl5pPr>
          </a:lstStyle>
          <a:p>
            <a:pPr lvl="0"/>
            <a:r>
              <a:rPr lang="en-GB"/>
              <a:t>Edit Master Heading</a:t>
            </a:r>
          </a:p>
          <a:p>
            <a:pPr lvl="1"/>
            <a:r>
              <a:rPr lang="en-GB"/>
              <a:t>Second level</a:t>
            </a:r>
          </a:p>
        </p:txBody>
      </p:sp>
      <p:sp>
        <p:nvSpPr>
          <p:cNvPr id="21" name="Text Placeholder 14">
            <a:extLst>
              <a:ext uri="{FF2B5EF4-FFF2-40B4-BE49-F238E27FC236}">
                <a16:creationId xmlns:a16="http://schemas.microsoft.com/office/drawing/2014/main" id="{53702FF2-97E8-1340-A227-5082C1E8E374}"/>
              </a:ext>
            </a:extLst>
          </p:cNvPr>
          <p:cNvSpPr>
            <a:spLocks noGrp="1"/>
          </p:cNvSpPr>
          <p:nvPr>
            <p:ph type="body" sz="quarter" idx="14" hasCustomPrompt="1"/>
          </p:nvPr>
        </p:nvSpPr>
        <p:spPr>
          <a:xfrm>
            <a:off x="6660839" y="3279775"/>
            <a:ext cx="2001837" cy="1235075"/>
          </a:xfrm>
          <a:prstGeom prst="rect">
            <a:avLst/>
          </a:prstGeom>
        </p:spPr>
        <p:txBody>
          <a:bodyPr/>
          <a:lstStyle>
            <a:lvl1pPr algn="ctr">
              <a:spcAft>
                <a:spcPts val="300"/>
              </a:spcAft>
              <a:defRPr lang="en-GB" sz="1200" b="0" i="1" u="none" strike="noStrike" cap="none" dirty="0" smtClean="0">
                <a:solidFill>
                  <a:srgbClr val="199B77"/>
                </a:solidFill>
                <a:latin typeface="Arial" panose="020B0604020202020204" pitchFamily="34" charset="0"/>
                <a:ea typeface="+mj-ea"/>
                <a:cs typeface="+mj-cs"/>
                <a:sym typeface="Arial"/>
              </a:defRPr>
            </a:lvl1pPr>
            <a:lvl2pPr algn="ctr">
              <a:defRPr lang="en-GB" sz="900" b="0" i="1" u="none" strike="noStrike" cap="none" dirty="0" smtClean="0">
                <a:solidFill>
                  <a:schemeClr val="dk1"/>
                </a:solidFill>
                <a:latin typeface="Arial" panose="020B0604020202020204" pitchFamily="34" charset="0"/>
                <a:ea typeface="Open Sans" panose="020B0606030504020204" pitchFamily="34" charset="0"/>
                <a:cs typeface="Open Sans" panose="020B0606030504020204" pitchFamily="34" charset="0"/>
                <a:sym typeface="Arial"/>
              </a:defRPr>
            </a:lvl2pPr>
            <a:lvl3pPr algn="ctr">
              <a:defRPr/>
            </a:lvl3pPr>
            <a:lvl4pPr algn="ctr">
              <a:defRPr/>
            </a:lvl4pPr>
            <a:lvl5pPr algn="ctr">
              <a:defRPr/>
            </a:lvl5pPr>
          </a:lstStyle>
          <a:p>
            <a:pPr lvl="0"/>
            <a:r>
              <a:rPr lang="en-GB"/>
              <a:t>Edit Master Heading</a:t>
            </a:r>
          </a:p>
          <a:p>
            <a:pPr lvl="1"/>
            <a:r>
              <a:rPr lang="en-GB"/>
              <a:t>Second level</a:t>
            </a:r>
          </a:p>
        </p:txBody>
      </p:sp>
    </p:spTree>
    <p:extLst>
      <p:ext uri="{BB962C8B-B14F-4D97-AF65-F5344CB8AC3E}">
        <p14:creationId xmlns:p14="http://schemas.microsoft.com/office/powerpoint/2010/main" val="244071384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47475451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9"/>
        <p:cNvGrpSpPr/>
        <p:nvPr/>
      </p:nvGrpSpPr>
      <p:grpSpPr>
        <a:xfrm>
          <a:off x="0" y="0"/>
          <a:ext cx="0" cy="0"/>
          <a:chOff x="0" y="0"/>
          <a:chExt cx="0" cy="0"/>
        </a:xfrm>
      </p:grpSpPr>
      <p:sp>
        <p:nvSpPr>
          <p:cNvPr id="4" name="Title 3">
            <a:extLst>
              <a:ext uri="{FF2B5EF4-FFF2-40B4-BE49-F238E27FC236}">
                <a16:creationId xmlns:a16="http://schemas.microsoft.com/office/drawing/2014/main" id="{2E8E8BA3-D8E9-0949-9D80-7065D997419E}"/>
              </a:ext>
            </a:extLst>
          </p:cNvPr>
          <p:cNvSpPr>
            <a:spLocks noGrp="1"/>
          </p:cNvSpPr>
          <p:nvPr>
            <p:ph type="title"/>
          </p:nvPr>
        </p:nvSpPr>
        <p:spPr>
          <a:xfrm>
            <a:off x="375889" y="467928"/>
            <a:ext cx="6166160" cy="604127"/>
          </a:xfrm>
          <a:prstGeom prst="rect">
            <a:avLst/>
          </a:prstGeom>
        </p:spPr>
        <p:txBody>
          <a:bodyPr/>
          <a:lstStyle>
            <a:lvl1pPr>
              <a:defRPr sz="2200">
                <a:latin typeface="+mj-lt"/>
              </a:defRPr>
            </a:lvl1pPr>
          </a:lstStyle>
          <a:p>
            <a:r>
              <a:rPr lang="en-GB"/>
              <a:t>Click to edit</a:t>
            </a:r>
            <a:endParaRPr lang="en-US"/>
          </a:p>
        </p:txBody>
      </p:sp>
      <p:sp>
        <p:nvSpPr>
          <p:cNvPr id="5" name="Text Placeholder 14">
            <a:extLst>
              <a:ext uri="{FF2B5EF4-FFF2-40B4-BE49-F238E27FC236}">
                <a16:creationId xmlns:a16="http://schemas.microsoft.com/office/drawing/2014/main" id="{66B3D6B1-7F5E-3941-A16A-6F08658358B6}"/>
              </a:ext>
            </a:extLst>
          </p:cNvPr>
          <p:cNvSpPr>
            <a:spLocks noGrp="1"/>
          </p:cNvSpPr>
          <p:nvPr>
            <p:ph type="body" sz="quarter" idx="18"/>
          </p:nvPr>
        </p:nvSpPr>
        <p:spPr>
          <a:xfrm>
            <a:off x="375889" y="1192500"/>
            <a:ext cx="8221573" cy="3844874"/>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1" name="Picture 10">
            <a:extLst>
              <a:ext uri="{FF2B5EF4-FFF2-40B4-BE49-F238E27FC236}">
                <a16:creationId xmlns:a16="http://schemas.microsoft.com/office/drawing/2014/main" id="{9E31929D-F81A-D04B-A9DE-A1B6AAA949B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7" y="4242384"/>
            <a:ext cx="800765" cy="498889"/>
          </a:xfrm>
          <a:prstGeom prst="rect">
            <a:avLst/>
          </a:prstGeom>
        </p:spPr>
      </p:pic>
      <p:sp>
        <p:nvSpPr>
          <p:cNvPr id="9" name="Picture Placeholder 18">
            <a:extLst>
              <a:ext uri="{FF2B5EF4-FFF2-40B4-BE49-F238E27FC236}">
                <a16:creationId xmlns:a16="http://schemas.microsoft.com/office/drawing/2014/main" id="{187F5EB9-E0C0-4D32-8BB4-310E88EE671C}"/>
              </a:ext>
            </a:extLst>
          </p:cNvPr>
          <p:cNvSpPr>
            <a:spLocks noGrp="1"/>
          </p:cNvSpPr>
          <p:nvPr>
            <p:ph type="pic" sz="quarter" idx="11" hasCustomPrompt="1"/>
          </p:nvPr>
        </p:nvSpPr>
        <p:spPr>
          <a:xfrm flipH="1">
            <a:off x="7017745" y="-171208"/>
            <a:ext cx="2126255" cy="3051094"/>
          </a:xfrm>
          <a:custGeom>
            <a:avLst/>
            <a:gdLst>
              <a:gd name="connsiteX0" fmla="*/ 766609 w 2901331"/>
              <a:gd name="connsiteY0" fmla="*/ 0 h 4123893"/>
              <a:gd name="connsiteX1" fmla="*/ 2901331 w 2901331"/>
              <a:gd name="connsiteY1" fmla="*/ 2061946 h 4123893"/>
              <a:gd name="connsiteX2" fmla="*/ 766609 w 2901331"/>
              <a:gd name="connsiteY2" fmla="*/ 4123893 h 4123893"/>
              <a:gd name="connsiteX3" fmla="*/ 0 w 2901331"/>
              <a:gd name="connsiteY3" fmla="*/ 3986740 h 4123893"/>
              <a:gd name="connsiteX4" fmla="*/ 0 w 2901331"/>
              <a:gd name="connsiteY4" fmla="*/ 137152 h 4123893"/>
              <a:gd name="connsiteX5" fmla="*/ 766609 w 2901331"/>
              <a:gd name="connsiteY5" fmla="*/ 0 h 412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1331" h="4123893">
                <a:moveTo>
                  <a:pt x="766609" y="0"/>
                </a:moveTo>
                <a:cubicBezTo>
                  <a:pt x="1945608" y="0"/>
                  <a:pt x="2901331" y="923141"/>
                  <a:pt x="2901331" y="2061946"/>
                </a:cubicBezTo>
                <a:cubicBezTo>
                  <a:pt x="2901331" y="3200751"/>
                  <a:pt x="1945608" y="4123893"/>
                  <a:pt x="766609" y="4123893"/>
                </a:cubicBezTo>
                <a:cubicBezTo>
                  <a:pt x="496468" y="4123893"/>
                  <a:pt x="238010" y="4075190"/>
                  <a:pt x="0" y="3986740"/>
                </a:cubicBezTo>
                <a:lnTo>
                  <a:pt x="0" y="137152"/>
                </a:lnTo>
                <a:cubicBezTo>
                  <a:pt x="237883" y="48579"/>
                  <a:pt x="496340" y="0"/>
                  <a:pt x="766609" y="0"/>
                </a:cubicBezTo>
                <a:close/>
              </a:path>
            </a:pathLst>
          </a:custGeom>
          <a:solidFill>
            <a:srgbClr val="00B0F0"/>
          </a:solidFill>
          <a:ln>
            <a:noFill/>
          </a:ln>
        </p:spPr>
        <p:txBody>
          <a:bodyPr wrap="square">
            <a:noAutofit/>
          </a:bodyPr>
          <a:lstStyle/>
          <a:p>
            <a:r>
              <a:rPr lang="en-US" dirty="0"/>
              <a:t>Insert Picture</a:t>
            </a:r>
          </a:p>
        </p:txBody>
      </p:sp>
    </p:spTree>
    <p:extLst>
      <p:ext uri="{BB962C8B-B14F-4D97-AF65-F5344CB8AC3E}">
        <p14:creationId xmlns:p14="http://schemas.microsoft.com/office/powerpoint/2010/main" val="243250265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DA2D-C98A-5141-A3A1-F84928F593AF}"/>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98AC100-7AAD-EF4F-A233-4F42B50EEF9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BCC74C9-78DD-144E-8B25-0D8E5B1E49DE}"/>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5" name="Footer Placeholder 4">
            <a:extLst>
              <a:ext uri="{FF2B5EF4-FFF2-40B4-BE49-F238E27FC236}">
                <a16:creationId xmlns:a16="http://schemas.microsoft.com/office/drawing/2014/main" id="{8E158469-DC63-CE48-AF7C-DA91D79A81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B19C28-4249-C246-9E02-A9389515917D}"/>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249109297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29CB-42DE-7945-8E4D-4D43031B77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2DD39A1-1CCF-E24A-9A1D-562628664E3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EF37E3-4494-2F47-B34E-AF0A15408998}"/>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5" name="Footer Placeholder 4">
            <a:extLst>
              <a:ext uri="{FF2B5EF4-FFF2-40B4-BE49-F238E27FC236}">
                <a16:creationId xmlns:a16="http://schemas.microsoft.com/office/drawing/2014/main" id="{FA723841-8245-1A4A-BC5D-922DED1C9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2ADF16-C841-4B42-A486-EA099A767F26}"/>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3818304502"/>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5F16-5A2A-3340-904B-754369BB3555}"/>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8D403DC-E89B-2B4F-A2E1-96115E452D3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00E54F-1222-FB45-906B-49F10D30A5D9}"/>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5" name="Footer Placeholder 4">
            <a:extLst>
              <a:ext uri="{FF2B5EF4-FFF2-40B4-BE49-F238E27FC236}">
                <a16:creationId xmlns:a16="http://schemas.microsoft.com/office/drawing/2014/main" id="{05B90BFE-AE2F-C141-B387-24C3C4BE67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BEA3DE-6711-5547-9E62-80C0E88138BF}"/>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297738838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981A0-9BB2-FC48-822F-D41CF7A0E0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94B21A-A142-8848-AF6E-6630E6A27F02}"/>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AA086E5-FF86-A34E-8118-D108CCD4891D}"/>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F4001C-CC8E-B74F-AE9E-D3499B3F59E2}"/>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6" name="Footer Placeholder 5">
            <a:extLst>
              <a:ext uri="{FF2B5EF4-FFF2-40B4-BE49-F238E27FC236}">
                <a16:creationId xmlns:a16="http://schemas.microsoft.com/office/drawing/2014/main" id="{A74DA0E6-8E1C-4148-AC2C-978A9467FE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8720F0-59EE-754F-93A7-AFF5557BA0FA}"/>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356832853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9B8D-8E8A-1546-BCD6-D9EE1234F2F8}"/>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22FEB03-7236-0146-9D35-C533D7D516D8}"/>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56EBB51-89D7-F14C-98E5-7620B338C9B9}"/>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C40CFB-1E44-504D-972B-090EBDE0C084}"/>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7A213C6-46DC-AB4A-873D-1B3BD67D953F}"/>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E785D83-488F-0245-BDBA-479302812BB4}"/>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8" name="Footer Placeholder 7">
            <a:extLst>
              <a:ext uri="{FF2B5EF4-FFF2-40B4-BE49-F238E27FC236}">
                <a16:creationId xmlns:a16="http://schemas.microsoft.com/office/drawing/2014/main" id="{CB05ECB5-2381-D843-AC07-5A7E0A03E89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3644A91-33AD-1E42-B2F9-27CCA8801798}"/>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2261185951"/>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B73A-326D-3B48-AFF4-331281F6CF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DAC520D-D09A-0544-85AC-3452587D8E81}"/>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4" name="Footer Placeholder 3">
            <a:extLst>
              <a:ext uri="{FF2B5EF4-FFF2-40B4-BE49-F238E27FC236}">
                <a16:creationId xmlns:a16="http://schemas.microsoft.com/office/drawing/2014/main" id="{1DAA1A98-A056-AA43-82C4-EBEEEC1329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15D88B8-9935-1543-8691-5ACC0B828A89}"/>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359588178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37" name="Contents text">
            <a:extLst>
              <a:ext uri="{FF2B5EF4-FFF2-40B4-BE49-F238E27FC236}">
                <a16:creationId xmlns:a16="http://schemas.microsoft.com/office/drawing/2014/main" id="{B1280712-A176-8F45-8017-044AE048AA63}"/>
              </a:ext>
            </a:extLst>
          </p:cNvPr>
          <p:cNvSpPr>
            <a:spLocks noGrp="1"/>
          </p:cNvSpPr>
          <p:nvPr>
            <p:ph type="body" sz="quarter" idx="15" hasCustomPrompt="1"/>
          </p:nvPr>
        </p:nvSpPr>
        <p:spPr>
          <a:xfrm>
            <a:off x="6055868" y="1159511"/>
            <a:ext cx="2602622" cy="2762250"/>
          </a:xfrm>
          <a:prstGeom prst="rect">
            <a:avLst/>
          </a:prstGeom>
        </p:spPr>
        <p:txBody>
          <a:bodyPr/>
          <a:lstStyle>
            <a:lvl1pPr marL="0" indent="0">
              <a:lnSpc>
                <a:spcPct val="114000"/>
              </a:lnSpc>
              <a:spcAft>
                <a:spcPts val="300"/>
              </a:spcAft>
              <a:buFont typeface="+mj-lt"/>
              <a:buNone/>
              <a:defRPr sz="1400" baseline="0">
                <a:latin typeface="Arial" panose="020B0604020202020204" pitchFamily="34" charset="0"/>
                <a:cs typeface="Arial" panose="020B0604020202020204" pitchFamily="34" charset="0"/>
              </a:defRPr>
            </a:lvl1pPr>
            <a:lvl2pPr marL="0" indent="0">
              <a:lnSpc>
                <a:spcPct val="114000"/>
              </a:lnSpc>
              <a:spcAft>
                <a:spcPts val="200"/>
              </a:spcAft>
              <a:buFont typeface="+mj-lt"/>
              <a:buNone/>
              <a:defRPr sz="1000" baseline="0">
                <a:latin typeface="Arial" panose="020B0604020202020204" pitchFamily="34" charset="0"/>
                <a:cs typeface="Arial" panose="020B0604020202020204" pitchFamily="34" charset="0"/>
              </a:defRPr>
            </a:lvl2pPr>
            <a:lvl3pPr marL="0" indent="0">
              <a:lnSpc>
                <a:spcPct val="114000"/>
              </a:lnSpc>
              <a:spcAft>
                <a:spcPts val="200"/>
              </a:spcAft>
              <a:buFont typeface="+mj-lt"/>
              <a:buNone/>
              <a:defRPr sz="900" baseline="0">
                <a:latin typeface="Arial" panose="020B0604020202020204" pitchFamily="34" charset="0"/>
                <a:cs typeface="Arial" panose="020B0604020202020204" pitchFamily="34" charset="0"/>
              </a:defRPr>
            </a:lvl3pPr>
          </a:lstStyle>
          <a:p>
            <a:pPr lvl="0"/>
            <a:r>
              <a:rPr lang="en-GB"/>
              <a:t>00  Click to edit (x3 Master Sizes)</a:t>
            </a:r>
          </a:p>
          <a:p>
            <a:pPr lvl="1"/>
            <a:r>
              <a:rPr lang="en-GB"/>
              <a:t>00  Second level</a:t>
            </a:r>
          </a:p>
          <a:p>
            <a:pPr lvl="2"/>
            <a:r>
              <a:rPr lang="en-GB"/>
              <a:t>00  Third level</a:t>
            </a:r>
          </a:p>
        </p:txBody>
      </p:sp>
      <p:pic>
        <p:nvPicPr>
          <p:cNvPr id="3" name="Picture 2">
            <a:extLst>
              <a:ext uri="{FF2B5EF4-FFF2-40B4-BE49-F238E27FC236}">
                <a16:creationId xmlns:a16="http://schemas.microsoft.com/office/drawing/2014/main" id="{106D37D0-66AC-4646-8355-210DF722F8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
        <p:nvSpPr>
          <p:cNvPr id="14" name="Rectangle 13">
            <a:extLst>
              <a:ext uri="{FF2B5EF4-FFF2-40B4-BE49-F238E27FC236}">
                <a16:creationId xmlns:a16="http://schemas.microsoft.com/office/drawing/2014/main" id="{374BBE5C-E8C4-3649-90AC-2EAEF9005943}"/>
              </a:ext>
              <a:ext uri="{C183D7F6-B498-43B3-948B-1728B52AA6E4}">
                <adec:decorative xmlns:adec="http://schemas.microsoft.com/office/drawing/2017/decorative" val="1"/>
              </a:ext>
            </a:extLst>
          </p:cNvPr>
          <p:cNvSpPr/>
          <p:nvPr userDrawn="1"/>
        </p:nvSpPr>
        <p:spPr>
          <a:xfrm>
            <a:off x="0" y="0"/>
            <a:ext cx="5649432" cy="5143500"/>
          </a:xfrm>
          <a:prstGeom prst="rect">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34">
            <a:extLst>
              <a:ext uri="{FF2B5EF4-FFF2-40B4-BE49-F238E27FC236}">
                <a16:creationId xmlns:a16="http://schemas.microsoft.com/office/drawing/2014/main" id="{0C145329-C684-1448-A4D1-4D2E17A01ED4}"/>
              </a:ext>
              <a:ext uri="{C183D7F6-B498-43B3-948B-1728B52AA6E4}">
                <adec:decorative xmlns:adec="http://schemas.microsoft.com/office/drawing/2017/decorative" val="1"/>
              </a:ext>
            </a:extLst>
          </p:cNvPr>
          <p:cNvSpPr>
            <a:spLocks noGrp="1"/>
          </p:cNvSpPr>
          <p:nvPr>
            <p:ph type="pic" sz="quarter" idx="14" hasCustomPrompt="1"/>
          </p:nvPr>
        </p:nvSpPr>
        <p:spPr>
          <a:xfrm>
            <a:off x="0" y="928940"/>
            <a:ext cx="4377824" cy="4214560"/>
          </a:xfrm>
          <a:custGeom>
            <a:avLst/>
            <a:gdLst>
              <a:gd name="connsiteX0" fmla="*/ 1855391 w 4377824"/>
              <a:gd name="connsiteY0" fmla="*/ 0 h 4214560"/>
              <a:gd name="connsiteX1" fmla="*/ 4377824 w 4377824"/>
              <a:gd name="connsiteY1" fmla="*/ 2550078 h 4214560"/>
              <a:gd name="connsiteX2" fmla="*/ 3899680 w 4377824"/>
              <a:gd name="connsiteY2" fmla="*/ 4044202 h 4214560"/>
              <a:gd name="connsiteX3" fmla="*/ 3766160 w 4377824"/>
              <a:gd name="connsiteY3" fmla="*/ 4214560 h 4214560"/>
              <a:gd name="connsiteX4" fmla="*/ 0 w 4377824"/>
              <a:gd name="connsiteY4" fmla="*/ 4214560 h 4214560"/>
              <a:gd name="connsiteX5" fmla="*/ 0 w 4377824"/>
              <a:gd name="connsiteY5" fmla="*/ 822667 h 4214560"/>
              <a:gd name="connsiteX6" fmla="*/ 1855391 w 4377824"/>
              <a:gd name="connsiteY6" fmla="*/ 0 h 421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7824" h="4214560">
                <a:moveTo>
                  <a:pt x="1855391" y="0"/>
                </a:moveTo>
                <a:cubicBezTo>
                  <a:pt x="3248433" y="0"/>
                  <a:pt x="4377824" y="1141778"/>
                  <a:pt x="4377824" y="2550078"/>
                </a:cubicBezTo>
                <a:cubicBezTo>
                  <a:pt x="4377824" y="3108075"/>
                  <a:pt x="4200489" y="3624245"/>
                  <a:pt x="3899680" y="4044202"/>
                </a:cubicBezTo>
                <a:lnTo>
                  <a:pt x="3766160" y="4214560"/>
                </a:lnTo>
                <a:lnTo>
                  <a:pt x="0" y="4214560"/>
                </a:lnTo>
                <a:lnTo>
                  <a:pt x="0" y="822667"/>
                </a:lnTo>
                <a:cubicBezTo>
                  <a:pt x="460944" y="316941"/>
                  <a:pt x="1121478" y="0"/>
                  <a:pt x="1855391" y="0"/>
                </a:cubicBezTo>
                <a:close/>
              </a:path>
            </a:pathLst>
          </a:custGeom>
          <a:solidFill>
            <a:srgbClr val="00B0F0"/>
          </a:solidFill>
        </p:spPr>
        <p:txBody>
          <a:bodyPr wrap="square">
            <a:noAutofit/>
          </a:bodyPr>
          <a:lstStyle/>
          <a:p>
            <a:r>
              <a:rPr lang="en-US" dirty="0"/>
              <a:t>Insert Picture</a:t>
            </a:r>
          </a:p>
        </p:txBody>
      </p:sp>
      <p:sp>
        <p:nvSpPr>
          <p:cNvPr id="4" name="Title 3">
            <a:extLst>
              <a:ext uri="{FF2B5EF4-FFF2-40B4-BE49-F238E27FC236}">
                <a16:creationId xmlns:a16="http://schemas.microsoft.com/office/drawing/2014/main" id="{725A8A29-F0FC-2448-9F26-C3058C7C4A15}"/>
              </a:ext>
            </a:extLst>
          </p:cNvPr>
          <p:cNvSpPr>
            <a:spLocks noGrp="1"/>
          </p:cNvSpPr>
          <p:nvPr>
            <p:ph type="title" hasCustomPrompt="1"/>
          </p:nvPr>
        </p:nvSpPr>
        <p:spPr>
          <a:xfrm>
            <a:off x="6044717" y="480012"/>
            <a:ext cx="2538296" cy="993775"/>
          </a:xfrm>
          <a:prstGeom prst="rect">
            <a:avLst/>
          </a:prstGeom>
        </p:spPr>
        <p:txBody>
          <a:bodyPr/>
          <a:lstStyle>
            <a:lvl1pPr>
              <a:defRPr sz="2400">
                <a:latin typeface="+mj-lt"/>
              </a:defRPr>
            </a:lvl1pPr>
          </a:lstStyle>
          <a:p>
            <a:r>
              <a:rPr lang="en-GB"/>
              <a:t>Contents</a:t>
            </a:r>
            <a:endParaRPr lang="en-US"/>
          </a:p>
        </p:txBody>
      </p:sp>
    </p:spTree>
    <p:extLst>
      <p:ext uri="{BB962C8B-B14F-4D97-AF65-F5344CB8AC3E}">
        <p14:creationId xmlns:p14="http://schemas.microsoft.com/office/powerpoint/2010/main" val="3177123122"/>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E37A4F-80D5-C844-B428-A1A5336F993A}"/>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3" name="Footer Placeholder 2">
            <a:extLst>
              <a:ext uri="{FF2B5EF4-FFF2-40B4-BE49-F238E27FC236}">
                <a16:creationId xmlns:a16="http://schemas.microsoft.com/office/drawing/2014/main" id="{31628DBD-E4E3-5D49-839D-31E3080038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7A3159-3E2F-A94F-A6AF-0B250BDD3E80}"/>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149450917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082B-1100-304A-BE8E-A99F2A8E3AA0}"/>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BC633F8-B872-5D4D-8568-44B5F0FDC1D9}"/>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E3EC2DA-D750-3346-B544-53E92CEC14C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205D965-16C0-C940-888F-35CB44BCBD75}"/>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6" name="Footer Placeholder 5">
            <a:extLst>
              <a:ext uri="{FF2B5EF4-FFF2-40B4-BE49-F238E27FC236}">
                <a16:creationId xmlns:a16="http://schemas.microsoft.com/office/drawing/2014/main" id="{3191A953-2437-9F45-9979-9F4D3A5C29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E48397-CDA5-1D4E-9928-5CD6615BAE1A}"/>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396686784"/>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B1B6-3887-504B-8717-9C5BF58CC305}"/>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7AC0E06-6F56-434C-8A4C-B9D6553FE6DA}"/>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5BC09D3-3BE5-1646-8EE3-216D5B09EEC7}"/>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0CA79A-6E97-FE49-85A0-2AB934F903B5}"/>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6" name="Footer Placeholder 5">
            <a:extLst>
              <a:ext uri="{FF2B5EF4-FFF2-40B4-BE49-F238E27FC236}">
                <a16:creationId xmlns:a16="http://schemas.microsoft.com/office/drawing/2014/main" id="{0EB0A230-D154-154A-B86C-87137F2DE01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8A1216-01F1-B34D-BE60-5FFDAA5582AE}"/>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284424377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A448A-9649-184D-80B6-302043A928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B40BAB-E99E-CE4F-B343-5B14CA78BC4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51AEB7-AE40-884B-A6B0-EFEA2574B90B}"/>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5" name="Footer Placeholder 4">
            <a:extLst>
              <a:ext uri="{FF2B5EF4-FFF2-40B4-BE49-F238E27FC236}">
                <a16:creationId xmlns:a16="http://schemas.microsoft.com/office/drawing/2014/main" id="{AF2B2B5D-727B-9440-8180-BE5C097B0E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64CE71-149A-6448-ACD7-1670E988AAEC}"/>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2961984654"/>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77167F-5D66-1846-80B2-97A765CE2F64}"/>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137514-04B1-3D43-9C08-C91B155B4913}"/>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6238EF-4651-864C-8AF2-CA4D027FA101}"/>
              </a:ext>
            </a:extLst>
          </p:cNvPr>
          <p:cNvSpPr>
            <a:spLocks noGrp="1"/>
          </p:cNvSpPr>
          <p:nvPr>
            <p:ph type="dt" sz="half" idx="10"/>
          </p:nvPr>
        </p:nvSpPr>
        <p:spPr/>
        <p:txBody>
          <a:bodyPr/>
          <a:lstStyle/>
          <a:p>
            <a:fld id="{7C2C47A8-CDCA-5F45-A6B5-7AB959D28D5C}" type="datetimeFigureOut">
              <a:rPr lang="en-US" smtClean="0"/>
              <a:t>5/2/2023</a:t>
            </a:fld>
            <a:endParaRPr lang="en-US" dirty="0"/>
          </a:p>
        </p:txBody>
      </p:sp>
      <p:sp>
        <p:nvSpPr>
          <p:cNvPr id="5" name="Footer Placeholder 4">
            <a:extLst>
              <a:ext uri="{FF2B5EF4-FFF2-40B4-BE49-F238E27FC236}">
                <a16:creationId xmlns:a16="http://schemas.microsoft.com/office/drawing/2014/main" id="{E66F8D53-105A-7845-AF37-1598AE5400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9527BE6-C1B7-7941-92F9-567A7CA0B07C}"/>
              </a:ext>
            </a:extLst>
          </p:cNvPr>
          <p:cNvSpPr>
            <a:spLocks noGrp="1"/>
          </p:cNvSpPr>
          <p:nvPr>
            <p:ph type="sldNum" sz="quarter" idx="12"/>
          </p:nvPr>
        </p:nvSpPr>
        <p:spPr/>
        <p:txBody>
          <a:bodyPr/>
          <a:lstStyle/>
          <a:p>
            <a:fld id="{FF1DD727-C486-8F4D-BBE2-8828479C99B5}" type="slidenum">
              <a:rPr lang="en-US" smtClean="0"/>
              <a:t>‹#›</a:t>
            </a:fld>
            <a:endParaRPr lang="en-US" dirty="0"/>
          </a:p>
        </p:txBody>
      </p:sp>
    </p:spTree>
    <p:extLst>
      <p:ext uri="{BB962C8B-B14F-4D97-AF65-F5344CB8AC3E}">
        <p14:creationId xmlns:p14="http://schemas.microsoft.com/office/powerpoint/2010/main" val="32343541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666750" y="862013"/>
            <a:ext cx="7810500" cy="1743075"/>
          </a:xfrm>
          <a:prstGeom prst="rect">
            <a:avLst/>
          </a:prstGeom>
        </p:spPr>
        <p:txBody>
          <a:bodyPr anchor="b"/>
          <a:lstStyle/>
          <a:p>
            <a:r>
              <a:t>Title Text</a:t>
            </a:r>
          </a:p>
        </p:txBody>
      </p:sp>
      <p:sp>
        <p:nvSpPr>
          <p:cNvPr id="13" name="Body Level One…"/>
          <p:cNvSpPr txBox="1">
            <a:spLocks noGrp="1"/>
          </p:cNvSpPr>
          <p:nvPr>
            <p:ph type="body" sz="quarter" idx="1"/>
          </p:nvPr>
        </p:nvSpPr>
        <p:spPr>
          <a:xfrm>
            <a:off x="666750" y="2652712"/>
            <a:ext cx="7810500" cy="595313"/>
          </a:xfrm>
          <a:prstGeom prst="rect">
            <a:avLst/>
          </a:prstGeom>
        </p:spPr>
        <p:txBody>
          <a:bodyPr/>
          <a:lstStyle>
            <a:lvl1pPr marL="0" indent="0">
              <a:spcBef>
                <a:spcPts val="0"/>
              </a:spcBef>
              <a:buSzTx/>
              <a:buNone/>
              <a:defRPr sz="1500">
                <a:latin typeface="FS Me Pro Light"/>
                <a:ea typeface="FS Me Pro Light"/>
                <a:cs typeface="FS Me Pro Light"/>
                <a:sym typeface="FS Me Pro Light"/>
              </a:defRPr>
            </a:lvl1pPr>
            <a:lvl2pPr marL="0" indent="0">
              <a:spcBef>
                <a:spcPts val="0"/>
              </a:spcBef>
              <a:buSzTx/>
              <a:buNone/>
              <a:defRPr sz="1500">
                <a:latin typeface="FS Me Pro Light"/>
                <a:ea typeface="FS Me Pro Light"/>
                <a:cs typeface="FS Me Pro Light"/>
                <a:sym typeface="FS Me Pro Light"/>
              </a:defRPr>
            </a:lvl2pPr>
            <a:lvl3pPr marL="0" indent="0">
              <a:spcBef>
                <a:spcPts val="0"/>
              </a:spcBef>
              <a:buSzTx/>
              <a:buNone/>
              <a:defRPr sz="1500">
                <a:latin typeface="FS Me Pro Light"/>
                <a:ea typeface="FS Me Pro Light"/>
                <a:cs typeface="FS Me Pro Light"/>
                <a:sym typeface="FS Me Pro Light"/>
              </a:defRPr>
            </a:lvl3pPr>
            <a:lvl4pPr marL="0" indent="0">
              <a:spcBef>
                <a:spcPts val="0"/>
              </a:spcBef>
              <a:buSzTx/>
              <a:buNone/>
              <a:defRPr sz="1500">
                <a:latin typeface="FS Me Pro Light"/>
                <a:ea typeface="FS Me Pro Light"/>
                <a:cs typeface="FS Me Pro Light"/>
                <a:sym typeface="FS Me Pro Light"/>
              </a:defRPr>
            </a:lvl4pPr>
            <a:lvl5pPr marL="0" indent="0">
              <a:spcBef>
                <a:spcPts val="0"/>
              </a:spcBef>
              <a:buSzTx/>
              <a:buNone/>
              <a:defRPr sz="1500">
                <a:latin typeface="FS Me Pro Light"/>
                <a:ea typeface="FS Me Pro Light"/>
                <a:cs typeface="FS Me Pro Light"/>
                <a:sym typeface="FS Me Pro Light"/>
              </a:defRPr>
            </a:lvl5pPr>
          </a:lstStyle>
          <a:p>
            <a:r>
              <a:t>Body Level One</a:t>
            </a:r>
          </a:p>
          <a:p>
            <a:pPr lvl="1"/>
            <a:r>
              <a:t>Body Level Two</a:t>
            </a:r>
          </a:p>
          <a:p>
            <a:pPr lvl="2"/>
            <a:r>
              <a:t>Body Level Three</a:t>
            </a:r>
          </a:p>
          <a:p>
            <a:pPr lvl="3"/>
            <a:r>
              <a:t>Body Level Four</a:t>
            </a:r>
          </a:p>
          <a:p>
            <a:pPr lvl="4"/>
            <a:r>
              <a:t>Body Level Five</a:t>
            </a:r>
          </a:p>
        </p:txBody>
      </p:sp>
      <p:pic>
        <p:nvPicPr>
          <p:cNvPr id="14" name="CFID LOGO LS.png" descr="CFID LOGO LS.png"/>
          <p:cNvPicPr>
            <a:picLocks noChangeAspect="1"/>
          </p:cNvPicPr>
          <p:nvPr/>
        </p:nvPicPr>
        <p:blipFill>
          <a:blip r:embed="rId2"/>
          <a:srcRect l="5673" t="36199" r="4264" b="37406"/>
          <a:stretch>
            <a:fillRect/>
          </a:stretch>
        </p:blipFill>
        <p:spPr>
          <a:xfrm>
            <a:off x="666750" y="4396684"/>
            <a:ext cx="2500034" cy="348916"/>
          </a:xfrm>
          <a:prstGeom prst="rect">
            <a:avLst/>
          </a:prstGeom>
          <a:ln w="12700">
            <a:miter lim="400000"/>
          </a:ln>
        </p:spPr>
      </p:pic>
      <p:sp>
        <p:nvSpPr>
          <p:cNvPr id="15" name="Slide Number"/>
          <p:cNvSpPr txBox="1">
            <a:spLocks noGrp="1"/>
          </p:cNvSpPr>
          <p:nvPr>
            <p:ph type="sldNum" sz="quarter" idx="2"/>
          </p:nvPr>
        </p:nvSpPr>
        <p:spPr>
          <a:xfrm>
            <a:off x="4483037" y="4905375"/>
            <a:ext cx="237244" cy="241092"/>
          </a:xfrm>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850108412"/>
      </p:ext>
    </p:extLst>
  </p:cSld>
  <p:clrMapOvr>
    <a:masterClrMapping/>
  </p:clrMapOvr>
  <p:transition spd="med"/>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Standard Tex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1154686573"/>
      </p:ext>
    </p:extLst>
  </p:cSld>
  <p:clrMapOvr>
    <a:masterClrMapping/>
  </p:clrMapOvr>
  <p:transition spd="med"/>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Emphasis Page">
    <p:spTree>
      <p:nvGrpSpPr>
        <p:cNvPr id="1" name=""/>
        <p:cNvGrpSpPr/>
        <p:nvPr/>
      </p:nvGrpSpPr>
      <p:grpSpPr>
        <a:xfrm>
          <a:off x="0" y="0"/>
          <a:ext cx="0" cy="0"/>
          <a:chOff x="0" y="0"/>
          <a:chExt cx="0" cy="0"/>
        </a:xfrm>
      </p:grpSpPr>
      <p:sp>
        <p:nvSpPr>
          <p:cNvPr id="3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
        <p:nvSpPr>
          <p:cNvPr id="32" name="Title Text"/>
          <p:cNvSpPr txBox="1">
            <a:spLocks noGrp="1"/>
          </p:cNvSpPr>
          <p:nvPr>
            <p:ph type="title"/>
          </p:nvPr>
        </p:nvSpPr>
        <p:spPr>
          <a:xfrm>
            <a:off x="633413" y="952215"/>
            <a:ext cx="7877175" cy="3239071"/>
          </a:xfrm>
          <a:prstGeom prst="rect">
            <a:avLst/>
          </a:prstGeom>
        </p:spPr>
        <p:txBody>
          <a:bodyPr/>
          <a:lstStyle>
            <a:lvl1pPr algn="ctr">
              <a:defRPr sz="3375"/>
            </a:lvl1pPr>
          </a:lstStyle>
          <a:p>
            <a:r>
              <a:t>Title Text</a:t>
            </a:r>
          </a:p>
        </p:txBody>
      </p:sp>
    </p:spTree>
    <p:extLst>
      <p:ext uri="{BB962C8B-B14F-4D97-AF65-F5344CB8AC3E}">
        <p14:creationId xmlns:p14="http://schemas.microsoft.com/office/powerpoint/2010/main" val="1752007824"/>
      </p:ext>
    </p:extLst>
  </p:cSld>
  <p:clrMapOvr>
    <a:masterClrMapping/>
  </p:clrMapOvr>
  <p:transition spd="med"/>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ext &amp; Image">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half" idx="1"/>
          </p:nvPr>
        </p:nvSpPr>
        <p:spPr>
          <a:xfrm>
            <a:off x="1109662" y="900112"/>
            <a:ext cx="4178921" cy="34861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
        <p:nvSpPr>
          <p:cNvPr id="42" name="Object Placeholder"/>
          <p:cNvSpPr txBox="1">
            <a:spLocks noGrp="1"/>
          </p:cNvSpPr>
          <p:nvPr>
            <p:ph sz="half" idx="3"/>
          </p:nvPr>
        </p:nvSpPr>
        <p:spPr>
          <a:xfrm>
            <a:off x="5330676" y="666750"/>
            <a:ext cx="3637112" cy="3810000"/>
          </a:xfrm>
          <a:prstGeom prst="rect">
            <a:avLst/>
          </a:prstGeom>
        </p:spPr>
        <p:txBody>
          <a:bodyPr anchor="ctr"/>
          <a:lstStyle>
            <a:lvl1pPr marL="0" indent="0" algn="ctr" defTabSz="342900">
              <a:spcBef>
                <a:spcPts val="0"/>
              </a:spcBef>
              <a:buSzTx/>
              <a:buNone/>
              <a:defRPr sz="5600">
                <a:latin typeface="Gill Sans"/>
                <a:cs typeface="Gill Sans"/>
                <a:sym typeface="Gill Sans"/>
              </a:defRPr>
            </a:lvl1pPr>
          </a:lstStyle>
          <a:p>
            <a:pPr marL="0" indent="0" algn="ctr" defTabSz="914400">
              <a:spcBef>
                <a:spcPts val="0"/>
              </a:spcBef>
              <a:buSzTx/>
              <a:buNone/>
              <a:defRPr sz="5600">
                <a:latin typeface="Gill Sans"/>
                <a:ea typeface="Gill Sans"/>
                <a:cs typeface="Gill Sans"/>
                <a:sym typeface="Gill Sans"/>
              </a:defRPr>
            </a:pPr>
            <a:endParaRPr/>
          </a:p>
        </p:txBody>
      </p:sp>
    </p:spTree>
    <p:extLst>
      <p:ext uri="{BB962C8B-B14F-4D97-AF65-F5344CB8AC3E}">
        <p14:creationId xmlns:p14="http://schemas.microsoft.com/office/powerpoint/2010/main" val="1759887817"/>
      </p:ext>
    </p:extLst>
  </p:cSld>
  <p:clrMapOvr>
    <a:masterClrMapping/>
  </p:clrMapOvr>
  <p:transition spd="med"/>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ext in 2">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
        <p:nvSpPr>
          <p:cNvPr id="51" name="Line"/>
          <p:cNvSpPr/>
          <p:nvPr/>
        </p:nvSpPr>
        <p:spPr>
          <a:xfrm flipV="1">
            <a:off x="4572000" y="1249667"/>
            <a:ext cx="0" cy="2644166"/>
          </a:xfrm>
          <a:prstGeom prst="line">
            <a:avLst/>
          </a:prstGeom>
          <a:ln w="127000">
            <a:solidFill>
              <a:srgbClr val="03A678"/>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Tree>
    <p:extLst>
      <p:ext uri="{BB962C8B-B14F-4D97-AF65-F5344CB8AC3E}">
        <p14:creationId xmlns:p14="http://schemas.microsoft.com/office/powerpoint/2010/main" val="1694152384"/>
      </p:ext>
    </p:extLst>
  </p:cSld>
  <p:clrMapOvr>
    <a:masterClrMapping/>
  </p:clrMapOvr>
  <p:transition spd="med"/>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s Page">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44BC5751-3B71-0640-973B-C4A664DB6FDC}"/>
              </a:ext>
            </a:extLst>
          </p:cNvPr>
          <p:cNvSpPr>
            <a:spLocks noGrp="1"/>
          </p:cNvSpPr>
          <p:nvPr>
            <p:ph type="title" hasCustomPrompt="1"/>
          </p:nvPr>
        </p:nvSpPr>
        <p:spPr>
          <a:xfrm>
            <a:off x="6044717" y="480012"/>
            <a:ext cx="2538296" cy="993775"/>
          </a:xfrm>
          <a:prstGeom prst="rect">
            <a:avLst/>
          </a:prstGeom>
        </p:spPr>
        <p:txBody>
          <a:bodyPr/>
          <a:lstStyle>
            <a:lvl1pPr>
              <a:defRPr sz="2400">
                <a:latin typeface="+mj-lt"/>
              </a:defRPr>
            </a:lvl1pPr>
          </a:lstStyle>
          <a:p>
            <a:r>
              <a:rPr lang="en-GB"/>
              <a:t>Contents</a:t>
            </a:r>
            <a:endParaRPr lang="en-US"/>
          </a:p>
        </p:txBody>
      </p:sp>
      <p:sp>
        <p:nvSpPr>
          <p:cNvPr id="37" name="Text Placeholder 36">
            <a:extLst>
              <a:ext uri="{FF2B5EF4-FFF2-40B4-BE49-F238E27FC236}">
                <a16:creationId xmlns:a16="http://schemas.microsoft.com/office/drawing/2014/main" id="{B1280712-A176-8F45-8017-044AE048AA63}"/>
              </a:ext>
            </a:extLst>
          </p:cNvPr>
          <p:cNvSpPr>
            <a:spLocks noGrp="1"/>
          </p:cNvSpPr>
          <p:nvPr>
            <p:ph type="body" sz="quarter" idx="15" hasCustomPrompt="1"/>
          </p:nvPr>
        </p:nvSpPr>
        <p:spPr>
          <a:xfrm>
            <a:off x="6055868" y="1159511"/>
            <a:ext cx="2602622" cy="2762250"/>
          </a:xfrm>
          <a:prstGeom prst="rect">
            <a:avLst/>
          </a:prstGeom>
        </p:spPr>
        <p:txBody>
          <a:bodyPr/>
          <a:lstStyle>
            <a:lvl1pPr marL="0" indent="0">
              <a:lnSpc>
                <a:spcPct val="114000"/>
              </a:lnSpc>
              <a:spcAft>
                <a:spcPts val="300"/>
              </a:spcAft>
              <a:buFont typeface="+mj-lt"/>
              <a:buNone/>
              <a:defRPr sz="1400" baseline="0">
                <a:latin typeface="Arial" panose="020B0604020202020204" pitchFamily="34" charset="0"/>
                <a:cs typeface="Arial" panose="020B0604020202020204" pitchFamily="34" charset="0"/>
              </a:defRPr>
            </a:lvl1pPr>
            <a:lvl2pPr marL="0" indent="0">
              <a:lnSpc>
                <a:spcPct val="114000"/>
              </a:lnSpc>
              <a:spcAft>
                <a:spcPts val="200"/>
              </a:spcAft>
              <a:buFont typeface="+mj-lt"/>
              <a:buNone/>
              <a:defRPr sz="1000" baseline="0">
                <a:latin typeface="Arial" panose="020B0604020202020204" pitchFamily="34" charset="0"/>
                <a:cs typeface="Arial" panose="020B0604020202020204" pitchFamily="34" charset="0"/>
              </a:defRPr>
            </a:lvl2pPr>
            <a:lvl3pPr marL="0" indent="0">
              <a:lnSpc>
                <a:spcPct val="114000"/>
              </a:lnSpc>
              <a:spcAft>
                <a:spcPts val="200"/>
              </a:spcAft>
              <a:buFont typeface="+mj-lt"/>
              <a:buNone/>
              <a:defRPr sz="900" baseline="0">
                <a:latin typeface="Arial" panose="020B0604020202020204" pitchFamily="34" charset="0"/>
                <a:cs typeface="Arial" panose="020B0604020202020204" pitchFamily="34" charset="0"/>
              </a:defRPr>
            </a:lvl3pPr>
          </a:lstStyle>
          <a:p>
            <a:pPr lvl="0"/>
            <a:r>
              <a:rPr lang="en-GB"/>
              <a:t>00  Click to edit (x3 Master Sizes)</a:t>
            </a:r>
          </a:p>
          <a:p>
            <a:pPr lvl="1"/>
            <a:r>
              <a:rPr lang="en-GB"/>
              <a:t>00  Second level</a:t>
            </a:r>
          </a:p>
          <a:p>
            <a:pPr lvl="2"/>
            <a:r>
              <a:rPr lang="en-GB"/>
              <a:t>00  Third level</a:t>
            </a:r>
          </a:p>
        </p:txBody>
      </p:sp>
      <p:pic>
        <p:nvPicPr>
          <p:cNvPr id="3" name="Picture 2">
            <a:extLst>
              <a:ext uri="{FF2B5EF4-FFF2-40B4-BE49-F238E27FC236}">
                <a16:creationId xmlns:a16="http://schemas.microsoft.com/office/drawing/2014/main" id="{106D37D0-66AC-4646-8355-210DF722F8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
        <p:nvSpPr>
          <p:cNvPr id="14" name="Rectangle 13">
            <a:extLst>
              <a:ext uri="{FF2B5EF4-FFF2-40B4-BE49-F238E27FC236}">
                <a16:creationId xmlns:a16="http://schemas.microsoft.com/office/drawing/2014/main" id="{374BBE5C-E8C4-3649-90AC-2EAEF9005943}"/>
              </a:ext>
              <a:ext uri="{C183D7F6-B498-43B3-948B-1728B52AA6E4}">
                <adec:decorative xmlns:adec="http://schemas.microsoft.com/office/drawing/2017/decorative" val="1"/>
              </a:ext>
            </a:extLst>
          </p:cNvPr>
          <p:cNvSpPr/>
          <p:nvPr userDrawn="1"/>
        </p:nvSpPr>
        <p:spPr>
          <a:xfrm>
            <a:off x="0" y="0"/>
            <a:ext cx="5649432" cy="5143500"/>
          </a:xfrm>
          <a:prstGeom prst="rect">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Placeholder 8" descr="A picture containing outdoor, brick, hydrant, fire&#10;&#10;Description automatically generated">
            <a:extLst>
              <a:ext uri="{FF2B5EF4-FFF2-40B4-BE49-F238E27FC236}">
                <a16:creationId xmlns:a16="http://schemas.microsoft.com/office/drawing/2014/main" id="{DE3EF479-738F-4710-B3A7-92188B877DA5}"/>
              </a:ext>
            </a:extLst>
          </p:cNvPr>
          <p:cNvPicPr>
            <a:picLocks noChangeAspect="1"/>
          </p:cNvPicPr>
          <p:nvPr userDrawn="1"/>
        </p:nvPicPr>
        <p:blipFill rotWithShape="1">
          <a:blip r:embed="rId3"/>
          <a:srcRect l="19331" r="11495"/>
          <a:stretch/>
        </p:blipFill>
        <p:spPr>
          <a:xfrm>
            <a:off x="0" y="928940"/>
            <a:ext cx="4377824" cy="4214560"/>
          </a:xfrm>
          <a:custGeom>
            <a:avLst/>
            <a:gdLst>
              <a:gd name="connsiteX0" fmla="*/ 1855391 w 4377824"/>
              <a:gd name="connsiteY0" fmla="*/ 0 h 4214560"/>
              <a:gd name="connsiteX1" fmla="*/ 4377824 w 4377824"/>
              <a:gd name="connsiteY1" fmla="*/ 2550078 h 4214560"/>
              <a:gd name="connsiteX2" fmla="*/ 3899680 w 4377824"/>
              <a:gd name="connsiteY2" fmla="*/ 4044202 h 4214560"/>
              <a:gd name="connsiteX3" fmla="*/ 3766160 w 4377824"/>
              <a:gd name="connsiteY3" fmla="*/ 4214560 h 4214560"/>
              <a:gd name="connsiteX4" fmla="*/ 0 w 4377824"/>
              <a:gd name="connsiteY4" fmla="*/ 4214560 h 4214560"/>
              <a:gd name="connsiteX5" fmla="*/ 0 w 4377824"/>
              <a:gd name="connsiteY5" fmla="*/ 822667 h 4214560"/>
              <a:gd name="connsiteX6" fmla="*/ 1855391 w 4377824"/>
              <a:gd name="connsiteY6" fmla="*/ 0 h 421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7824" h="4214560">
                <a:moveTo>
                  <a:pt x="1855391" y="0"/>
                </a:moveTo>
                <a:cubicBezTo>
                  <a:pt x="3248433" y="0"/>
                  <a:pt x="4377824" y="1141778"/>
                  <a:pt x="4377824" y="2550078"/>
                </a:cubicBezTo>
                <a:cubicBezTo>
                  <a:pt x="4377824" y="3108075"/>
                  <a:pt x="4200489" y="3624245"/>
                  <a:pt x="3899680" y="4044202"/>
                </a:cubicBezTo>
                <a:lnTo>
                  <a:pt x="3766160" y="4214560"/>
                </a:lnTo>
                <a:lnTo>
                  <a:pt x="0" y="4214560"/>
                </a:lnTo>
                <a:lnTo>
                  <a:pt x="0" y="822667"/>
                </a:lnTo>
                <a:cubicBezTo>
                  <a:pt x="460944" y="316941"/>
                  <a:pt x="1121478" y="0"/>
                  <a:pt x="1855391" y="0"/>
                </a:cubicBezTo>
                <a:close/>
              </a:path>
            </a:pathLst>
          </a:custGeom>
        </p:spPr>
      </p:pic>
    </p:spTree>
    <p:extLst>
      <p:ext uri="{BB962C8B-B14F-4D97-AF65-F5344CB8AC3E}">
        <p14:creationId xmlns:p14="http://schemas.microsoft.com/office/powerpoint/2010/main" val="234322644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Large Image">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
        <p:nvSpPr>
          <p:cNvPr id="70" name="Body Level One…"/>
          <p:cNvSpPr txBox="1">
            <a:spLocks noGrp="1"/>
          </p:cNvSpPr>
          <p:nvPr>
            <p:ph type="body" sz="quarter" idx="1"/>
          </p:nvPr>
        </p:nvSpPr>
        <p:spPr>
          <a:xfrm>
            <a:off x="230014" y="982600"/>
            <a:ext cx="2211834" cy="3178300"/>
          </a:xfrm>
          <a:prstGeom prst="rect">
            <a:avLst/>
          </a:prstGeom>
        </p:spPr>
        <p:txBody>
          <a:bodyPr anchor="ct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71" name="Object Placeholder"/>
          <p:cNvSpPr txBox="1">
            <a:spLocks noGrp="1"/>
          </p:cNvSpPr>
          <p:nvPr>
            <p:ph idx="3"/>
          </p:nvPr>
        </p:nvSpPr>
        <p:spPr>
          <a:xfrm>
            <a:off x="2797026" y="412936"/>
            <a:ext cx="6092801" cy="4317629"/>
          </a:xfrm>
          <a:prstGeom prst="rect">
            <a:avLst/>
          </a:prstGeom>
        </p:spPr>
        <p:txBody>
          <a:bodyPr anchor="ctr"/>
          <a:lstStyle>
            <a:lvl1pPr marL="0" indent="0" algn="ctr" defTabSz="342900">
              <a:spcBef>
                <a:spcPts val="0"/>
              </a:spcBef>
              <a:buSzTx/>
              <a:buNone/>
              <a:defRPr sz="5600">
                <a:latin typeface="Gill Sans"/>
                <a:cs typeface="Gill Sans"/>
                <a:sym typeface="Gill Sans"/>
              </a:defRPr>
            </a:lvl1pPr>
          </a:lstStyle>
          <a:p>
            <a:pPr marL="0" indent="0" algn="ctr" defTabSz="914400">
              <a:spcBef>
                <a:spcPts val="0"/>
              </a:spcBef>
              <a:buSzTx/>
              <a:buNone/>
              <a:defRPr sz="5600">
                <a:latin typeface="Gill Sans"/>
                <a:ea typeface="Gill Sans"/>
                <a:cs typeface="Gill Sans"/>
                <a:sym typeface="Gill Sans"/>
              </a:defRPr>
            </a:pPr>
            <a:endParaRPr/>
          </a:p>
        </p:txBody>
      </p:sp>
    </p:spTree>
    <p:extLst>
      <p:ext uri="{BB962C8B-B14F-4D97-AF65-F5344CB8AC3E}">
        <p14:creationId xmlns:p14="http://schemas.microsoft.com/office/powerpoint/2010/main" val="2150803428"/>
      </p:ext>
    </p:extLst>
  </p:cSld>
  <p:clrMapOvr>
    <a:masterClrMapping/>
  </p:clrMapOvr>
  <p:transition spd="med"/>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Image Only">
    <p:spTree>
      <p:nvGrpSpPr>
        <p:cNvPr id="1" name=""/>
        <p:cNvGrpSpPr/>
        <p:nvPr/>
      </p:nvGrpSpPr>
      <p:grpSpPr>
        <a:xfrm>
          <a:off x="0" y="0"/>
          <a:ext cx="0" cy="0"/>
          <a:chOff x="0" y="0"/>
          <a:chExt cx="0" cy="0"/>
        </a:xfrm>
      </p:grpSpPr>
      <p:sp>
        <p:nvSpPr>
          <p:cNvPr id="78" name="Title Text"/>
          <p:cNvSpPr txBox="1">
            <a:spLocks noGrp="1"/>
          </p:cNvSpPr>
          <p:nvPr>
            <p:ph type="title"/>
          </p:nvPr>
        </p:nvSpPr>
        <p:spPr>
          <a:prstGeom prst="rect">
            <a:avLst/>
          </a:prstGeom>
        </p:spPr>
        <p:txBody>
          <a:bodyPr/>
          <a:lstStyle/>
          <a:p>
            <a:r>
              <a:t>Title Text</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
        <p:nvSpPr>
          <p:cNvPr id="80" name="Object Placeholder"/>
          <p:cNvSpPr txBox="1">
            <a:spLocks noGrp="1"/>
          </p:cNvSpPr>
          <p:nvPr>
            <p:ph idx="3"/>
          </p:nvPr>
        </p:nvSpPr>
        <p:spPr>
          <a:xfrm>
            <a:off x="161777" y="952686"/>
            <a:ext cx="8820447" cy="3749204"/>
          </a:xfrm>
          <a:prstGeom prst="rect">
            <a:avLst/>
          </a:prstGeom>
        </p:spPr>
        <p:txBody>
          <a:bodyPr anchor="ctr"/>
          <a:lstStyle>
            <a:lvl1pPr marL="0" indent="0" algn="ctr" defTabSz="342900">
              <a:spcBef>
                <a:spcPts val="0"/>
              </a:spcBef>
              <a:buSzTx/>
              <a:buNone/>
              <a:defRPr sz="5600">
                <a:latin typeface="Gill Sans"/>
                <a:cs typeface="Gill Sans"/>
                <a:sym typeface="Gill Sans"/>
              </a:defRPr>
            </a:lvl1pPr>
          </a:lstStyle>
          <a:p>
            <a:pPr marL="0" indent="0" algn="ctr" defTabSz="914400">
              <a:spcBef>
                <a:spcPts val="0"/>
              </a:spcBef>
              <a:buSzTx/>
              <a:buNone/>
              <a:defRPr sz="5600">
                <a:latin typeface="Gill Sans"/>
                <a:ea typeface="Gill Sans"/>
                <a:cs typeface="Gill Sans"/>
                <a:sym typeface="Gill Sans"/>
              </a:defRPr>
            </a:pPr>
            <a:endParaRPr/>
          </a:p>
        </p:txBody>
      </p:sp>
    </p:spTree>
    <p:extLst>
      <p:ext uri="{BB962C8B-B14F-4D97-AF65-F5344CB8AC3E}">
        <p14:creationId xmlns:p14="http://schemas.microsoft.com/office/powerpoint/2010/main" val="284844031"/>
      </p:ext>
    </p:extLst>
  </p:cSld>
  <p:clrMapOvr>
    <a:masterClrMapping/>
  </p:clrMapOvr>
  <p:transition spd="med"/>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hank You Slide">
    <p:bg>
      <p:bgPr>
        <a:solidFill>
          <a:srgbClr val="03A678"/>
        </a:solidFill>
        <a:effectLst/>
      </p:bgPr>
    </p:bg>
    <p:spTree>
      <p:nvGrpSpPr>
        <p:cNvPr id="1" name=""/>
        <p:cNvGrpSpPr/>
        <p:nvPr/>
      </p:nvGrpSpPr>
      <p:grpSpPr>
        <a:xfrm>
          <a:off x="0" y="0"/>
          <a:ext cx="0" cy="0"/>
          <a:chOff x="0" y="0"/>
          <a:chExt cx="0" cy="0"/>
        </a:xfrm>
      </p:grpSpPr>
      <p:sp>
        <p:nvSpPr>
          <p:cNvPr id="87" name="Rectangle"/>
          <p:cNvSpPr/>
          <p:nvPr/>
        </p:nvSpPr>
        <p:spPr>
          <a:xfrm>
            <a:off x="-9525" y="384175"/>
            <a:ext cx="1048470" cy="476250"/>
          </a:xfrm>
          <a:prstGeom prst="rect">
            <a:avLst/>
          </a:prstGeom>
          <a:solidFill>
            <a:srgbClr val="FFFFF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8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
        <p:nvSpPr>
          <p:cNvPr id="89" name="Title Text"/>
          <p:cNvSpPr txBox="1">
            <a:spLocks noGrp="1"/>
          </p:cNvSpPr>
          <p:nvPr>
            <p:ph type="title"/>
          </p:nvPr>
        </p:nvSpPr>
        <p:spPr>
          <a:xfrm>
            <a:off x="633413" y="1513036"/>
            <a:ext cx="7877175" cy="2117428"/>
          </a:xfrm>
          <a:prstGeom prst="rect">
            <a:avLst/>
          </a:prstGeom>
        </p:spPr>
        <p:txBody>
          <a:bodyPr/>
          <a:lstStyle>
            <a:lvl1pPr algn="ctr"/>
          </a:lstStyle>
          <a:p>
            <a:r>
              <a:t>Title Text</a:t>
            </a:r>
          </a:p>
        </p:txBody>
      </p:sp>
    </p:spTree>
    <p:extLst>
      <p:ext uri="{BB962C8B-B14F-4D97-AF65-F5344CB8AC3E}">
        <p14:creationId xmlns:p14="http://schemas.microsoft.com/office/powerpoint/2010/main" val="327233502"/>
      </p:ext>
    </p:extLst>
  </p:cSld>
  <p:clrMapOvr>
    <a:masterClrMapping/>
  </p:clrMapOvr>
  <p:transition spd="med"/>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3C2C3B-F8BA-49F1-ACD3-B12C36054E07}"/>
              </a:ext>
            </a:extLst>
          </p:cNvPr>
          <p:cNvSpPr/>
          <p:nvPr userDrawn="1"/>
        </p:nvSpPr>
        <p:spPr>
          <a:xfrm>
            <a:off x="401273" y="372292"/>
            <a:ext cx="8323490" cy="439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5" name="Text Placeholder 4">
            <a:extLst>
              <a:ext uri="{FF2B5EF4-FFF2-40B4-BE49-F238E27FC236}">
                <a16:creationId xmlns:a16="http://schemas.microsoft.com/office/drawing/2014/main" id="{4D00EF77-1D1E-416E-9D74-0EB45827290F}"/>
              </a:ext>
            </a:extLst>
          </p:cNvPr>
          <p:cNvSpPr>
            <a:spLocks noGrp="1"/>
          </p:cNvSpPr>
          <p:nvPr>
            <p:ph type="body" sz="quarter" idx="11" hasCustomPrompt="1"/>
          </p:nvPr>
        </p:nvSpPr>
        <p:spPr>
          <a:xfrm>
            <a:off x="817771" y="746824"/>
            <a:ext cx="3006328" cy="375260"/>
          </a:xfrm>
        </p:spPr>
        <p:txBody>
          <a:bodyPr>
            <a:noAutofit/>
          </a:bodyPr>
          <a:lstStyle>
            <a:lvl1pPr marL="0" indent="0">
              <a:buNone/>
              <a:defRPr sz="2100" b="1">
                <a:latin typeface="FS Me Pro" panose="02000506040000020004" pitchFamily="50" charset="0"/>
              </a:defRPr>
            </a:lvl1pPr>
            <a:lvl2pPr marL="342900" indent="0">
              <a:buNone/>
              <a:defRPr sz="2100" b="1">
                <a:latin typeface="FS Me Pro" panose="02000506040000020004" pitchFamily="50" charset="0"/>
              </a:defRPr>
            </a:lvl2pPr>
            <a:lvl3pPr marL="685800" indent="0">
              <a:buNone/>
              <a:defRPr sz="2100" b="1">
                <a:latin typeface="FS Me Pro" panose="02000506040000020004" pitchFamily="50" charset="0"/>
              </a:defRPr>
            </a:lvl3pPr>
            <a:lvl4pPr marL="1028700" indent="0">
              <a:buNone/>
              <a:defRPr sz="2100" b="1">
                <a:latin typeface="FS Me Pro" panose="02000506040000020004" pitchFamily="50" charset="0"/>
              </a:defRPr>
            </a:lvl4pPr>
            <a:lvl5pPr marL="1371600" indent="0">
              <a:buNone/>
              <a:defRPr sz="2100" b="1">
                <a:latin typeface="FS Me Pro" panose="02000506040000020004" pitchFamily="50" charset="0"/>
              </a:defRPr>
            </a:lvl5pPr>
          </a:lstStyle>
          <a:p>
            <a:pPr lvl="0"/>
            <a:r>
              <a:rPr lang="en-US"/>
              <a:t>Assumptions</a:t>
            </a:r>
          </a:p>
        </p:txBody>
      </p:sp>
      <p:sp>
        <p:nvSpPr>
          <p:cNvPr id="4" name="Text Placeholder 3">
            <a:extLst>
              <a:ext uri="{FF2B5EF4-FFF2-40B4-BE49-F238E27FC236}">
                <a16:creationId xmlns:a16="http://schemas.microsoft.com/office/drawing/2014/main" id="{4099D005-1481-486A-8B5D-AD485B3E51A0}"/>
              </a:ext>
            </a:extLst>
          </p:cNvPr>
          <p:cNvSpPr>
            <a:spLocks noGrp="1"/>
          </p:cNvSpPr>
          <p:nvPr>
            <p:ph type="body" sz="quarter" idx="12"/>
          </p:nvPr>
        </p:nvSpPr>
        <p:spPr>
          <a:xfrm>
            <a:off x="934641" y="1496616"/>
            <a:ext cx="3797379" cy="2581275"/>
          </a:xfrm>
        </p:spPr>
        <p:txBody>
          <a:bodyPr>
            <a:normAutofit/>
          </a:bodyPr>
          <a:lstStyle>
            <a:lvl1pPr>
              <a:defRPr sz="1050">
                <a:latin typeface="FS Me Pro" panose="02000506040000020004" pitchFamily="50" charset="0"/>
              </a:defRPr>
            </a:lvl1pPr>
            <a:lvl2pPr>
              <a:defRPr sz="1050">
                <a:latin typeface="FS Me Pro" panose="02000506040000020004" pitchFamily="50" charset="0"/>
              </a:defRPr>
            </a:lvl2pPr>
            <a:lvl3pPr>
              <a:defRPr sz="1050">
                <a:latin typeface="FS Me Pro" panose="02000506040000020004" pitchFamily="50" charset="0"/>
              </a:defRPr>
            </a:lvl3pPr>
            <a:lvl4pPr>
              <a:defRPr sz="1050">
                <a:latin typeface="FS Me Pro" panose="02000506040000020004" pitchFamily="50" charset="0"/>
              </a:defRPr>
            </a:lvl4pPr>
            <a:lvl5pPr>
              <a:defRPr sz="1050">
                <a:latin typeface="FS Me Pro" panose="02000506040000020004"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8FCEE99E-D95F-4CB1-B98A-7C8D23C4EAC4}"/>
              </a:ext>
            </a:extLst>
          </p:cNvPr>
          <p:cNvSpPr/>
          <p:nvPr userDrawn="1"/>
        </p:nvSpPr>
        <p:spPr>
          <a:xfrm>
            <a:off x="8119872" y="372292"/>
            <a:ext cx="613873" cy="348589"/>
          </a:xfrm>
          <a:prstGeom prst="rect">
            <a:avLst/>
          </a:prstGeom>
          <a:solidFill>
            <a:srgbClr val="00A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5" name="Slide Number Placeholder 5">
            <a:extLst>
              <a:ext uri="{FF2B5EF4-FFF2-40B4-BE49-F238E27FC236}">
                <a16:creationId xmlns:a16="http://schemas.microsoft.com/office/drawing/2014/main" id="{B08876A6-A11D-4B7B-ACE3-96C2A7BE5206}"/>
              </a:ext>
            </a:extLst>
          </p:cNvPr>
          <p:cNvSpPr txBox="1">
            <a:spLocks/>
          </p:cNvSpPr>
          <p:nvPr userDrawn="1"/>
        </p:nvSpPr>
        <p:spPr>
          <a:xfrm>
            <a:off x="8018425" y="372292"/>
            <a:ext cx="816766" cy="34858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658378-22CF-4093-A9F0-27255B97BC27}" type="slidenum">
              <a:rPr lang="en-US" sz="1200" b="1" smtClean="0">
                <a:solidFill>
                  <a:schemeClr val="tx1"/>
                </a:solidFill>
                <a:latin typeface="FS Me Pro" panose="02000506040000020004" pitchFamily="50" charset="0"/>
              </a:rPr>
              <a:pPr algn="ctr"/>
              <a:t>‹#›</a:t>
            </a:fld>
            <a:endParaRPr lang="en-US" sz="2250" b="1" dirty="0">
              <a:solidFill>
                <a:schemeClr val="tx1"/>
              </a:solidFill>
              <a:latin typeface="FS Me Pro" panose="02000506040000020004" pitchFamily="50" charset="0"/>
            </a:endParaRPr>
          </a:p>
        </p:txBody>
      </p:sp>
    </p:spTree>
    <p:extLst>
      <p:ext uri="{BB962C8B-B14F-4D97-AF65-F5344CB8AC3E}">
        <p14:creationId xmlns:p14="http://schemas.microsoft.com/office/powerpoint/2010/main" val="2555068166"/>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3826A5-D237-4B09-B866-499FC235D317}"/>
              </a:ext>
            </a:extLst>
          </p:cNvPr>
          <p:cNvSpPr/>
          <p:nvPr userDrawn="1"/>
        </p:nvSpPr>
        <p:spPr>
          <a:xfrm>
            <a:off x="401273" y="372292"/>
            <a:ext cx="8323490" cy="439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6" name="Text Placeholder 5">
            <a:extLst>
              <a:ext uri="{FF2B5EF4-FFF2-40B4-BE49-F238E27FC236}">
                <a16:creationId xmlns:a16="http://schemas.microsoft.com/office/drawing/2014/main" id="{7010CB9A-F2D3-447D-981F-1DD2173400C4}"/>
              </a:ext>
            </a:extLst>
          </p:cNvPr>
          <p:cNvSpPr>
            <a:spLocks noGrp="1"/>
          </p:cNvSpPr>
          <p:nvPr>
            <p:ph type="body" sz="quarter" idx="13" hasCustomPrompt="1"/>
          </p:nvPr>
        </p:nvSpPr>
        <p:spPr>
          <a:xfrm>
            <a:off x="1004325" y="1681343"/>
            <a:ext cx="2630091" cy="1776867"/>
          </a:xfrm>
        </p:spPr>
        <p:txBody>
          <a:bodyPr>
            <a:noAutofit/>
          </a:bodyPr>
          <a:lstStyle>
            <a:lvl1pPr marL="0" indent="0" algn="r">
              <a:buNone/>
              <a:defRPr sz="3750" b="1">
                <a:latin typeface="FS Me Pro" panose="02000506040000020004" pitchFamily="50" charset="0"/>
              </a:defRPr>
            </a:lvl1pPr>
            <a:lvl2pPr marL="342900" indent="0">
              <a:buNone/>
              <a:defRPr sz="3000" b="1">
                <a:latin typeface="FS Me Pro" panose="02000506040000020004" pitchFamily="50" charset="0"/>
              </a:defRPr>
            </a:lvl2pPr>
            <a:lvl3pPr marL="685800" indent="0">
              <a:buNone/>
              <a:defRPr sz="3000" b="1">
                <a:latin typeface="FS Me Pro" panose="02000506040000020004" pitchFamily="50" charset="0"/>
              </a:defRPr>
            </a:lvl3pPr>
            <a:lvl4pPr marL="1028700" indent="0">
              <a:buNone/>
              <a:defRPr sz="3000" b="1">
                <a:latin typeface="FS Me Pro" panose="02000506040000020004" pitchFamily="50" charset="0"/>
              </a:defRPr>
            </a:lvl4pPr>
            <a:lvl5pPr marL="1371600" indent="0">
              <a:buNone/>
              <a:defRPr sz="3000" b="1">
                <a:latin typeface="FS Me Pro" panose="02000506040000020004" pitchFamily="50" charset="0"/>
              </a:defRPr>
            </a:lvl5pPr>
          </a:lstStyle>
          <a:p>
            <a:pPr lvl="0"/>
            <a:r>
              <a:rPr lang="en-US"/>
              <a:t>Inclusive</a:t>
            </a:r>
          </a:p>
          <a:p>
            <a:pPr lvl="0"/>
            <a:r>
              <a:rPr lang="en-US"/>
              <a:t>Design</a:t>
            </a:r>
          </a:p>
          <a:p>
            <a:pPr lvl="0"/>
            <a:r>
              <a:rPr lang="en-US"/>
              <a:t>Advantage</a:t>
            </a:r>
          </a:p>
        </p:txBody>
      </p:sp>
      <p:sp>
        <p:nvSpPr>
          <p:cNvPr id="14" name="Text Placeholder 13">
            <a:extLst>
              <a:ext uri="{FF2B5EF4-FFF2-40B4-BE49-F238E27FC236}">
                <a16:creationId xmlns:a16="http://schemas.microsoft.com/office/drawing/2014/main" id="{1563939C-9554-4D02-A494-40D719168674}"/>
              </a:ext>
            </a:extLst>
          </p:cNvPr>
          <p:cNvSpPr>
            <a:spLocks noGrp="1"/>
          </p:cNvSpPr>
          <p:nvPr>
            <p:ph type="body" sz="quarter" idx="15" hasCustomPrompt="1"/>
          </p:nvPr>
        </p:nvSpPr>
        <p:spPr>
          <a:xfrm>
            <a:off x="4232637" y="1193270"/>
            <a:ext cx="3893906" cy="1215629"/>
          </a:xfrm>
        </p:spPr>
        <p:txBody>
          <a:bodyPr>
            <a:normAutofit/>
          </a:bodyPr>
          <a:lstStyle>
            <a:lvl1pPr marL="0" indent="0" rtl="0">
              <a:lnSpc>
                <a:spcPct val="150000"/>
              </a:lnSpc>
              <a:buNone/>
              <a:defRPr lang="en-US" sz="1050" b="0" i="0" u="none" strike="noStrike" baseline="30000" smtClean="0"/>
            </a:lvl1pPr>
            <a:lvl2pPr marL="342900" indent="0">
              <a:buNone/>
              <a:defRPr sz="1050">
                <a:latin typeface="FS Me Pro" panose="02000506040000020004" pitchFamily="50" charset="0"/>
              </a:defRPr>
            </a:lvl2pPr>
            <a:lvl3pPr marL="685800" indent="0">
              <a:buNone/>
              <a:defRPr sz="1050">
                <a:latin typeface="FS Me Pro" panose="02000506040000020004" pitchFamily="50" charset="0"/>
              </a:defRPr>
            </a:lvl3pPr>
            <a:lvl4pPr marL="1028700" indent="0">
              <a:buNone/>
              <a:defRPr sz="1050">
                <a:latin typeface="FS Me Pro" panose="02000506040000020004" pitchFamily="50" charset="0"/>
              </a:defRPr>
            </a:lvl4pPr>
            <a:lvl5pPr marL="1371600" indent="0">
              <a:buNone/>
              <a:defRPr sz="1050">
                <a:latin typeface="FS Me Pro" panose="02000506040000020004" pitchFamily="50" charset="0"/>
              </a:defRPr>
            </a:lvl5pPr>
          </a:lstStyle>
          <a:p>
            <a:pPr rtl="0"/>
            <a:r>
              <a:rPr lang="en-AU" sz="1350" b="0" i="0" u="none" strike="noStrike" baseline="30000">
                <a:solidFill>
                  <a:srgbClr val="000000"/>
                </a:solidFill>
                <a:latin typeface="FS Me Pro" panose="02000506040000020004" pitchFamily="50" charset="0"/>
              </a:rPr>
              <a:t>Inclusive design is a process for seeing what is unseen by offering challenging and alternative perspectives usually unconsidered in solution design and implementation. </a:t>
            </a:r>
            <a:br>
              <a:rPr lang="en-AU" sz="1350" b="0" i="0" u="none" strike="noStrike" baseline="30000">
                <a:solidFill>
                  <a:srgbClr val="000000"/>
                </a:solidFill>
                <a:latin typeface="FS Me Pro" panose="02000506040000020004" pitchFamily="50" charset="0"/>
              </a:rPr>
            </a:br>
            <a:br>
              <a:rPr lang="en-US" sz="1350" b="0" i="0" u="none" strike="noStrike" baseline="30000">
                <a:solidFill>
                  <a:srgbClr val="000000"/>
                </a:solidFill>
                <a:latin typeface="FS Me Pro" panose="02000506040000020004" pitchFamily="50" charset="0"/>
              </a:rPr>
            </a:br>
            <a:r>
              <a:rPr lang="en-US" sz="1350" b="0" i="0" u="none" strike="noStrike" baseline="30000">
                <a:solidFill>
                  <a:srgbClr val="000000"/>
                </a:solidFill>
                <a:latin typeface="FS Me Pro" panose="02000506040000020004" pitchFamily="50" charset="0"/>
              </a:rPr>
              <a:t>The benefits include:</a:t>
            </a:r>
            <a:endParaRPr lang="en-US"/>
          </a:p>
        </p:txBody>
      </p:sp>
      <p:sp>
        <p:nvSpPr>
          <p:cNvPr id="16" name="Text Placeholder 15">
            <a:extLst>
              <a:ext uri="{FF2B5EF4-FFF2-40B4-BE49-F238E27FC236}">
                <a16:creationId xmlns:a16="http://schemas.microsoft.com/office/drawing/2014/main" id="{3B547F42-65BD-4EA6-BA81-8D7C76882567}"/>
              </a:ext>
            </a:extLst>
          </p:cNvPr>
          <p:cNvSpPr>
            <a:spLocks noGrp="1"/>
          </p:cNvSpPr>
          <p:nvPr>
            <p:ph type="body" sz="quarter" idx="16" hasCustomPrompt="1"/>
          </p:nvPr>
        </p:nvSpPr>
        <p:spPr>
          <a:xfrm>
            <a:off x="4370316" y="2408899"/>
            <a:ext cx="3756227" cy="1664494"/>
          </a:xfrm>
        </p:spPr>
        <p:txBody>
          <a:bodyPr>
            <a:normAutofit/>
          </a:bodyPr>
          <a:lstStyle>
            <a:lvl1pPr rtl="0">
              <a:lnSpc>
                <a:spcPct val="150000"/>
              </a:lnSpc>
              <a:defRPr lang="en-AU" sz="1350" b="0" i="0" u="none" strike="noStrike" baseline="30000" smtClean="0"/>
            </a:lvl1pPr>
            <a:lvl2pPr>
              <a:defRPr sz="1200">
                <a:latin typeface="FS Me Pro" panose="02000506040000020004" pitchFamily="50" charset="0"/>
              </a:defRPr>
            </a:lvl2pPr>
            <a:lvl3pPr>
              <a:defRPr sz="1200">
                <a:latin typeface="FS Me Pro" panose="02000506040000020004" pitchFamily="50" charset="0"/>
              </a:defRPr>
            </a:lvl3pPr>
            <a:lvl4pPr>
              <a:defRPr sz="1200">
                <a:latin typeface="FS Me Pro" panose="02000506040000020004" pitchFamily="50" charset="0"/>
              </a:defRPr>
            </a:lvl4pPr>
            <a:lvl5pPr>
              <a:defRPr sz="1200">
                <a:latin typeface="FS Me Pro" panose="02000506040000020004" pitchFamily="50" charset="0"/>
              </a:defRPr>
            </a:lvl5pPr>
          </a:lstStyle>
          <a:p>
            <a:pPr rtl="0"/>
            <a:r>
              <a:rPr lang="en-AU" sz="1350" b="0" i="0" u="none" strike="noStrike" baseline="30000">
                <a:solidFill>
                  <a:srgbClr val="000000"/>
                </a:solidFill>
                <a:latin typeface="FS Me Pro" panose="02000506040000020004" pitchFamily="50" charset="0"/>
              </a:rPr>
              <a:t>Enhances reputation and trust - solving problems before they occur and minimising risk</a:t>
            </a:r>
          </a:p>
          <a:p>
            <a:pPr rtl="0"/>
            <a:r>
              <a:rPr lang="en-AU" sz="1350" b="0" i="0" u="none" strike="noStrike" baseline="30000">
                <a:solidFill>
                  <a:srgbClr val="000000"/>
                </a:solidFill>
                <a:latin typeface="FS Me Pro" panose="02000506040000020004" pitchFamily="50" charset="0"/>
              </a:rPr>
              <a:t>Provides a profound point of difference for both vulnerable and under-represented communities, like those using CapTel, and customer engagement</a:t>
            </a:r>
          </a:p>
          <a:p>
            <a:pPr rtl="0"/>
            <a:r>
              <a:rPr lang="en-AU" sz="1350" b="0" i="0" u="none" strike="noStrike" baseline="30000">
                <a:solidFill>
                  <a:srgbClr val="000000"/>
                </a:solidFill>
                <a:latin typeface="FS Me Pro" panose="02000506040000020004" pitchFamily="50" charset="0"/>
              </a:rPr>
              <a:t>Deep innovation opens markets up to 3 to 4 times the intended audience e.g. potentially via the Disability Equipment program</a:t>
            </a:r>
            <a:endParaRPr lang="en-US"/>
          </a:p>
        </p:txBody>
      </p:sp>
      <p:sp>
        <p:nvSpPr>
          <p:cNvPr id="11" name="Rectangle 10">
            <a:extLst>
              <a:ext uri="{FF2B5EF4-FFF2-40B4-BE49-F238E27FC236}">
                <a16:creationId xmlns:a16="http://schemas.microsoft.com/office/drawing/2014/main" id="{F066E0F9-D2F7-4A57-8A16-9C571E46D0ED}"/>
              </a:ext>
            </a:extLst>
          </p:cNvPr>
          <p:cNvSpPr/>
          <p:nvPr userDrawn="1"/>
        </p:nvSpPr>
        <p:spPr>
          <a:xfrm>
            <a:off x="8119872" y="372292"/>
            <a:ext cx="613873" cy="348589"/>
          </a:xfrm>
          <a:prstGeom prst="rect">
            <a:avLst/>
          </a:prstGeom>
          <a:solidFill>
            <a:srgbClr val="00A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12" name="Slide Number Placeholder 5">
            <a:extLst>
              <a:ext uri="{FF2B5EF4-FFF2-40B4-BE49-F238E27FC236}">
                <a16:creationId xmlns:a16="http://schemas.microsoft.com/office/drawing/2014/main" id="{7192E8F8-F170-4B27-B637-834342384227}"/>
              </a:ext>
            </a:extLst>
          </p:cNvPr>
          <p:cNvSpPr txBox="1">
            <a:spLocks/>
          </p:cNvSpPr>
          <p:nvPr userDrawn="1"/>
        </p:nvSpPr>
        <p:spPr>
          <a:xfrm>
            <a:off x="8018425" y="372292"/>
            <a:ext cx="816766" cy="34858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658378-22CF-4093-A9F0-27255B97BC27}" type="slidenum">
              <a:rPr lang="en-US" sz="1200" b="1" smtClean="0">
                <a:solidFill>
                  <a:schemeClr val="tx1"/>
                </a:solidFill>
                <a:latin typeface="FS Me Pro" panose="02000506040000020004" pitchFamily="50" charset="0"/>
              </a:rPr>
              <a:pPr algn="ctr"/>
              <a:t>‹#›</a:t>
            </a:fld>
            <a:endParaRPr lang="en-US" sz="2250" b="1" dirty="0">
              <a:solidFill>
                <a:schemeClr val="tx1"/>
              </a:solidFill>
              <a:latin typeface="FS Me Pro" panose="02000506040000020004" pitchFamily="50" charset="0"/>
            </a:endParaRPr>
          </a:p>
        </p:txBody>
      </p:sp>
    </p:spTree>
    <p:extLst>
      <p:ext uri="{BB962C8B-B14F-4D97-AF65-F5344CB8AC3E}">
        <p14:creationId xmlns:p14="http://schemas.microsoft.com/office/powerpoint/2010/main" val="142477318"/>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9DC0D2-48CA-4E78-9811-2F88EFF00C65}"/>
              </a:ext>
            </a:extLst>
          </p:cNvPr>
          <p:cNvSpPr/>
          <p:nvPr userDrawn="1"/>
        </p:nvSpPr>
        <p:spPr>
          <a:xfrm>
            <a:off x="410255" y="372292"/>
            <a:ext cx="8323490" cy="4394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dirty="0"/>
          </a:p>
        </p:txBody>
      </p:sp>
      <p:sp>
        <p:nvSpPr>
          <p:cNvPr id="2" name="Title 1">
            <a:extLst>
              <a:ext uri="{FF2B5EF4-FFF2-40B4-BE49-F238E27FC236}">
                <a16:creationId xmlns:a16="http://schemas.microsoft.com/office/drawing/2014/main" id="{ADFBF67F-7D36-44FE-8B7D-95B366F5D6CF}"/>
              </a:ext>
            </a:extLst>
          </p:cNvPr>
          <p:cNvSpPr>
            <a:spLocks noGrp="1"/>
          </p:cNvSpPr>
          <p:nvPr>
            <p:ph type="title"/>
          </p:nvPr>
        </p:nvSpPr>
        <p:spPr>
          <a:xfrm>
            <a:off x="733310" y="475249"/>
            <a:ext cx="4440269" cy="936427"/>
          </a:xfrm>
        </p:spPr>
        <p:txBody>
          <a:bodyPr>
            <a:normAutofit/>
          </a:bodyPr>
          <a:lstStyle>
            <a:lvl1pPr>
              <a:defRPr sz="2100" b="1">
                <a:latin typeface="FS Me Pro" panose="02000506040000020004" pitchFamily="50"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C52BC7D-26CB-4F3C-BC63-EBD2932A0F50}"/>
              </a:ext>
            </a:extLst>
          </p:cNvPr>
          <p:cNvSpPr>
            <a:spLocks noGrp="1"/>
          </p:cNvSpPr>
          <p:nvPr>
            <p:ph idx="1"/>
          </p:nvPr>
        </p:nvSpPr>
        <p:spPr>
          <a:xfrm>
            <a:off x="733310" y="1612231"/>
            <a:ext cx="4440269" cy="3115856"/>
          </a:xfrm>
        </p:spPr>
        <p:txBody>
          <a:bodyPr>
            <a:normAutofit/>
          </a:bodyPr>
          <a:lstStyle>
            <a:lvl1pPr marL="0" indent="0">
              <a:buNone/>
              <a:defRPr sz="1050">
                <a:latin typeface="FS Me Pro" panose="02000506040000020004" pitchFamily="50" charset="0"/>
              </a:defRPr>
            </a:lvl1pPr>
            <a:lvl2pPr marL="342900" indent="0">
              <a:buNone/>
              <a:defRPr sz="1050">
                <a:latin typeface="FS Me Pro" panose="02000506040000020004" pitchFamily="50" charset="0"/>
              </a:defRPr>
            </a:lvl2pPr>
            <a:lvl3pPr marL="685800" indent="0">
              <a:buNone/>
              <a:defRPr sz="1050">
                <a:latin typeface="FS Me Pro" panose="02000506040000020004" pitchFamily="50" charset="0"/>
              </a:defRPr>
            </a:lvl3pPr>
            <a:lvl4pPr marL="1028700" indent="0">
              <a:buNone/>
              <a:defRPr sz="1050">
                <a:latin typeface="FS Me Pro" panose="02000506040000020004" pitchFamily="50" charset="0"/>
              </a:defRPr>
            </a:lvl4pPr>
            <a:lvl5pPr marL="1371600" indent="0">
              <a:buNone/>
              <a:defRPr sz="1050">
                <a:latin typeface="FS Me Pro" panose="02000506040000020004" pitchFamily="50" charset="0"/>
              </a:defRPr>
            </a:lvl5pPr>
          </a:lstStyle>
          <a:p>
            <a:pPr lvl="0"/>
            <a:r>
              <a:rPr lang="en-US"/>
              <a:t>Click to edit Master text styles</a:t>
            </a:r>
          </a:p>
        </p:txBody>
      </p:sp>
      <p:sp>
        <p:nvSpPr>
          <p:cNvPr id="12" name="Picture Placeholder 11">
            <a:extLst>
              <a:ext uri="{FF2B5EF4-FFF2-40B4-BE49-F238E27FC236}">
                <a16:creationId xmlns:a16="http://schemas.microsoft.com/office/drawing/2014/main" id="{57E45269-6FD0-4825-8860-8CA4F802A46D}"/>
              </a:ext>
            </a:extLst>
          </p:cNvPr>
          <p:cNvSpPr>
            <a:spLocks noGrp="1"/>
          </p:cNvSpPr>
          <p:nvPr>
            <p:ph type="pic" sz="quarter" idx="13"/>
          </p:nvPr>
        </p:nvSpPr>
        <p:spPr>
          <a:xfrm>
            <a:off x="5742385" y="770930"/>
            <a:ext cx="2084967" cy="3996333"/>
          </a:xfrm>
        </p:spPr>
        <p:txBody>
          <a:bodyPr/>
          <a:lstStyle/>
          <a:p>
            <a:endParaRPr lang="en-US" dirty="0"/>
          </a:p>
        </p:txBody>
      </p:sp>
      <p:pic>
        <p:nvPicPr>
          <p:cNvPr id="4" name="Graphic 3">
            <a:extLst>
              <a:ext uri="{FF2B5EF4-FFF2-40B4-BE49-F238E27FC236}">
                <a16:creationId xmlns:a16="http://schemas.microsoft.com/office/drawing/2014/main" id="{49AFE520-2439-492C-AFA8-D256EB6C8C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07792" y="117678"/>
            <a:ext cx="597332" cy="509228"/>
          </a:xfrm>
          <a:prstGeom prst="rect">
            <a:avLst/>
          </a:prstGeom>
        </p:spPr>
      </p:pic>
      <p:sp>
        <p:nvSpPr>
          <p:cNvPr id="10" name="Slide Number Placeholder 5">
            <a:extLst>
              <a:ext uri="{FF2B5EF4-FFF2-40B4-BE49-F238E27FC236}">
                <a16:creationId xmlns:a16="http://schemas.microsoft.com/office/drawing/2014/main" id="{61F930A6-4CB1-42AE-A54C-24E135464A48}"/>
              </a:ext>
            </a:extLst>
          </p:cNvPr>
          <p:cNvSpPr txBox="1">
            <a:spLocks/>
          </p:cNvSpPr>
          <p:nvPr userDrawn="1"/>
        </p:nvSpPr>
        <p:spPr>
          <a:xfrm>
            <a:off x="8275346" y="232287"/>
            <a:ext cx="816766" cy="348589"/>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F658378-22CF-4093-A9F0-27255B97BC27}" type="slidenum">
              <a:rPr lang="en-US" sz="1200" b="1" smtClean="0">
                <a:solidFill>
                  <a:schemeClr val="tx1"/>
                </a:solidFill>
                <a:latin typeface="FS Me Pro" panose="02000506040000020004" pitchFamily="50" charset="0"/>
              </a:rPr>
              <a:pPr algn="ctr"/>
              <a:t>‹#›</a:t>
            </a:fld>
            <a:endParaRPr lang="en-US" sz="2250" b="1" dirty="0">
              <a:solidFill>
                <a:schemeClr val="tx1"/>
              </a:solidFill>
              <a:latin typeface="FS Me Pro" panose="02000506040000020004" pitchFamily="50" charset="0"/>
            </a:endParaRPr>
          </a:p>
        </p:txBody>
      </p:sp>
    </p:spTree>
    <p:extLst>
      <p:ext uri="{BB962C8B-B14F-4D97-AF65-F5344CB8AC3E}">
        <p14:creationId xmlns:p14="http://schemas.microsoft.com/office/powerpoint/2010/main" val="172146816"/>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4" name="Google Shape;14;p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 name="Google Shape;16;p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94372982"/>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
        <p:cNvGrpSpPr/>
        <p:nvPr/>
      </p:nvGrpSpPr>
      <p:grpSpPr>
        <a:xfrm>
          <a:off x="0" y="0"/>
          <a:ext cx="0" cy="0"/>
          <a:chOff x="0" y="0"/>
          <a:chExt cx="0" cy="0"/>
        </a:xfrm>
      </p:grpSpPr>
      <p:sp>
        <p:nvSpPr>
          <p:cNvPr id="18" name="Google Shape;18;p9"/>
          <p:cNvSpPr/>
          <p:nvPr/>
        </p:nvSpPr>
        <p:spPr>
          <a:xfrm>
            <a:off x="-28780" y="958003"/>
            <a:ext cx="4604850" cy="4193775"/>
          </a:xfrm>
          <a:prstGeom prst="rect">
            <a:avLst/>
          </a:prstGeom>
          <a:solidFill>
            <a:srgbClr val="F3F3F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19" name="Google Shape;19;p9"/>
          <p:cNvSpPr/>
          <p:nvPr/>
        </p:nvSpPr>
        <p:spPr>
          <a:xfrm>
            <a:off x="-113" y="-40669"/>
            <a:ext cx="9144000" cy="994275"/>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Arial"/>
              <a:ea typeface="Arial"/>
              <a:cs typeface="Arial"/>
              <a:sym typeface="Arial"/>
            </a:endParaRPr>
          </a:p>
        </p:txBody>
      </p:sp>
      <p:sp>
        <p:nvSpPr>
          <p:cNvPr id="20" name="Google Shape;20;p9"/>
          <p:cNvSpPr txBox="1">
            <a:spLocks noGrp="1"/>
          </p:cNvSpPr>
          <p:nvPr>
            <p:ph type="title"/>
          </p:nvPr>
        </p:nvSpPr>
        <p:spPr>
          <a:xfrm>
            <a:off x="1340344" y="146531"/>
            <a:ext cx="7003575" cy="619875"/>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3200"/>
              <a:buFont typeface="Arial"/>
              <a:buNone/>
              <a:defRPr sz="2400">
                <a:solidFill>
                  <a:schemeClr val="lt1"/>
                </a:solidFill>
                <a:latin typeface="Arial"/>
                <a:ea typeface="Arial"/>
                <a:cs typeface="Arial"/>
                <a:sym typeface="Arial"/>
              </a:defRPr>
            </a:lvl1pPr>
            <a:lvl2pPr lvl="1" algn="l" rtl="0">
              <a:lnSpc>
                <a:spcPct val="100000"/>
              </a:lnSpc>
              <a:spcBef>
                <a:spcPts val="0"/>
              </a:spcBef>
              <a:spcAft>
                <a:spcPts val="0"/>
              </a:spcAft>
              <a:buClr>
                <a:schemeClr val="lt1"/>
              </a:buClr>
              <a:buSzPts val="3200"/>
              <a:buNone/>
              <a:defRPr sz="2400">
                <a:solidFill>
                  <a:schemeClr val="lt1"/>
                </a:solidFill>
              </a:defRPr>
            </a:lvl2pPr>
            <a:lvl3pPr lvl="2" algn="l" rtl="0">
              <a:lnSpc>
                <a:spcPct val="100000"/>
              </a:lnSpc>
              <a:spcBef>
                <a:spcPts val="0"/>
              </a:spcBef>
              <a:spcAft>
                <a:spcPts val="0"/>
              </a:spcAft>
              <a:buClr>
                <a:schemeClr val="lt1"/>
              </a:buClr>
              <a:buSzPts val="3200"/>
              <a:buNone/>
              <a:defRPr sz="2400">
                <a:solidFill>
                  <a:schemeClr val="lt1"/>
                </a:solidFill>
              </a:defRPr>
            </a:lvl3pPr>
            <a:lvl4pPr lvl="3" algn="l" rtl="0">
              <a:lnSpc>
                <a:spcPct val="100000"/>
              </a:lnSpc>
              <a:spcBef>
                <a:spcPts val="0"/>
              </a:spcBef>
              <a:spcAft>
                <a:spcPts val="0"/>
              </a:spcAft>
              <a:buClr>
                <a:schemeClr val="lt1"/>
              </a:buClr>
              <a:buSzPts val="3200"/>
              <a:buNone/>
              <a:defRPr sz="2400">
                <a:solidFill>
                  <a:schemeClr val="lt1"/>
                </a:solidFill>
              </a:defRPr>
            </a:lvl4pPr>
            <a:lvl5pPr lvl="4" algn="l" rtl="0">
              <a:lnSpc>
                <a:spcPct val="100000"/>
              </a:lnSpc>
              <a:spcBef>
                <a:spcPts val="0"/>
              </a:spcBef>
              <a:spcAft>
                <a:spcPts val="0"/>
              </a:spcAft>
              <a:buClr>
                <a:schemeClr val="lt1"/>
              </a:buClr>
              <a:buSzPts val="3200"/>
              <a:buNone/>
              <a:defRPr sz="2400">
                <a:solidFill>
                  <a:schemeClr val="lt1"/>
                </a:solidFill>
              </a:defRPr>
            </a:lvl5pPr>
            <a:lvl6pPr lvl="5" algn="l" rtl="0">
              <a:lnSpc>
                <a:spcPct val="100000"/>
              </a:lnSpc>
              <a:spcBef>
                <a:spcPts val="0"/>
              </a:spcBef>
              <a:spcAft>
                <a:spcPts val="0"/>
              </a:spcAft>
              <a:buClr>
                <a:schemeClr val="lt1"/>
              </a:buClr>
              <a:buSzPts val="3200"/>
              <a:buNone/>
              <a:defRPr sz="2400">
                <a:solidFill>
                  <a:schemeClr val="lt1"/>
                </a:solidFill>
              </a:defRPr>
            </a:lvl6pPr>
            <a:lvl7pPr lvl="6" algn="l" rtl="0">
              <a:lnSpc>
                <a:spcPct val="100000"/>
              </a:lnSpc>
              <a:spcBef>
                <a:spcPts val="0"/>
              </a:spcBef>
              <a:spcAft>
                <a:spcPts val="0"/>
              </a:spcAft>
              <a:buClr>
                <a:schemeClr val="lt1"/>
              </a:buClr>
              <a:buSzPts val="3200"/>
              <a:buNone/>
              <a:defRPr sz="2400">
                <a:solidFill>
                  <a:schemeClr val="lt1"/>
                </a:solidFill>
              </a:defRPr>
            </a:lvl7pPr>
            <a:lvl8pPr lvl="7" algn="l" rtl="0">
              <a:lnSpc>
                <a:spcPct val="100000"/>
              </a:lnSpc>
              <a:spcBef>
                <a:spcPts val="0"/>
              </a:spcBef>
              <a:spcAft>
                <a:spcPts val="0"/>
              </a:spcAft>
              <a:buClr>
                <a:schemeClr val="lt1"/>
              </a:buClr>
              <a:buSzPts val="3200"/>
              <a:buNone/>
              <a:defRPr sz="2400">
                <a:solidFill>
                  <a:schemeClr val="lt1"/>
                </a:solidFill>
              </a:defRPr>
            </a:lvl8pPr>
            <a:lvl9pPr lvl="8" algn="l" rtl="0">
              <a:lnSpc>
                <a:spcPct val="100000"/>
              </a:lnSpc>
              <a:spcBef>
                <a:spcPts val="0"/>
              </a:spcBef>
              <a:spcAft>
                <a:spcPts val="0"/>
              </a:spcAft>
              <a:buClr>
                <a:schemeClr val="lt1"/>
              </a:buClr>
              <a:buSzPts val="3200"/>
              <a:buNone/>
              <a:defRPr sz="2400">
                <a:solidFill>
                  <a:schemeClr val="lt1"/>
                </a:solidFill>
              </a:defRPr>
            </a:lvl9pPr>
          </a:lstStyle>
          <a:p>
            <a:endParaRPr/>
          </a:p>
        </p:txBody>
      </p:sp>
      <p:sp>
        <p:nvSpPr>
          <p:cNvPr id="21" name="Google Shape;21;p9"/>
          <p:cNvSpPr/>
          <p:nvPr/>
        </p:nvSpPr>
        <p:spPr>
          <a:xfrm>
            <a:off x="-4388" y="-40669"/>
            <a:ext cx="1097325" cy="994275"/>
          </a:xfrm>
          <a:prstGeom prst="rect">
            <a:avLst/>
          </a:prstGeom>
          <a:solidFill>
            <a:srgbClr val="01A276"/>
          </a:solidFill>
          <a:ln>
            <a:noFill/>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Arial"/>
              <a:ea typeface="Arial"/>
              <a:cs typeface="Arial"/>
              <a:sym typeface="Arial"/>
            </a:endParaRPr>
          </a:p>
        </p:txBody>
      </p:sp>
      <p:sp>
        <p:nvSpPr>
          <p:cNvPr id="22" name="Google Shape;22;p9"/>
          <p:cNvSpPr txBox="1">
            <a:spLocks noGrp="1"/>
          </p:cNvSpPr>
          <p:nvPr>
            <p:ph type="title" idx="2"/>
          </p:nvPr>
        </p:nvSpPr>
        <p:spPr>
          <a:xfrm>
            <a:off x="184631" y="146531"/>
            <a:ext cx="611100" cy="619875"/>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4800"/>
              <a:buFont typeface="Arial"/>
              <a:buNone/>
              <a:defRPr sz="3600" b="1">
                <a:solidFill>
                  <a:schemeClr val="lt1"/>
                </a:solidFill>
                <a:latin typeface="Arial"/>
                <a:ea typeface="Arial"/>
                <a:cs typeface="Arial"/>
                <a:sym typeface="Arial"/>
              </a:defRPr>
            </a:lvl1pPr>
            <a:lvl2pPr lvl="1" algn="l" rtl="0">
              <a:lnSpc>
                <a:spcPct val="100000"/>
              </a:lnSpc>
              <a:spcBef>
                <a:spcPts val="0"/>
              </a:spcBef>
              <a:spcAft>
                <a:spcPts val="0"/>
              </a:spcAft>
              <a:buClr>
                <a:schemeClr val="lt1"/>
              </a:buClr>
              <a:buSzPts val="4800"/>
              <a:buNone/>
              <a:defRPr sz="3600" b="1">
                <a:solidFill>
                  <a:schemeClr val="lt1"/>
                </a:solidFill>
              </a:defRPr>
            </a:lvl2pPr>
            <a:lvl3pPr lvl="2" algn="l" rtl="0">
              <a:lnSpc>
                <a:spcPct val="100000"/>
              </a:lnSpc>
              <a:spcBef>
                <a:spcPts val="0"/>
              </a:spcBef>
              <a:spcAft>
                <a:spcPts val="0"/>
              </a:spcAft>
              <a:buClr>
                <a:schemeClr val="lt1"/>
              </a:buClr>
              <a:buSzPts val="4800"/>
              <a:buNone/>
              <a:defRPr sz="3600" b="1">
                <a:solidFill>
                  <a:schemeClr val="lt1"/>
                </a:solidFill>
              </a:defRPr>
            </a:lvl3pPr>
            <a:lvl4pPr lvl="3" algn="l" rtl="0">
              <a:lnSpc>
                <a:spcPct val="100000"/>
              </a:lnSpc>
              <a:spcBef>
                <a:spcPts val="0"/>
              </a:spcBef>
              <a:spcAft>
                <a:spcPts val="0"/>
              </a:spcAft>
              <a:buClr>
                <a:schemeClr val="lt1"/>
              </a:buClr>
              <a:buSzPts val="4800"/>
              <a:buNone/>
              <a:defRPr sz="3600" b="1">
                <a:solidFill>
                  <a:schemeClr val="lt1"/>
                </a:solidFill>
              </a:defRPr>
            </a:lvl4pPr>
            <a:lvl5pPr lvl="4" algn="l" rtl="0">
              <a:lnSpc>
                <a:spcPct val="100000"/>
              </a:lnSpc>
              <a:spcBef>
                <a:spcPts val="0"/>
              </a:spcBef>
              <a:spcAft>
                <a:spcPts val="0"/>
              </a:spcAft>
              <a:buClr>
                <a:schemeClr val="lt1"/>
              </a:buClr>
              <a:buSzPts val="4800"/>
              <a:buNone/>
              <a:defRPr sz="3600" b="1">
                <a:solidFill>
                  <a:schemeClr val="lt1"/>
                </a:solidFill>
              </a:defRPr>
            </a:lvl5pPr>
            <a:lvl6pPr lvl="5" algn="l" rtl="0">
              <a:lnSpc>
                <a:spcPct val="100000"/>
              </a:lnSpc>
              <a:spcBef>
                <a:spcPts val="0"/>
              </a:spcBef>
              <a:spcAft>
                <a:spcPts val="0"/>
              </a:spcAft>
              <a:buClr>
                <a:schemeClr val="lt1"/>
              </a:buClr>
              <a:buSzPts val="4800"/>
              <a:buNone/>
              <a:defRPr sz="3600" b="1">
                <a:solidFill>
                  <a:schemeClr val="lt1"/>
                </a:solidFill>
              </a:defRPr>
            </a:lvl6pPr>
            <a:lvl7pPr lvl="6" algn="l" rtl="0">
              <a:lnSpc>
                <a:spcPct val="100000"/>
              </a:lnSpc>
              <a:spcBef>
                <a:spcPts val="0"/>
              </a:spcBef>
              <a:spcAft>
                <a:spcPts val="0"/>
              </a:spcAft>
              <a:buClr>
                <a:schemeClr val="lt1"/>
              </a:buClr>
              <a:buSzPts val="4800"/>
              <a:buNone/>
              <a:defRPr sz="3600" b="1">
                <a:solidFill>
                  <a:schemeClr val="lt1"/>
                </a:solidFill>
              </a:defRPr>
            </a:lvl7pPr>
            <a:lvl8pPr lvl="7" algn="l" rtl="0">
              <a:lnSpc>
                <a:spcPct val="100000"/>
              </a:lnSpc>
              <a:spcBef>
                <a:spcPts val="0"/>
              </a:spcBef>
              <a:spcAft>
                <a:spcPts val="0"/>
              </a:spcAft>
              <a:buClr>
                <a:schemeClr val="lt1"/>
              </a:buClr>
              <a:buSzPts val="4800"/>
              <a:buNone/>
              <a:defRPr sz="3600" b="1">
                <a:solidFill>
                  <a:schemeClr val="lt1"/>
                </a:solidFill>
              </a:defRPr>
            </a:lvl8pPr>
            <a:lvl9pPr lvl="8" algn="l" rtl="0">
              <a:lnSpc>
                <a:spcPct val="100000"/>
              </a:lnSpc>
              <a:spcBef>
                <a:spcPts val="0"/>
              </a:spcBef>
              <a:spcAft>
                <a:spcPts val="0"/>
              </a:spcAft>
              <a:buClr>
                <a:schemeClr val="lt1"/>
              </a:buClr>
              <a:buSzPts val="4800"/>
              <a:buNone/>
              <a:defRPr sz="3600" b="1">
                <a:solidFill>
                  <a:schemeClr val="lt1"/>
                </a:solidFill>
              </a:defRPr>
            </a:lvl9pPr>
          </a:lstStyle>
          <a:p>
            <a:endParaRPr/>
          </a:p>
        </p:txBody>
      </p:sp>
      <p:grpSp>
        <p:nvGrpSpPr>
          <p:cNvPr id="23" name="Google Shape;23;p9"/>
          <p:cNvGrpSpPr/>
          <p:nvPr/>
        </p:nvGrpSpPr>
        <p:grpSpPr>
          <a:xfrm>
            <a:off x="250781" y="1132079"/>
            <a:ext cx="4045725" cy="308475"/>
            <a:chOff x="334400" y="1611700"/>
            <a:chExt cx="5394300" cy="411300"/>
          </a:xfrm>
        </p:grpSpPr>
        <p:cxnSp>
          <p:nvCxnSpPr>
            <p:cNvPr id="24" name="Google Shape;24;p9"/>
            <p:cNvCxnSpPr/>
            <p:nvPr/>
          </p:nvCxnSpPr>
          <p:spPr>
            <a:xfrm>
              <a:off x="334400" y="1817350"/>
              <a:ext cx="5394300" cy="0"/>
            </a:xfrm>
            <a:prstGeom prst="straightConnector1">
              <a:avLst/>
            </a:prstGeom>
            <a:noFill/>
            <a:ln w="19050" cap="flat" cmpd="sng">
              <a:solidFill>
                <a:srgbClr val="01A276"/>
              </a:solidFill>
              <a:prstDash val="solid"/>
              <a:round/>
              <a:headEnd type="none" w="med" len="med"/>
              <a:tailEnd type="none" w="med" len="med"/>
            </a:ln>
          </p:spPr>
        </p:cxnSp>
        <p:sp>
          <p:nvSpPr>
            <p:cNvPr id="25" name="Google Shape;25;p9"/>
            <p:cNvSpPr/>
            <p:nvPr/>
          </p:nvSpPr>
          <p:spPr>
            <a:xfrm>
              <a:off x="1732250" y="1611700"/>
              <a:ext cx="2598600" cy="4113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dirty="0">
                  <a:solidFill>
                    <a:schemeClr val="lt1"/>
                  </a:solidFill>
                </a:rPr>
                <a:t>How it can help us</a:t>
              </a:r>
              <a:endParaRPr sz="1050" dirty="0">
                <a:solidFill>
                  <a:schemeClr val="lt1"/>
                </a:solidFill>
              </a:endParaRPr>
            </a:p>
          </p:txBody>
        </p:sp>
      </p:grpSp>
      <p:sp>
        <p:nvSpPr>
          <p:cNvPr id="26" name="Google Shape;26;p9"/>
          <p:cNvSpPr/>
          <p:nvPr/>
        </p:nvSpPr>
        <p:spPr>
          <a:xfrm>
            <a:off x="8041950" y="-40669"/>
            <a:ext cx="1097325" cy="994275"/>
          </a:xfrm>
          <a:prstGeom prst="rect">
            <a:avLst/>
          </a:prstGeom>
          <a:solidFill>
            <a:schemeClr val="lt1"/>
          </a:solidFill>
          <a:ln w="76200" cap="flat" cmpd="sng">
            <a:solidFill>
              <a:srgbClr val="01A276"/>
            </a:solidFill>
            <a:prstDash val="solid"/>
            <a:round/>
            <a:headEnd type="none" w="sm" len="sm"/>
            <a:tailEnd type="none" w="sm" len="sm"/>
          </a:ln>
        </p:spPr>
        <p:txBody>
          <a:bodyPr spcFirstLastPara="1" wrap="square" lIns="68569" tIns="68569" rIns="68569" bIns="68569"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000000"/>
              </a:solidFill>
              <a:latin typeface="Arial"/>
              <a:ea typeface="Arial"/>
              <a:cs typeface="Arial"/>
              <a:sym typeface="Arial"/>
            </a:endParaRPr>
          </a:p>
        </p:txBody>
      </p:sp>
      <p:pic>
        <p:nvPicPr>
          <p:cNvPr id="27" name="Google Shape;27;p9"/>
          <p:cNvPicPr preferRelativeResize="0"/>
          <p:nvPr/>
        </p:nvPicPr>
        <p:blipFill>
          <a:blip r:embed="rId2">
            <a:alphaModFix/>
          </a:blip>
          <a:stretch>
            <a:fillRect/>
          </a:stretch>
        </p:blipFill>
        <p:spPr>
          <a:xfrm>
            <a:off x="8164040" y="29896"/>
            <a:ext cx="853145" cy="853145"/>
          </a:xfrm>
          <a:prstGeom prst="rect">
            <a:avLst/>
          </a:prstGeom>
          <a:noFill/>
          <a:ln>
            <a:noFill/>
          </a:ln>
        </p:spPr>
      </p:pic>
      <p:grpSp>
        <p:nvGrpSpPr>
          <p:cNvPr id="28" name="Google Shape;28;p9"/>
          <p:cNvGrpSpPr/>
          <p:nvPr/>
        </p:nvGrpSpPr>
        <p:grpSpPr>
          <a:xfrm>
            <a:off x="4822781" y="1132079"/>
            <a:ext cx="4045725" cy="308475"/>
            <a:chOff x="334400" y="1611700"/>
            <a:chExt cx="5394300" cy="411300"/>
          </a:xfrm>
        </p:grpSpPr>
        <p:cxnSp>
          <p:nvCxnSpPr>
            <p:cNvPr id="29" name="Google Shape;29;p9"/>
            <p:cNvCxnSpPr/>
            <p:nvPr/>
          </p:nvCxnSpPr>
          <p:spPr>
            <a:xfrm>
              <a:off x="334400" y="1817350"/>
              <a:ext cx="5394300" cy="0"/>
            </a:xfrm>
            <a:prstGeom prst="straightConnector1">
              <a:avLst/>
            </a:prstGeom>
            <a:noFill/>
            <a:ln w="19050" cap="flat" cmpd="sng">
              <a:solidFill>
                <a:schemeClr val="dk1"/>
              </a:solidFill>
              <a:prstDash val="solid"/>
              <a:round/>
              <a:headEnd type="none" w="med" len="med"/>
              <a:tailEnd type="none" w="med" len="med"/>
            </a:ln>
          </p:spPr>
        </p:cxnSp>
        <p:sp>
          <p:nvSpPr>
            <p:cNvPr id="30" name="Google Shape;30;p9"/>
            <p:cNvSpPr/>
            <p:nvPr/>
          </p:nvSpPr>
          <p:spPr>
            <a:xfrm>
              <a:off x="1732250" y="1611700"/>
              <a:ext cx="2598600" cy="411300"/>
            </a:xfrm>
            <a:prstGeom prst="roundRect">
              <a:avLst>
                <a:gd name="adj" fmla="val 50000"/>
              </a:avLst>
            </a:prstGeom>
            <a:solidFill>
              <a:srgbClr val="01A2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dirty="0">
                  <a:solidFill>
                    <a:schemeClr val="lt1"/>
                  </a:solidFill>
                </a:rPr>
                <a:t>Example</a:t>
              </a:r>
              <a:endParaRPr sz="1050" dirty="0">
                <a:solidFill>
                  <a:schemeClr val="lt1"/>
                </a:solidFill>
              </a:endParaRPr>
            </a:p>
          </p:txBody>
        </p:sp>
      </p:grpSp>
    </p:spTree>
    <p:extLst>
      <p:ext uri="{BB962C8B-B14F-4D97-AF65-F5344CB8AC3E}">
        <p14:creationId xmlns:p14="http://schemas.microsoft.com/office/powerpoint/2010/main" val="628044721"/>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
        <p:cNvGrpSpPr/>
        <p:nvPr/>
      </p:nvGrpSpPr>
      <p:grpSpPr>
        <a:xfrm>
          <a:off x="0" y="0"/>
          <a:ext cx="0" cy="0"/>
          <a:chOff x="0" y="0"/>
          <a:chExt cx="0" cy="0"/>
        </a:xfrm>
      </p:grpSpPr>
      <p:pic>
        <p:nvPicPr>
          <p:cNvPr id="41" name="Google Shape;41;p11"/>
          <p:cNvPicPr preferRelativeResize="0"/>
          <p:nvPr/>
        </p:nvPicPr>
        <p:blipFill rotWithShape="1">
          <a:blip r:embed="rId2">
            <a:alphaModFix/>
          </a:blip>
          <a:srcRect l="-844" t="6605" r="-905" b="7276"/>
          <a:stretch/>
        </p:blipFill>
        <p:spPr>
          <a:xfrm>
            <a:off x="-77381" y="-40668"/>
            <a:ext cx="9303749" cy="5184206"/>
          </a:xfrm>
          <a:prstGeom prst="rect">
            <a:avLst/>
          </a:prstGeom>
          <a:noFill/>
          <a:ln>
            <a:noFill/>
          </a:ln>
        </p:spPr>
      </p:pic>
      <p:sp>
        <p:nvSpPr>
          <p:cNvPr id="42" name="Google Shape;42;p11"/>
          <p:cNvSpPr/>
          <p:nvPr/>
        </p:nvSpPr>
        <p:spPr>
          <a:xfrm>
            <a:off x="-28781" y="-40706"/>
            <a:ext cx="4604850" cy="5184225"/>
          </a:xfrm>
          <a:prstGeom prst="rect">
            <a:avLst/>
          </a:prstGeom>
          <a:solidFill>
            <a:srgbClr val="F3F3F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43" name="Google Shape;43;p1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44" name="Google Shape;44;p11"/>
          <p:cNvSpPr txBox="1">
            <a:spLocks noGrp="1"/>
          </p:cNvSpPr>
          <p:nvPr>
            <p:ph type="title"/>
          </p:nvPr>
        </p:nvSpPr>
        <p:spPr>
          <a:xfrm>
            <a:off x="369919" y="3270749"/>
            <a:ext cx="3807450" cy="619875"/>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3200"/>
              <a:buFont typeface="Arial"/>
              <a:buNone/>
              <a:defRPr sz="2400">
                <a:solidFill>
                  <a:schemeClr val="lt1"/>
                </a:solidFill>
                <a:latin typeface="Arial"/>
                <a:ea typeface="Arial"/>
                <a:cs typeface="Arial"/>
                <a:sym typeface="Arial"/>
              </a:defRPr>
            </a:lvl1pPr>
            <a:lvl2pPr lvl="1" algn="l" rtl="0">
              <a:lnSpc>
                <a:spcPct val="100000"/>
              </a:lnSpc>
              <a:spcBef>
                <a:spcPts val="0"/>
              </a:spcBef>
              <a:spcAft>
                <a:spcPts val="0"/>
              </a:spcAft>
              <a:buClr>
                <a:schemeClr val="lt1"/>
              </a:buClr>
              <a:buSzPts val="3200"/>
              <a:buNone/>
              <a:defRPr sz="2400">
                <a:solidFill>
                  <a:schemeClr val="lt1"/>
                </a:solidFill>
              </a:defRPr>
            </a:lvl2pPr>
            <a:lvl3pPr lvl="2" algn="l" rtl="0">
              <a:lnSpc>
                <a:spcPct val="100000"/>
              </a:lnSpc>
              <a:spcBef>
                <a:spcPts val="0"/>
              </a:spcBef>
              <a:spcAft>
                <a:spcPts val="0"/>
              </a:spcAft>
              <a:buClr>
                <a:schemeClr val="lt1"/>
              </a:buClr>
              <a:buSzPts val="3200"/>
              <a:buNone/>
              <a:defRPr sz="2400">
                <a:solidFill>
                  <a:schemeClr val="lt1"/>
                </a:solidFill>
              </a:defRPr>
            </a:lvl3pPr>
            <a:lvl4pPr lvl="3" algn="l" rtl="0">
              <a:lnSpc>
                <a:spcPct val="100000"/>
              </a:lnSpc>
              <a:spcBef>
                <a:spcPts val="0"/>
              </a:spcBef>
              <a:spcAft>
                <a:spcPts val="0"/>
              </a:spcAft>
              <a:buClr>
                <a:schemeClr val="lt1"/>
              </a:buClr>
              <a:buSzPts val="3200"/>
              <a:buNone/>
              <a:defRPr sz="2400">
                <a:solidFill>
                  <a:schemeClr val="lt1"/>
                </a:solidFill>
              </a:defRPr>
            </a:lvl4pPr>
            <a:lvl5pPr lvl="4" algn="l" rtl="0">
              <a:lnSpc>
                <a:spcPct val="100000"/>
              </a:lnSpc>
              <a:spcBef>
                <a:spcPts val="0"/>
              </a:spcBef>
              <a:spcAft>
                <a:spcPts val="0"/>
              </a:spcAft>
              <a:buClr>
                <a:schemeClr val="lt1"/>
              </a:buClr>
              <a:buSzPts val="3200"/>
              <a:buNone/>
              <a:defRPr sz="2400">
                <a:solidFill>
                  <a:schemeClr val="lt1"/>
                </a:solidFill>
              </a:defRPr>
            </a:lvl5pPr>
            <a:lvl6pPr lvl="5" algn="l" rtl="0">
              <a:lnSpc>
                <a:spcPct val="100000"/>
              </a:lnSpc>
              <a:spcBef>
                <a:spcPts val="0"/>
              </a:spcBef>
              <a:spcAft>
                <a:spcPts val="0"/>
              </a:spcAft>
              <a:buClr>
                <a:schemeClr val="lt1"/>
              </a:buClr>
              <a:buSzPts val="3200"/>
              <a:buNone/>
              <a:defRPr sz="2400">
                <a:solidFill>
                  <a:schemeClr val="lt1"/>
                </a:solidFill>
              </a:defRPr>
            </a:lvl6pPr>
            <a:lvl7pPr lvl="6" algn="l" rtl="0">
              <a:lnSpc>
                <a:spcPct val="100000"/>
              </a:lnSpc>
              <a:spcBef>
                <a:spcPts val="0"/>
              </a:spcBef>
              <a:spcAft>
                <a:spcPts val="0"/>
              </a:spcAft>
              <a:buClr>
                <a:schemeClr val="lt1"/>
              </a:buClr>
              <a:buSzPts val="3200"/>
              <a:buNone/>
              <a:defRPr sz="2400">
                <a:solidFill>
                  <a:schemeClr val="lt1"/>
                </a:solidFill>
              </a:defRPr>
            </a:lvl7pPr>
            <a:lvl8pPr lvl="7" algn="l" rtl="0">
              <a:lnSpc>
                <a:spcPct val="100000"/>
              </a:lnSpc>
              <a:spcBef>
                <a:spcPts val="0"/>
              </a:spcBef>
              <a:spcAft>
                <a:spcPts val="0"/>
              </a:spcAft>
              <a:buClr>
                <a:schemeClr val="lt1"/>
              </a:buClr>
              <a:buSzPts val="3200"/>
              <a:buNone/>
              <a:defRPr sz="2400">
                <a:solidFill>
                  <a:schemeClr val="lt1"/>
                </a:solidFill>
              </a:defRPr>
            </a:lvl8pPr>
            <a:lvl9pPr lvl="8" algn="l" rtl="0">
              <a:lnSpc>
                <a:spcPct val="100000"/>
              </a:lnSpc>
              <a:spcBef>
                <a:spcPts val="0"/>
              </a:spcBef>
              <a:spcAft>
                <a:spcPts val="0"/>
              </a:spcAft>
              <a:buClr>
                <a:schemeClr val="lt1"/>
              </a:buClr>
              <a:buSzPts val="3200"/>
              <a:buNone/>
              <a:defRPr sz="2400">
                <a:solidFill>
                  <a:schemeClr val="lt1"/>
                </a:solidFill>
              </a:defRPr>
            </a:lvl9pPr>
          </a:lstStyle>
          <a:p>
            <a:endParaRPr/>
          </a:p>
        </p:txBody>
      </p:sp>
      <p:sp>
        <p:nvSpPr>
          <p:cNvPr id="45" name="Google Shape;45;p11"/>
          <p:cNvSpPr txBox="1">
            <a:spLocks noGrp="1"/>
          </p:cNvSpPr>
          <p:nvPr>
            <p:ph type="title" idx="2"/>
          </p:nvPr>
        </p:nvSpPr>
        <p:spPr>
          <a:xfrm>
            <a:off x="369919" y="3854451"/>
            <a:ext cx="3807450" cy="488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2000"/>
              <a:buFont typeface="Arial"/>
              <a:buNone/>
              <a:defRPr sz="1500">
                <a:solidFill>
                  <a:schemeClr val="lt1"/>
                </a:solidFill>
                <a:latin typeface="Arial"/>
                <a:ea typeface="Arial"/>
                <a:cs typeface="Arial"/>
                <a:sym typeface="Arial"/>
              </a:defRPr>
            </a:lvl1pPr>
            <a:lvl2pPr lvl="1" algn="l" rtl="0">
              <a:lnSpc>
                <a:spcPct val="100000"/>
              </a:lnSpc>
              <a:spcBef>
                <a:spcPts val="0"/>
              </a:spcBef>
              <a:spcAft>
                <a:spcPts val="0"/>
              </a:spcAft>
              <a:buClr>
                <a:schemeClr val="lt1"/>
              </a:buClr>
              <a:buSzPts val="3200"/>
              <a:buNone/>
              <a:defRPr sz="2400">
                <a:solidFill>
                  <a:schemeClr val="lt1"/>
                </a:solidFill>
              </a:defRPr>
            </a:lvl2pPr>
            <a:lvl3pPr lvl="2" algn="l" rtl="0">
              <a:lnSpc>
                <a:spcPct val="100000"/>
              </a:lnSpc>
              <a:spcBef>
                <a:spcPts val="0"/>
              </a:spcBef>
              <a:spcAft>
                <a:spcPts val="0"/>
              </a:spcAft>
              <a:buClr>
                <a:schemeClr val="lt1"/>
              </a:buClr>
              <a:buSzPts val="3200"/>
              <a:buNone/>
              <a:defRPr sz="2400">
                <a:solidFill>
                  <a:schemeClr val="lt1"/>
                </a:solidFill>
              </a:defRPr>
            </a:lvl3pPr>
            <a:lvl4pPr lvl="3" algn="l" rtl="0">
              <a:lnSpc>
                <a:spcPct val="100000"/>
              </a:lnSpc>
              <a:spcBef>
                <a:spcPts val="0"/>
              </a:spcBef>
              <a:spcAft>
                <a:spcPts val="0"/>
              </a:spcAft>
              <a:buClr>
                <a:schemeClr val="lt1"/>
              </a:buClr>
              <a:buSzPts val="3200"/>
              <a:buNone/>
              <a:defRPr sz="2400">
                <a:solidFill>
                  <a:schemeClr val="lt1"/>
                </a:solidFill>
              </a:defRPr>
            </a:lvl4pPr>
            <a:lvl5pPr lvl="4" algn="l" rtl="0">
              <a:lnSpc>
                <a:spcPct val="100000"/>
              </a:lnSpc>
              <a:spcBef>
                <a:spcPts val="0"/>
              </a:spcBef>
              <a:spcAft>
                <a:spcPts val="0"/>
              </a:spcAft>
              <a:buClr>
                <a:schemeClr val="lt1"/>
              </a:buClr>
              <a:buSzPts val="3200"/>
              <a:buNone/>
              <a:defRPr sz="2400">
                <a:solidFill>
                  <a:schemeClr val="lt1"/>
                </a:solidFill>
              </a:defRPr>
            </a:lvl5pPr>
            <a:lvl6pPr lvl="5" algn="l" rtl="0">
              <a:lnSpc>
                <a:spcPct val="100000"/>
              </a:lnSpc>
              <a:spcBef>
                <a:spcPts val="0"/>
              </a:spcBef>
              <a:spcAft>
                <a:spcPts val="0"/>
              </a:spcAft>
              <a:buClr>
                <a:schemeClr val="lt1"/>
              </a:buClr>
              <a:buSzPts val="3200"/>
              <a:buNone/>
              <a:defRPr sz="2400">
                <a:solidFill>
                  <a:schemeClr val="lt1"/>
                </a:solidFill>
              </a:defRPr>
            </a:lvl6pPr>
            <a:lvl7pPr lvl="6" algn="l" rtl="0">
              <a:lnSpc>
                <a:spcPct val="100000"/>
              </a:lnSpc>
              <a:spcBef>
                <a:spcPts val="0"/>
              </a:spcBef>
              <a:spcAft>
                <a:spcPts val="0"/>
              </a:spcAft>
              <a:buClr>
                <a:schemeClr val="lt1"/>
              </a:buClr>
              <a:buSzPts val="3200"/>
              <a:buNone/>
              <a:defRPr sz="2400">
                <a:solidFill>
                  <a:schemeClr val="lt1"/>
                </a:solidFill>
              </a:defRPr>
            </a:lvl7pPr>
            <a:lvl8pPr lvl="7" algn="l" rtl="0">
              <a:lnSpc>
                <a:spcPct val="100000"/>
              </a:lnSpc>
              <a:spcBef>
                <a:spcPts val="0"/>
              </a:spcBef>
              <a:spcAft>
                <a:spcPts val="0"/>
              </a:spcAft>
              <a:buClr>
                <a:schemeClr val="lt1"/>
              </a:buClr>
              <a:buSzPts val="3200"/>
              <a:buNone/>
              <a:defRPr sz="2400">
                <a:solidFill>
                  <a:schemeClr val="lt1"/>
                </a:solidFill>
              </a:defRPr>
            </a:lvl8pPr>
            <a:lvl9pPr lvl="8" algn="l" rtl="0">
              <a:lnSpc>
                <a:spcPct val="100000"/>
              </a:lnSpc>
              <a:spcBef>
                <a:spcPts val="0"/>
              </a:spcBef>
              <a:spcAft>
                <a:spcPts val="0"/>
              </a:spcAft>
              <a:buClr>
                <a:schemeClr val="lt1"/>
              </a:buClr>
              <a:buSzPts val="3200"/>
              <a:buNone/>
              <a:defRPr sz="2400">
                <a:solidFill>
                  <a:schemeClr val="lt1"/>
                </a:solidFill>
              </a:defRPr>
            </a:lvl9pPr>
          </a:lstStyle>
          <a:p>
            <a:endParaRPr/>
          </a:p>
        </p:txBody>
      </p:sp>
    </p:spTree>
    <p:extLst>
      <p:ext uri="{BB962C8B-B14F-4D97-AF65-F5344CB8AC3E}">
        <p14:creationId xmlns:p14="http://schemas.microsoft.com/office/powerpoint/2010/main" val="273287692"/>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1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0" name="Google Shape;50;p1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1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1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9425905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2E7388-4AEA-7C48-8C9E-078C0291F83C}"/>
              </a:ext>
              <a:ext uri="{C183D7F6-B498-43B3-948B-1728B52AA6E4}">
                <adec:decorative xmlns:adec="http://schemas.microsoft.com/office/drawing/2017/decorative" val="1"/>
              </a:ext>
            </a:extLst>
          </p:cNvPr>
          <p:cNvSpPr/>
          <p:nvPr userDrawn="1"/>
        </p:nvSpPr>
        <p:spPr>
          <a:xfrm>
            <a:off x="0" y="0"/>
            <a:ext cx="5656083"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1" dirty="0">
              <a:latin typeface="Arial" panose="020B0604020202020204" pitchFamily="34" charset="0"/>
            </a:endParaRPr>
          </a:p>
        </p:txBody>
      </p:sp>
      <p:sp>
        <p:nvSpPr>
          <p:cNvPr id="11" name="Title 10">
            <a:extLst>
              <a:ext uri="{FF2B5EF4-FFF2-40B4-BE49-F238E27FC236}">
                <a16:creationId xmlns:a16="http://schemas.microsoft.com/office/drawing/2014/main" id="{E3052FB5-27C9-F14D-A42B-ED897F390260}"/>
              </a:ext>
            </a:extLst>
          </p:cNvPr>
          <p:cNvSpPr>
            <a:spLocks noGrp="1"/>
          </p:cNvSpPr>
          <p:nvPr>
            <p:ph type="title" hasCustomPrompt="1"/>
          </p:nvPr>
        </p:nvSpPr>
        <p:spPr>
          <a:xfrm>
            <a:off x="381600" y="475200"/>
            <a:ext cx="4820239" cy="388400"/>
          </a:xfrm>
          <a:prstGeom prst="rect">
            <a:avLst/>
          </a:prstGeom>
        </p:spPr>
        <p:txBody>
          <a:bodyPr/>
          <a:lstStyle>
            <a:lvl1pPr>
              <a:defRPr sz="2200" b="0" i="0">
                <a:latin typeface="Arial Black" panose="020B0604020202020204" pitchFamily="34" charset="0"/>
                <a:cs typeface="Arial" panose="020B0604020202020204" pitchFamily="34" charset="0"/>
              </a:defRPr>
            </a:lvl1pPr>
          </a:lstStyle>
          <a:p>
            <a:r>
              <a:rPr lang="en-GB"/>
              <a:t>Edit Title</a:t>
            </a:r>
            <a:endParaRPr lang="en-US"/>
          </a:p>
        </p:txBody>
      </p:sp>
      <p:sp>
        <p:nvSpPr>
          <p:cNvPr id="7" name="Text Placeholder 14">
            <a:extLst>
              <a:ext uri="{FF2B5EF4-FFF2-40B4-BE49-F238E27FC236}">
                <a16:creationId xmlns:a16="http://schemas.microsoft.com/office/drawing/2014/main" id="{C1ED5FC8-A49F-5246-ABC8-CCB2B9F25B8A}"/>
              </a:ext>
            </a:extLst>
          </p:cNvPr>
          <p:cNvSpPr>
            <a:spLocks noGrp="1"/>
          </p:cNvSpPr>
          <p:nvPr>
            <p:ph type="body" sz="quarter" idx="10"/>
          </p:nvPr>
        </p:nvSpPr>
        <p:spPr>
          <a:xfrm>
            <a:off x="383356" y="939600"/>
            <a:ext cx="4820239" cy="3728700"/>
          </a:xfrm>
          <a:prstGeom prst="rect">
            <a:avLst/>
          </a:prstGeom>
        </p:spPr>
        <p:txBody>
          <a:bodyPr/>
          <a:lstStyle>
            <a:lvl1pPr>
              <a:lnSpc>
                <a:spcPct val="114000"/>
              </a:lnSpc>
              <a:spcAft>
                <a:spcPts val="500"/>
              </a:spcAft>
              <a:defRPr sz="1100" b="0" i="0" spc="0" baseline="0">
                <a:latin typeface="+mn-lt"/>
                <a:cs typeface="Arial" panose="020B0604020202020204" pitchFamily="34" charset="0"/>
              </a:defRPr>
            </a:lvl1pPr>
            <a:lvl2pPr>
              <a:lnSpc>
                <a:spcPct val="114000"/>
              </a:lnSpc>
              <a:spcAft>
                <a:spcPts val="400"/>
              </a:spcAft>
              <a:defRPr sz="1000" b="0" i="0" spc="0" baseline="0">
                <a:latin typeface="+mn-lt"/>
                <a:cs typeface="Arial" panose="020B0604020202020204" pitchFamily="34" charset="0"/>
              </a:defRPr>
            </a:lvl2pPr>
            <a:lvl3pPr>
              <a:lnSpc>
                <a:spcPct val="114000"/>
              </a:lnSpc>
              <a:spcAft>
                <a:spcPts val="300"/>
              </a:spcAft>
              <a:defRPr sz="900" b="0" i="0" spc="20" baseline="0">
                <a:latin typeface="+mn-lt"/>
                <a:cs typeface="Arial" panose="020B0604020202020204" pitchFamily="34" charset="0"/>
              </a:defRPr>
            </a:lvl3pPr>
            <a:lvl4pPr>
              <a:lnSpc>
                <a:spcPct val="114000"/>
              </a:lnSpc>
              <a:spcAft>
                <a:spcPts val="300"/>
              </a:spcAft>
              <a:defRPr sz="800">
                <a:latin typeface="+mn-lt"/>
              </a:defRPr>
            </a:lvl4pPr>
            <a:lvl5pPr>
              <a:lnSpc>
                <a:spcPct val="114000"/>
              </a:lnSpc>
              <a:defRPr sz="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9" name="Text Placeholder 18">
            <a:extLst>
              <a:ext uri="{FF2B5EF4-FFF2-40B4-BE49-F238E27FC236}">
                <a16:creationId xmlns:a16="http://schemas.microsoft.com/office/drawing/2014/main" id="{9735E74A-3857-624E-8F8E-ADB14ABC7DBB}"/>
              </a:ext>
            </a:extLst>
          </p:cNvPr>
          <p:cNvSpPr>
            <a:spLocks noGrp="1"/>
          </p:cNvSpPr>
          <p:nvPr>
            <p:ph type="body" sz="quarter" idx="11" hasCustomPrompt="1"/>
          </p:nvPr>
        </p:nvSpPr>
        <p:spPr>
          <a:xfrm>
            <a:off x="5910606" y="1220265"/>
            <a:ext cx="2797649" cy="2711655"/>
          </a:xfrm>
          <a:prstGeom prst="rect">
            <a:avLst/>
          </a:prstGeom>
        </p:spPr>
        <p:txBody>
          <a:bodyPr/>
          <a:lstStyle>
            <a:lvl1pPr algn="r">
              <a:lnSpc>
                <a:spcPct val="114000"/>
              </a:lnSpc>
              <a:spcAft>
                <a:spcPts val="600"/>
              </a:spcAft>
              <a:defRPr sz="1200" b="1" i="0" baseline="0">
                <a:solidFill>
                  <a:schemeClr val="tx1"/>
                </a:solidFill>
                <a:latin typeface="Arial" panose="020B0604020202020204" pitchFamily="34" charset="0"/>
                <a:cs typeface="Arial" panose="020B0604020202020204" pitchFamily="34" charset="0"/>
              </a:defRPr>
            </a:lvl1pPr>
            <a:lvl2pPr algn="r">
              <a:lnSpc>
                <a:spcPct val="114000"/>
              </a:lnSpc>
              <a:defRPr sz="900" b="0" i="0" baseline="0">
                <a:solidFill>
                  <a:schemeClr val="tx1"/>
                </a:solidFill>
                <a:latin typeface="Arial" panose="020B0604020202020204" pitchFamily="34" charset="0"/>
                <a:cs typeface="Arial" panose="020B0604020202020204" pitchFamily="34" charset="0"/>
              </a:defRPr>
            </a:lvl2pPr>
            <a:lvl3pPr algn="r">
              <a:defRPr sz="900" b="0" i="1">
                <a:solidFill>
                  <a:srgbClr val="199B77"/>
                </a:solidFill>
                <a:latin typeface="Arial" panose="020B0604020202020204" pitchFamily="34" charset="0"/>
                <a:cs typeface="Arial" panose="020B0604020202020204" pitchFamily="34" charset="0"/>
              </a:defRPr>
            </a:lvl3pPr>
          </a:lstStyle>
          <a:p>
            <a:pPr lvl="0"/>
            <a:r>
              <a:rPr lang="en-GB"/>
              <a:t>“Edit Master Quote”</a:t>
            </a:r>
          </a:p>
          <a:p>
            <a:pPr lvl="1"/>
            <a:r>
              <a:rPr lang="en-GB"/>
              <a:t>Master Quote Credit Style</a:t>
            </a:r>
          </a:p>
        </p:txBody>
      </p:sp>
      <p:pic>
        <p:nvPicPr>
          <p:cNvPr id="12" name="Picture 11">
            <a:extLst>
              <a:ext uri="{FF2B5EF4-FFF2-40B4-BE49-F238E27FC236}">
                <a16:creationId xmlns:a16="http://schemas.microsoft.com/office/drawing/2014/main" id="{E6E0D9B6-979B-3B45-8DB5-CD97D59A78B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704977141"/>
      </p:ext>
    </p:extLst>
  </p:cSld>
  <p:clrMapOvr>
    <a:masterClrMapping/>
  </p:clrMapOvr>
  <p:hf sldNum="0" hdr="0" ftr="0" dt="0"/>
  <p:extLst>
    <p:ext uri="{DCECCB84-F9BA-43D5-87BE-67443E8EF086}">
      <p15:sldGuideLst xmlns:p15="http://schemas.microsoft.com/office/powerpoint/2012/main">
        <p15:guide id="1" orient="horz" pos="872">
          <p15:clr>
            <a:srgbClr val="FBAE40"/>
          </p15:clr>
        </p15:guide>
        <p15:guide id="2" pos="542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6" name="Google Shape;56;p1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7" name="Google Shape;57;p1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8" name="Google Shape;58;p1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9" name="Google Shape;59;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1" name="Google Shape;61;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4762006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3A678"/>
        </a:solidFill>
        <a:effectLst/>
      </p:bgPr>
    </p:bg>
    <p:spTree>
      <p:nvGrpSpPr>
        <p:cNvPr id="1" name="Shape 62"/>
        <p:cNvGrpSpPr/>
        <p:nvPr/>
      </p:nvGrpSpPr>
      <p:grpSpPr>
        <a:xfrm>
          <a:off x="0" y="0"/>
          <a:ext cx="0" cy="0"/>
          <a:chOff x="0" y="0"/>
          <a:chExt cx="0" cy="0"/>
        </a:xfrm>
      </p:grpSpPr>
      <p:sp>
        <p:nvSpPr>
          <p:cNvPr id="63" name="Google Shape;63;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64" name="Google Shape;64;p14"/>
          <p:cNvPicPr preferRelativeResize="0"/>
          <p:nvPr/>
        </p:nvPicPr>
        <p:blipFill rotWithShape="1">
          <a:blip r:embed="rId2">
            <a:alphaModFix/>
          </a:blip>
          <a:srcRect/>
          <a:stretch/>
        </p:blipFill>
        <p:spPr>
          <a:xfrm>
            <a:off x="6802699" y="3182645"/>
            <a:ext cx="1960845" cy="1960856"/>
          </a:xfrm>
          <a:prstGeom prst="rect">
            <a:avLst/>
          </a:prstGeom>
          <a:noFill/>
          <a:ln>
            <a:noFill/>
          </a:ln>
        </p:spPr>
      </p:pic>
      <p:sp>
        <p:nvSpPr>
          <p:cNvPr id="65" name="Google Shape;65;p14"/>
          <p:cNvSpPr/>
          <p:nvPr/>
        </p:nvSpPr>
        <p:spPr>
          <a:xfrm>
            <a:off x="8772867" y="3781656"/>
            <a:ext cx="659700" cy="659700"/>
          </a:xfrm>
          <a:prstGeom prst="ellipse">
            <a:avLst/>
          </a:prstGeom>
          <a:solidFill>
            <a:srgbClr val="FFFFFF"/>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85758710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9" name="Google Shape;69;p1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6952391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6"/>
          <p:cNvSpPr>
            <a:spLocks noGrp="1"/>
          </p:cNvSpPr>
          <p:nvPr>
            <p:ph type="pic" idx="2"/>
          </p:nvPr>
        </p:nvSpPr>
        <p:spPr>
          <a:xfrm>
            <a:off x="3887391" y="740569"/>
            <a:ext cx="4629150" cy="3655219"/>
          </a:xfrm>
          <a:prstGeom prst="rect">
            <a:avLst/>
          </a:prstGeom>
          <a:noFill/>
          <a:ln>
            <a:noFill/>
          </a:ln>
        </p:spPr>
      </p:sp>
      <p:sp>
        <p:nvSpPr>
          <p:cNvPr id="76" name="Google Shape;76;p1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7" name="Google Shape;77;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4247992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7"/>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3" name="Google Shape;83;p1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1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70819919"/>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8"/>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9" name="Google Shape;89;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61257341"/>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7B3F-80E9-D745-A100-31B5DC1DC6E3}"/>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AF8C6316-6ADF-2C49-BBE4-3C03F8CB1A5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3633A00-4087-394E-8C54-E5C9A8C533B8}"/>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DEC32985-00C2-6B4D-817C-2F65B70246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7AA836-5569-DB42-AB0B-C40D19AC976E}"/>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8384473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F3EB-78B8-9F4D-96BF-C370FE504B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E87233C-57CC-0A48-A93C-3C255A9F33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5C6355-ED85-2B43-B549-BDF41FDC4A72}"/>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2F436AB0-13F6-CF45-B2CF-66443FB5AA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FE2784-7B68-C74A-99EE-6F1D3EEF3914}"/>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0675269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9D53-2F88-5D4C-8D87-D8D0532F474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DA82B81-B84A-BD49-B7D7-6D03C4EA9EF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EA058C5-C46E-D943-95AD-3A564707B61F}"/>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28A62DEC-444D-5543-B32B-DAD7533803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3ABFB4-5754-8A42-8E41-6983DF367F80}"/>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346802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1B4D-E820-B04D-B9C5-B73D1EA1C17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1697D3-EDD6-E042-94D9-58EFDF6BBB22}"/>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AD9A45E-05D7-7B4B-84AD-5EA6998011B8}"/>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F53229A-11E0-FA48-A8D0-4EFFB2CCD099}"/>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6" name="Footer Placeholder 5">
            <a:extLst>
              <a:ext uri="{FF2B5EF4-FFF2-40B4-BE49-F238E27FC236}">
                <a16:creationId xmlns:a16="http://schemas.microsoft.com/office/drawing/2014/main" id="{6408EA75-49E3-5440-8D06-0C2073F738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FECD27-BF2E-9241-B7DD-3B230DCD2CD3}"/>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417237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2E7388-4AEA-7C48-8C9E-078C0291F83C}"/>
              </a:ext>
              <a:ext uri="{C183D7F6-B498-43B3-948B-1728B52AA6E4}">
                <adec:decorative xmlns:adec="http://schemas.microsoft.com/office/drawing/2017/decorative" val="1"/>
              </a:ext>
            </a:extLst>
          </p:cNvPr>
          <p:cNvSpPr/>
          <p:nvPr userDrawn="1"/>
        </p:nvSpPr>
        <p:spPr>
          <a:xfrm>
            <a:off x="0" y="0"/>
            <a:ext cx="5656083" cy="5143500"/>
          </a:xfrm>
          <a:prstGeom prst="rect">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1" dirty="0">
              <a:latin typeface="Arial" panose="020B0604020202020204" pitchFamily="34" charset="0"/>
            </a:endParaRPr>
          </a:p>
        </p:txBody>
      </p:sp>
      <p:sp>
        <p:nvSpPr>
          <p:cNvPr id="4" name="Title 10">
            <a:extLst>
              <a:ext uri="{FF2B5EF4-FFF2-40B4-BE49-F238E27FC236}">
                <a16:creationId xmlns:a16="http://schemas.microsoft.com/office/drawing/2014/main" id="{6AD75C2D-574F-414D-B595-9A9524212C03}"/>
              </a:ext>
            </a:extLst>
          </p:cNvPr>
          <p:cNvSpPr>
            <a:spLocks noGrp="1"/>
          </p:cNvSpPr>
          <p:nvPr>
            <p:ph type="title" hasCustomPrompt="1"/>
          </p:nvPr>
        </p:nvSpPr>
        <p:spPr>
          <a:xfrm>
            <a:off x="381600" y="475200"/>
            <a:ext cx="4820239" cy="388400"/>
          </a:xfrm>
          <a:prstGeom prst="rect">
            <a:avLst/>
          </a:prstGeom>
        </p:spPr>
        <p:txBody>
          <a:bodyPr/>
          <a:lstStyle>
            <a:lvl1pPr>
              <a:defRPr sz="2200" b="0" i="0">
                <a:latin typeface="Arial Black" panose="020B0604020202020204" pitchFamily="34" charset="0"/>
                <a:cs typeface="Arial" panose="020B0604020202020204" pitchFamily="34" charset="0"/>
              </a:defRPr>
            </a:lvl1pPr>
          </a:lstStyle>
          <a:p>
            <a:r>
              <a:rPr lang="en-GB"/>
              <a:t>Edit Title</a:t>
            </a:r>
            <a:endParaRPr lang="en-US"/>
          </a:p>
        </p:txBody>
      </p:sp>
      <p:sp>
        <p:nvSpPr>
          <p:cNvPr id="7" name="Text Placeholder 14">
            <a:extLst>
              <a:ext uri="{FF2B5EF4-FFF2-40B4-BE49-F238E27FC236}">
                <a16:creationId xmlns:a16="http://schemas.microsoft.com/office/drawing/2014/main" id="{9E2F6371-8823-BA4C-A6DF-3AB647A4334C}"/>
              </a:ext>
            </a:extLst>
          </p:cNvPr>
          <p:cNvSpPr>
            <a:spLocks noGrp="1"/>
          </p:cNvSpPr>
          <p:nvPr>
            <p:ph type="body" sz="quarter" idx="10"/>
          </p:nvPr>
        </p:nvSpPr>
        <p:spPr>
          <a:xfrm>
            <a:off x="383356" y="939600"/>
            <a:ext cx="4820239" cy="3728700"/>
          </a:xfrm>
          <a:prstGeom prst="rect">
            <a:avLst/>
          </a:prstGeom>
        </p:spPr>
        <p:txBody>
          <a:bodyPr/>
          <a:lstStyle>
            <a:lvl1pPr>
              <a:lnSpc>
                <a:spcPct val="114000"/>
              </a:lnSpc>
              <a:spcAft>
                <a:spcPts val="500"/>
              </a:spcAft>
              <a:defRPr sz="1100" b="0" i="0" spc="0" baseline="0">
                <a:latin typeface="+mn-lt"/>
                <a:cs typeface="Arial" panose="020B0604020202020204" pitchFamily="34" charset="0"/>
              </a:defRPr>
            </a:lvl1pPr>
            <a:lvl2pPr>
              <a:lnSpc>
                <a:spcPct val="114000"/>
              </a:lnSpc>
              <a:spcAft>
                <a:spcPts val="400"/>
              </a:spcAft>
              <a:defRPr sz="1000" b="0" i="0" spc="0" baseline="0">
                <a:latin typeface="+mn-lt"/>
                <a:cs typeface="Arial" panose="020B0604020202020204" pitchFamily="34" charset="0"/>
              </a:defRPr>
            </a:lvl2pPr>
            <a:lvl3pPr>
              <a:lnSpc>
                <a:spcPct val="114000"/>
              </a:lnSpc>
              <a:spcAft>
                <a:spcPts val="300"/>
              </a:spcAft>
              <a:defRPr sz="900" b="0" i="0" spc="20" baseline="0">
                <a:latin typeface="+mn-lt"/>
                <a:cs typeface="Arial" panose="020B0604020202020204" pitchFamily="34" charset="0"/>
              </a:defRPr>
            </a:lvl3pPr>
            <a:lvl4pPr>
              <a:lnSpc>
                <a:spcPct val="114000"/>
              </a:lnSpc>
              <a:spcAft>
                <a:spcPts val="300"/>
              </a:spcAft>
              <a:defRPr sz="800">
                <a:latin typeface="+mn-lt"/>
              </a:defRPr>
            </a:lvl4pPr>
            <a:lvl5pPr>
              <a:lnSpc>
                <a:spcPct val="114000"/>
              </a:lnSpc>
              <a:defRPr sz="80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Text Placeholder 18">
            <a:extLst>
              <a:ext uri="{FF2B5EF4-FFF2-40B4-BE49-F238E27FC236}">
                <a16:creationId xmlns:a16="http://schemas.microsoft.com/office/drawing/2014/main" id="{E55C0872-0AA1-5345-8F27-00847192F5D5}"/>
              </a:ext>
            </a:extLst>
          </p:cNvPr>
          <p:cNvSpPr>
            <a:spLocks noGrp="1"/>
          </p:cNvSpPr>
          <p:nvPr>
            <p:ph type="body" sz="quarter" idx="11" hasCustomPrompt="1"/>
          </p:nvPr>
        </p:nvSpPr>
        <p:spPr>
          <a:xfrm>
            <a:off x="5910606" y="1220265"/>
            <a:ext cx="2797649" cy="2711655"/>
          </a:xfrm>
          <a:prstGeom prst="rect">
            <a:avLst/>
          </a:prstGeom>
        </p:spPr>
        <p:txBody>
          <a:bodyPr/>
          <a:lstStyle>
            <a:lvl1pPr algn="r">
              <a:lnSpc>
                <a:spcPct val="114000"/>
              </a:lnSpc>
              <a:spcAft>
                <a:spcPts val="600"/>
              </a:spcAft>
              <a:defRPr sz="1200" b="1" i="0" baseline="0">
                <a:solidFill>
                  <a:schemeClr val="tx1"/>
                </a:solidFill>
                <a:latin typeface="Arial" panose="020B0604020202020204" pitchFamily="34" charset="0"/>
                <a:cs typeface="Arial" panose="020B0604020202020204" pitchFamily="34" charset="0"/>
              </a:defRPr>
            </a:lvl1pPr>
            <a:lvl2pPr algn="r">
              <a:lnSpc>
                <a:spcPct val="114000"/>
              </a:lnSpc>
              <a:defRPr sz="900" b="0" i="0" baseline="0">
                <a:solidFill>
                  <a:schemeClr val="tx1"/>
                </a:solidFill>
                <a:latin typeface="Arial" panose="020B0604020202020204" pitchFamily="34" charset="0"/>
                <a:cs typeface="Arial" panose="020B0604020202020204" pitchFamily="34" charset="0"/>
              </a:defRPr>
            </a:lvl2pPr>
            <a:lvl3pPr algn="r">
              <a:defRPr sz="900" b="0" i="1">
                <a:solidFill>
                  <a:srgbClr val="199B77"/>
                </a:solidFill>
                <a:latin typeface="Arial" panose="020B0604020202020204" pitchFamily="34" charset="0"/>
                <a:cs typeface="Arial" panose="020B0604020202020204" pitchFamily="34" charset="0"/>
              </a:defRPr>
            </a:lvl3pPr>
          </a:lstStyle>
          <a:p>
            <a:pPr lvl="0"/>
            <a:r>
              <a:rPr lang="en-GB"/>
              <a:t>“Edit Master Quote”</a:t>
            </a:r>
          </a:p>
          <a:p>
            <a:pPr lvl="1"/>
            <a:r>
              <a:rPr lang="en-GB"/>
              <a:t>Master Quote Credit Style</a:t>
            </a:r>
          </a:p>
        </p:txBody>
      </p:sp>
      <p:pic>
        <p:nvPicPr>
          <p:cNvPr id="12" name="Picture 11">
            <a:extLst>
              <a:ext uri="{FF2B5EF4-FFF2-40B4-BE49-F238E27FC236}">
                <a16:creationId xmlns:a16="http://schemas.microsoft.com/office/drawing/2014/main" id="{E6E0D9B6-979B-3B45-8DB5-CD97D59A78B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1148730917"/>
      </p:ext>
    </p:extLst>
  </p:cSld>
  <p:clrMapOvr>
    <a:masterClrMapping/>
  </p:clrMapOvr>
  <p:hf sldNum="0" hdr="0" ftr="0" dt="0"/>
  <p:extLst>
    <p:ext uri="{DCECCB84-F9BA-43D5-87BE-67443E8EF086}">
      <p15:sldGuideLst xmlns:p15="http://schemas.microsoft.com/office/powerpoint/2012/main">
        <p15:guide id="1" orient="horz" pos="872" userDrawn="1">
          <p15:clr>
            <a:srgbClr val="FBAE40"/>
          </p15:clr>
        </p15:guide>
        <p15:guide id="2" pos="542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EB78-B385-824C-B832-4CCC1D568D45}"/>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B31241-1798-3F43-AE8E-50E81961B14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466F8C0-C409-E24E-AFB5-DFABF75F5D71}"/>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6B0AAA4-2834-394B-9673-B5273151EF6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EB7AA31-DC54-E540-BE68-1198045E55A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6023F77-9B70-BB4A-B5C2-B383F6D8839E}"/>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8" name="Footer Placeholder 7">
            <a:extLst>
              <a:ext uri="{FF2B5EF4-FFF2-40B4-BE49-F238E27FC236}">
                <a16:creationId xmlns:a16="http://schemas.microsoft.com/office/drawing/2014/main" id="{7D3450DF-E290-9B41-B39D-79E8B68E76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484EF8-8027-F946-935A-712CDDC44935}"/>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2790086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06E8-962D-FA4C-8FFD-C876A4212C0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D67C3BB-6D5F-734A-8639-8B5FBE222B82}"/>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4" name="Footer Placeholder 3">
            <a:extLst>
              <a:ext uri="{FF2B5EF4-FFF2-40B4-BE49-F238E27FC236}">
                <a16:creationId xmlns:a16="http://schemas.microsoft.com/office/drawing/2014/main" id="{2FBE7534-3DCB-DA46-94F8-816BE5B5849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16515F-F4F6-5245-9041-FD74C1F07C87}"/>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780787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A990CB0-9D54-364F-B321-9EAD7E964634}"/>
              </a:ext>
            </a:extLst>
          </p:cNvPr>
          <p:cNvSpPr txBox="1">
            <a:spLocks/>
          </p:cNvSpPr>
          <p:nvPr userDrawn="1"/>
        </p:nvSpPr>
        <p:spPr>
          <a:xfrm>
            <a:off x="62345" y="4442113"/>
            <a:ext cx="2450183" cy="1020907"/>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2400" b="1" i="0" smtClean="0">
                <a:solidFill>
                  <a:schemeClr val="tx1">
                    <a:alpha val="10000"/>
                  </a:schemeClr>
                </a:solidFill>
                <a:latin typeface="ABCSans Black" panose="020B0503040403020204" pitchFamily="34" charset="77"/>
                <a:ea typeface="Montserrat" charset="0"/>
                <a:cs typeface="Montserrat" charset="0"/>
              </a:rPr>
              <a:pPr algn="l"/>
              <a:t>‹#›</a:t>
            </a:fld>
            <a:r>
              <a:rPr lang="en-US" sz="2400" b="1" i="0" dirty="0">
                <a:solidFill>
                  <a:schemeClr val="tx1">
                    <a:alpha val="10000"/>
                  </a:schemeClr>
                </a:solidFill>
                <a:latin typeface="ABCSans Black" panose="020B0503040403020204" pitchFamily="34" charset="77"/>
                <a:ea typeface="Montserrat" charset="0"/>
                <a:cs typeface="Montserrat" charset="0"/>
              </a:rPr>
              <a:t> </a:t>
            </a:r>
          </a:p>
        </p:txBody>
      </p:sp>
      <p:sp>
        <p:nvSpPr>
          <p:cNvPr id="6" name="TextBox 5">
            <a:extLst>
              <a:ext uri="{FF2B5EF4-FFF2-40B4-BE49-F238E27FC236}">
                <a16:creationId xmlns:a16="http://schemas.microsoft.com/office/drawing/2014/main" id="{90F7645A-C35B-BD41-B10D-CB6B7152E458}"/>
              </a:ext>
            </a:extLst>
          </p:cNvPr>
          <p:cNvSpPr txBox="1"/>
          <p:nvPr userDrawn="1"/>
        </p:nvSpPr>
        <p:spPr>
          <a:xfrm>
            <a:off x="521380" y="4884186"/>
            <a:ext cx="2601994" cy="175433"/>
          </a:xfrm>
          <a:prstGeom prst="rect">
            <a:avLst/>
          </a:prstGeom>
          <a:noFill/>
        </p:spPr>
        <p:txBody>
          <a:bodyPr wrap="none" rtlCol="0">
            <a:spAutoFit/>
          </a:bodyPr>
          <a:lstStyle/>
          <a:p>
            <a:pPr>
              <a:lnSpc>
                <a:spcPct val="90000"/>
              </a:lnSpc>
            </a:pPr>
            <a:r>
              <a:rPr lang="en-US" sz="600" b="1" spc="225" dirty="0">
                <a:solidFill>
                  <a:srgbClr val="E9E9E9"/>
                </a:solidFill>
                <a:latin typeface="ABCSans Black" panose="020B0503040403020204" pitchFamily="34" charset="77"/>
                <a:ea typeface="Montserrat" charset="0"/>
                <a:cs typeface="Montserrat" charset="0"/>
              </a:rPr>
              <a:t>PROJECT NAME | INNOVATION </a:t>
            </a:r>
            <a:r>
              <a:rPr lang="en-US" sz="600" b="1" spc="225" baseline="0" dirty="0">
                <a:solidFill>
                  <a:srgbClr val="E9E9E9"/>
                </a:solidFill>
                <a:latin typeface="ABCSans Black" panose="020B0503040403020204" pitchFamily="34" charset="77"/>
                <a:ea typeface="Montserrat" charset="0"/>
                <a:cs typeface="Montserrat" charset="0"/>
              </a:rPr>
              <a:t>LAB | DATE</a:t>
            </a:r>
          </a:p>
        </p:txBody>
      </p:sp>
      <p:pic>
        <p:nvPicPr>
          <p:cNvPr id="7" name="object 12">
            <a:extLst>
              <a:ext uri="{FF2B5EF4-FFF2-40B4-BE49-F238E27FC236}">
                <a16:creationId xmlns:a16="http://schemas.microsoft.com/office/drawing/2014/main" id="{D3B88EDD-0950-9241-B8A8-099666867901}"/>
              </a:ext>
            </a:extLst>
          </p:cNvPr>
          <p:cNvPicPr/>
          <p:nvPr userDrawn="1"/>
        </p:nvPicPr>
        <p:blipFill>
          <a:blip r:embed="rId2" cstate="print">
            <a:alphaModFix amt="15000"/>
          </a:blip>
          <a:stretch>
            <a:fillRect/>
          </a:stretch>
        </p:blipFill>
        <p:spPr>
          <a:xfrm>
            <a:off x="8622620" y="4851314"/>
            <a:ext cx="282103" cy="212609"/>
          </a:xfrm>
          <a:prstGeom prst="rect">
            <a:avLst/>
          </a:prstGeom>
        </p:spPr>
      </p:pic>
    </p:spTree>
    <p:extLst>
      <p:ext uri="{BB962C8B-B14F-4D97-AF65-F5344CB8AC3E}">
        <p14:creationId xmlns:p14="http://schemas.microsoft.com/office/powerpoint/2010/main" val="12542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B1B0-E3E5-9B43-AE15-84E84D3ED4CB}"/>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4F09693-9D5D-5F44-8DA8-754AD424F17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A5E8803-543C-C140-A144-ECE0982CDA7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91E90E7-D2BA-414D-98B7-96571364797A}"/>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6" name="Footer Placeholder 5">
            <a:extLst>
              <a:ext uri="{FF2B5EF4-FFF2-40B4-BE49-F238E27FC236}">
                <a16:creationId xmlns:a16="http://schemas.microsoft.com/office/drawing/2014/main" id="{DBED0D8B-A987-E946-91FB-5EC468659E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61BE72-8D9E-CD4C-B570-7B303CE47750}"/>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26298903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2ABE-A4B3-4B4E-B6DB-89448630C83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6348DB6-6315-AB40-946E-92610384959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dirty="0"/>
              <a:t>Click icon to add picture</a:t>
            </a:r>
            <a:endParaRPr lang="en-US" dirty="0"/>
          </a:p>
        </p:txBody>
      </p:sp>
      <p:sp>
        <p:nvSpPr>
          <p:cNvPr id="4" name="Text Placeholder 3">
            <a:extLst>
              <a:ext uri="{FF2B5EF4-FFF2-40B4-BE49-F238E27FC236}">
                <a16:creationId xmlns:a16="http://schemas.microsoft.com/office/drawing/2014/main" id="{3517B29D-0004-AA4D-B079-54170B9EF30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CE0FD63-D20B-0B46-B90F-92B968091825}"/>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6" name="Footer Placeholder 5">
            <a:extLst>
              <a:ext uri="{FF2B5EF4-FFF2-40B4-BE49-F238E27FC236}">
                <a16:creationId xmlns:a16="http://schemas.microsoft.com/office/drawing/2014/main" id="{A25A3328-E806-D442-88A0-9E9E94B22B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03D15D-CE1E-FE43-A68E-843EE48080AF}"/>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616665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7BF4-9962-8E42-B737-EFEB03B621E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9FCB14-FC93-0C4F-9026-4A6296872C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D107AE-D42C-8F4D-A1F4-6F9F6CA018C2}"/>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4FB74C1D-0EC6-EC4F-A730-9CE926F4AD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818FC4-82E4-9048-AFEA-34DDF91F6D26}"/>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2965653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7CF54-B1CC-5B44-8A02-DC438FB77AA3}"/>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1C74E5-B27E-F147-B7C3-CA11A60C41E5}"/>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6321B3-2E9F-AD4F-9476-A81087AD849A}"/>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3B8B848D-98D6-EA4D-B8E6-DCBB483F50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953C2F-275E-DA4E-8DB9-9973FF2BAB71}"/>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1729609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219544" y="1737056"/>
            <a:ext cx="2433671" cy="1014027"/>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US" sz="8625" b="1" i="0" dirty="0">
              <a:solidFill>
                <a:schemeClr val="tx1">
                  <a:alpha val="10000"/>
                </a:schemeClr>
              </a:solidFill>
              <a:latin typeface="Montserrat" charset="0"/>
              <a:ea typeface="Montserrat" charset="0"/>
              <a:cs typeface="Montserrat" charset="0"/>
            </a:endParaRPr>
          </a:p>
        </p:txBody>
      </p:sp>
      <p:sp>
        <p:nvSpPr>
          <p:cNvPr id="3" name="Picture Placeholder 2"/>
          <p:cNvSpPr>
            <a:spLocks noGrp="1"/>
          </p:cNvSpPr>
          <p:nvPr>
            <p:ph type="pic" sz="quarter" idx="10" hasCustomPrompt="1"/>
          </p:nvPr>
        </p:nvSpPr>
        <p:spPr>
          <a:xfrm>
            <a:off x="6904338" y="0"/>
            <a:ext cx="2239662" cy="5143500"/>
          </a:xfrm>
          <a:prstGeom prst="rect">
            <a:avLst/>
          </a:prstGeom>
          <a:pattFill prst="lgCheck">
            <a:fgClr>
              <a:schemeClr val="bg2">
                <a:lumMod val="90000"/>
              </a:schemeClr>
            </a:fgClr>
            <a:bgClr>
              <a:schemeClr val="bg1"/>
            </a:bgClr>
          </a:pattFill>
        </p:spPr>
        <p:txBody>
          <a:bodyPr anchor="ctr"/>
          <a:lstStyle>
            <a:lvl1pPr marL="0" indent="0" algn="ctr">
              <a:buNone/>
              <a:defRPr sz="12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18679546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Short Explanation">
    <p:spTree>
      <p:nvGrpSpPr>
        <p:cNvPr id="1" name=""/>
        <p:cNvGrpSpPr/>
        <p:nvPr/>
      </p:nvGrpSpPr>
      <p:grpSpPr>
        <a:xfrm>
          <a:off x="0" y="0"/>
          <a:ext cx="0" cy="0"/>
          <a:chOff x="0" y="0"/>
          <a:chExt cx="0" cy="0"/>
        </a:xfrm>
      </p:grpSpPr>
      <p:sp>
        <p:nvSpPr>
          <p:cNvPr id="9" name="Rectangle 8"/>
          <p:cNvSpPr/>
          <p:nvPr userDrawn="1"/>
        </p:nvSpPr>
        <p:spPr>
          <a:xfrm>
            <a:off x="-1" y="2931783"/>
            <a:ext cx="9144001" cy="2211717"/>
          </a:xfrm>
          <a:prstGeom prst="rect">
            <a:avLst/>
          </a:prstGeom>
          <a:solidFill>
            <a:schemeClr val="tx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Date Placeholder 4"/>
          <p:cNvSpPr>
            <a:spLocks noGrp="1"/>
          </p:cNvSpPr>
          <p:nvPr>
            <p:ph type="dt" sz="half" idx="10"/>
          </p:nvPr>
        </p:nvSpPr>
        <p:spPr/>
        <p:txBody>
          <a:bodyPr/>
          <a:lstStyle/>
          <a:p>
            <a:fld id="{E52488FD-8766-49A2-BDEB-87EFDF1DA203}" type="datetimeFigureOut">
              <a:rPr lang="en-US" smtClean="0"/>
              <a:t>5/2/2023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C5BD44-96AB-4FDA-A1ED-8F6111433444}" type="slidenum">
              <a:rPr lang="en-US" smtClean="0"/>
              <a:t>‹#›</a:t>
            </a:fld>
            <a:endParaRPr lang="en-US" dirty="0"/>
          </a:p>
        </p:txBody>
      </p:sp>
      <p:sp>
        <p:nvSpPr>
          <p:cNvPr id="8" name="Text Placeholder 11"/>
          <p:cNvSpPr>
            <a:spLocks noGrp="1"/>
          </p:cNvSpPr>
          <p:nvPr>
            <p:ph type="body" sz="quarter" idx="14" hasCustomPrompt="1"/>
          </p:nvPr>
        </p:nvSpPr>
        <p:spPr>
          <a:xfrm>
            <a:off x="0" y="4916749"/>
            <a:ext cx="4171013" cy="226751"/>
          </a:xfrm>
        </p:spPr>
        <p:txBody>
          <a:bodyPr>
            <a:noAutofit/>
          </a:bodyPr>
          <a:lstStyle>
            <a:lvl1pPr marL="0" indent="0" algn="ctr">
              <a:buNone/>
              <a:defRPr sz="1050" cap="small" spc="675" baseline="0">
                <a:solidFill>
                  <a:schemeClr val="accent4"/>
                </a:solidFill>
                <a:latin typeface="+mj-lt"/>
              </a:defRPr>
            </a:lvl1pPr>
          </a:lstStyle>
          <a:p>
            <a:pPr lvl="0"/>
            <a:r>
              <a:rPr lang="en-US"/>
              <a:t>insert company name</a:t>
            </a:r>
          </a:p>
        </p:txBody>
      </p:sp>
      <p:sp>
        <p:nvSpPr>
          <p:cNvPr id="11" name="Rectangle 10"/>
          <p:cNvSpPr/>
          <p:nvPr userDrawn="1"/>
        </p:nvSpPr>
        <p:spPr>
          <a:xfrm>
            <a:off x="-1" y="0"/>
            <a:ext cx="9144001" cy="2931783"/>
          </a:xfrm>
          <a:prstGeom prst="rect">
            <a:avLst/>
          </a:prstGeom>
          <a:gradFill>
            <a:gsLst>
              <a:gs pos="0">
                <a:srgbClr val="220000">
                  <a:alpha val="40000"/>
                </a:srgb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ext Placeholder 3"/>
          <p:cNvSpPr>
            <a:spLocks noGrp="1"/>
          </p:cNvSpPr>
          <p:nvPr>
            <p:ph type="body" sz="half" idx="2" hasCustomPrompt="1"/>
          </p:nvPr>
        </p:nvSpPr>
        <p:spPr>
          <a:xfrm>
            <a:off x="628650" y="1041876"/>
            <a:ext cx="7886700" cy="855959"/>
          </a:xfrm>
        </p:spPr>
        <p:txBody>
          <a:bodyPr/>
          <a:lstStyle>
            <a:lvl1pPr marL="0" indent="0" algn="ctr">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Text</a:t>
            </a:r>
          </a:p>
        </p:txBody>
      </p:sp>
      <p:sp>
        <p:nvSpPr>
          <p:cNvPr id="12" name="Text Placeholder 11"/>
          <p:cNvSpPr>
            <a:spLocks noGrp="1"/>
          </p:cNvSpPr>
          <p:nvPr>
            <p:ph type="body" sz="quarter" idx="15" hasCustomPrompt="1"/>
          </p:nvPr>
        </p:nvSpPr>
        <p:spPr>
          <a:xfrm>
            <a:off x="628651" y="512911"/>
            <a:ext cx="7886699" cy="662746"/>
          </a:xfrm>
        </p:spPr>
        <p:txBody>
          <a:bodyPr anchor="ctr">
            <a:noAutofit/>
          </a:bodyPr>
          <a:lstStyle>
            <a:lvl1pPr marL="0" indent="0" algn="ctr">
              <a:buNone/>
              <a:defRPr sz="2400" cap="small" baseline="0">
                <a:solidFill>
                  <a:schemeClr val="tx1"/>
                </a:solidFill>
                <a:latin typeface="+mj-lt"/>
              </a:defRPr>
            </a:lvl1pPr>
          </a:lstStyle>
          <a:p>
            <a:pPr lvl="0"/>
            <a:r>
              <a:rPr lang="en-US"/>
              <a:t>title in lower case</a:t>
            </a:r>
          </a:p>
        </p:txBody>
      </p:sp>
    </p:spTree>
    <p:extLst>
      <p:ext uri="{BB962C8B-B14F-4D97-AF65-F5344CB8AC3E}">
        <p14:creationId xmlns:p14="http://schemas.microsoft.com/office/powerpoint/2010/main" val="33024440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4083437" y="0"/>
            <a:ext cx="2530282" cy="5143500"/>
          </a:xfrm>
          <a:prstGeom prst="rect">
            <a:avLst/>
          </a:prstGeom>
          <a:pattFill prst="lgCheck">
            <a:fgClr>
              <a:schemeClr val="bg2">
                <a:lumMod val="90000"/>
              </a:schemeClr>
            </a:fgClr>
            <a:bgClr>
              <a:schemeClr val="bg1"/>
            </a:bgClr>
          </a:pattFill>
        </p:spPr>
        <p:txBody>
          <a:bodyPr anchor="ctr"/>
          <a:lstStyle>
            <a:lvl1pPr marL="0" indent="0" algn="ctr">
              <a:buNone/>
              <a:defRPr sz="1200" b="1" i="0" baseline="0">
                <a:latin typeface="Source Sans Pro" charset="0"/>
                <a:ea typeface="Source Sans Pro" charset="0"/>
                <a:cs typeface="Source Sans Pro" charset="0"/>
              </a:defRPr>
            </a:lvl1pPr>
          </a:lstStyle>
          <a:p>
            <a:r>
              <a:rPr lang="en-US" dirty="0"/>
              <a:t>Drag &amp; Drop picture</a:t>
            </a:r>
          </a:p>
        </p:txBody>
      </p:sp>
      <p:sp>
        <p:nvSpPr>
          <p:cNvPr id="8" name="Picture Placeholder 2"/>
          <p:cNvSpPr>
            <a:spLocks noGrp="1"/>
          </p:cNvSpPr>
          <p:nvPr>
            <p:ph type="pic" sz="quarter" idx="11" hasCustomPrompt="1"/>
          </p:nvPr>
        </p:nvSpPr>
        <p:spPr>
          <a:xfrm>
            <a:off x="6613719" y="0"/>
            <a:ext cx="2530282" cy="5143500"/>
          </a:xfrm>
          <a:prstGeom prst="rect">
            <a:avLst/>
          </a:prstGeom>
          <a:pattFill prst="lgCheck">
            <a:fgClr>
              <a:schemeClr val="bg2">
                <a:lumMod val="90000"/>
              </a:schemeClr>
            </a:fgClr>
            <a:bgClr>
              <a:schemeClr val="bg1"/>
            </a:bgClr>
          </a:pattFill>
        </p:spPr>
        <p:txBody>
          <a:bodyPr anchor="ctr"/>
          <a:lstStyle>
            <a:lvl1pPr marL="0" indent="0" algn="ctr">
              <a:buNone/>
              <a:defRPr sz="1200" b="1" i="0" baseline="0">
                <a:latin typeface="Source Sans Pro" charset="0"/>
                <a:ea typeface="Source Sans Pro" charset="0"/>
                <a:cs typeface="Source Sans Pro" charset="0"/>
              </a:defRPr>
            </a:lvl1pPr>
          </a:lstStyle>
          <a:p>
            <a:r>
              <a:rPr lang="en-US" dirty="0"/>
              <a:t>Drag &amp; Drop picture</a:t>
            </a:r>
          </a:p>
        </p:txBody>
      </p:sp>
    </p:spTree>
    <p:extLst>
      <p:ext uri="{BB962C8B-B14F-4D97-AF65-F5344CB8AC3E}">
        <p14:creationId xmlns:p14="http://schemas.microsoft.com/office/powerpoint/2010/main" val="281478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0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BA46B-DC2B-9A4E-A9AD-9F4862AB284D}"/>
              </a:ext>
            </a:extLst>
          </p:cNvPr>
          <p:cNvSpPr/>
          <p:nvPr userDrawn="1"/>
        </p:nvSpPr>
        <p:spPr>
          <a:xfrm>
            <a:off x="0" y="0"/>
            <a:ext cx="262128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sp>
        <p:nvSpPr>
          <p:cNvPr id="11" name="Title 10">
            <a:extLst>
              <a:ext uri="{FF2B5EF4-FFF2-40B4-BE49-F238E27FC236}">
                <a16:creationId xmlns:a16="http://schemas.microsoft.com/office/drawing/2014/main" id="{E3052FB5-27C9-F14D-A42B-ED897F390260}"/>
              </a:ext>
            </a:extLst>
          </p:cNvPr>
          <p:cNvSpPr>
            <a:spLocks noGrp="1"/>
          </p:cNvSpPr>
          <p:nvPr>
            <p:ph type="title" hasCustomPrompt="1"/>
          </p:nvPr>
        </p:nvSpPr>
        <p:spPr>
          <a:xfrm>
            <a:off x="383356" y="475200"/>
            <a:ext cx="1983925" cy="388400"/>
          </a:xfrm>
          <a:prstGeom prst="rect">
            <a:avLst/>
          </a:prstGeom>
        </p:spPr>
        <p:txBody>
          <a:bodyPr/>
          <a:lstStyle>
            <a:lvl1pPr>
              <a:defRPr sz="2200" b="0" i="0">
                <a:latin typeface="Arial Black" panose="020B0604020202020204" pitchFamily="34" charset="0"/>
                <a:cs typeface="Arial" panose="020B0604020202020204" pitchFamily="34" charset="0"/>
              </a:defRPr>
            </a:lvl1pPr>
          </a:lstStyle>
          <a:p>
            <a:r>
              <a:rPr lang="en-GB"/>
              <a:t>Edit Title</a:t>
            </a:r>
            <a:endParaRPr lang="en-US"/>
          </a:p>
        </p:txBody>
      </p:sp>
      <p:sp>
        <p:nvSpPr>
          <p:cNvPr id="15" name="Text column one">
            <a:extLst>
              <a:ext uri="{FF2B5EF4-FFF2-40B4-BE49-F238E27FC236}">
                <a16:creationId xmlns:a16="http://schemas.microsoft.com/office/drawing/2014/main" id="{B5E9A47F-4B4D-3046-BD7A-DF1C1630C774}"/>
              </a:ext>
            </a:extLst>
          </p:cNvPr>
          <p:cNvSpPr>
            <a:spLocks noGrp="1"/>
          </p:cNvSpPr>
          <p:nvPr>
            <p:ph type="body" sz="quarter" idx="10"/>
          </p:nvPr>
        </p:nvSpPr>
        <p:spPr>
          <a:xfrm>
            <a:off x="383356" y="939600"/>
            <a:ext cx="1983925" cy="3728700"/>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column two">
            <a:extLst>
              <a:ext uri="{FF2B5EF4-FFF2-40B4-BE49-F238E27FC236}">
                <a16:creationId xmlns:a16="http://schemas.microsoft.com/office/drawing/2014/main" id="{01FCDA1C-5932-8A40-B573-A7A6806546C6}"/>
              </a:ext>
            </a:extLst>
          </p:cNvPr>
          <p:cNvSpPr>
            <a:spLocks noGrp="1"/>
          </p:cNvSpPr>
          <p:nvPr>
            <p:ph type="body" sz="quarter" idx="14"/>
          </p:nvPr>
        </p:nvSpPr>
        <p:spPr>
          <a:xfrm>
            <a:off x="2885736" y="939600"/>
            <a:ext cx="1798321" cy="3728700"/>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Text column three">
            <a:extLst>
              <a:ext uri="{FF2B5EF4-FFF2-40B4-BE49-F238E27FC236}">
                <a16:creationId xmlns:a16="http://schemas.microsoft.com/office/drawing/2014/main" id="{7A4473C7-CA99-C04D-9888-4FFF3C7CB420}"/>
              </a:ext>
            </a:extLst>
          </p:cNvPr>
          <p:cNvSpPr>
            <a:spLocks noGrp="1"/>
          </p:cNvSpPr>
          <p:nvPr>
            <p:ph type="body" sz="quarter" idx="15"/>
          </p:nvPr>
        </p:nvSpPr>
        <p:spPr>
          <a:xfrm>
            <a:off x="4796729" y="939600"/>
            <a:ext cx="1798321" cy="3728700"/>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Text column four">
            <a:extLst>
              <a:ext uri="{FF2B5EF4-FFF2-40B4-BE49-F238E27FC236}">
                <a16:creationId xmlns:a16="http://schemas.microsoft.com/office/drawing/2014/main" id="{7105FFBC-015A-5549-A2E4-22A3A06A80C4}"/>
              </a:ext>
            </a:extLst>
          </p:cNvPr>
          <p:cNvSpPr>
            <a:spLocks noGrp="1"/>
          </p:cNvSpPr>
          <p:nvPr>
            <p:ph type="body" sz="quarter" idx="16"/>
          </p:nvPr>
        </p:nvSpPr>
        <p:spPr>
          <a:xfrm>
            <a:off x="6717997" y="939600"/>
            <a:ext cx="1798321" cy="3036499"/>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2" name="Picture 11">
            <a:extLst>
              <a:ext uri="{FF2B5EF4-FFF2-40B4-BE49-F238E27FC236}">
                <a16:creationId xmlns:a16="http://schemas.microsoft.com/office/drawing/2014/main" id="{E6E0D9B6-979B-3B45-8DB5-CD97D59A78B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3621999711"/>
      </p:ext>
    </p:extLst>
  </p:cSld>
  <p:clrMapOvr>
    <a:masterClrMapping/>
  </p:clrMapOvr>
  <p:hf sldNum="0" hdr="0" ftr="0" dt="0"/>
  <p:extLst>
    <p:ext uri="{DCECCB84-F9BA-43D5-87BE-67443E8EF086}">
      <p15:sldGuideLst xmlns:p15="http://schemas.microsoft.com/office/powerpoint/2012/main">
        <p15:guide id="1" orient="horz" pos="872">
          <p15:clr>
            <a:srgbClr val="FBAE40"/>
          </p15:clr>
        </p15:guide>
        <p15:guide id="2" pos="542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A7B3F-80E9-D745-A100-31B5DC1DC6E3}"/>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AF8C6316-6ADF-2C49-BBE4-3C03F8CB1A5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3633A00-4087-394E-8C54-E5C9A8C533B8}"/>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DEC32985-00C2-6B4D-817C-2F65B70246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7AA836-5569-DB42-AB0B-C40D19AC976E}"/>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2592884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0F3EB-78B8-9F4D-96BF-C370FE504B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E87233C-57CC-0A48-A93C-3C255A9F331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5C6355-ED85-2B43-B549-BDF41FDC4A72}"/>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2F436AB0-13F6-CF45-B2CF-66443FB5AA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FE2784-7B68-C74A-99EE-6F1D3EEF3914}"/>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971794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9D53-2F88-5D4C-8D87-D8D0532F474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DA82B81-B84A-BD49-B7D7-6D03C4EA9EF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EA058C5-C46E-D943-95AD-3A564707B61F}"/>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28A62DEC-444D-5543-B32B-DAD7533803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3ABFB4-5754-8A42-8E41-6983DF367F80}"/>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8052591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1B4D-E820-B04D-B9C5-B73D1EA1C17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1697D3-EDD6-E042-94D9-58EFDF6BBB22}"/>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AD9A45E-05D7-7B4B-84AD-5EA6998011B8}"/>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F53229A-11E0-FA48-A8D0-4EFFB2CCD099}"/>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6" name="Footer Placeholder 5">
            <a:extLst>
              <a:ext uri="{FF2B5EF4-FFF2-40B4-BE49-F238E27FC236}">
                <a16:creationId xmlns:a16="http://schemas.microsoft.com/office/drawing/2014/main" id="{6408EA75-49E3-5440-8D06-0C2073F738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FECD27-BF2E-9241-B7DD-3B230DCD2CD3}"/>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4251879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EB78-B385-824C-B832-4CCC1D568D45}"/>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B31241-1798-3F43-AE8E-50E81961B14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466F8C0-C409-E24E-AFB5-DFABF75F5D71}"/>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6B0AAA4-2834-394B-9673-B5273151EF6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EB7AA31-DC54-E540-BE68-1198045E55A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6023F77-9B70-BB4A-B5C2-B383F6D8839E}"/>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8" name="Footer Placeholder 7">
            <a:extLst>
              <a:ext uri="{FF2B5EF4-FFF2-40B4-BE49-F238E27FC236}">
                <a16:creationId xmlns:a16="http://schemas.microsoft.com/office/drawing/2014/main" id="{7D3450DF-E290-9B41-B39D-79E8B68E76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C484EF8-8027-F946-935A-712CDDC44935}"/>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722595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06E8-962D-FA4C-8FFD-C876A4212C0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D67C3BB-6D5F-734A-8639-8B5FBE222B82}"/>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4" name="Footer Placeholder 3">
            <a:extLst>
              <a:ext uri="{FF2B5EF4-FFF2-40B4-BE49-F238E27FC236}">
                <a16:creationId xmlns:a16="http://schemas.microsoft.com/office/drawing/2014/main" id="{2FBE7534-3DCB-DA46-94F8-816BE5B5849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E16515F-F4F6-5245-9041-FD74C1F07C87}"/>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090360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A990CB0-9D54-364F-B321-9EAD7E964634}"/>
              </a:ext>
            </a:extLst>
          </p:cNvPr>
          <p:cNvSpPr txBox="1">
            <a:spLocks/>
          </p:cNvSpPr>
          <p:nvPr userDrawn="1"/>
        </p:nvSpPr>
        <p:spPr>
          <a:xfrm>
            <a:off x="62345" y="4442113"/>
            <a:ext cx="2450183" cy="1020907"/>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2400" b="1" i="0" smtClean="0">
                <a:solidFill>
                  <a:schemeClr val="tx1">
                    <a:alpha val="10000"/>
                  </a:schemeClr>
                </a:solidFill>
                <a:latin typeface="ABCSans Black" panose="020B0503040403020204" pitchFamily="34" charset="77"/>
                <a:ea typeface="Montserrat" charset="0"/>
                <a:cs typeface="Montserrat" charset="0"/>
              </a:rPr>
              <a:pPr algn="l"/>
              <a:t>‹#›</a:t>
            </a:fld>
            <a:r>
              <a:rPr lang="en-US" sz="2400" b="1" i="0" dirty="0">
                <a:solidFill>
                  <a:schemeClr val="tx1">
                    <a:alpha val="10000"/>
                  </a:schemeClr>
                </a:solidFill>
                <a:latin typeface="ABCSans Black" panose="020B0503040403020204" pitchFamily="34" charset="77"/>
                <a:ea typeface="Montserrat" charset="0"/>
                <a:cs typeface="Montserrat" charset="0"/>
              </a:rPr>
              <a:t> </a:t>
            </a:r>
          </a:p>
        </p:txBody>
      </p:sp>
      <p:sp>
        <p:nvSpPr>
          <p:cNvPr id="6" name="TextBox 5">
            <a:extLst>
              <a:ext uri="{FF2B5EF4-FFF2-40B4-BE49-F238E27FC236}">
                <a16:creationId xmlns:a16="http://schemas.microsoft.com/office/drawing/2014/main" id="{90F7645A-C35B-BD41-B10D-CB6B7152E458}"/>
              </a:ext>
            </a:extLst>
          </p:cNvPr>
          <p:cNvSpPr txBox="1"/>
          <p:nvPr userDrawn="1"/>
        </p:nvSpPr>
        <p:spPr>
          <a:xfrm>
            <a:off x="521380" y="4884186"/>
            <a:ext cx="2601994" cy="175433"/>
          </a:xfrm>
          <a:prstGeom prst="rect">
            <a:avLst/>
          </a:prstGeom>
          <a:noFill/>
        </p:spPr>
        <p:txBody>
          <a:bodyPr wrap="none" rtlCol="0">
            <a:spAutoFit/>
          </a:bodyPr>
          <a:lstStyle/>
          <a:p>
            <a:pPr>
              <a:lnSpc>
                <a:spcPct val="90000"/>
              </a:lnSpc>
            </a:pPr>
            <a:r>
              <a:rPr lang="en-US" sz="600" b="1" spc="225" dirty="0">
                <a:solidFill>
                  <a:srgbClr val="E9E9E9"/>
                </a:solidFill>
                <a:latin typeface="ABCSans Black" panose="020B0503040403020204" pitchFamily="34" charset="77"/>
                <a:ea typeface="Montserrat" charset="0"/>
                <a:cs typeface="Montserrat" charset="0"/>
              </a:rPr>
              <a:t>PROJECT NAME | INNOVATION </a:t>
            </a:r>
            <a:r>
              <a:rPr lang="en-US" sz="600" b="1" spc="225" baseline="0" dirty="0">
                <a:solidFill>
                  <a:srgbClr val="E9E9E9"/>
                </a:solidFill>
                <a:latin typeface="ABCSans Black" panose="020B0503040403020204" pitchFamily="34" charset="77"/>
                <a:ea typeface="Montserrat" charset="0"/>
                <a:cs typeface="Montserrat" charset="0"/>
              </a:rPr>
              <a:t>LAB | DATE</a:t>
            </a:r>
          </a:p>
        </p:txBody>
      </p:sp>
      <p:pic>
        <p:nvPicPr>
          <p:cNvPr id="7" name="object 12">
            <a:extLst>
              <a:ext uri="{FF2B5EF4-FFF2-40B4-BE49-F238E27FC236}">
                <a16:creationId xmlns:a16="http://schemas.microsoft.com/office/drawing/2014/main" id="{D3B88EDD-0950-9241-B8A8-099666867901}"/>
              </a:ext>
            </a:extLst>
          </p:cNvPr>
          <p:cNvPicPr/>
          <p:nvPr userDrawn="1"/>
        </p:nvPicPr>
        <p:blipFill>
          <a:blip r:embed="rId2" cstate="print">
            <a:alphaModFix amt="15000"/>
          </a:blip>
          <a:stretch>
            <a:fillRect/>
          </a:stretch>
        </p:blipFill>
        <p:spPr>
          <a:xfrm>
            <a:off x="8622620" y="4851314"/>
            <a:ext cx="282103" cy="212609"/>
          </a:xfrm>
          <a:prstGeom prst="rect">
            <a:avLst/>
          </a:prstGeom>
        </p:spPr>
      </p:pic>
    </p:spTree>
    <p:extLst>
      <p:ext uri="{BB962C8B-B14F-4D97-AF65-F5344CB8AC3E}">
        <p14:creationId xmlns:p14="http://schemas.microsoft.com/office/powerpoint/2010/main" val="368152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7B1B0-E3E5-9B43-AE15-84E84D3ED4CB}"/>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4F09693-9D5D-5F44-8DA8-754AD424F17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A5E8803-543C-C140-A144-ECE0982CDA7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91E90E7-D2BA-414D-98B7-96571364797A}"/>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6" name="Footer Placeholder 5">
            <a:extLst>
              <a:ext uri="{FF2B5EF4-FFF2-40B4-BE49-F238E27FC236}">
                <a16:creationId xmlns:a16="http://schemas.microsoft.com/office/drawing/2014/main" id="{DBED0D8B-A987-E946-91FB-5EC468659E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61BE72-8D9E-CD4C-B570-7B303CE47750}"/>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39896269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2ABE-A4B3-4B4E-B6DB-89448630C83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6348DB6-6315-AB40-946E-92610384959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3517B29D-0004-AA4D-B079-54170B9EF30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CE0FD63-D20B-0B46-B90F-92B968091825}"/>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6" name="Footer Placeholder 5">
            <a:extLst>
              <a:ext uri="{FF2B5EF4-FFF2-40B4-BE49-F238E27FC236}">
                <a16:creationId xmlns:a16="http://schemas.microsoft.com/office/drawing/2014/main" id="{A25A3328-E806-D442-88A0-9E9E94B22B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03D15D-CE1E-FE43-A68E-843EE48080AF}"/>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19503218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57BF4-9962-8E42-B737-EFEB03B621E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9FCB14-FC93-0C4F-9026-4A6296872C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D107AE-D42C-8F4D-A1F4-6F9F6CA018C2}"/>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4FB74C1D-0EC6-EC4F-A730-9CE926F4AD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818FC4-82E4-9048-AFEA-34DDF91F6D26}"/>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2769257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779383-DC33-174A-B9DC-D036C7E2D62E}"/>
              </a:ext>
            </a:extLst>
          </p:cNvPr>
          <p:cNvSpPr/>
          <p:nvPr userDrawn="1"/>
        </p:nvSpPr>
        <p:spPr>
          <a:xfrm>
            <a:off x="0" y="1"/>
            <a:ext cx="9144000" cy="23489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0">
            <a:extLst>
              <a:ext uri="{FF2B5EF4-FFF2-40B4-BE49-F238E27FC236}">
                <a16:creationId xmlns:a16="http://schemas.microsoft.com/office/drawing/2014/main" id="{8DEE0FB7-BE2E-3A4E-8B63-91B13939D4A9}"/>
              </a:ext>
            </a:extLst>
          </p:cNvPr>
          <p:cNvSpPr>
            <a:spLocks noGrp="1"/>
          </p:cNvSpPr>
          <p:nvPr>
            <p:ph type="title" hasCustomPrompt="1"/>
          </p:nvPr>
        </p:nvSpPr>
        <p:spPr>
          <a:xfrm>
            <a:off x="381600" y="475200"/>
            <a:ext cx="4820239" cy="388400"/>
          </a:xfrm>
          <a:prstGeom prst="rect">
            <a:avLst/>
          </a:prstGeom>
        </p:spPr>
        <p:txBody>
          <a:bodyPr/>
          <a:lstStyle>
            <a:lvl1pPr>
              <a:defRPr sz="2200" b="0" i="0">
                <a:solidFill>
                  <a:schemeClr val="tx1"/>
                </a:solidFill>
                <a:latin typeface="Arial Black" panose="020B0604020202020204" pitchFamily="34" charset="0"/>
                <a:cs typeface="Arial" panose="020B0604020202020204" pitchFamily="34" charset="0"/>
              </a:defRPr>
            </a:lvl1pPr>
          </a:lstStyle>
          <a:p>
            <a:r>
              <a:rPr lang="en-GB"/>
              <a:t>Edit Title</a:t>
            </a:r>
            <a:endParaRPr lang="en-US"/>
          </a:p>
        </p:txBody>
      </p:sp>
      <p:sp>
        <p:nvSpPr>
          <p:cNvPr id="10" name="Text Placeholder 14">
            <a:extLst>
              <a:ext uri="{FF2B5EF4-FFF2-40B4-BE49-F238E27FC236}">
                <a16:creationId xmlns:a16="http://schemas.microsoft.com/office/drawing/2014/main" id="{D6D778E8-9D06-0A44-BAE7-E8335B7C1C2B}"/>
              </a:ext>
            </a:extLst>
          </p:cNvPr>
          <p:cNvSpPr>
            <a:spLocks noGrp="1"/>
          </p:cNvSpPr>
          <p:nvPr>
            <p:ph type="body" sz="quarter" idx="18"/>
          </p:nvPr>
        </p:nvSpPr>
        <p:spPr>
          <a:xfrm>
            <a:off x="381600" y="939600"/>
            <a:ext cx="6697293" cy="1001389"/>
          </a:xfrm>
          <a:prstGeom prst="rect">
            <a:avLst/>
          </a:prstGeom>
        </p:spPr>
        <p:txBody>
          <a:bodyPr/>
          <a:lstStyle>
            <a:lvl1pPr>
              <a:lnSpc>
                <a:spcPct val="114000"/>
              </a:lnSpc>
              <a:spcAft>
                <a:spcPts val="500"/>
              </a:spcAft>
              <a:defRPr sz="1100" b="0" i="0" spc="20" baseline="0">
                <a:latin typeface="Arial" panose="020B0604020202020204" pitchFamily="34" charset="0"/>
                <a:cs typeface="Arial" panose="020B0604020202020204" pitchFamily="34" charset="0"/>
              </a:defRPr>
            </a:lvl1pPr>
            <a:lvl2pPr>
              <a:lnSpc>
                <a:spcPct val="114000"/>
              </a:lnSpc>
              <a:spcAft>
                <a:spcPts val="400"/>
              </a:spcAft>
              <a:defRPr sz="1000" b="0" i="0" spc="20" baseline="0">
                <a:latin typeface="Arial" panose="020B0604020202020204" pitchFamily="34" charset="0"/>
                <a:cs typeface="Arial" panose="020B0604020202020204" pitchFamily="34" charset="0"/>
              </a:defRPr>
            </a:lvl2pPr>
            <a:lvl3pPr>
              <a:lnSpc>
                <a:spcPct val="114000"/>
              </a:lnSpc>
              <a:spcAft>
                <a:spcPts val="300"/>
              </a:spcAft>
              <a:defRPr sz="900" b="0" i="0" spc="20" baseline="0">
                <a:latin typeface="Arial" panose="020B0604020202020204" pitchFamily="34" charset="0"/>
                <a:cs typeface="Arial" panose="020B0604020202020204" pitchFamily="34" charset="0"/>
              </a:defRPr>
            </a:lvl3pPr>
            <a:lvl4pPr>
              <a:lnSpc>
                <a:spcPct val="114000"/>
              </a:lnSpc>
              <a:spcAft>
                <a:spcPts val="300"/>
              </a:spcAft>
              <a:defRPr sz="800">
                <a:latin typeface="FS Me Pro" panose="02000506040000020004" pitchFamily="2" charset="0"/>
              </a:defRPr>
            </a:lvl4pPr>
            <a:lvl5pPr>
              <a:defRPr>
                <a:latin typeface="FS Me Pro" panose="02000506040000020004"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Text Placeholder 8">
            <a:extLst>
              <a:ext uri="{FF2B5EF4-FFF2-40B4-BE49-F238E27FC236}">
                <a16:creationId xmlns:a16="http://schemas.microsoft.com/office/drawing/2014/main" id="{1CCB2B2A-896D-934F-9846-CA2674A5271B}"/>
              </a:ext>
            </a:extLst>
          </p:cNvPr>
          <p:cNvSpPr>
            <a:spLocks noGrp="1"/>
          </p:cNvSpPr>
          <p:nvPr>
            <p:ph type="body" sz="quarter" idx="19"/>
          </p:nvPr>
        </p:nvSpPr>
        <p:spPr>
          <a:xfrm>
            <a:off x="381000" y="2571750"/>
            <a:ext cx="7230762" cy="2335213"/>
          </a:xfrm>
          <a:prstGeom prst="rect">
            <a:avLst/>
          </a:prstGeom>
        </p:spPr>
        <p:txBody>
          <a:bodyPr/>
          <a:lstStyle>
            <a:lvl1pPr>
              <a:lnSpc>
                <a:spcPct val="150000"/>
              </a:lnSpc>
              <a:defRPr sz="1100">
                <a:latin typeface="Arial" panose="020B0604020202020204" pitchFamily="34" charset="0"/>
                <a:cs typeface="Arial" panose="020B0604020202020204" pitchFamily="34" charset="0"/>
              </a:defRPr>
            </a:lvl1pPr>
            <a:lvl2pPr>
              <a:lnSpc>
                <a:spcPct val="150000"/>
              </a:lnSpc>
              <a:defRPr sz="1000">
                <a:latin typeface="Arial" panose="020B0604020202020204" pitchFamily="34" charset="0"/>
                <a:cs typeface="Arial" panose="020B0604020202020204" pitchFamily="34" charset="0"/>
              </a:defRPr>
            </a:lvl2pPr>
            <a:lvl3pPr>
              <a:lnSpc>
                <a:spcPct val="150000"/>
              </a:lnSpc>
              <a:defRPr sz="900">
                <a:latin typeface="Arial" panose="020B0604020202020204" pitchFamily="34" charset="0"/>
                <a:cs typeface="Arial" panose="020B0604020202020204" pitchFamily="34" charset="0"/>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p:txBody>
      </p:sp>
      <p:pic>
        <p:nvPicPr>
          <p:cNvPr id="14" name="Picture 13">
            <a:extLst>
              <a:ext uri="{FF2B5EF4-FFF2-40B4-BE49-F238E27FC236}">
                <a16:creationId xmlns:a16="http://schemas.microsoft.com/office/drawing/2014/main" id="{BA10B6F9-68B2-4B48-9B48-3E417C9ABA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3184387505"/>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7CF54-B1CC-5B44-8A02-DC438FB77AA3}"/>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1C74E5-B27E-F147-B7C3-CA11A60C41E5}"/>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B6321B3-2E9F-AD4F-9476-A81087AD849A}"/>
              </a:ext>
            </a:extLst>
          </p:cNvPr>
          <p:cNvSpPr>
            <a:spLocks noGrp="1"/>
          </p:cNvSpPr>
          <p:nvPr>
            <p:ph type="dt" sz="half" idx="10"/>
          </p:nvPr>
        </p:nvSpPr>
        <p:spPr/>
        <p:txBody>
          <a:body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3B8B848D-98D6-EA4D-B8E6-DCBB483F50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953C2F-275E-DA4E-8DB9-9973FF2BAB71}"/>
              </a:ext>
            </a:extLst>
          </p:cNvPr>
          <p:cNvSpPr>
            <a:spLocks noGrp="1"/>
          </p:cNvSpPr>
          <p:nvPr>
            <p:ph type="sldNum" sz="quarter" idx="12"/>
          </p:nvPr>
        </p:nvSpPr>
        <p:spPr/>
        <p:txBody>
          <a:bodyPr/>
          <a:lstStyle/>
          <a:p>
            <a:fld id="{C14877B6-1DDF-6841-8DCA-F78D711525CD}" type="slidenum">
              <a:rPr lang="en-US" smtClean="0"/>
              <a:t>‹#›</a:t>
            </a:fld>
            <a:endParaRPr lang="en-US" dirty="0"/>
          </a:p>
        </p:txBody>
      </p:sp>
    </p:spTree>
    <p:extLst>
      <p:ext uri="{BB962C8B-B14F-4D97-AF65-F5344CB8AC3E}">
        <p14:creationId xmlns:p14="http://schemas.microsoft.com/office/powerpoint/2010/main" val="29781390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62345" y="4442113"/>
            <a:ext cx="2450183" cy="1020907"/>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2400" b="1" i="0" smtClean="0">
                <a:solidFill>
                  <a:schemeClr val="tx1">
                    <a:alpha val="10000"/>
                  </a:schemeClr>
                </a:solidFill>
                <a:latin typeface="ABCSans Black" panose="020B0503040403020204" pitchFamily="34" charset="77"/>
                <a:ea typeface="Montserrat" charset="0"/>
                <a:cs typeface="Montserrat" charset="0"/>
              </a:rPr>
              <a:pPr algn="l"/>
              <a:t>‹#›</a:t>
            </a:fld>
            <a:r>
              <a:rPr lang="en-US" sz="2400" b="1" i="0" dirty="0">
                <a:solidFill>
                  <a:schemeClr val="tx1">
                    <a:alpha val="10000"/>
                  </a:schemeClr>
                </a:solidFill>
                <a:latin typeface="ABCSans Black" panose="020B0503040403020204" pitchFamily="34" charset="77"/>
                <a:ea typeface="Montserrat" charset="0"/>
                <a:cs typeface="Montserrat" charset="0"/>
              </a:rPr>
              <a:t> </a:t>
            </a:r>
          </a:p>
        </p:txBody>
      </p:sp>
      <p:sp>
        <p:nvSpPr>
          <p:cNvPr id="3" name="Picture Placeholder 2"/>
          <p:cNvSpPr>
            <a:spLocks noGrp="1"/>
          </p:cNvSpPr>
          <p:nvPr>
            <p:ph type="pic" sz="quarter" idx="10" hasCustomPrompt="1"/>
          </p:nvPr>
        </p:nvSpPr>
        <p:spPr>
          <a:xfrm>
            <a:off x="4031392" y="0"/>
            <a:ext cx="2239662" cy="5143500"/>
          </a:xfrm>
          <a:prstGeom prst="rect">
            <a:avLst/>
          </a:prstGeom>
          <a:pattFill prst="lgCheck">
            <a:fgClr>
              <a:schemeClr val="bg2">
                <a:lumMod val="90000"/>
              </a:schemeClr>
            </a:fgClr>
            <a:bgClr>
              <a:schemeClr val="bg1"/>
            </a:bgClr>
          </a:pattFill>
        </p:spPr>
        <p:txBody>
          <a:bodyPr anchor="ctr"/>
          <a:lstStyle>
            <a:lvl1pPr marL="0" indent="0" algn="ctr">
              <a:buNone/>
              <a:defRPr sz="1200" b="1" i="0" baseline="0">
                <a:latin typeface="Source Sans Pro" charset="0"/>
                <a:ea typeface="Source Sans Pro" charset="0"/>
                <a:cs typeface="Source Sans Pro" charset="0"/>
              </a:defRPr>
            </a:lvl1pPr>
          </a:lstStyle>
          <a:p>
            <a:r>
              <a:rPr lang="en-US" dirty="0"/>
              <a:t>Drag &amp; Drop picture</a:t>
            </a:r>
          </a:p>
        </p:txBody>
      </p:sp>
      <p:sp>
        <p:nvSpPr>
          <p:cNvPr id="5" name="TextBox 4">
            <a:extLst>
              <a:ext uri="{FF2B5EF4-FFF2-40B4-BE49-F238E27FC236}">
                <a16:creationId xmlns:a16="http://schemas.microsoft.com/office/drawing/2014/main" id="{86CEEAFB-1B51-0845-889D-4761492C5510}"/>
              </a:ext>
            </a:extLst>
          </p:cNvPr>
          <p:cNvSpPr txBox="1"/>
          <p:nvPr userDrawn="1"/>
        </p:nvSpPr>
        <p:spPr>
          <a:xfrm>
            <a:off x="521381" y="4884186"/>
            <a:ext cx="2148345" cy="175433"/>
          </a:xfrm>
          <a:prstGeom prst="rect">
            <a:avLst/>
          </a:prstGeom>
          <a:noFill/>
        </p:spPr>
        <p:txBody>
          <a:bodyPr wrap="none" rtlCol="0">
            <a:spAutoFit/>
          </a:bodyPr>
          <a:lstStyle/>
          <a:p>
            <a:pPr>
              <a:lnSpc>
                <a:spcPct val="90000"/>
              </a:lnSpc>
            </a:pPr>
            <a:r>
              <a:rPr lang="en-US" sz="600" b="1" spc="225" dirty="0">
                <a:solidFill>
                  <a:srgbClr val="E9E9E9"/>
                </a:solidFill>
                <a:latin typeface="ABCSans Black" panose="020B0503040403020204" pitchFamily="34" charset="77"/>
                <a:ea typeface="Montserrat" charset="0"/>
                <a:cs typeface="Montserrat" charset="0"/>
              </a:rPr>
              <a:t>AI | INNOVATION </a:t>
            </a:r>
            <a:r>
              <a:rPr lang="en-US" sz="600" b="1" spc="225" baseline="0" dirty="0">
                <a:solidFill>
                  <a:srgbClr val="E9E9E9"/>
                </a:solidFill>
                <a:latin typeface="ABCSans Black" panose="020B0503040403020204" pitchFamily="34" charset="77"/>
                <a:ea typeface="Montserrat" charset="0"/>
                <a:cs typeface="Montserrat" charset="0"/>
              </a:rPr>
              <a:t>LAB | NOV 2022</a:t>
            </a:r>
          </a:p>
        </p:txBody>
      </p:sp>
    </p:spTree>
    <p:extLst>
      <p:ext uri="{BB962C8B-B14F-4D97-AF65-F5344CB8AC3E}">
        <p14:creationId xmlns:p14="http://schemas.microsoft.com/office/powerpoint/2010/main" val="16554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Short Explanation">
    <p:spTree>
      <p:nvGrpSpPr>
        <p:cNvPr id="1" name=""/>
        <p:cNvGrpSpPr/>
        <p:nvPr/>
      </p:nvGrpSpPr>
      <p:grpSpPr>
        <a:xfrm>
          <a:off x="0" y="0"/>
          <a:ext cx="0" cy="0"/>
          <a:chOff x="0" y="0"/>
          <a:chExt cx="0" cy="0"/>
        </a:xfrm>
      </p:grpSpPr>
      <p:sp>
        <p:nvSpPr>
          <p:cNvPr id="9" name="Rectangle 8"/>
          <p:cNvSpPr/>
          <p:nvPr userDrawn="1"/>
        </p:nvSpPr>
        <p:spPr>
          <a:xfrm>
            <a:off x="-1" y="2931783"/>
            <a:ext cx="9144001" cy="2211717"/>
          </a:xfrm>
          <a:prstGeom prst="rect">
            <a:avLst/>
          </a:prstGeom>
          <a:solidFill>
            <a:schemeClr val="tx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Date Placeholder 4"/>
          <p:cNvSpPr>
            <a:spLocks noGrp="1"/>
          </p:cNvSpPr>
          <p:nvPr>
            <p:ph type="dt" sz="half" idx="10"/>
          </p:nvPr>
        </p:nvSpPr>
        <p:spPr/>
        <p:txBody>
          <a:bodyPr/>
          <a:lstStyle/>
          <a:p>
            <a:fld id="{E52488FD-8766-49A2-BDEB-87EFDF1DA203}" type="datetimeFigureOut">
              <a:rPr lang="en-US" smtClean="0"/>
              <a:t>5/2/2023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C5BD44-96AB-4FDA-A1ED-8F6111433444}" type="slidenum">
              <a:rPr lang="en-US" smtClean="0"/>
              <a:t>‹#›</a:t>
            </a:fld>
            <a:endParaRPr lang="en-US" dirty="0"/>
          </a:p>
        </p:txBody>
      </p:sp>
      <p:sp>
        <p:nvSpPr>
          <p:cNvPr id="8" name="Text Placeholder 11"/>
          <p:cNvSpPr>
            <a:spLocks noGrp="1"/>
          </p:cNvSpPr>
          <p:nvPr>
            <p:ph type="body" sz="quarter" idx="14" hasCustomPrompt="1"/>
          </p:nvPr>
        </p:nvSpPr>
        <p:spPr>
          <a:xfrm>
            <a:off x="0" y="4916749"/>
            <a:ext cx="4171013" cy="226751"/>
          </a:xfrm>
        </p:spPr>
        <p:txBody>
          <a:bodyPr>
            <a:noAutofit/>
          </a:bodyPr>
          <a:lstStyle>
            <a:lvl1pPr marL="0" indent="0" algn="ctr">
              <a:buNone/>
              <a:defRPr sz="1050" cap="small" spc="675" baseline="0">
                <a:solidFill>
                  <a:schemeClr val="accent4"/>
                </a:solidFill>
                <a:latin typeface="+mj-lt"/>
              </a:defRPr>
            </a:lvl1pPr>
          </a:lstStyle>
          <a:p>
            <a:pPr lvl="0"/>
            <a:r>
              <a:rPr lang="en-US"/>
              <a:t>insert company name</a:t>
            </a:r>
          </a:p>
        </p:txBody>
      </p:sp>
      <p:sp>
        <p:nvSpPr>
          <p:cNvPr id="11" name="Rectangle 10"/>
          <p:cNvSpPr/>
          <p:nvPr userDrawn="1"/>
        </p:nvSpPr>
        <p:spPr>
          <a:xfrm>
            <a:off x="-1" y="0"/>
            <a:ext cx="9144001" cy="2931783"/>
          </a:xfrm>
          <a:prstGeom prst="rect">
            <a:avLst/>
          </a:prstGeom>
          <a:gradFill>
            <a:gsLst>
              <a:gs pos="0">
                <a:srgbClr val="220000">
                  <a:alpha val="40000"/>
                </a:srgb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 name="Text Placeholder 3"/>
          <p:cNvSpPr>
            <a:spLocks noGrp="1"/>
          </p:cNvSpPr>
          <p:nvPr>
            <p:ph type="body" sz="half" idx="2" hasCustomPrompt="1"/>
          </p:nvPr>
        </p:nvSpPr>
        <p:spPr>
          <a:xfrm>
            <a:off x="628650" y="1041876"/>
            <a:ext cx="7886700" cy="855959"/>
          </a:xfrm>
        </p:spPr>
        <p:txBody>
          <a:bodyPr/>
          <a:lstStyle>
            <a:lvl1pPr marL="0" indent="0" algn="ctr">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Text</a:t>
            </a:r>
          </a:p>
        </p:txBody>
      </p:sp>
      <p:sp>
        <p:nvSpPr>
          <p:cNvPr id="12" name="Text Placeholder 11"/>
          <p:cNvSpPr>
            <a:spLocks noGrp="1"/>
          </p:cNvSpPr>
          <p:nvPr>
            <p:ph type="body" sz="quarter" idx="15" hasCustomPrompt="1"/>
          </p:nvPr>
        </p:nvSpPr>
        <p:spPr>
          <a:xfrm>
            <a:off x="628651" y="512911"/>
            <a:ext cx="7886699" cy="662746"/>
          </a:xfrm>
        </p:spPr>
        <p:txBody>
          <a:bodyPr anchor="ctr">
            <a:noAutofit/>
          </a:bodyPr>
          <a:lstStyle>
            <a:lvl1pPr marL="0" indent="0" algn="ctr">
              <a:buNone/>
              <a:defRPr sz="2400" cap="small" baseline="0">
                <a:solidFill>
                  <a:schemeClr val="tx1"/>
                </a:solidFill>
                <a:latin typeface="+mj-lt"/>
              </a:defRPr>
            </a:lvl1pPr>
          </a:lstStyle>
          <a:p>
            <a:pPr lvl="0"/>
            <a:r>
              <a:rPr lang="en-US"/>
              <a:t>title in lower case</a:t>
            </a:r>
          </a:p>
        </p:txBody>
      </p:sp>
    </p:spTree>
    <p:extLst>
      <p:ext uri="{BB962C8B-B14F-4D97-AF65-F5344CB8AC3E}">
        <p14:creationId xmlns:p14="http://schemas.microsoft.com/office/powerpoint/2010/main" val="10923740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4.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5.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81" r:id="rId1"/>
    <p:sldLayoutId id="2147483751" r:id="rId2"/>
    <p:sldLayoutId id="2147483718" r:id="rId3"/>
    <p:sldLayoutId id="2147483782" r:id="rId4"/>
    <p:sldLayoutId id="2147483719" r:id="rId5"/>
    <p:sldLayoutId id="2147483789" r:id="rId6"/>
    <p:sldLayoutId id="2147483780" r:id="rId7"/>
    <p:sldLayoutId id="2147483790" r:id="rId8"/>
    <p:sldLayoutId id="2147483748" r:id="rId9"/>
    <p:sldLayoutId id="2147483750" r:id="rId10"/>
    <p:sldLayoutId id="2147483690" r:id="rId11"/>
    <p:sldLayoutId id="2147483689" r:id="rId12"/>
    <p:sldLayoutId id="2147483692" r:id="rId13"/>
    <p:sldLayoutId id="2147483749" r:id="rId14"/>
    <p:sldLayoutId id="2147483747" r:id="rId15"/>
    <p:sldLayoutId id="2147483783" r:id="rId16"/>
    <p:sldLayoutId id="2147483723" r:id="rId17"/>
    <p:sldLayoutId id="2147483786" r:id="rId18"/>
    <p:sldLayoutId id="2147483788" r:id="rId19"/>
    <p:sldLayoutId id="2147483785" r:id="rId20"/>
    <p:sldLayoutId id="2147483724" r:id="rId21"/>
    <p:sldLayoutId id="2147483787" r:id="rId22"/>
    <p:sldLayoutId id="2147483691" r:id="rId23"/>
    <p:sldLayoutId id="2147483725" r:id="rId24"/>
    <p:sldLayoutId id="2147483726" r:id="rId25"/>
    <p:sldLayoutId id="2147483784" r:id="rId26"/>
    <p:sldLayoutId id="2147483727" r:id="rId27"/>
    <p:sldLayoutId id="2147483746" r:id="rId28"/>
    <p:sldLayoutId id="2147483693" r:id="rId29"/>
    <p:sldLayoutId id="2147483728" r:id="rId30"/>
    <p:sldLayoutId id="2147483741" r:id="rId31"/>
    <p:sldLayoutId id="2147483744" r:id="rId32"/>
    <p:sldLayoutId id="2147483779" r:id="rId3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00" b="1" i="0" u="none" strike="noStrike" cap="none">
          <a:solidFill>
            <a:srgbClr val="000000"/>
          </a:solidFill>
          <a:latin typeface="FS Me Pro" panose="02000506040000020004" pitchFamily="2" charset="0"/>
          <a:ea typeface="FS Me Pro" panose="02000506040000020004"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S Me Pro" panose="02000506040000020004" pitchFamily="2" charset="0"/>
          <a:ea typeface="FS Me Pro" panose="02000506040000020004"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872E1-4C45-F64A-A2EE-B146A9131114}"/>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577BFE8-5830-024C-A044-39B846ADBB0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3FC2DE-11F8-8A40-B7E2-DE764647751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C2C47A8-CDCA-5F45-A6B5-7AB959D28D5C}" type="datetimeFigureOut">
              <a:rPr lang="en-US" smtClean="0"/>
              <a:t>5/2/2023</a:t>
            </a:fld>
            <a:endParaRPr lang="en-US" dirty="0"/>
          </a:p>
        </p:txBody>
      </p:sp>
      <p:sp>
        <p:nvSpPr>
          <p:cNvPr id="5" name="Footer Placeholder 4">
            <a:extLst>
              <a:ext uri="{FF2B5EF4-FFF2-40B4-BE49-F238E27FC236}">
                <a16:creationId xmlns:a16="http://schemas.microsoft.com/office/drawing/2014/main" id="{4CDD0942-FA15-FC47-A740-9EF9F04695D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A66B5F-7F09-7F48-BDD9-C285E7F2692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F1DD727-C486-8F4D-BBE2-8828479C99B5}" type="slidenum">
              <a:rPr lang="en-US" smtClean="0"/>
              <a:t>‹#›</a:t>
            </a:fld>
            <a:endParaRPr lang="en-US" dirty="0"/>
          </a:p>
        </p:txBody>
      </p:sp>
    </p:spTree>
    <p:extLst>
      <p:ext uri="{BB962C8B-B14F-4D97-AF65-F5344CB8AC3E}">
        <p14:creationId xmlns:p14="http://schemas.microsoft.com/office/powerpoint/2010/main" val="6593497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9525" y="384175"/>
            <a:ext cx="1048470" cy="476250"/>
          </a:xfrm>
          <a:prstGeom prst="rect">
            <a:avLst/>
          </a:prstGeom>
          <a:solidFill>
            <a:srgbClr val="03A678"/>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p>
        </p:txBody>
      </p:sp>
      <p:sp>
        <p:nvSpPr>
          <p:cNvPr id="3" name="Title Text"/>
          <p:cNvSpPr txBox="1">
            <a:spLocks noGrp="1"/>
          </p:cNvSpPr>
          <p:nvPr>
            <p:ph type="title"/>
          </p:nvPr>
        </p:nvSpPr>
        <p:spPr>
          <a:xfrm>
            <a:off x="1109663" y="387449"/>
            <a:ext cx="7877175" cy="469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109663" y="900112"/>
            <a:ext cx="7877175" cy="34861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2pPr marL="1270000" indent="-635000"/>
            <a:lvl3pPr marL="1905000" indent="-635000"/>
            <a:lvl4pPr marL="2540000" indent="-635000"/>
            <a:lvl5pPr marL="3175000" indent="-63500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801036" y="4797425"/>
            <a:ext cx="237244" cy="241092"/>
          </a:xfrm>
          <a:prstGeom prst="rect">
            <a:avLst/>
          </a:prstGeom>
          <a:ln w="12700">
            <a:miter lim="400000"/>
          </a:ln>
        </p:spPr>
        <p:txBody>
          <a:bodyPr wrap="none" lIns="50800" tIns="50800" rIns="50800" bIns="50800">
            <a:spAutoFit/>
          </a:bodyPr>
          <a:lstStyle>
            <a:lvl1pPr>
              <a:defRPr sz="900" b="0">
                <a:latin typeface="+mj-lt"/>
                <a:ea typeface="+mj-ea"/>
                <a:cs typeface="+mj-cs"/>
                <a:sym typeface="FS Me Pro"/>
              </a:defRPr>
            </a:lvl1pPr>
          </a:lstStyle>
          <a:p>
            <a:fld id="{86CB4B4D-7CA3-9044-876B-883B54F8677D}" type="slidenum">
              <a:rPr/>
              <a:t>‹#›</a:t>
            </a:fld>
            <a:endParaRPr dirty="0"/>
          </a:p>
        </p:txBody>
      </p:sp>
    </p:spTree>
    <p:extLst>
      <p:ext uri="{BB962C8B-B14F-4D97-AF65-F5344CB8AC3E}">
        <p14:creationId xmlns:p14="http://schemas.microsoft.com/office/powerpoint/2010/main" val="63757117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9" r:id="rId6"/>
    <p:sldLayoutId id="2147483760" r:id="rId7"/>
    <p:sldLayoutId id="2147483761" r:id="rId8"/>
    <p:sldLayoutId id="2147483762" r:id="rId9"/>
    <p:sldLayoutId id="2147483763" r:id="rId10"/>
    <p:sldLayoutId id="2147483764" r:id="rId11"/>
  </p:sldLayoutIdLst>
  <p:transition spd="med"/>
  <p:hf sldNum="0" hdr="0" ftr="0" dt="0"/>
  <p:txStyles>
    <p:titleStyle>
      <a:lvl1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1pPr>
      <a:lvl2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2pPr>
      <a:lvl3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3pPr>
      <a:lvl4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4pPr>
      <a:lvl5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5pPr>
      <a:lvl6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6pPr>
      <a:lvl7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7pPr>
      <a:lvl8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8pPr>
      <a:lvl9pPr marL="0" marR="0" indent="0" algn="l" defTabSz="309563" rtl="0" latinLnBrk="0">
        <a:lnSpc>
          <a:spcPct val="100000"/>
        </a:lnSpc>
        <a:spcBef>
          <a:spcPts val="0"/>
        </a:spcBef>
        <a:spcAft>
          <a:spcPts val="0"/>
        </a:spcAft>
        <a:buClrTx/>
        <a:buSzTx/>
        <a:buFontTx/>
        <a:buNone/>
        <a:tabLst/>
        <a:defRPr sz="4200" b="1" i="0" u="none" strike="noStrike" cap="none" spc="0" baseline="0">
          <a:solidFill>
            <a:srgbClr val="000000"/>
          </a:solidFill>
          <a:uFillTx/>
          <a:latin typeface="+mj-lt"/>
          <a:ea typeface="+mj-ea"/>
          <a:cs typeface="+mj-cs"/>
          <a:sym typeface="FS Me Pro"/>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1pPr>
      <a:lvl2pPr marL="391914"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2pPr>
      <a:lvl3pPr marL="630039"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3pPr>
      <a:lvl4pPr marL="868164"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4pPr>
      <a:lvl5pPr marL="1106289"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5pPr>
      <a:lvl6pPr marL="1344414"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6pPr>
      <a:lvl7pPr marL="1582539"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7pPr>
      <a:lvl8pPr marL="1820664"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8pPr>
      <a:lvl9pPr marL="2058789" marR="0" indent="-153789" algn="l" defTabSz="309563" rtl="0" latinLnBrk="0">
        <a:lnSpc>
          <a:spcPct val="100000"/>
        </a:lnSpc>
        <a:spcBef>
          <a:spcPts val="2213"/>
        </a:spcBef>
        <a:spcAft>
          <a:spcPts val="0"/>
        </a:spcAft>
        <a:buClrTx/>
        <a:buSzPct val="125000"/>
        <a:buFontTx/>
        <a:buChar char="•"/>
        <a:tabLst/>
        <a:defRPr sz="1163" b="0" i="0" u="none" strike="noStrike" cap="none" spc="0" baseline="0">
          <a:solidFill>
            <a:srgbClr val="000000"/>
          </a:solidFill>
          <a:uFillTx/>
          <a:latin typeface="+mj-lt"/>
          <a:ea typeface="+mj-ea"/>
          <a:cs typeface="+mj-cs"/>
          <a:sym typeface="FS Me Pro"/>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FS Me Pr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7"/>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9" name="Google Shape;9;p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dirty="0"/>
          </a:p>
        </p:txBody>
      </p:sp>
      <p:sp>
        <p:nvSpPr>
          <p:cNvPr id="10" name="Google Shape;10;p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159841126"/>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003D39-6F1A-8741-9F30-B189475877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EE97FE-3AC3-A049-9191-0A90C4EBDC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963F54-C363-A546-8EE3-19538C3AA52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976515E2-3A86-6440-B8E7-F50C7B1D21B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FA47A90-B679-E348-9E74-9760F4C68E0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4877B6-1DDF-6841-8DCA-F78D711525CD}" type="slidenum">
              <a:rPr lang="en-US" smtClean="0"/>
              <a:t>‹#›</a:t>
            </a:fld>
            <a:endParaRPr lang="en-US" dirty="0"/>
          </a:p>
        </p:txBody>
      </p:sp>
    </p:spTree>
    <p:extLst>
      <p:ext uri="{BB962C8B-B14F-4D97-AF65-F5344CB8AC3E}">
        <p14:creationId xmlns:p14="http://schemas.microsoft.com/office/powerpoint/2010/main" val="14110059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003D39-6F1A-8741-9F30-B189475877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BEE97FE-3AC3-A049-9191-0A90C4EBDCC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963F54-C363-A546-8EE3-19538C3AA52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8B3905-1115-204E-B40D-FB4E699976E8}" type="datetimeFigureOut">
              <a:rPr lang="en-US" smtClean="0"/>
              <a:t>5/2/2023</a:t>
            </a:fld>
            <a:endParaRPr lang="en-US" dirty="0"/>
          </a:p>
        </p:txBody>
      </p:sp>
      <p:sp>
        <p:nvSpPr>
          <p:cNvPr id="5" name="Footer Placeholder 4">
            <a:extLst>
              <a:ext uri="{FF2B5EF4-FFF2-40B4-BE49-F238E27FC236}">
                <a16:creationId xmlns:a16="http://schemas.microsoft.com/office/drawing/2014/main" id="{976515E2-3A86-6440-B8E7-F50C7B1D21B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FA47A90-B679-E348-9E74-9760F4C68E0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14877B6-1DDF-6841-8DCA-F78D711525CD}" type="slidenum">
              <a:rPr lang="en-US" smtClean="0"/>
              <a:t>‹#›</a:t>
            </a:fld>
            <a:endParaRPr lang="en-US" dirty="0"/>
          </a:p>
        </p:txBody>
      </p:sp>
    </p:spTree>
    <p:extLst>
      <p:ext uri="{BB962C8B-B14F-4D97-AF65-F5344CB8AC3E}">
        <p14:creationId xmlns:p14="http://schemas.microsoft.com/office/powerpoint/2010/main" val="84240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4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notesSlide" Target="../notesSlides/notesSlide18.xml"/><Relationship Id="rId4"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1.png"/><Relationship Id="rId2" Type="http://schemas.openxmlformats.org/officeDocument/2006/relationships/notesSlide" Target="../notesSlides/notesSlide23.xml"/><Relationship Id="rId16" Type="http://schemas.openxmlformats.org/officeDocument/2006/relationships/image" Target="../media/image70.svg"/><Relationship Id="rId1" Type="http://schemas.openxmlformats.org/officeDocument/2006/relationships/slideLayout" Target="../slideLayouts/slideLayout3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hyperlink" Target="https://www.forbes.com/sites/gusalexiou/2022/07/27/how-ai-is-being-used-to-help-blind-students-visualize-graphs-and-charts/"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hyperlink" Target="https://mashable.com/article/chatgpt-openai-be-my-eyes-accessibility"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theconversation.com/will-ai-tech-like-chatgpt-improve-inclusion-for-people-with-communication-disability-196481" TargetMode="External"/><Relationship Id="rId7" Type="http://schemas.openxmlformats.org/officeDocument/2006/relationships/hyperlink" Target="https://www.digital.nsw.gov.au/sites/default/files/2022-09/nsw-government-assurance-framework.pdf"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hyperlink" Target="https://query.prod.cms.rt.microsoft.com/cms/api/am/binary/RWRbwS" TargetMode="External"/><Relationship Id="rId5" Type="http://schemas.openxmlformats.org/officeDocument/2006/relationships/hyperlink" Target="https://medium.com/magicbox/how-ai-is-making-assistive-technologies-more-powerful-670aa043bfcf" TargetMode="External"/><Relationship Id="rId4" Type="http://schemas.openxmlformats.org/officeDocument/2006/relationships/hyperlink" Target="https://www.accenture.com/content/dam/accenture/final/a-com-migration/custom/_acnmedia/pdf-155/Accenture-AI-For-Disablility-Inclusion.pdf#zoom=4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unicefinnovationfund.org/broadcast/updates/i-stem-accessible-content-conversion-children-and-youth-disabilities" TargetMode="External"/><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hyperlink" Target="https://www.who.int/news-room/fact-sheets/detail/assistive-technolog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7.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43107-3EE5-594D-8D92-13DEF370018A}"/>
              </a:ext>
            </a:extLst>
          </p:cNvPr>
          <p:cNvSpPr>
            <a:spLocks noGrp="1"/>
          </p:cNvSpPr>
          <p:nvPr>
            <p:ph type="title"/>
          </p:nvPr>
        </p:nvSpPr>
        <p:spPr>
          <a:xfrm>
            <a:off x="6134986" y="1722650"/>
            <a:ext cx="2753834" cy="993775"/>
          </a:xfrm>
        </p:spPr>
        <p:txBody>
          <a:bodyPr/>
          <a:lstStyle/>
          <a:p>
            <a:pPr algn="l"/>
            <a:r>
              <a:rPr lang="en-US" dirty="0">
                <a:latin typeface="Arial" panose="020B0604020202020204" pitchFamily="34" charset="0"/>
                <a:cs typeface="Arial" panose="020B0604020202020204" pitchFamily="34" charset="0"/>
              </a:rPr>
              <a:t>The Power of AI for the Future of Information Access </a:t>
            </a:r>
          </a:p>
        </p:txBody>
      </p:sp>
      <p:sp>
        <p:nvSpPr>
          <p:cNvPr id="3" name="Title 2">
            <a:extLst>
              <a:ext uri="{FF2B5EF4-FFF2-40B4-BE49-F238E27FC236}">
                <a16:creationId xmlns:a16="http://schemas.microsoft.com/office/drawing/2014/main" id="{46E2CC2C-E08B-ECBD-A463-51BC9C2B8873}"/>
              </a:ext>
            </a:extLst>
          </p:cNvPr>
          <p:cNvSpPr txBox="1">
            <a:spLocks/>
          </p:cNvSpPr>
          <p:nvPr/>
        </p:nvSpPr>
        <p:spPr>
          <a:xfrm>
            <a:off x="6134985" y="2884033"/>
            <a:ext cx="2753833" cy="993775"/>
          </a:xfrm>
          <a:prstGeom prst="rect">
            <a:avLst/>
          </a:prstGeom>
        </p:spPr>
        <p:txBody>
          <a:bodyPr lIns="91440" tIns="45720" rIns="91440" bIns="45720" anchor="t"/>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rgbClr val="000000"/>
              </a:buClr>
              <a:buFont typeface="Arial"/>
              <a:defRPr sz="1800" b="1" i="0" u="none" strike="noStrike" cap="none">
                <a:solidFill>
                  <a:srgbClr val="000000"/>
                </a:solidFill>
                <a:latin typeface="FS Me Pro" panose="02000506040000020004" pitchFamily="2" charset="0"/>
                <a:ea typeface="FS Me Pro" panose="02000506040000020004"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1400" b="0" dirty="0">
                <a:latin typeface="Arial" panose="020B0604020202020204" pitchFamily="34" charset="0"/>
                <a:cs typeface="Arial" panose="020B0604020202020204" pitchFamily="34" charset="0"/>
              </a:rPr>
              <a:t>Jack Tyrrell, Client Relationship Manager</a:t>
            </a:r>
          </a:p>
          <a:p>
            <a:pPr algn="l"/>
            <a:endParaRPr lang="en-US" sz="1400" b="0" dirty="0">
              <a:latin typeface="Arial"/>
            </a:endParaRPr>
          </a:p>
          <a:p>
            <a:pPr algn="l"/>
            <a:r>
              <a:rPr lang="en-US" sz="1400" b="0" dirty="0">
                <a:latin typeface="Arial"/>
              </a:rPr>
              <a:t>Jennyfer Lawrence Taylor, Senior UX Designer/Researcher</a:t>
            </a:r>
          </a:p>
          <a:p>
            <a:pPr algn="l"/>
            <a:endParaRPr lang="en-US" sz="1400" b="0" dirty="0">
              <a:latin typeface="Arial" panose="020B0604020202020204" pitchFamily="34" charset="0"/>
              <a:cs typeface="Arial" panose="020B0604020202020204" pitchFamily="34" charset="0"/>
            </a:endParaRPr>
          </a:p>
          <a:p>
            <a:pPr algn="l"/>
            <a:r>
              <a:rPr lang="en-US" sz="1400" dirty="0">
                <a:latin typeface="Arial"/>
              </a:rPr>
              <a:t>Centre for Inclusive Design</a:t>
            </a:r>
          </a:p>
        </p:txBody>
      </p:sp>
    </p:spTree>
    <p:extLst>
      <p:ext uri="{BB962C8B-B14F-4D97-AF65-F5344CB8AC3E}">
        <p14:creationId xmlns:p14="http://schemas.microsoft.com/office/powerpoint/2010/main" val="3926314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4" name="Title 3">
            <a:extLst>
              <a:ext uri="{FF2B5EF4-FFF2-40B4-BE49-F238E27FC236}">
                <a16:creationId xmlns:a16="http://schemas.microsoft.com/office/drawing/2014/main" id="{3FE0396A-F60B-72D3-EE00-696A75D177C9}"/>
              </a:ext>
            </a:extLst>
          </p:cNvPr>
          <p:cNvSpPr txBox="1">
            <a:spLocks noGrp="1"/>
          </p:cNvSpPr>
          <p:nvPr>
            <p:ph type="title" idx="4294967295"/>
          </p:nvPr>
        </p:nvSpPr>
        <p:spPr>
          <a:xfrm>
            <a:off x="1312691" y="205706"/>
            <a:ext cx="336788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lt1"/>
                </a:solidFill>
                <a:effectLst/>
                <a:uLnTx/>
                <a:uFillTx/>
                <a:latin typeface="Arial"/>
                <a:ea typeface="Arial"/>
                <a:cs typeface="Arial"/>
                <a:sym typeface="Arial"/>
              </a:rPr>
              <a:t>Patterns</a:t>
            </a:r>
            <a:endParaRPr kumimoji="0" lang="en-AU"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Number">
            <a:extLst>
              <a:ext uri="{FF2B5EF4-FFF2-40B4-BE49-F238E27FC236}">
                <a16:creationId xmlns:a16="http://schemas.microsoft.com/office/drawing/2014/main" id="{23852E6B-AC32-D82D-837D-AB13FD247121}"/>
              </a:ext>
            </a:extLst>
          </p:cNvPr>
          <p:cNvSpPr txBox="1">
            <a:spLocks/>
          </p:cNvSpPr>
          <p:nvPr/>
        </p:nvSpPr>
        <p:spPr>
          <a:xfrm>
            <a:off x="184631" y="146050"/>
            <a:ext cx="611100" cy="619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600" b="1" i="0" u="none" strike="noStrike" kern="0" cap="none" spc="0" normalizeH="0" baseline="0" noProof="0" dirty="0">
                <a:ln>
                  <a:noFill/>
                </a:ln>
                <a:solidFill>
                  <a:schemeClr val="lt1"/>
                </a:solidFill>
                <a:effectLst/>
                <a:uLnTx/>
                <a:uFillTx/>
                <a:latin typeface="Arial"/>
                <a:ea typeface="Arial"/>
                <a:cs typeface="Arial"/>
                <a:sym typeface="Arial"/>
              </a:rPr>
              <a:t>05</a:t>
            </a:r>
          </a:p>
        </p:txBody>
      </p:sp>
      <p:sp>
        <p:nvSpPr>
          <p:cNvPr id="584" name="Google Shape;584;g1f284423333_1_41"/>
          <p:cNvSpPr txBox="1">
            <a:spLocks/>
          </p:cNvSpPr>
          <p:nvPr/>
        </p:nvSpPr>
        <p:spPr>
          <a:xfrm>
            <a:off x="284644" y="1586484"/>
            <a:ext cx="4049325" cy="50242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A.I can help us to find normal and ‘not normal’ patterns and connections between different information.</a:t>
            </a:r>
          </a:p>
        </p:txBody>
      </p:sp>
      <p:pic>
        <p:nvPicPr>
          <p:cNvPr id="587" name="Google Shape;587;g1f284423333_1_41">
            <a:extLst>
              <a:ext uri="{C183D7F6-B498-43B3-948B-1728B52AA6E4}">
                <adec:decorative xmlns:adec="http://schemas.microsoft.com/office/drawing/2017/decorative" val="1"/>
              </a:ext>
            </a:extLst>
          </p:cNvPr>
          <p:cNvPicPr preferRelativeResize="0"/>
          <p:nvPr/>
        </p:nvPicPr>
        <p:blipFill rotWithShape="1">
          <a:blip r:embed="rId3">
            <a:alphaModFix/>
          </a:blip>
          <a:srcRect t="11738"/>
          <a:stretch/>
        </p:blipFill>
        <p:spPr>
          <a:xfrm>
            <a:off x="272888" y="2021157"/>
            <a:ext cx="3946688" cy="2974181"/>
          </a:xfrm>
          <a:prstGeom prst="rect">
            <a:avLst/>
          </a:prstGeom>
          <a:noFill/>
          <a:ln>
            <a:noFill/>
          </a:ln>
        </p:spPr>
      </p:pic>
      <p:sp>
        <p:nvSpPr>
          <p:cNvPr id="588" name="Google Shape;588;g1f284423333_1_41"/>
          <p:cNvSpPr txBox="1">
            <a:spLocks/>
          </p:cNvSpPr>
          <p:nvPr/>
        </p:nvSpPr>
        <p:spPr>
          <a:xfrm>
            <a:off x="4820981" y="1532419"/>
            <a:ext cx="4049325" cy="56902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For example, airlines monitor their planes for problems, so if they recognise something unusual, they automatically notify the pilots.</a:t>
            </a:r>
          </a:p>
        </p:txBody>
      </p:sp>
      <p:pic>
        <p:nvPicPr>
          <p:cNvPr id="589" name="Google Shape;589;g1f284423333_1_41">
            <a:extLst>
              <a:ext uri="{C183D7F6-B498-43B3-948B-1728B52AA6E4}">
                <adec:decorative xmlns:adec="http://schemas.microsoft.com/office/drawing/2017/decorative" val="1"/>
              </a:ext>
            </a:extLst>
          </p:cNvPr>
          <p:cNvPicPr preferRelativeResize="0"/>
          <p:nvPr/>
        </p:nvPicPr>
        <p:blipFill rotWithShape="1">
          <a:blip r:embed="rId4">
            <a:alphaModFix/>
          </a:blip>
          <a:srcRect t="12003" b="1885"/>
          <a:stretch/>
        </p:blipFill>
        <p:spPr>
          <a:xfrm>
            <a:off x="4972781" y="2215744"/>
            <a:ext cx="3833663" cy="2818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4" name="Title 3">
            <a:extLst>
              <a:ext uri="{FF2B5EF4-FFF2-40B4-BE49-F238E27FC236}">
                <a16:creationId xmlns:a16="http://schemas.microsoft.com/office/drawing/2014/main" id="{3EF17EB3-52FF-F437-64A3-D7B5FB251DAF}"/>
              </a:ext>
            </a:extLst>
          </p:cNvPr>
          <p:cNvSpPr txBox="1">
            <a:spLocks noGrp="1"/>
          </p:cNvSpPr>
          <p:nvPr>
            <p:ph type="title" idx="4294967295"/>
          </p:nvPr>
        </p:nvSpPr>
        <p:spPr>
          <a:xfrm>
            <a:off x="1312691" y="205706"/>
            <a:ext cx="336788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lt1"/>
                </a:solidFill>
                <a:effectLst/>
                <a:uLnTx/>
                <a:uFillTx/>
                <a:latin typeface="Arial"/>
                <a:ea typeface="Arial"/>
                <a:cs typeface="Arial"/>
                <a:sym typeface="Arial"/>
              </a:rPr>
              <a:t>Prediction</a:t>
            </a:r>
            <a:endParaRPr kumimoji="0" lang="en-AU"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Number">
            <a:extLst>
              <a:ext uri="{FF2B5EF4-FFF2-40B4-BE49-F238E27FC236}">
                <a16:creationId xmlns:a16="http://schemas.microsoft.com/office/drawing/2014/main" id="{A8F70952-A585-8347-C066-F002D2042F5C}"/>
              </a:ext>
            </a:extLst>
          </p:cNvPr>
          <p:cNvSpPr txBox="1">
            <a:spLocks/>
          </p:cNvSpPr>
          <p:nvPr/>
        </p:nvSpPr>
        <p:spPr>
          <a:xfrm>
            <a:off x="184631" y="156075"/>
            <a:ext cx="611100" cy="619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600" b="1" i="0" u="none" strike="noStrike" kern="0" cap="none" spc="0" normalizeH="0" baseline="0" noProof="0" dirty="0">
                <a:ln>
                  <a:noFill/>
                </a:ln>
                <a:solidFill>
                  <a:schemeClr val="lt1"/>
                </a:solidFill>
                <a:effectLst/>
                <a:uLnTx/>
                <a:uFillTx/>
                <a:latin typeface="Arial"/>
                <a:ea typeface="Arial"/>
                <a:cs typeface="Arial"/>
                <a:sym typeface="Arial"/>
              </a:rPr>
              <a:t>06</a:t>
            </a:r>
          </a:p>
        </p:txBody>
      </p:sp>
      <p:sp>
        <p:nvSpPr>
          <p:cNvPr id="606" name="Google Shape;606;g1f284423333_2_14"/>
          <p:cNvSpPr txBox="1">
            <a:spLocks/>
          </p:cNvSpPr>
          <p:nvPr/>
        </p:nvSpPr>
        <p:spPr>
          <a:xfrm>
            <a:off x="284644" y="1586484"/>
            <a:ext cx="4049325" cy="50242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a:buClr>
                <a:schemeClr val="dk1"/>
              </a:buClr>
              <a:buSzPts val="1100"/>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A.I can </a:t>
            </a:r>
            <a:r>
              <a:rPr lang="en-US" sz="1200" dirty="0">
                <a:solidFill>
                  <a:schemeClr val="dk1"/>
                </a:solidFill>
              </a:rPr>
              <a:t>help </a:t>
            </a: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to </a:t>
            </a:r>
            <a:r>
              <a:rPr lang="en-US" sz="1200" dirty="0">
                <a:solidFill>
                  <a:schemeClr val="dk1"/>
                </a:solidFill>
              </a:rPr>
              <a:t>make predictions about future situations.</a:t>
            </a:r>
            <a:endParaRPr lang="en-US" sz="1200" b="0" i="0" u="none" strike="noStrike" kern="0" cap="none" spc="0" normalizeH="0" baseline="0" noProof="0" dirty="0">
              <a:ln>
                <a:noFill/>
              </a:ln>
              <a:solidFill>
                <a:schemeClr val="dk1"/>
              </a:solidFill>
              <a:effectLst/>
              <a:uLnTx/>
              <a:uFillTx/>
              <a:latin typeface="Arial"/>
              <a:ea typeface="Arial"/>
              <a:cs typeface="Arial"/>
            </a:endParaRPr>
          </a:p>
        </p:txBody>
      </p:sp>
      <p:pic>
        <p:nvPicPr>
          <p:cNvPr id="609" name="Google Shape;609;g1f284423333_2_14">
            <a:extLst>
              <a:ext uri="{C183D7F6-B498-43B3-948B-1728B52AA6E4}">
                <adec:decorative xmlns:adec="http://schemas.microsoft.com/office/drawing/2017/decorative" val="1"/>
              </a:ext>
            </a:extLst>
          </p:cNvPr>
          <p:cNvPicPr preferRelativeResize="0"/>
          <p:nvPr/>
        </p:nvPicPr>
        <p:blipFill rotWithShape="1">
          <a:blip r:embed="rId3">
            <a:alphaModFix/>
          </a:blip>
          <a:srcRect t="11738"/>
          <a:stretch/>
        </p:blipFill>
        <p:spPr>
          <a:xfrm>
            <a:off x="272888" y="2098453"/>
            <a:ext cx="3946688" cy="2974181"/>
          </a:xfrm>
          <a:prstGeom prst="rect">
            <a:avLst/>
          </a:prstGeom>
          <a:noFill/>
          <a:ln>
            <a:noFill/>
          </a:ln>
        </p:spPr>
      </p:pic>
      <p:sp>
        <p:nvSpPr>
          <p:cNvPr id="610" name="Google Shape;610;g1f284423333_2_14"/>
          <p:cNvSpPr txBox="1">
            <a:spLocks/>
          </p:cNvSpPr>
          <p:nvPr/>
        </p:nvSpPr>
        <p:spPr>
          <a:xfrm>
            <a:off x="4820981" y="1532419"/>
            <a:ext cx="4049325" cy="56902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For example, predictive technologies can assist meteorologists to develop accurate and up-to-date weather forecasts.</a:t>
            </a:r>
          </a:p>
        </p:txBody>
      </p:sp>
      <p:pic>
        <p:nvPicPr>
          <p:cNvPr id="611" name="Google Shape;611;g1f284423333_2_14">
            <a:extLst>
              <a:ext uri="{C183D7F6-B498-43B3-948B-1728B52AA6E4}">
                <adec:decorative xmlns:adec="http://schemas.microsoft.com/office/drawing/2017/decorative" val="1"/>
              </a:ext>
            </a:extLst>
          </p:cNvPr>
          <p:cNvPicPr preferRelativeResize="0"/>
          <p:nvPr/>
        </p:nvPicPr>
        <p:blipFill rotWithShape="1">
          <a:blip r:embed="rId4">
            <a:alphaModFix/>
          </a:blip>
          <a:srcRect t="12219"/>
          <a:stretch/>
        </p:blipFill>
        <p:spPr>
          <a:xfrm>
            <a:off x="4965767" y="2196281"/>
            <a:ext cx="3760875" cy="2818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420D8A-A32C-7642-A878-574287130F6D}"/>
              </a:ext>
            </a:extLst>
          </p:cNvPr>
          <p:cNvSpPr>
            <a:spLocks noGrp="1"/>
          </p:cNvSpPr>
          <p:nvPr>
            <p:ph type="title" idx="4294967295"/>
          </p:nvPr>
        </p:nvSpPr>
        <p:spPr>
          <a:xfrm>
            <a:off x="4787879" y="997200"/>
            <a:ext cx="4003675" cy="11101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defRPr/>
            </a:pPr>
            <a:r>
              <a:rPr lang="en-US" sz="3000" b="0" dirty="0">
                <a:latin typeface="+mj-lt"/>
              </a:rPr>
              <a:t>2. AI</a:t>
            </a:r>
            <a:r>
              <a:rPr kumimoji="0" lang="en-US" sz="3000" b="0" i="0" u="none" strike="noStrike" kern="0" cap="none" spc="0" normalizeH="0" baseline="0" noProof="0" dirty="0">
                <a:ln>
                  <a:noFill/>
                </a:ln>
                <a:solidFill>
                  <a:srgbClr val="000000"/>
                </a:solidFill>
                <a:effectLst/>
                <a:uLnTx/>
                <a:uFillTx/>
                <a:latin typeface="+mj-lt"/>
                <a:cs typeface="Arial"/>
                <a:sym typeface="Arial"/>
              </a:rPr>
              <a:t> </a:t>
            </a:r>
            <a:r>
              <a:rPr lang="en-US" sz="3000" b="0" dirty="0">
                <a:latin typeface="+mj-lt"/>
              </a:rPr>
              <a:t>Tools</a:t>
            </a:r>
            <a:r>
              <a:rPr kumimoji="0" lang="en-US" sz="3000" b="0" i="0" u="none" strike="noStrike" kern="0" cap="none" spc="0" normalizeH="0" baseline="0" noProof="0" dirty="0">
                <a:ln>
                  <a:noFill/>
                </a:ln>
                <a:solidFill>
                  <a:srgbClr val="000000"/>
                </a:solidFill>
                <a:effectLst/>
                <a:uLnTx/>
                <a:uFillTx/>
                <a:latin typeface="+mj-lt"/>
                <a:cs typeface="Arial"/>
                <a:sym typeface="Arial"/>
              </a:rPr>
              <a:t> for </a:t>
            </a:r>
            <a:r>
              <a:rPr lang="en-US" sz="3000" b="0" dirty="0">
                <a:latin typeface="+mj-lt"/>
              </a:rPr>
              <a:t>People</a:t>
            </a:r>
            <a:r>
              <a:rPr kumimoji="0" lang="en-US" sz="3000" b="0" i="0" u="none" strike="noStrike" kern="0" cap="none" spc="0" normalizeH="0" baseline="0" noProof="0" dirty="0">
                <a:ln>
                  <a:noFill/>
                </a:ln>
                <a:solidFill>
                  <a:srgbClr val="000000"/>
                </a:solidFill>
                <a:effectLst/>
                <a:uLnTx/>
                <a:uFillTx/>
                <a:latin typeface="+mj-lt"/>
                <a:cs typeface="Arial"/>
                <a:sym typeface="Arial"/>
              </a:rPr>
              <a:t> with a </a:t>
            </a:r>
            <a:r>
              <a:rPr lang="en-US" sz="3000" b="0" dirty="0">
                <a:latin typeface="+mj-lt"/>
              </a:rPr>
              <a:t>Print</a:t>
            </a:r>
            <a:r>
              <a:rPr kumimoji="0" lang="en-US" sz="3000" b="0" i="0" u="none" strike="noStrike" kern="0" cap="none" spc="0" normalizeH="0" baseline="0" noProof="0" dirty="0">
                <a:ln>
                  <a:noFill/>
                </a:ln>
                <a:solidFill>
                  <a:srgbClr val="000000"/>
                </a:solidFill>
                <a:effectLst/>
                <a:uLnTx/>
                <a:uFillTx/>
                <a:latin typeface="+mj-lt"/>
                <a:cs typeface="Arial"/>
                <a:sym typeface="Arial"/>
              </a:rPr>
              <a:t> </a:t>
            </a:r>
            <a:r>
              <a:rPr lang="en-US" sz="3000" b="0" dirty="0">
                <a:latin typeface="+mj-lt"/>
              </a:rPr>
              <a:t>Disability</a:t>
            </a:r>
            <a:endParaRPr kumimoji="0" lang="en-US" sz="3000" b="0" i="0" u="none" strike="noStrike" kern="0" cap="none" spc="0" normalizeH="0" baseline="0" noProof="0" dirty="0">
              <a:ln>
                <a:noFill/>
              </a:ln>
              <a:solidFill>
                <a:srgbClr val="000000"/>
              </a:solidFill>
              <a:effectLst/>
              <a:uLnTx/>
              <a:uFillTx/>
              <a:latin typeface="+mj-lt"/>
              <a:cs typeface="Arial"/>
              <a:sym typeface="Arial"/>
            </a:endParaRPr>
          </a:p>
        </p:txBody>
      </p:sp>
    </p:spTree>
    <p:extLst>
      <p:ext uri="{BB962C8B-B14F-4D97-AF65-F5344CB8AC3E}">
        <p14:creationId xmlns:p14="http://schemas.microsoft.com/office/powerpoint/2010/main" val="247144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EF3F-2F84-7F4C-BB72-7B05FABD5B36}"/>
              </a:ext>
            </a:extLst>
          </p:cNvPr>
          <p:cNvSpPr>
            <a:spLocks noGrp="1"/>
          </p:cNvSpPr>
          <p:nvPr>
            <p:ph type="title"/>
          </p:nvPr>
        </p:nvSpPr>
        <p:spPr>
          <a:xfrm>
            <a:off x="375889" y="398658"/>
            <a:ext cx="6166160" cy="604127"/>
          </a:xfrm>
        </p:spPr>
        <p:txBody>
          <a:bodyPr/>
          <a:lstStyle/>
          <a:p>
            <a:pPr defTabSz="533387">
              <a:lnSpc>
                <a:spcPct val="90000"/>
              </a:lnSpc>
              <a:spcBef>
                <a:spcPct val="0"/>
              </a:spcBef>
              <a:spcAft>
                <a:spcPct val="35000"/>
              </a:spcAft>
            </a:pPr>
            <a:r>
              <a:rPr lang="en-US" sz="2400" b="1" kern="1200" dirty="0">
                <a:ea typeface="Source Sans Pro"/>
                <a:cs typeface="Arial"/>
              </a:rPr>
              <a:t>AI Tool 1: Envision Glasses</a:t>
            </a:r>
          </a:p>
        </p:txBody>
      </p:sp>
      <p:sp>
        <p:nvSpPr>
          <p:cNvPr id="4" name="TextBox 3">
            <a:extLst>
              <a:ext uri="{FF2B5EF4-FFF2-40B4-BE49-F238E27FC236}">
                <a16:creationId xmlns:a16="http://schemas.microsoft.com/office/drawing/2014/main" id="{96B05366-9EEB-9212-A6BF-56A372A340E1}"/>
              </a:ext>
            </a:extLst>
          </p:cNvPr>
          <p:cNvSpPr txBox="1"/>
          <p:nvPr/>
        </p:nvSpPr>
        <p:spPr>
          <a:xfrm>
            <a:off x="375889" y="1165149"/>
            <a:ext cx="4558250" cy="4039567"/>
          </a:xfrm>
          <a:prstGeom prst="rect">
            <a:avLst/>
          </a:prstGeom>
          <a:noFill/>
        </p:spPr>
        <p:txBody>
          <a:bodyPr wrap="square" rtlCol="0">
            <a:spAutoFit/>
          </a:bodyPr>
          <a:lstStyle/>
          <a:p>
            <a:pPr marL="171450" indent="-171450">
              <a:spcAft>
                <a:spcPts val="500"/>
              </a:spcAft>
              <a:buFont typeface="Arial" panose="020B0604020202020204" pitchFamily="34" charset="0"/>
              <a:buChar char="•"/>
            </a:pPr>
            <a:r>
              <a:rPr lang="en-AU" sz="1200" spc="20" dirty="0">
                <a:solidFill>
                  <a:schemeClr val="tx1"/>
                </a:solidFill>
              </a:rPr>
              <a:t>Articulating everyday vision into speech</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Built on Google Glass Enterprise Edition two</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Light weight glasses with a camera and a direct speaker</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Less than 50 grams with 5 to 6 hours of charge</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Speak out text in over sixty languages </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Environmental information</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Recognise faces, colour and light</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Ability to call a friend to support</a:t>
            </a:r>
          </a:p>
          <a:p>
            <a:pPr>
              <a:spcAft>
                <a:spcPts val="500"/>
              </a:spcAft>
            </a:pPr>
            <a:endParaRPr lang="en-AU" dirty="0"/>
          </a:p>
        </p:txBody>
      </p:sp>
      <p:pic>
        <p:nvPicPr>
          <p:cNvPr id="1026" name="Picture 2" descr="A headshot from the side of a person with the Envision Glasses, they are tapping on the touchpad.">
            <a:extLst>
              <a:ext uri="{FF2B5EF4-FFF2-40B4-BE49-F238E27FC236}">
                <a16:creationId xmlns:a16="http://schemas.microsoft.com/office/drawing/2014/main" id="{9FD1351B-FC08-E80B-E6EC-E3B7278A1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519" y="484739"/>
            <a:ext cx="3717437" cy="350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832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D251C3-91B6-DF10-2013-7BF5A912343F}"/>
              </a:ext>
            </a:extLst>
          </p:cNvPr>
          <p:cNvSpPr>
            <a:spLocks noGrp="1"/>
          </p:cNvSpPr>
          <p:nvPr>
            <p:ph type="title"/>
          </p:nvPr>
        </p:nvSpPr>
        <p:spPr/>
        <p:txBody>
          <a:bodyPr lIns="91440" tIns="45720" rIns="91440" bIns="45720" anchor="t"/>
          <a:lstStyle/>
          <a:p>
            <a:r>
              <a:rPr lang="en-AU" dirty="0"/>
              <a:t>AI Tool 2: Seeing AI (Microsoft)</a:t>
            </a:r>
          </a:p>
        </p:txBody>
      </p:sp>
      <p:sp>
        <p:nvSpPr>
          <p:cNvPr id="2" name="TextBox 1">
            <a:extLst>
              <a:ext uri="{FF2B5EF4-FFF2-40B4-BE49-F238E27FC236}">
                <a16:creationId xmlns:a16="http://schemas.microsoft.com/office/drawing/2014/main" id="{1255E85E-60CB-111E-7E7C-2610F4BEFB9B}"/>
              </a:ext>
            </a:extLst>
          </p:cNvPr>
          <p:cNvSpPr txBox="1"/>
          <p:nvPr/>
        </p:nvSpPr>
        <p:spPr>
          <a:xfrm>
            <a:off x="375889" y="1180680"/>
            <a:ext cx="5596564" cy="3760004"/>
          </a:xfrm>
          <a:prstGeom prst="rect">
            <a:avLst/>
          </a:prstGeom>
          <a:noFill/>
        </p:spPr>
        <p:txBody>
          <a:bodyPr wrap="square" rtlCol="0">
            <a:spAutoFit/>
          </a:bodyPr>
          <a:lstStyle/>
          <a:p>
            <a:pPr marL="171450" indent="-171450">
              <a:spcAft>
                <a:spcPts val="500"/>
              </a:spcAft>
              <a:buFont typeface="Arial" panose="020B0604020202020204" pitchFamily="34" charset="0"/>
              <a:buChar char="•"/>
            </a:pPr>
            <a:r>
              <a:rPr lang="en-AU" sz="1200" spc="20" dirty="0">
                <a:solidFill>
                  <a:schemeClr val="tx1"/>
                </a:solidFill>
              </a:rPr>
              <a:t>Uses the camera to turn the visual world into an audible experience</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Complete multiple tasks with one app </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Speak text</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Scan barcodes on products </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Recognise friends and describes their emotions</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Identifies currency</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Light and colours</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Available in multiple languages </a:t>
            </a:r>
          </a:p>
        </p:txBody>
      </p:sp>
      <p:pic>
        <p:nvPicPr>
          <p:cNvPr id="2052" name="Picture 4" descr="A blind person holding their phone up">
            <a:extLst>
              <a:ext uri="{FF2B5EF4-FFF2-40B4-BE49-F238E27FC236}">
                <a16:creationId xmlns:a16="http://schemas.microsoft.com/office/drawing/2014/main" id="{E357B691-9AEC-D2F7-797C-AC6085FB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9447" y="1518170"/>
            <a:ext cx="4245853" cy="238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548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EF3F-2F84-7F4C-BB72-7B05FABD5B36}"/>
              </a:ext>
            </a:extLst>
          </p:cNvPr>
          <p:cNvSpPr>
            <a:spLocks noGrp="1"/>
          </p:cNvSpPr>
          <p:nvPr>
            <p:ph type="title"/>
          </p:nvPr>
        </p:nvSpPr>
        <p:spPr>
          <a:xfrm>
            <a:off x="241950" y="368934"/>
            <a:ext cx="6166160" cy="604127"/>
          </a:xfrm>
        </p:spPr>
        <p:txBody>
          <a:bodyPr/>
          <a:lstStyle/>
          <a:p>
            <a:pPr defTabSz="533387">
              <a:lnSpc>
                <a:spcPct val="90000"/>
              </a:lnSpc>
              <a:spcBef>
                <a:spcPct val="0"/>
              </a:spcBef>
              <a:spcAft>
                <a:spcPct val="35000"/>
              </a:spcAft>
            </a:pPr>
            <a:r>
              <a:rPr lang="en-US" sz="2400" b="1" kern="1200" dirty="0">
                <a:ea typeface="Source Sans Pro"/>
                <a:cs typeface="Arial"/>
              </a:rPr>
              <a:t>AI Tool 3: Be My Eyes </a:t>
            </a:r>
          </a:p>
        </p:txBody>
      </p:sp>
      <p:sp>
        <p:nvSpPr>
          <p:cNvPr id="4" name="TextBox 3">
            <a:extLst>
              <a:ext uri="{FF2B5EF4-FFF2-40B4-BE49-F238E27FC236}">
                <a16:creationId xmlns:a16="http://schemas.microsoft.com/office/drawing/2014/main" id="{6BD02EA0-CDD6-39D1-C13F-F41F719EDAAF}"/>
              </a:ext>
            </a:extLst>
          </p:cNvPr>
          <p:cNvSpPr txBox="1"/>
          <p:nvPr/>
        </p:nvSpPr>
        <p:spPr>
          <a:xfrm>
            <a:off x="223239" y="1348180"/>
            <a:ext cx="5272213" cy="3262432"/>
          </a:xfrm>
          <a:prstGeom prst="rect">
            <a:avLst/>
          </a:prstGeom>
          <a:noFill/>
        </p:spPr>
        <p:txBody>
          <a:bodyPr wrap="square" rtlCol="0">
            <a:spAutoFit/>
          </a:bodyPr>
          <a:lstStyle/>
          <a:p>
            <a:pPr marL="171450" indent="-171450">
              <a:spcAft>
                <a:spcPts val="500"/>
              </a:spcAft>
              <a:buFont typeface="Arial" panose="020B0604020202020204" pitchFamily="34" charset="0"/>
              <a:buChar char="•"/>
            </a:pPr>
            <a:r>
              <a:rPr lang="en-AU" sz="1200" spc="20" dirty="0">
                <a:solidFill>
                  <a:schemeClr val="tx1"/>
                </a:solidFill>
              </a:rPr>
              <a:t>New feature to the Be My Eyes app</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Virtual volunteer tool</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AI powered visual assistance for instantaneous image-text generation</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Users can send images to the tool for instant feedback</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Response to be more conversational, for example recipes</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Access to volunteer if required</a:t>
            </a:r>
          </a:p>
          <a:p>
            <a:pPr>
              <a:spcAft>
                <a:spcPts val="500"/>
              </a:spcAft>
            </a:pPr>
            <a:endParaRPr lang="en-AU" sz="1200" spc="20" dirty="0">
              <a:solidFill>
                <a:schemeClr val="tx1"/>
              </a:solidFill>
            </a:endParaRPr>
          </a:p>
          <a:p>
            <a:pPr marL="171450" indent="-171450">
              <a:spcAft>
                <a:spcPts val="500"/>
              </a:spcAft>
              <a:buFont typeface="Arial" panose="020B0604020202020204" pitchFamily="34" charset="0"/>
              <a:buChar char="•"/>
            </a:pPr>
            <a:r>
              <a:rPr lang="en-AU" sz="1200" spc="20" dirty="0">
                <a:solidFill>
                  <a:schemeClr val="tx1"/>
                </a:solidFill>
              </a:rPr>
              <a:t>Expect to launch at the end of 2023</a:t>
            </a:r>
          </a:p>
        </p:txBody>
      </p:sp>
      <p:pic>
        <p:nvPicPr>
          <p:cNvPr id="3076" name="Picture 4" descr="A screen shot of the Be My Eyes application showing a messaging interaction with the virtual volunteer. The user of the app has sent the volunteer a photo of two shirts laying side-by-side, and asked which shirt has the red stripes. The volunteer responds that the red shirt is the one on the right.">
            <a:extLst>
              <a:ext uri="{FF2B5EF4-FFF2-40B4-BE49-F238E27FC236}">
                <a16:creationId xmlns:a16="http://schemas.microsoft.com/office/drawing/2014/main" id="{22FAC7EA-9D97-C8CD-BD0E-1F5A557E89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25" r="16021"/>
          <a:stretch/>
        </p:blipFill>
        <p:spPr bwMode="auto">
          <a:xfrm>
            <a:off x="5870004" y="204010"/>
            <a:ext cx="3277256" cy="387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07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7EF3F-2F84-7F4C-BB72-7B05FABD5B36}"/>
              </a:ext>
            </a:extLst>
          </p:cNvPr>
          <p:cNvSpPr>
            <a:spLocks noGrp="1"/>
          </p:cNvSpPr>
          <p:nvPr>
            <p:ph type="title"/>
          </p:nvPr>
        </p:nvSpPr>
        <p:spPr>
          <a:xfrm>
            <a:off x="375889" y="398658"/>
            <a:ext cx="6166160" cy="604127"/>
          </a:xfrm>
        </p:spPr>
        <p:txBody>
          <a:bodyPr/>
          <a:lstStyle/>
          <a:p>
            <a:pPr defTabSz="533387">
              <a:lnSpc>
                <a:spcPct val="90000"/>
              </a:lnSpc>
              <a:spcBef>
                <a:spcPct val="0"/>
              </a:spcBef>
              <a:spcAft>
                <a:spcPct val="35000"/>
              </a:spcAft>
            </a:pPr>
            <a:r>
              <a:rPr lang="en-US" sz="2400" kern="1200" dirty="0">
                <a:ea typeface="Source Sans Pro"/>
              </a:rPr>
              <a:t>AI Tool 4: Biped</a:t>
            </a:r>
            <a:endParaRPr lang="en-US" sz="2400" b="1" kern="1200" dirty="0">
              <a:ea typeface="Source Sans Pro"/>
              <a:cs typeface="Arial"/>
            </a:endParaRPr>
          </a:p>
        </p:txBody>
      </p:sp>
      <p:sp>
        <p:nvSpPr>
          <p:cNvPr id="4" name="TextBox 3">
            <a:extLst>
              <a:ext uri="{FF2B5EF4-FFF2-40B4-BE49-F238E27FC236}">
                <a16:creationId xmlns:a16="http://schemas.microsoft.com/office/drawing/2014/main" id="{F1831770-CF3E-8951-F5CF-14E4246448AE}"/>
              </a:ext>
            </a:extLst>
          </p:cNvPr>
          <p:cNvSpPr txBox="1"/>
          <p:nvPr/>
        </p:nvSpPr>
        <p:spPr>
          <a:xfrm>
            <a:off x="375889" y="1079230"/>
            <a:ext cx="6695471" cy="3765774"/>
          </a:xfrm>
          <a:prstGeom prst="rect">
            <a:avLst/>
          </a:prstGeom>
          <a:noFill/>
        </p:spPr>
        <p:txBody>
          <a:bodyPr wrap="square" rtlCol="0">
            <a:spAutoFit/>
          </a:bodyPr>
          <a:lstStyle/>
          <a:p>
            <a:pPr marL="171450" lvl="0" indent="-171450">
              <a:lnSpc>
                <a:spcPct val="113000"/>
              </a:lnSpc>
              <a:spcAft>
                <a:spcPts val="500"/>
              </a:spcAft>
              <a:buChar char="•"/>
            </a:pPr>
            <a:r>
              <a:rPr lang="en-AU" sz="1200" spc="20" dirty="0">
                <a:solidFill>
                  <a:schemeClr val="tx1"/>
                </a:solidFill>
              </a:rPr>
              <a:t>Self</a:t>
            </a:r>
            <a:r>
              <a:rPr lang="en-AU" sz="1200" spc="20" dirty="0">
                <a:solidFill>
                  <a:schemeClr val="tx1"/>
                </a:solidFill>
                <a:ea typeface="Times New Roman" panose="02020603050405020304" pitchFamily="18" charset="0"/>
              </a:rPr>
              <a:t>-driving tech to pedestrians</a:t>
            </a:r>
            <a:endParaRPr lang="en-US" sz="1200" spc="20" dirty="0">
              <a:solidFill>
                <a:schemeClr val="tx1"/>
              </a:solidFill>
            </a:endParaRPr>
          </a:p>
          <a:p>
            <a:pPr marL="171450" indent="-171450">
              <a:lnSpc>
                <a:spcPct val="113000"/>
              </a:lnSpc>
              <a:spcAft>
                <a:spcPts val="500"/>
              </a:spcAft>
              <a:buChar char="•"/>
            </a:pPr>
            <a:endParaRPr lang="en-AU" sz="1200" spc="20" dirty="0">
              <a:solidFill>
                <a:schemeClr val="tx1"/>
              </a:solidFill>
              <a:ea typeface="Times New Roman" panose="02020603050405020304" pitchFamily="18" charset="0"/>
            </a:endParaRPr>
          </a:p>
          <a:p>
            <a:pPr marL="171450" indent="-171450">
              <a:lnSpc>
                <a:spcPct val="113000"/>
              </a:lnSpc>
              <a:spcAft>
                <a:spcPts val="500"/>
              </a:spcAft>
              <a:buChar char="•"/>
            </a:pPr>
            <a:r>
              <a:rPr lang="en-AU" sz="1200" spc="20" dirty="0">
                <a:solidFill>
                  <a:schemeClr val="tx1"/>
                </a:solidFill>
                <a:ea typeface="Times New Roman" panose="02020603050405020304" pitchFamily="18" charset="0"/>
              </a:rPr>
              <a:t>uses cameras and AI to generate short </a:t>
            </a:r>
            <a:r>
              <a:rPr lang="en-AU" sz="1200" b="1" spc="20" dirty="0">
                <a:solidFill>
                  <a:schemeClr val="tx1"/>
                </a:solidFill>
                <a:ea typeface="Times New Roman" panose="02020603050405020304" pitchFamily="18" charset="0"/>
              </a:rPr>
              <a:t>sounds</a:t>
            </a:r>
            <a:r>
              <a:rPr lang="en-AU" sz="1200" spc="20" dirty="0">
                <a:solidFill>
                  <a:schemeClr val="tx1"/>
                </a:solidFill>
                <a:ea typeface="Times New Roman" panose="02020603050405020304" pitchFamily="18" charset="0"/>
              </a:rPr>
              <a:t> to </a:t>
            </a:r>
            <a:r>
              <a:rPr lang="en-AU" sz="1200" b="1" spc="20" dirty="0">
                <a:solidFill>
                  <a:schemeClr val="tx1"/>
                </a:solidFill>
                <a:ea typeface="Times New Roman" panose="02020603050405020304" pitchFamily="18" charset="0"/>
              </a:rPr>
              <a:t>warn</a:t>
            </a:r>
            <a:r>
              <a:rPr lang="en-AU" sz="1200" spc="20" dirty="0">
                <a:solidFill>
                  <a:schemeClr val="tx1"/>
                </a:solidFill>
                <a:ea typeface="Times New Roman" panose="02020603050405020304" pitchFamily="18" charset="0"/>
              </a:rPr>
              <a:t> you </a:t>
            </a:r>
          </a:p>
          <a:p>
            <a:pPr marL="171450" indent="-171450">
              <a:lnSpc>
                <a:spcPct val="113000"/>
              </a:lnSpc>
              <a:spcAft>
                <a:spcPts val="500"/>
              </a:spcAft>
              <a:buChar char="•"/>
            </a:pPr>
            <a:endParaRPr lang="en-AU" sz="1200" spc="20" dirty="0">
              <a:solidFill>
                <a:schemeClr val="tx1"/>
              </a:solidFill>
              <a:ea typeface="Times New Roman" panose="02020603050405020304" pitchFamily="18" charset="0"/>
            </a:endParaRPr>
          </a:p>
          <a:p>
            <a:pPr marL="171450" lvl="0" indent="-171450">
              <a:lnSpc>
                <a:spcPct val="113000"/>
              </a:lnSpc>
              <a:spcAft>
                <a:spcPts val="500"/>
              </a:spcAft>
              <a:buChar char="•"/>
            </a:pPr>
            <a:r>
              <a:rPr lang="en-AU" sz="1200" spc="20" dirty="0">
                <a:solidFill>
                  <a:schemeClr val="tx1"/>
                </a:solidFill>
                <a:ea typeface="Times New Roman" panose="02020603050405020304" pitchFamily="18" charset="0"/>
              </a:rPr>
              <a:t>position of </a:t>
            </a:r>
            <a:r>
              <a:rPr lang="en-AU" sz="1200" b="1" spc="20" dirty="0">
                <a:solidFill>
                  <a:schemeClr val="tx1"/>
                </a:solidFill>
                <a:ea typeface="Times New Roman" panose="02020603050405020304" pitchFamily="18" charset="0"/>
              </a:rPr>
              <a:t>important obstacles</a:t>
            </a:r>
            <a:r>
              <a:rPr lang="en-AU" sz="1200" spc="20" dirty="0">
                <a:solidFill>
                  <a:schemeClr val="tx1"/>
                </a:solidFill>
                <a:ea typeface="Times New Roman" panose="02020603050405020304" pitchFamily="18" charset="0"/>
              </a:rPr>
              <a:t> </a:t>
            </a:r>
          </a:p>
          <a:p>
            <a:pPr marL="171450" indent="-171450">
              <a:lnSpc>
                <a:spcPct val="113000"/>
              </a:lnSpc>
              <a:spcAft>
                <a:spcPts val="500"/>
              </a:spcAft>
              <a:buChar char="•"/>
            </a:pPr>
            <a:endParaRPr lang="en-AU" sz="1200" spc="20" dirty="0">
              <a:solidFill>
                <a:schemeClr val="tx1"/>
              </a:solidFill>
              <a:ea typeface="Times New Roman" panose="02020603050405020304" pitchFamily="18" charset="0"/>
            </a:endParaRPr>
          </a:p>
          <a:p>
            <a:pPr marL="171450" lvl="0" indent="-171450">
              <a:lnSpc>
                <a:spcPct val="113000"/>
              </a:lnSpc>
              <a:spcAft>
                <a:spcPts val="500"/>
              </a:spcAft>
              <a:buChar char="•"/>
            </a:pPr>
            <a:r>
              <a:rPr lang="en-AU" sz="1200" spc="20" dirty="0">
                <a:solidFill>
                  <a:schemeClr val="tx1"/>
                </a:solidFill>
                <a:ea typeface="Times New Roman" panose="02020603050405020304" pitchFamily="18" charset="0"/>
              </a:rPr>
              <a:t>provides </a:t>
            </a:r>
            <a:r>
              <a:rPr lang="en-AU" sz="1200" b="1" spc="20" dirty="0">
                <a:solidFill>
                  <a:schemeClr val="tx1"/>
                </a:solidFill>
                <a:ea typeface="Times New Roman" panose="02020603050405020304" pitchFamily="18" charset="0"/>
              </a:rPr>
              <a:t>GPS instructions  </a:t>
            </a:r>
          </a:p>
          <a:p>
            <a:pPr marL="171450" lvl="0" indent="-171450">
              <a:lnSpc>
                <a:spcPct val="113000"/>
              </a:lnSpc>
              <a:spcAft>
                <a:spcPts val="500"/>
              </a:spcAft>
              <a:buChar char="•"/>
            </a:pPr>
            <a:endParaRPr lang="en-AU" sz="1200" b="1" spc="20" dirty="0">
              <a:solidFill>
                <a:schemeClr val="tx1"/>
              </a:solidFill>
              <a:ea typeface="Times New Roman" panose="02020603050405020304" pitchFamily="18" charset="0"/>
            </a:endParaRPr>
          </a:p>
          <a:p>
            <a:pPr marL="171450" lvl="0" indent="-171450">
              <a:lnSpc>
                <a:spcPct val="113000"/>
              </a:lnSpc>
              <a:spcAft>
                <a:spcPts val="500"/>
              </a:spcAft>
              <a:buChar char="•"/>
            </a:pPr>
            <a:r>
              <a:rPr lang="en-AU" sz="1200" b="1" spc="20" dirty="0">
                <a:solidFill>
                  <a:schemeClr val="tx1"/>
                </a:solidFill>
                <a:ea typeface="Times New Roman" panose="02020603050405020304" pitchFamily="18" charset="0"/>
              </a:rPr>
              <a:t>a harness </a:t>
            </a:r>
            <a:r>
              <a:rPr lang="en-AU" sz="1200" spc="20" dirty="0">
                <a:solidFill>
                  <a:schemeClr val="tx1"/>
                </a:solidFill>
                <a:ea typeface="Times New Roman" panose="02020603050405020304" pitchFamily="18" charset="0"/>
              </a:rPr>
              <a:t>worn on the shoulders </a:t>
            </a:r>
          </a:p>
          <a:p>
            <a:pPr marL="171450" lvl="0" indent="-171450">
              <a:lnSpc>
                <a:spcPct val="113000"/>
              </a:lnSpc>
              <a:spcAft>
                <a:spcPts val="500"/>
              </a:spcAft>
              <a:buChar char="•"/>
            </a:pPr>
            <a:endParaRPr lang="en-AU" sz="1200" spc="20" dirty="0">
              <a:solidFill>
                <a:schemeClr val="tx1"/>
              </a:solidFill>
              <a:ea typeface="Times New Roman" panose="02020603050405020304" pitchFamily="18" charset="0"/>
            </a:endParaRPr>
          </a:p>
          <a:p>
            <a:pPr marL="171450" lvl="0" indent="-171450">
              <a:lnSpc>
                <a:spcPct val="113000"/>
              </a:lnSpc>
              <a:spcAft>
                <a:spcPts val="500"/>
              </a:spcAft>
              <a:buChar char="•"/>
            </a:pPr>
            <a:r>
              <a:rPr lang="en-AU" sz="1200" spc="20" dirty="0">
                <a:solidFill>
                  <a:schemeClr val="tx1"/>
                </a:solidFill>
                <a:ea typeface="Times New Roman" panose="02020603050405020304" pitchFamily="18" charset="0"/>
              </a:rPr>
              <a:t>equipped with cameras on the left of your chest, a battery behind your neck, and a small computer on the right of your chest.</a:t>
            </a:r>
          </a:p>
          <a:p>
            <a:pPr marL="514350" lvl="0" indent="-171450">
              <a:lnSpc>
                <a:spcPct val="113000"/>
              </a:lnSpc>
              <a:spcAft>
                <a:spcPts val="500"/>
              </a:spcAft>
              <a:buChar char="•"/>
            </a:pPr>
            <a:endParaRPr lang="en-AU" sz="1200" spc="20" dirty="0">
              <a:solidFill>
                <a:schemeClr val="tx1"/>
              </a:solidFill>
              <a:ea typeface="Times New Roman" panose="02020603050405020304" pitchFamily="18" charset="0"/>
            </a:endParaRPr>
          </a:p>
          <a:p>
            <a:pPr marL="171450" lvl="0" indent="-171450">
              <a:lnSpc>
                <a:spcPct val="113000"/>
              </a:lnSpc>
              <a:spcAft>
                <a:spcPts val="500"/>
              </a:spcAft>
              <a:buChar char="•"/>
            </a:pPr>
            <a:r>
              <a:rPr lang="en-AU" sz="1200" spc="20" dirty="0">
                <a:solidFill>
                  <a:schemeClr val="tx1"/>
                </a:solidFill>
                <a:ea typeface="Times New Roman" panose="02020603050405020304" pitchFamily="18" charset="0"/>
              </a:rPr>
              <a:t>works just like a self-driving car, for pedestrians</a:t>
            </a:r>
            <a:endParaRPr lang="en-AU" sz="1200" spc="20" dirty="0">
              <a:solidFill>
                <a:schemeClr val="tx1"/>
              </a:solidFill>
            </a:endParaRPr>
          </a:p>
        </p:txBody>
      </p:sp>
      <p:pic>
        <p:nvPicPr>
          <p:cNvPr id="4098" name="Picture 2" descr="An illustration of a person walking in the street, with a white cane and a STOP sign in front, with a risk of collision.">
            <a:extLst>
              <a:ext uri="{FF2B5EF4-FFF2-40B4-BE49-F238E27FC236}">
                <a16:creationId xmlns:a16="http://schemas.microsoft.com/office/drawing/2014/main" id="{98A339A6-1E1A-55D7-8F47-49A3F5569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008" y="68799"/>
            <a:ext cx="3547077" cy="338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25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73E8-D7A5-B845-B2EC-529D742E2C27}"/>
              </a:ext>
            </a:extLst>
          </p:cNvPr>
          <p:cNvSpPr>
            <a:spLocks noGrp="1"/>
          </p:cNvSpPr>
          <p:nvPr>
            <p:ph type="title"/>
          </p:nvPr>
        </p:nvSpPr>
        <p:spPr>
          <a:xfrm>
            <a:off x="381600" y="475200"/>
            <a:ext cx="7879805" cy="388400"/>
          </a:xfrm>
        </p:spPr>
        <p:txBody>
          <a:bodyPr lIns="91440" tIns="45720" rIns="91440" bIns="45720" anchor="t"/>
          <a:lstStyle/>
          <a:p>
            <a:r>
              <a:rPr lang="en-US" sz="2400" dirty="0">
                <a:latin typeface="+mj-lt"/>
                <a:cs typeface="Arial"/>
              </a:rPr>
              <a:t>ABC Text to Speech Pilot</a:t>
            </a:r>
          </a:p>
        </p:txBody>
      </p:sp>
      <p:sp>
        <p:nvSpPr>
          <p:cNvPr id="5" name="Text Placeholder 5">
            <a:extLst>
              <a:ext uri="{FF2B5EF4-FFF2-40B4-BE49-F238E27FC236}">
                <a16:creationId xmlns:a16="http://schemas.microsoft.com/office/drawing/2014/main" id="{741A32E5-9046-9E78-E84C-D5D09B5CA17A}"/>
              </a:ext>
            </a:extLst>
          </p:cNvPr>
          <p:cNvSpPr txBox="1">
            <a:spLocks/>
          </p:cNvSpPr>
          <p:nvPr/>
        </p:nvSpPr>
        <p:spPr>
          <a:xfrm>
            <a:off x="383357" y="939600"/>
            <a:ext cx="4311192" cy="37287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S Me Pro" panose="02000506040000020004" pitchFamily="2" charset="0"/>
                <a:ea typeface="FS Me Pro" panose="02000506040000020004"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sz="4500"/>
            </a:pPr>
            <a:endParaRPr lang="en-AU" sz="1800" dirty="0">
              <a:latin typeface="+mn-lt"/>
              <a:cs typeface="Arial" panose="020B0604020202020204" pitchFamily="34" charset="0"/>
            </a:endParaRPr>
          </a:p>
          <a:p>
            <a:pPr>
              <a:defRPr sz="4500"/>
            </a:pPr>
            <a:r>
              <a:rPr lang="en-AU" sz="1800" dirty="0">
                <a:latin typeface="+mn-lt"/>
                <a:cs typeface="Arial" panose="020B0604020202020204" pitchFamily="34" charset="0"/>
              </a:rPr>
              <a:t>Imagine being able to choose articles from the ABC website and have them read to you by a natural sounding voice as you drive into work or head out for a walk.</a:t>
            </a:r>
          </a:p>
          <a:p>
            <a:pPr>
              <a:defRPr sz="4500"/>
            </a:pPr>
            <a:endParaRPr lang="en-AU" sz="1800" dirty="0">
              <a:latin typeface="+mn-lt"/>
              <a:cs typeface="Arial" panose="020B0604020202020204" pitchFamily="34" charset="0"/>
            </a:endParaRPr>
          </a:p>
          <a:p>
            <a:pPr>
              <a:defRPr sz="4500"/>
            </a:pPr>
            <a:r>
              <a:rPr lang="en-AU" sz="1800" b="1" dirty="0">
                <a:latin typeface="+mn-lt"/>
                <a:cs typeface="Arial" panose="020B0604020202020204" pitchFamily="34" charset="0"/>
              </a:rPr>
              <a:t>Could voice AI offer our audiences greater choice in how they access news?</a:t>
            </a:r>
          </a:p>
          <a:p>
            <a:endParaRPr lang="en-AU" sz="1600" dirty="0">
              <a:solidFill>
                <a:srgbClr val="03A678"/>
              </a:solidFill>
              <a:latin typeface="+mn-lt"/>
            </a:endParaRPr>
          </a:p>
          <a:p>
            <a:endParaRPr lang="en-US" sz="1800" dirty="0">
              <a:latin typeface="+mn-lt"/>
            </a:endParaRPr>
          </a:p>
        </p:txBody>
      </p:sp>
      <p:pic>
        <p:nvPicPr>
          <p:cNvPr id="3" name="Picture 3" descr="Photo of a person looking downwards listening to audio. There is a round audio device in their ear, signifying earphones or a hearing aid. The person has one finger resting on their hearing device.">
            <a:extLst>
              <a:ext uri="{FF2B5EF4-FFF2-40B4-BE49-F238E27FC236}">
                <a16:creationId xmlns:a16="http://schemas.microsoft.com/office/drawing/2014/main" id="{B74DC484-A5F2-ADC7-9108-590BEEAB206C}"/>
              </a:ext>
            </a:extLst>
          </p:cNvPr>
          <p:cNvPicPr>
            <a:picLocks noChangeAspect="1"/>
          </p:cNvPicPr>
          <p:nvPr/>
        </p:nvPicPr>
        <p:blipFill rotWithShape="1">
          <a:blip r:embed="rId3"/>
          <a:srcRect l="60615"/>
          <a:stretch/>
        </p:blipFill>
        <p:spPr>
          <a:xfrm>
            <a:off x="4817096" y="343106"/>
            <a:ext cx="2881109" cy="4677869"/>
          </a:xfrm>
          <a:prstGeom prst="rect">
            <a:avLst/>
          </a:prstGeom>
        </p:spPr>
      </p:pic>
    </p:spTree>
    <p:extLst>
      <p:ext uri="{BB962C8B-B14F-4D97-AF65-F5344CB8AC3E}">
        <p14:creationId xmlns:p14="http://schemas.microsoft.com/office/powerpoint/2010/main" val="4264818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3D3D3D"/>
            </a:gs>
            <a:gs pos="17000">
              <a:srgbClr val="2D2D2D"/>
            </a:gs>
            <a:gs pos="40000">
              <a:srgbClr val="212121"/>
            </a:gs>
          </a:gsLst>
          <a:lin ang="54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3AA3F5-F156-AEC9-DF33-F7F2AAD22E17}"/>
              </a:ext>
            </a:extLst>
          </p:cNvPr>
          <p:cNvSpPr txBox="1">
            <a:spLocks noGrp="1"/>
          </p:cNvSpPr>
          <p:nvPr>
            <p:ph type="title" idx="4294967295"/>
          </p:nvPr>
        </p:nvSpPr>
        <p:spPr>
          <a:xfrm>
            <a:off x="381600" y="475200"/>
            <a:ext cx="7905873" cy="388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chemeClr val="bg1"/>
                </a:solidFill>
                <a:effectLst/>
                <a:uLnTx/>
                <a:uFillTx/>
                <a:latin typeface="Arial Black"/>
                <a:ea typeface="+mj-ea"/>
                <a:cs typeface="Arial"/>
                <a:sym typeface="Arial"/>
              </a:rPr>
              <a:t>Reading an ABC Article</a:t>
            </a:r>
          </a:p>
        </p:txBody>
      </p:sp>
      <p:sp>
        <p:nvSpPr>
          <p:cNvPr id="10" name="TextBox 9">
            <a:extLst>
              <a:ext uri="{FF2B5EF4-FFF2-40B4-BE49-F238E27FC236}">
                <a16:creationId xmlns:a16="http://schemas.microsoft.com/office/drawing/2014/main" id="{62F4CB0D-F20D-4152-2B40-025859EF0C1F}"/>
              </a:ext>
            </a:extLst>
          </p:cNvPr>
          <p:cNvSpPr txBox="1"/>
          <p:nvPr/>
        </p:nvSpPr>
        <p:spPr>
          <a:xfrm>
            <a:off x="535533" y="1506502"/>
            <a:ext cx="531990" cy="379719"/>
          </a:xfrm>
          <a:prstGeom prst="rect">
            <a:avLst/>
          </a:prstGeom>
          <a:noFill/>
        </p:spPr>
        <p:txBody>
          <a:bodyPr wrap="square" lIns="68580" tIns="34290" rIns="68580" bIns="34290" rtlCol="0" anchor="t">
            <a:spAutoFit/>
          </a:bodyPr>
          <a:lstStyle/>
          <a:p>
            <a:pPr>
              <a:lnSpc>
                <a:spcPct val="150000"/>
              </a:lnSpc>
              <a:defRPr/>
            </a:pPr>
            <a:r>
              <a:rPr lang="en-US" sz="1500" b="1" dirty="0">
                <a:solidFill>
                  <a:prstClr val="white"/>
                </a:solidFill>
                <a:latin typeface="ABC Sans Nova Condensed Bold" panose="020B0504010101010104" pitchFamily="34" charset="0"/>
              </a:rPr>
              <a:t>SIRI</a:t>
            </a:r>
          </a:p>
        </p:txBody>
      </p:sp>
      <p:pic>
        <p:nvPicPr>
          <p:cNvPr id="7" name="siri reading article" descr="Image of a playback icon and soundwaves for audio of Siri speaking. When clicking the image, the sound bar appears, and you can listen to the associated audio.">
            <a:hlinkClick r:id="" action="ppaction://media"/>
            <a:extLst>
              <a:ext uri="{FF2B5EF4-FFF2-40B4-BE49-F238E27FC236}">
                <a16:creationId xmlns:a16="http://schemas.microsoft.com/office/drawing/2014/main" id="{0F0D8774-10AD-F5DC-D59B-34BB2D2E7AFA}"/>
              </a:ext>
            </a:extLst>
          </p:cNvPr>
          <p:cNvPicPr>
            <a:picLocks noChangeAspect="1"/>
          </p:cNvPicPr>
          <p:nvPr>
            <a:audioFile r:link="rId1"/>
            <p:extLst>
              <p:ext uri="{DAA4B4D4-6D71-4841-9C94-3DE7FCFB9230}">
                <p14:media xmlns:p14="http://schemas.microsoft.com/office/powerpoint/2010/main" r:embed="rId2">
                  <p14:trim end="24906.7414"/>
                </p14:media>
              </p:ext>
            </p:extLst>
          </p:nvPr>
        </p:nvPicPr>
        <p:blipFill>
          <a:blip r:embed="rId6"/>
          <a:srcRect/>
          <a:stretch/>
        </p:blipFill>
        <p:spPr>
          <a:xfrm>
            <a:off x="535533" y="1985590"/>
            <a:ext cx="1615793" cy="556966"/>
          </a:xfrm>
          <a:prstGeom prst="rect">
            <a:avLst/>
          </a:prstGeom>
        </p:spPr>
      </p:pic>
      <p:sp>
        <p:nvSpPr>
          <p:cNvPr id="12" name="TextBox 11">
            <a:extLst>
              <a:ext uri="{FF2B5EF4-FFF2-40B4-BE49-F238E27FC236}">
                <a16:creationId xmlns:a16="http://schemas.microsoft.com/office/drawing/2014/main" id="{4819ECA2-EB83-C62B-7FE7-4E66A2D3C840}"/>
              </a:ext>
            </a:extLst>
          </p:cNvPr>
          <p:cNvSpPr txBox="1"/>
          <p:nvPr/>
        </p:nvSpPr>
        <p:spPr>
          <a:xfrm>
            <a:off x="525507" y="2831334"/>
            <a:ext cx="1615530" cy="379719"/>
          </a:xfrm>
          <a:prstGeom prst="rect">
            <a:avLst/>
          </a:prstGeom>
          <a:noFill/>
        </p:spPr>
        <p:txBody>
          <a:bodyPr wrap="square" lIns="68580" tIns="34290" rIns="68580" bIns="34290" rtlCol="0" anchor="t">
            <a:spAutoFit/>
          </a:bodyPr>
          <a:lstStyle/>
          <a:p>
            <a:pPr>
              <a:lnSpc>
                <a:spcPct val="150000"/>
              </a:lnSpc>
              <a:defRPr/>
            </a:pPr>
            <a:r>
              <a:rPr lang="en-US" sz="1500" b="1" dirty="0">
                <a:solidFill>
                  <a:prstClr val="white"/>
                </a:solidFill>
                <a:latin typeface="ABC Sans Nova Condensed Bold" panose="020B0504010101010104" pitchFamily="34" charset="0"/>
              </a:rPr>
              <a:t>DAVID (ABC)</a:t>
            </a:r>
          </a:p>
        </p:txBody>
      </p:sp>
      <p:pic>
        <p:nvPicPr>
          <p:cNvPr id="11" name="dave article read" descr="Image of a playback icon and soundwaves for David from the ABC speaking. When clicking the image, the sound bar appears, and you can listen to the associated audio.">
            <a:hlinkClick r:id="" action="ppaction://media"/>
            <a:extLst>
              <a:ext uri="{FF2B5EF4-FFF2-40B4-BE49-F238E27FC236}">
                <a16:creationId xmlns:a16="http://schemas.microsoft.com/office/drawing/2014/main" id="{E0B06C2C-92B9-D747-4ECC-8412A933069B}"/>
              </a:ext>
            </a:extLst>
          </p:cNvPr>
          <p:cNvPicPr>
            <a:picLocks noChangeAspect="1"/>
          </p:cNvPicPr>
          <p:nvPr>
            <a:audioFile r:link="rId1"/>
            <p:extLst>
              <p:ext uri="{DAA4B4D4-6D71-4841-9C94-3DE7FCFB9230}">
                <p14:media xmlns:p14="http://schemas.microsoft.com/office/powerpoint/2010/main" r:embed="rId3">
                  <p14:trim end="24382.5669"/>
                </p14:media>
              </p:ext>
            </p:extLst>
          </p:nvPr>
        </p:nvPicPr>
        <p:blipFill>
          <a:blip r:embed="rId6"/>
          <a:srcRect/>
          <a:stretch/>
        </p:blipFill>
        <p:spPr>
          <a:xfrm>
            <a:off x="535533" y="3343959"/>
            <a:ext cx="1615793" cy="556966"/>
          </a:xfrm>
          <a:prstGeom prst="rect">
            <a:avLst/>
          </a:prstGeom>
        </p:spPr>
      </p:pic>
      <p:sp>
        <p:nvSpPr>
          <p:cNvPr id="9" name="Rectangle 8">
            <a:extLst>
              <a:ext uri="{FF2B5EF4-FFF2-40B4-BE49-F238E27FC236}">
                <a16:creationId xmlns:a16="http://schemas.microsoft.com/office/drawing/2014/main" id="{D4938D8F-3A3D-ED0D-B95A-1B5162EFCFF7}"/>
              </a:ext>
              <a:ext uri="{C183D7F6-B498-43B3-948B-1728B52AA6E4}">
                <adec:decorative xmlns:adec="http://schemas.microsoft.com/office/drawing/2017/decorative" val="1"/>
              </a:ext>
            </a:extLst>
          </p:cNvPr>
          <p:cNvSpPr/>
          <p:nvPr/>
        </p:nvSpPr>
        <p:spPr>
          <a:xfrm>
            <a:off x="2598822" y="1492473"/>
            <a:ext cx="6208295" cy="2949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Calibri" panose="020F0502020204030204"/>
            </a:endParaRPr>
          </a:p>
        </p:txBody>
      </p:sp>
      <p:pic>
        <p:nvPicPr>
          <p:cNvPr id="3" name="Picture 3" descr="Screenshot of the headline and photo from a news article titled &quot;Anthony Albanese says New Zealand Prime Minister Jacinda Ardern's concerns around deportations need to be considered&quot;.">
            <a:extLst>
              <a:ext uri="{FF2B5EF4-FFF2-40B4-BE49-F238E27FC236}">
                <a16:creationId xmlns:a16="http://schemas.microsoft.com/office/drawing/2014/main" id="{A57904FB-844F-A23A-3E39-08F9251BFEDC}"/>
              </a:ext>
            </a:extLst>
          </p:cNvPr>
          <p:cNvPicPr>
            <a:picLocks noChangeAspect="1"/>
          </p:cNvPicPr>
          <p:nvPr/>
        </p:nvPicPr>
        <p:blipFill>
          <a:blip r:embed="rId7"/>
          <a:stretch>
            <a:fillRect/>
          </a:stretch>
        </p:blipFill>
        <p:spPr>
          <a:xfrm>
            <a:off x="2787073" y="1811334"/>
            <a:ext cx="2665507" cy="2305291"/>
          </a:xfrm>
          <a:prstGeom prst="rect">
            <a:avLst/>
          </a:prstGeom>
        </p:spPr>
      </p:pic>
      <p:sp>
        <p:nvSpPr>
          <p:cNvPr id="4" name="TextBox 3">
            <a:extLst>
              <a:ext uri="{FF2B5EF4-FFF2-40B4-BE49-F238E27FC236}">
                <a16:creationId xmlns:a16="http://schemas.microsoft.com/office/drawing/2014/main" id="{9D837DEB-DD5B-052C-9780-4E80C232EA92}"/>
              </a:ext>
            </a:extLst>
          </p:cNvPr>
          <p:cNvSpPr txBox="1"/>
          <p:nvPr/>
        </p:nvSpPr>
        <p:spPr>
          <a:xfrm>
            <a:off x="5620013" y="1695015"/>
            <a:ext cx="3010648" cy="2390141"/>
          </a:xfrm>
          <a:prstGeom prst="rect">
            <a:avLst/>
          </a:prstGeom>
          <a:noFill/>
        </p:spPr>
        <p:txBody>
          <a:bodyPr wrap="square" rtlCol="0">
            <a:spAutoFit/>
          </a:bodyPr>
          <a:lstStyle/>
          <a:p>
            <a:pPr>
              <a:lnSpc>
                <a:spcPts val="1230"/>
              </a:lnSpc>
              <a:defRPr/>
            </a:pPr>
            <a:r>
              <a:rPr lang="en-AU" sz="825" dirty="0">
                <a:solidFill>
                  <a:prstClr val="black"/>
                </a:solidFill>
                <a:latin typeface="ABCSans Regular" panose="020B0503040403020204" pitchFamily="34" charset="77"/>
              </a:rPr>
              <a:t>Prime Minister Anthony Albanese has signalled Australia is likely to soften its policy of deporting criminals to New Zealand, after concerns were again raised by the country's Prime Minister, Jacinda Ardern.</a:t>
            </a:r>
          </a:p>
          <a:p>
            <a:pPr>
              <a:lnSpc>
                <a:spcPts val="1230"/>
              </a:lnSpc>
              <a:defRPr/>
            </a:pPr>
            <a:br>
              <a:rPr lang="en-AU" sz="825" dirty="0">
                <a:solidFill>
                  <a:prstClr val="black"/>
                </a:solidFill>
                <a:latin typeface="ABCSans Regular" panose="020B0503040403020204" pitchFamily="34" charset="77"/>
              </a:rPr>
            </a:br>
            <a:r>
              <a:rPr lang="en-AU" sz="825" dirty="0">
                <a:solidFill>
                  <a:prstClr val="black"/>
                </a:solidFill>
                <a:latin typeface="ABCSans Regular" panose="020B0503040403020204" pitchFamily="34" charset="77"/>
              </a:rPr>
              <a:t>Several New Zealand governments have complained about Australia's policy, which has led to thousands of New Zealanders with criminal records being deported.</a:t>
            </a:r>
          </a:p>
          <a:p>
            <a:pPr>
              <a:lnSpc>
                <a:spcPts val="1230"/>
              </a:lnSpc>
              <a:defRPr/>
            </a:pPr>
            <a:r>
              <a:rPr lang="en-AU" sz="825" dirty="0">
                <a:solidFill>
                  <a:prstClr val="black"/>
                </a:solidFill>
                <a:latin typeface="ABCSans Regular" panose="020B0503040403020204" pitchFamily="34" charset="77"/>
              </a:rPr>
              <a:t>The policy disproportionately affects New Zealanders because they have special rights to live and work in Australia, and Ms Ardern has called it a "significant issue".</a:t>
            </a:r>
            <a:br>
              <a:rPr lang="en-AU" sz="825" dirty="0">
                <a:solidFill>
                  <a:prstClr val="black"/>
                </a:solidFill>
                <a:latin typeface="ABCSans Regular" panose="020B0503040403020204" pitchFamily="34" charset="77"/>
              </a:rPr>
            </a:br>
            <a:endParaRPr lang="en-AU" sz="825" dirty="0">
              <a:solidFill>
                <a:prstClr val="black"/>
              </a:solidFill>
              <a:latin typeface="ABCSans Regular" panose="020B0503040403020204" pitchFamily="34" charset="77"/>
            </a:endParaRPr>
          </a:p>
          <a:p>
            <a:pPr>
              <a:lnSpc>
                <a:spcPts val="1230"/>
              </a:lnSpc>
              <a:defRPr/>
            </a:pPr>
            <a:r>
              <a:rPr lang="en-AU" sz="825" dirty="0">
                <a:solidFill>
                  <a:prstClr val="black"/>
                </a:solidFill>
                <a:latin typeface="ABCSans Regular" panose="020B0503040403020204" pitchFamily="34" charset="77"/>
              </a:rPr>
              <a:t>Mr Albanese repeated that Australia would not be changing the core policy of deporting criminals, but indicated he was open to discussions on it.</a:t>
            </a:r>
          </a:p>
        </p:txBody>
      </p:sp>
    </p:spTree>
    <p:extLst>
      <p:ext uri="{BB962C8B-B14F-4D97-AF65-F5344CB8AC3E}">
        <p14:creationId xmlns:p14="http://schemas.microsoft.com/office/powerpoint/2010/main" val="14297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4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StopAudio" delay="0">
                      <p:tgtEl>
                        <p:sldTgt/>
                      </p:tgtEl>
                    </p:cond>
                  </p:endCondLst>
                </p:cTn>
                <p:tgtEl>
                  <p:spTgt spid="7"/>
                </p:tgtEl>
              </p:cMediaNode>
            </p:audio>
            <p:audio>
              <p:cMediaNode>
                <p:cTn id="12"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73E8-D7A5-B845-B2EC-529D742E2C27}"/>
              </a:ext>
            </a:extLst>
          </p:cNvPr>
          <p:cNvSpPr>
            <a:spLocks noGrp="1"/>
          </p:cNvSpPr>
          <p:nvPr>
            <p:ph type="title"/>
          </p:nvPr>
        </p:nvSpPr>
        <p:spPr>
          <a:xfrm>
            <a:off x="381600" y="475200"/>
            <a:ext cx="7879805" cy="388400"/>
          </a:xfrm>
        </p:spPr>
        <p:txBody>
          <a:bodyPr lIns="91440" tIns="45720" rIns="91440" bIns="45720" anchor="t"/>
          <a:lstStyle/>
          <a:p>
            <a:r>
              <a:rPr lang="en-US" sz="2400" dirty="0">
                <a:latin typeface="+mj-lt"/>
                <a:cs typeface="Arial"/>
              </a:rPr>
              <a:t>ABC Podcast Transcription</a:t>
            </a:r>
          </a:p>
        </p:txBody>
      </p:sp>
      <p:sp>
        <p:nvSpPr>
          <p:cNvPr id="4" name="Text Placeholder 5">
            <a:extLst>
              <a:ext uri="{FF2B5EF4-FFF2-40B4-BE49-F238E27FC236}">
                <a16:creationId xmlns:a16="http://schemas.microsoft.com/office/drawing/2014/main" id="{C5959A13-EDCC-35C5-7083-D3DC4EEF82E7}"/>
              </a:ext>
            </a:extLst>
          </p:cNvPr>
          <p:cNvSpPr txBox="1">
            <a:spLocks/>
          </p:cNvSpPr>
          <p:nvPr/>
        </p:nvSpPr>
        <p:spPr>
          <a:xfrm>
            <a:off x="383357" y="1083076"/>
            <a:ext cx="4311192" cy="3585224"/>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S Me Pro" panose="02000506040000020004" pitchFamily="2" charset="0"/>
                <a:ea typeface="FS Me Pro" panose="02000506040000020004"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sz="4500"/>
            </a:pPr>
            <a:r>
              <a:rPr lang="en-AU" sz="1800" dirty="0">
                <a:latin typeface="+mn-lt"/>
                <a:cs typeface="Arial" panose="020B0604020202020204" pitchFamily="34" charset="0"/>
              </a:rPr>
              <a:t>We strive to share our content with all Australians. However, 98% of our audio content has no transcript, including our popular podcasts.</a:t>
            </a:r>
          </a:p>
          <a:p>
            <a:pPr>
              <a:defRPr sz="4500"/>
            </a:pPr>
            <a:endParaRPr lang="en-AU" sz="1800" b="1" dirty="0">
              <a:latin typeface="+mn-lt"/>
              <a:cs typeface="Arial" panose="020B0604020202020204" pitchFamily="34" charset="0"/>
            </a:endParaRPr>
          </a:p>
          <a:p>
            <a:pPr>
              <a:defRPr sz="4500"/>
            </a:pPr>
            <a:r>
              <a:rPr lang="en-AU" sz="1800" dirty="0">
                <a:latin typeface="+mn-lt"/>
                <a:cs typeface="Arial" panose="020B0604020202020204" pitchFamily="34" charset="0"/>
              </a:rPr>
              <a:t>As a result, our audio content is inaccessible for the 1 in 6 Australians with hearing disabilities.</a:t>
            </a:r>
          </a:p>
          <a:p>
            <a:pPr>
              <a:defRPr sz="4500"/>
            </a:pPr>
            <a:endParaRPr lang="en-AU" sz="1800" dirty="0">
              <a:latin typeface="+mn-lt"/>
              <a:cs typeface="Arial" panose="020B0604020202020204" pitchFamily="34" charset="0"/>
            </a:endParaRPr>
          </a:p>
          <a:p>
            <a:pPr>
              <a:defRPr sz="4500"/>
            </a:pPr>
            <a:r>
              <a:rPr lang="en-AU" sz="1800" b="1" dirty="0">
                <a:latin typeface="+mn-lt"/>
                <a:cs typeface="Arial" panose="020B0604020202020204" pitchFamily="34" charset="0"/>
              </a:rPr>
              <a:t>Could AI tools solve an old challenge – efficiently transcribing audio content?</a:t>
            </a:r>
          </a:p>
          <a:p>
            <a:endParaRPr lang="en-AU" sz="1600" dirty="0">
              <a:solidFill>
                <a:srgbClr val="03A678"/>
              </a:solidFill>
              <a:latin typeface="+mn-lt"/>
            </a:endParaRPr>
          </a:p>
          <a:p>
            <a:endParaRPr lang="en-US" sz="1800" dirty="0">
              <a:latin typeface="+mn-lt"/>
            </a:endParaRPr>
          </a:p>
        </p:txBody>
      </p:sp>
      <p:pic>
        <p:nvPicPr>
          <p:cNvPr id="3" name="Picture 3" descr="A photograph of a hand holding a smartphone. The smartphone screen is displaying the ABC Listen app, showing the episode transcript for a podcast in the app.">
            <a:extLst>
              <a:ext uri="{FF2B5EF4-FFF2-40B4-BE49-F238E27FC236}">
                <a16:creationId xmlns:a16="http://schemas.microsoft.com/office/drawing/2014/main" id="{27325059-D47F-2BD9-AA14-9EFEC9192C77}"/>
              </a:ext>
            </a:extLst>
          </p:cNvPr>
          <p:cNvPicPr>
            <a:picLocks noChangeAspect="1"/>
          </p:cNvPicPr>
          <p:nvPr/>
        </p:nvPicPr>
        <p:blipFill rotWithShape="1">
          <a:blip r:embed="rId3"/>
          <a:srcRect l="54997"/>
          <a:stretch/>
        </p:blipFill>
        <p:spPr>
          <a:xfrm>
            <a:off x="5288437" y="-1248872"/>
            <a:ext cx="4013977" cy="7310376"/>
          </a:xfrm>
          <a:prstGeom prst="rect">
            <a:avLst/>
          </a:prstGeom>
        </p:spPr>
      </p:pic>
    </p:spTree>
    <p:extLst>
      <p:ext uri="{BB962C8B-B14F-4D97-AF65-F5344CB8AC3E}">
        <p14:creationId xmlns:p14="http://schemas.microsoft.com/office/powerpoint/2010/main" val="4082660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D4D9-B242-4016-853A-CC8109878DFE}"/>
              </a:ext>
            </a:extLst>
          </p:cNvPr>
          <p:cNvSpPr>
            <a:spLocks noGrp="1"/>
          </p:cNvSpPr>
          <p:nvPr>
            <p:ph type="title"/>
          </p:nvPr>
        </p:nvSpPr>
        <p:spPr>
          <a:xfrm>
            <a:off x="850951" y="817667"/>
            <a:ext cx="4640716" cy="1446562"/>
          </a:xfrm>
        </p:spPr>
        <p:txBody>
          <a:bodyPr>
            <a:normAutofit/>
          </a:bodyPr>
          <a:lstStyle/>
          <a:p>
            <a:pPr algn="l"/>
            <a:r>
              <a:rPr lang="en-US" sz="2200" dirty="0">
                <a:latin typeface="Arial Black" panose="020B0604020202020204" pitchFamily="34" charset="0"/>
                <a:cs typeface="Arial Black" panose="020B0604020202020204" pitchFamily="34" charset="0"/>
              </a:rPr>
              <a:t>Acknowledgement of Country</a:t>
            </a:r>
          </a:p>
        </p:txBody>
      </p:sp>
      <p:pic>
        <p:nvPicPr>
          <p:cNvPr id="5" name="Graphic 4">
            <a:extLst>
              <a:ext uri="{FF2B5EF4-FFF2-40B4-BE49-F238E27FC236}">
                <a16:creationId xmlns:a16="http://schemas.microsoft.com/office/drawing/2014/main" id="{5ECCC542-5475-4316-945C-696493A24DC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6129" y="1644151"/>
            <a:ext cx="2446199" cy="2085392"/>
          </a:xfrm>
          <a:prstGeom prst="rect">
            <a:avLst/>
          </a:prstGeom>
        </p:spPr>
      </p:pic>
      <p:grpSp>
        <p:nvGrpSpPr>
          <p:cNvPr id="7" name="Group 6">
            <a:extLst>
              <a:ext uri="{FF2B5EF4-FFF2-40B4-BE49-F238E27FC236}">
                <a16:creationId xmlns:a16="http://schemas.microsoft.com/office/drawing/2014/main" id="{0040A8ED-6B67-4249-90C7-0A72AB39BE8D}"/>
              </a:ext>
              <a:ext uri="{C183D7F6-B498-43B3-948B-1728B52AA6E4}">
                <adec:decorative xmlns:adec="http://schemas.microsoft.com/office/drawing/2017/decorative" val="1"/>
              </a:ext>
            </a:extLst>
          </p:cNvPr>
          <p:cNvGrpSpPr/>
          <p:nvPr/>
        </p:nvGrpSpPr>
        <p:grpSpPr>
          <a:xfrm>
            <a:off x="5236130" y="1644151"/>
            <a:ext cx="2259282" cy="2839250"/>
            <a:chOff x="13963012" y="4384402"/>
            <a:chExt cx="6024752" cy="7571333"/>
          </a:xfrm>
        </p:grpSpPr>
        <p:pic>
          <p:nvPicPr>
            <p:cNvPr id="4" name="Graphic 3">
              <a:extLst>
                <a:ext uri="{FF2B5EF4-FFF2-40B4-BE49-F238E27FC236}">
                  <a16:creationId xmlns:a16="http://schemas.microsoft.com/office/drawing/2014/main" id="{C7570437-A8A1-4C4C-BC7C-B4C3EA400C0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6483" r="38751"/>
            <a:stretch/>
          </p:blipFill>
          <p:spPr>
            <a:xfrm>
              <a:off x="13963012" y="4724181"/>
              <a:ext cx="6024752" cy="7231554"/>
            </a:xfrm>
            <a:prstGeom prst="rect">
              <a:avLst/>
            </a:prstGeom>
          </p:spPr>
        </p:pic>
        <p:sp>
          <p:nvSpPr>
            <p:cNvPr id="6" name="Oval 5">
              <a:extLst>
                <a:ext uri="{FF2B5EF4-FFF2-40B4-BE49-F238E27FC236}">
                  <a16:creationId xmlns:a16="http://schemas.microsoft.com/office/drawing/2014/main" id="{3675F443-7790-BE4A-AF6C-CE4B41A9B160}"/>
                </a:ext>
                <a:ext uri="{C183D7F6-B498-43B3-948B-1728B52AA6E4}">
                  <adec:decorative xmlns:adec="http://schemas.microsoft.com/office/drawing/2017/decorative" val="1"/>
                </a:ext>
              </a:extLst>
            </p:cNvPr>
            <p:cNvSpPr/>
            <p:nvPr/>
          </p:nvSpPr>
          <p:spPr>
            <a:xfrm>
              <a:off x="18772094" y="4384402"/>
              <a:ext cx="968188" cy="671692"/>
            </a:xfrm>
            <a:prstGeom prst="ellipse">
              <a:avLst/>
            </a:prstGeom>
            <a:solidFill>
              <a:schemeClr val="bg1"/>
            </a:solidFill>
            <a:ln w="1511" cap="flat">
              <a:noFill/>
              <a:prstDash val="solid"/>
              <a:miter/>
            </a:ln>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defTabSz="309563" hangingPunct="0">
                <a:buClrTx/>
              </a:pPr>
              <a:endParaRPr lang="en-US" sz="1125" b="1" dirty="0">
                <a:latin typeface="Helvetica Neue"/>
                <a:ea typeface="Helvetica Neue"/>
                <a:cs typeface="Helvetica Neue"/>
                <a:sym typeface="Helvetica Neue"/>
              </a:endParaRPr>
            </a:p>
          </p:txBody>
        </p:sp>
      </p:grpSp>
      <p:sp>
        <p:nvSpPr>
          <p:cNvPr id="8" name="TextBox 7">
            <a:extLst>
              <a:ext uri="{FF2B5EF4-FFF2-40B4-BE49-F238E27FC236}">
                <a16:creationId xmlns:a16="http://schemas.microsoft.com/office/drawing/2014/main" id="{D9363D92-A400-01FE-5C31-E7814216A335}"/>
              </a:ext>
            </a:extLst>
          </p:cNvPr>
          <p:cNvSpPr txBox="1"/>
          <p:nvPr/>
        </p:nvSpPr>
        <p:spPr>
          <a:xfrm>
            <a:off x="850951" y="2040866"/>
            <a:ext cx="4270884" cy="1269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buNone/>
            </a:pPr>
            <a:r>
              <a:rPr lang="en-AU" sz="1150" dirty="0"/>
              <a:t>We would like to acknowledge the Traditional Owners and Custodians of this land, the Gadigal people of the Eora nation, and pay our respects to Elders, past and present.</a:t>
            </a:r>
          </a:p>
          <a:p>
            <a:pPr marL="0" indent="0">
              <a:spcBef>
                <a:spcPts val="2213"/>
              </a:spcBef>
              <a:buNone/>
            </a:pPr>
            <a:r>
              <a:rPr lang="en-AU" sz="1150" dirty="0"/>
              <a:t>We recognise their continuing connection to this land, which is, and always will, be Aboriginal land.</a:t>
            </a:r>
          </a:p>
        </p:txBody>
      </p:sp>
    </p:spTree>
    <p:extLst>
      <p:ext uri="{BB962C8B-B14F-4D97-AF65-F5344CB8AC3E}">
        <p14:creationId xmlns:p14="http://schemas.microsoft.com/office/powerpoint/2010/main" val="406920994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51EEDF-AAD7-302D-73CA-1B0682F396E1}"/>
              </a:ext>
            </a:extLst>
          </p:cNvPr>
          <p:cNvSpPr txBox="1">
            <a:spLocks noGrp="1"/>
          </p:cNvSpPr>
          <p:nvPr>
            <p:ph type="title" idx="4294967295"/>
          </p:nvPr>
        </p:nvSpPr>
        <p:spPr>
          <a:xfrm>
            <a:off x="381600" y="475200"/>
            <a:ext cx="7879805" cy="388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200" b="0" i="0" u="none" strike="noStrike" cap="none">
                <a:solidFill>
                  <a:srgbClr val="000000"/>
                </a:solidFill>
                <a:latin typeface="Arial Black" panose="020B0604020202020204" pitchFamily="34" charset="0"/>
                <a:ea typeface="FS Me Pro" panose="02000506040000020004" pitchFamily="2"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mj-lt"/>
                <a:ea typeface="FS Me Pro" panose="02000506040000020004" pitchFamily="2" charset="0"/>
                <a:cs typeface="Arial"/>
                <a:sym typeface="Arial"/>
              </a:rPr>
              <a:t>Applying AI at the ABC</a:t>
            </a:r>
          </a:p>
        </p:txBody>
      </p:sp>
      <p:sp>
        <p:nvSpPr>
          <p:cNvPr id="3" name="TextBox 2">
            <a:extLst>
              <a:ext uri="{FF2B5EF4-FFF2-40B4-BE49-F238E27FC236}">
                <a16:creationId xmlns:a16="http://schemas.microsoft.com/office/drawing/2014/main" id="{4E7AAC24-926E-730F-E1CF-A07AB25B53FE}"/>
              </a:ext>
            </a:extLst>
          </p:cNvPr>
          <p:cNvSpPr txBox="1"/>
          <p:nvPr/>
        </p:nvSpPr>
        <p:spPr>
          <a:xfrm>
            <a:off x="381600" y="1083076"/>
            <a:ext cx="8598567"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50" dirty="0">
                <a:latin typeface="+mn-lt"/>
                <a:cs typeface="Segoe UI"/>
              </a:rPr>
              <a:t>How can we use AI to make our content more accessible?​</a:t>
            </a:r>
          </a:p>
          <a:p>
            <a:r>
              <a:rPr lang="en-US" sz="1200" dirty="0">
                <a:solidFill>
                  <a:srgbClr val="0070C0"/>
                </a:solidFill>
                <a:latin typeface="+mn-lt"/>
                <a:cs typeface="Segoe UI"/>
              </a:rPr>
              <a:t>Audio transcription, translation, text to speech, captioning, summarization, recommendations, personalisation​</a:t>
            </a:r>
          </a:p>
          <a:p>
            <a:endParaRPr lang="en-US" sz="1200" dirty="0">
              <a:solidFill>
                <a:srgbClr val="0070C0"/>
              </a:solidFill>
              <a:latin typeface="+mn-lt"/>
              <a:cs typeface="Segoe UI"/>
            </a:endParaRPr>
          </a:p>
          <a:p>
            <a:r>
              <a:rPr lang="en-US" sz="1200" dirty="0">
                <a:solidFill>
                  <a:srgbClr val="0070C0"/>
                </a:solidFill>
                <a:latin typeface="+mn-lt"/>
                <a:cs typeface="Segoe UI"/>
              </a:rPr>
              <a:t>​</a:t>
            </a:r>
          </a:p>
          <a:p>
            <a:r>
              <a:rPr lang="en-US" sz="1950" dirty="0">
                <a:latin typeface="+mn-lt"/>
                <a:cs typeface="Segoe UI"/>
              </a:rPr>
              <a:t>How can we use AI to support our journalists?​</a:t>
            </a:r>
          </a:p>
          <a:p>
            <a:r>
              <a:rPr lang="en-US" sz="1200" dirty="0">
                <a:solidFill>
                  <a:srgbClr val="0070C0"/>
                </a:solidFill>
                <a:latin typeface="+mn-lt"/>
                <a:cs typeface="Segoe UI"/>
              </a:rPr>
              <a:t>AI augmented newsrooms, AI tools for monitoring and story lead generation, fact checking, moderation tools</a:t>
            </a:r>
          </a:p>
          <a:p>
            <a:r>
              <a:rPr lang="en-US" sz="1950" dirty="0">
                <a:latin typeface="+mn-lt"/>
                <a:cs typeface="Segoe UI"/>
              </a:rPr>
              <a:t>​</a:t>
            </a:r>
            <a:endParaRPr lang="en-US" dirty="0">
              <a:latin typeface="+mn-lt"/>
            </a:endParaRPr>
          </a:p>
          <a:p>
            <a:r>
              <a:rPr lang="en-US" sz="1950" dirty="0">
                <a:latin typeface="+mn-lt"/>
                <a:cs typeface="Segoe UI"/>
              </a:rPr>
              <a:t>How can we use AI to help us create new content for our audiences?​</a:t>
            </a:r>
          </a:p>
          <a:p>
            <a:r>
              <a:rPr lang="en-US" sz="1200" dirty="0">
                <a:solidFill>
                  <a:srgbClr val="0070C0"/>
                </a:solidFill>
                <a:latin typeface="+mn-lt"/>
                <a:cs typeface="Segoe UI"/>
              </a:rPr>
              <a:t>AI creative tools, virtual production, synthetic media, AI based talent and IP​</a:t>
            </a:r>
          </a:p>
          <a:p>
            <a:r>
              <a:rPr lang="en-US" sz="1950" dirty="0">
                <a:latin typeface="+mn-lt"/>
                <a:cs typeface="Segoe UI"/>
              </a:rPr>
              <a:t>​</a:t>
            </a:r>
          </a:p>
          <a:p>
            <a:r>
              <a:rPr lang="en-US" sz="1950" dirty="0">
                <a:latin typeface="+mn-lt"/>
                <a:cs typeface="Segoe UI"/>
              </a:rPr>
              <a:t>How we do these things responsibly and in keeping with our values?​</a:t>
            </a:r>
          </a:p>
          <a:p>
            <a:r>
              <a:rPr lang="en-US" sz="1200" dirty="0">
                <a:solidFill>
                  <a:srgbClr val="0070C0"/>
                </a:solidFill>
                <a:latin typeface="+mn-lt"/>
                <a:cs typeface="Segoe UI"/>
              </a:rPr>
              <a:t>Responsible use of AI, ethical framework, transparency, trust</a:t>
            </a:r>
          </a:p>
        </p:txBody>
      </p:sp>
    </p:spTree>
    <p:extLst>
      <p:ext uri="{BB962C8B-B14F-4D97-AF65-F5344CB8AC3E}">
        <p14:creationId xmlns:p14="http://schemas.microsoft.com/office/powerpoint/2010/main" val="200554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420D8A-A32C-7642-A878-574287130F6D}"/>
              </a:ext>
            </a:extLst>
          </p:cNvPr>
          <p:cNvSpPr>
            <a:spLocks noGrp="1"/>
          </p:cNvSpPr>
          <p:nvPr>
            <p:ph type="title" idx="4294967295"/>
          </p:nvPr>
        </p:nvSpPr>
        <p:spPr>
          <a:xfrm>
            <a:off x="4787879" y="997200"/>
            <a:ext cx="4003675" cy="11101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r">
              <a:defRPr/>
            </a:pPr>
            <a:r>
              <a:rPr lang="en-US" sz="3000" b="0" dirty="0">
                <a:latin typeface="+mj-lt"/>
              </a:rPr>
              <a:t>3. </a:t>
            </a:r>
            <a:r>
              <a:rPr kumimoji="0" lang="en-US" sz="3000" b="0" i="0" u="none" strike="noStrike" kern="0" cap="none" spc="0" normalizeH="0" baseline="0" noProof="0" dirty="0">
                <a:ln>
                  <a:noFill/>
                </a:ln>
                <a:solidFill>
                  <a:srgbClr val="000000"/>
                </a:solidFill>
                <a:effectLst/>
                <a:uLnTx/>
                <a:uFillTx/>
                <a:latin typeface="+mj-lt"/>
                <a:cs typeface="Arial"/>
                <a:sym typeface="Arial"/>
              </a:rPr>
              <a:t>Opportunities </a:t>
            </a:r>
            <a:r>
              <a:rPr lang="en-US" sz="3000" b="0" dirty="0">
                <a:latin typeface="+mj-lt"/>
              </a:rPr>
              <a:t>and Challenges </a:t>
            </a:r>
            <a:r>
              <a:rPr kumimoji="0" lang="en-US" sz="3000" b="0" i="0" u="none" strike="noStrike" kern="0" cap="none" spc="0" normalizeH="0" baseline="0" noProof="0" dirty="0">
                <a:ln>
                  <a:noFill/>
                </a:ln>
                <a:solidFill>
                  <a:srgbClr val="000000"/>
                </a:solidFill>
                <a:effectLst/>
                <a:uLnTx/>
                <a:uFillTx/>
                <a:latin typeface="+mj-lt"/>
                <a:cs typeface="Arial"/>
                <a:sym typeface="Arial"/>
              </a:rPr>
              <a:t>for Inclusive AI</a:t>
            </a:r>
            <a:r>
              <a:rPr lang="en-US" sz="3000" b="0" dirty="0">
                <a:latin typeface="+mj-lt"/>
              </a:rPr>
              <a:t> </a:t>
            </a:r>
            <a:endParaRPr lang="en-US" sz="3000" b="0" i="0" u="none" strike="noStrike" kern="0" cap="none" spc="0" normalizeH="0" baseline="0" noProof="0" dirty="0">
              <a:ln>
                <a:noFill/>
              </a:ln>
              <a:solidFill>
                <a:srgbClr val="000000"/>
              </a:solidFill>
              <a:effectLst/>
              <a:uLnTx/>
              <a:uFillTx/>
              <a:latin typeface="+mj-lt"/>
              <a:cs typeface="Arial"/>
            </a:endParaRPr>
          </a:p>
        </p:txBody>
      </p:sp>
    </p:spTree>
    <p:extLst>
      <p:ext uri="{BB962C8B-B14F-4D97-AF65-F5344CB8AC3E}">
        <p14:creationId xmlns:p14="http://schemas.microsoft.com/office/powerpoint/2010/main" val="150815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91F4A-E203-9F46-9312-8782A40A4EFD}"/>
              </a:ext>
            </a:extLst>
          </p:cNvPr>
          <p:cNvSpPr>
            <a:spLocks noGrp="1"/>
          </p:cNvSpPr>
          <p:nvPr>
            <p:ph type="title"/>
          </p:nvPr>
        </p:nvSpPr>
        <p:spPr>
          <a:xfrm>
            <a:off x="383356" y="485783"/>
            <a:ext cx="2100341" cy="377817"/>
          </a:xfrm>
        </p:spPr>
        <p:txBody>
          <a:bodyPr lIns="91440" tIns="45720" rIns="91440" bIns="45720" anchor="t"/>
          <a:lstStyle/>
          <a:p>
            <a:r>
              <a:rPr lang="en-US" dirty="0">
                <a:latin typeface="Arial Black"/>
                <a:cs typeface="Arial"/>
              </a:rPr>
              <a:t>Emerging AI products and benefits for people with a print disability</a:t>
            </a:r>
          </a:p>
        </p:txBody>
      </p:sp>
      <p:sp>
        <p:nvSpPr>
          <p:cNvPr id="11" name="TextBox 10">
            <a:extLst>
              <a:ext uri="{FF2B5EF4-FFF2-40B4-BE49-F238E27FC236}">
                <a16:creationId xmlns:a16="http://schemas.microsoft.com/office/drawing/2014/main" id="{32D3C7DE-F1AC-A9DB-CB33-E290B17E0306}"/>
              </a:ext>
            </a:extLst>
          </p:cNvPr>
          <p:cNvSpPr txBox="1"/>
          <p:nvPr/>
        </p:nvSpPr>
        <p:spPr>
          <a:xfrm>
            <a:off x="2875677" y="1938689"/>
            <a:ext cx="1854067" cy="430887"/>
          </a:xfrm>
          <a:prstGeom prst="rect">
            <a:avLst/>
          </a:prstGeom>
          <a:noFill/>
        </p:spPr>
        <p:txBody>
          <a:bodyPr wrap="square" rtlCol="0">
            <a:spAutoFit/>
          </a:bodyPr>
          <a:lstStyle/>
          <a:p>
            <a:pPr algn="ctr"/>
            <a:r>
              <a:rPr lang="en-US" sz="1100" dirty="0"/>
              <a:t>Enriching two-way communication [7] </a:t>
            </a:r>
          </a:p>
        </p:txBody>
      </p:sp>
      <p:sp>
        <p:nvSpPr>
          <p:cNvPr id="29" name="TextBox 28">
            <a:extLst>
              <a:ext uri="{FF2B5EF4-FFF2-40B4-BE49-F238E27FC236}">
                <a16:creationId xmlns:a16="http://schemas.microsoft.com/office/drawing/2014/main" id="{7796A319-C490-F19E-DD5B-550A78071E7C}"/>
              </a:ext>
            </a:extLst>
          </p:cNvPr>
          <p:cNvSpPr txBox="1"/>
          <p:nvPr/>
        </p:nvSpPr>
        <p:spPr>
          <a:xfrm>
            <a:off x="4842601" y="1889844"/>
            <a:ext cx="2014174" cy="430887"/>
          </a:xfrm>
          <a:prstGeom prst="rect">
            <a:avLst/>
          </a:prstGeom>
          <a:noFill/>
        </p:spPr>
        <p:txBody>
          <a:bodyPr wrap="square" lIns="91440" tIns="45720" rIns="91440" bIns="45720" rtlCol="0" anchor="t">
            <a:spAutoFit/>
          </a:bodyPr>
          <a:lstStyle/>
          <a:p>
            <a:pPr algn="ctr"/>
            <a:r>
              <a:rPr lang="en-US" sz="1100" dirty="0"/>
              <a:t>Improving access to written materials [1, 12]</a:t>
            </a:r>
          </a:p>
        </p:txBody>
      </p:sp>
      <p:sp>
        <p:nvSpPr>
          <p:cNvPr id="30" name="TextBox 29">
            <a:extLst>
              <a:ext uri="{FF2B5EF4-FFF2-40B4-BE49-F238E27FC236}">
                <a16:creationId xmlns:a16="http://schemas.microsoft.com/office/drawing/2014/main" id="{0D34DE31-CFA6-FDD1-885C-7F3511DE22A6}"/>
              </a:ext>
            </a:extLst>
          </p:cNvPr>
          <p:cNvSpPr txBox="1"/>
          <p:nvPr/>
        </p:nvSpPr>
        <p:spPr>
          <a:xfrm>
            <a:off x="7043689" y="1932658"/>
            <a:ext cx="1854067" cy="430887"/>
          </a:xfrm>
          <a:prstGeom prst="rect">
            <a:avLst/>
          </a:prstGeom>
          <a:noFill/>
        </p:spPr>
        <p:txBody>
          <a:bodyPr wrap="square" rtlCol="0">
            <a:spAutoFit/>
          </a:bodyPr>
          <a:lstStyle/>
          <a:p>
            <a:pPr algn="ctr"/>
            <a:r>
              <a:rPr lang="en-US" sz="1100" dirty="0"/>
              <a:t>Providing new and augmented visual aids [9]</a:t>
            </a:r>
          </a:p>
        </p:txBody>
      </p:sp>
      <p:sp>
        <p:nvSpPr>
          <p:cNvPr id="31" name="TextBox 30">
            <a:extLst>
              <a:ext uri="{FF2B5EF4-FFF2-40B4-BE49-F238E27FC236}">
                <a16:creationId xmlns:a16="http://schemas.microsoft.com/office/drawing/2014/main" id="{41B3717A-80EF-F76D-E0A1-354D454E70D4}"/>
              </a:ext>
            </a:extLst>
          </p:cNvPr>
          <p:cNvSpPr txBox="1"/>
          <p:nvPr/>
        </p:nvSpPr>
        <p:spPr>
          <a:xfrm>
            <a:off x="2801968" y="4126237"/>
            <a:ext cx="1854067" cy="600164"/>
          </a:xfrm>
          <a:prstGeom prst="rect">
            <a:avLst/>
          </a:prstGeom>
          <a:noFill/>
        </p:spPr>
        <p:txBody>
          <a:bodyPr wrap="square" rtlCol="0">
            <a:spAutoFit/>
          </a:bodyPr>
          <a:lstStyle/>
          <a:p>
            <a:pPr algn="ctr"/>
            <a:r>
              <a:rPr lang="en-US" sz="1100" dirty="0"/>
              <a:t>Providing virtual assistance with a wider range of tasks [5]</a:t>
            </a:r>
          </a:p>
        </p:txBody>
      </p:sp>
      <p:sp>
        <p:nvSpPr>
          <p:cNvPr id="34" name="TextBox 33">
            <a:extLst>
              <a:ext uri="{FF2B5EF4-FFF2-40B4-BE49-F238E27FC236}">
                <a16:creationId xmlns:a16="http://schemas.microsoft.com/office/drawing/2014/main" id="{B9F3ACD8-B7D1-ADB7-CD81-62CB3CC69232}"/>
              </a:ext>
            </a:extLst>
          </p:cNvPr>
          <p:cNvSpPr txBox="1"/>
          <p:nvPr/>
        </p:nvSpPr>
        <p:spPr>
          <a:xfrm>
            <a:off x="4974682" y="4126237"/>
            <a:ext cx="1854067" cy="600164"/>
          </a:xfrm>
          <a:prstGeom prst="rect">
            <a:avLst/>
          </a:prstGeom>
          <a:noFill/>
        </p:spPr>
        <p:txBody>
          <a:bodyPr wrap="square" rtlCol="0">
            <a:spAutoFit/>
          </a:bodyPr>
          <a:lstStyle/>
          <a:p>
            <a:pPr algn="ctr"/>
            <a:r>
              <a:rPr lang="en-US" sz="1100" dirty="0"/>
              <a:t>Improving employment opportunities and experiences  [8]</a:t>
            </a:r>
          </a:p>
        </p:txBody>
      </p:sp>
      <p:sp>
        <p:nvSpPr>
          <p:cNvPr id="8" name="Oval 7">
            <a:extLst>
              <a:ext uri="{FF2B5EF4-FFF2-40B4-BE49-F238E27FC236}">
                <a16:creationId xmlns:a16="http://schemas.microsoft.com/office/drawing/2014/main" id="{EE568E2A-6405-EB49-C87B-93FF52A71485}"/>
              </a:ext>
              <a:ext uri="{C183D7F6-B498-43B3-948B-1728B52AA6E4}">
                <adec:decorative xmlns:adec="http://schemas.microsoft.com/office/drawing/2017/decorative" val="1"/>
              </a:ext>
            </a:extLst>
          </p:cNvPr>
          <p:cNvSpPr/>
          <p:nvPr/>
        </p:nvSpPr>
        <p:spPr>
          <a:xfrm>
            <a:off x="3035871" y="326014"/>
            <a:ext cx="1543965" cy="1510747"/>
          </a:xfrm>
          <a:prstGeom prst="ellipse">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81742CCF-62FB-4626-388B-CD97901FB3F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90739" y="447647"/>
            <a:ext cx="1397577" cy="1397577"/>
          </a:xfrm>
          <a:prstGeom prst="rect">
            <a:avLst/>
          </a:prstGeom>
        </p:spPr>
      </p:pic>
      <p:sp>
        <p:nvSpPr>
          <p:cNvPr id="12" name="Oval 11">
            <a:extLst>
              <a:ext uri="{FF2B5EF4-FFF2-40B4-BE49-F238E27FC236}">
                <a16:creationId xmlns:a16="http://schemas.microsoft.com/office/drawing/2014/main" id="{60A78C38-992C-2119-AFDA-34F4415D5869}"/>
              </a:ext>
              <a:ext uri="{C183D7F6-B498-43B3-948B-1728B52AA6E4}">
                <adec:decorative xmlns:adec="http://schemas.microsoft.com/office/drawing/2017/decorative" val="1"/>
              </a:ext>
            </a:extLst>
          </p:cNvPr>
          <p:cNvSpPr/>
          <p:nvPr/>
        </p:nvSpPr>
        <p:spPr>
          <a:xfrm>
            <a:off x="5077706" y="300278"/>
            <a:ext cx="1543965" cy="1510747"/>
          </a:xfrm>
          <a:prstGeom prst="ellipse">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EF5B506D-5DAA-616B-4B8B-C433D387F038}"/>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7356" y="489119"/>
            <a:ext cx="1133064" cy="1133064"/>
          </a:xfrm>
          <a:prstGeom prst="rect">
            <a:avLst/>
          </a:prstGeom>
        </p:spPr>
      </p:pic>
      <p:sp>
        <p:nvSpPr>
          <p:cNvPr id="18" name="Oval 17">
            <a:extLst>
              <a:ext uri="{FF2B5EF4-FFF2-40B4-BE49-F238E27FC236}">
                <a16:creationId xmlns:a16="http://schemas.microsoft.com/office/drawing/2014/main" id="{28DE839B-AEB4-2256-E465-1F06B4EC3039}"/>
              </a:ext>
              <a:ext uri="{C183D7F6-B498-43B3-948B-1728B52AA6E4}">
                <adec:decorative xmlns:adec="http://schemas.microsoft.com/office/drawing/2017/decorative" val="1"/>
              </a:ext>
            </a:extLst>
          </p:cNvPr>
          <p:cNvSpPr/>
          <p:nvPr/>
        </p:nvSpPr>
        <p:spPr>
          <a:xfrm>
            <a:off x="7198741" y="300277"/>
            <a:ext cx="1543965" cy="1510747"/>
          </a:xfrm>
          <a:prstGeom prst="ellipse">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75FEF27E-4A65-7F9C-EFFD-9C86B08CB13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82481" y="421911"/>
            <a:ext cx="1363619" cy="1363619"/>
          </a:xfrm>
          <a:prstGeom prst="rect">
            <a:avLst/>
          </a:prstGeom>
        </p:spPr>
      </p:pic>
      <p:sp>
        <p:nvSpPr>
          <p:cNvPr id="22" name="Oval 21">
            <a:extLst>
              <a:ext uri="{FF2B5EF4-FFF2-40B4-BE49-F238E27FC236}">
                <a16:creationId xmlns:a16="http://schemas.microsoft.com/office/drawing/2014/main" id="{DA64EF2B-8B35-2AB2-2DF1-AC6E3A8C290E}"/>
              </a:ext>
              <a:ext uri="{C183D7F6-B498-43B3-948B-1728B52AA6E4}">
                <adec:decorative xmlns:adec="http://schemas.microsoft.com/office/drawing/2017/decorative" val="1"/>
              </a:ext>
            </a:extLst>
          </p:cNvPr>
          <p:cNvSpPr/>
          <p:nvPr/>
        </p:nvSpPr>
        <p:spPr>
          <a:xfrm>
            <a:off x="3035871" y="2536671"/>
            <a:ext cx="1543965" cy="1510747"/>
          </a:xfrm>
          <a:prstGeom prst="ellipse">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a:extLst>
              <a:ext uri="{FF2B5EF4-FFF2-40B4-BE49-F238E27FC236}">
                <a16:creationId xmlns:a16="http://schemas.microsoft.com/office/drawing/2014/main" id="{178C5106-D5DA-FA3C-DC16-E16992E1AD9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8351" y="2695003"/>
            <a:ext cx="1188720" cy="1188720"/>
          </a:xfrm>
          <a:prstGeom prst="rect">
            <a:avLst/>
          </a:prstGeom>
        </p:spPr>
      </p:pic>
      <p:sp>
        <p:nvSpPr>
          <p:cNvPr id="26" name="Oval 25">
            <a:extLst>
              <a:ext uri="{FF2B5EF4-FFF2-40B4-BE49-F238E27FC236}">
                <a16:creationId xmlns:a16="http://schemas.microsoft.com/office/drawing/2014/main" id="{CA39C27B-D25E-603B-9025-B75FD040D114}"/>
              </a:ext>
              <a:ext uri="{C183D7F6-B498-43B3-948B-1728B52AA6E4}">
                <adec:decorative xmlns:adec="http://schemas.microsoft.com/office/drawing/2017/decorative" val="1"/>
              </a:ext>
            </a:extLst>
          </p:cNvPr>
          <p:cNvSpPr/>
          <p:nvPr/>
        </p:nvSpPr>
        <p:spPr>
          <a:xfrm>
            <a:off x="5101905" y="2536671"/>
            <a:ext cx="1543965" cy="1510747"/>
          </a:xfrm>
          <a:prstGeom prst="ellipse">
            <a:avLst/>
          </a:prstGeom>
          <a:solidFill>
            <a:srgbClr val="E1F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a:extLst>
              <a:ext uri="{FF2B5EF4-FFF2-40B4-BE49-F238E27FC236}">
                <a16:creationId xmlns:a16="http://schemas.microsoft.com/office/drawing/2014/main" id="{515CA013-CC4B-3995-D249-DC88AC582183}"/>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07356" y="2695003"/>
            <a:ext cx="1188720" cy="1188720"/>
          </a:xfrm>
          <a:prstGeom prst="rect">
            <a:avLst/>
          </a:prstGeom>
        </p:spPr>
      </p:pic>
    </p:spTree>
    <p:extLst>
      <p:ext uri="{BB962C8B-B14F-4D97-AF65-F5344CB8AC3E}">
        <p14:creationId xmlns:p14="http://schemas.microsoft.com/office/powerpoint/2010/main" val="600473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171"/>
        <p:cNvGrpSpPr/>
        <p:nvPr/>
      </p:nvGrpSpPr>
      <p:grpSpPr>
        <a:xfrm>
          <a:off x="0" y="0"/>
          <a:ext cx="0" cy="0"/>
          <a:chOff x="0" y="0"/>
          <a:chExt cx="0" cy="0"/>
        </a:xfrm>
      </p:grpSpPr>
      <p:sp>
        <p:nvSpPr>
          <p:cNvPr id="8" name="Title 1">
            <a:extLst>
              <a:ext uri="{FF2B5EF4-FFF2-40B4-BE49-F238E27FC236}">
                <a16:creationId xmlns:a16="http://schemas.microsoft.com/office/drawing/2014/main" id="{42EBB2E1-0035-FF45-8DBB-2ADC7963B231}"/>
              </a:ext>
            </a:extLst>
          </p:cNvPr>
          <p:cNvSpPr txBox="1">
            <a:spLocks noGrp="1"/>
          </p:cNvSpPr>
          <p:nvPr>
            <p:ph type="title" idx="4294967295"/>
          </p:nvPr>
        </p:nvSpPr>
        <p:spPr>
          <a:xfrm>
            <a:off x="383358" y="291155"/>
            <a:ext cx="8273138" cy="51148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FS Me Pro" panose="02000506040000020004" pitchFamily="2" charset="0"/>
                <a:ea typeface="FS Me Pro" panose="02000506040000020004" pitchFamily="2" charset="0"/>
                <a:cs typeface="Arial"/>
                <a:sym typeface="Arial"/>
              </a:defRPr>
            </a:lvl1pPr>
            <a:lvl2pPr marR="0" lvl="1"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2pPr>
            <a:lvl3pPr marR="0" lvl="2"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3pPr>
            <a:lvl4pPr marR="0" lvl="3"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4pPr>
            <a:lvl5pPr marR="0" lvl="4"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5pPr>
            <a:lvl6pPr marR="0" lvl="5"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6pPr>
            <a:lvl7pPr marR="0" lvl="6"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7pPr>
            <a:lvl8pPr marR="0" lvl="7"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8pPr>
            <a:lvl9pPr marR="0" lvl="8" algn="ctr" rtl="0" eaLnBrk="1" hangingPunct="1">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5200"/>
              <a:buFont typeface="Arial"/>
              <a:buNone/>
              <a:tabLst/>
              <a:defRPr/>
            </a:pPr>
            <a:r>
              <a:rPr kumimoji="0" lang="en-US" sz="2200" b="0" i="0" u="none" strike="noStrike" kern="0" cap="none" spc="0" normalizeH="0" baseline="0" noProof="0" dirty="0">
                <a:ln>
                  <a:noFill/>
                </a:ln>
                <a:solidFill>
                  <a:srgbClr val="000000"/>
                </a:solidFill>
                <a:effectLst/>
                <a:uLnTx/>
                <a:uFillTx/>
                <a:latin typeface="Arial Black" panose="020B0604020202020204" pitchFamily="34" charset="0"/>
                <a:ea typeface="FS Me Pro" panose="02000506040000020004" pitchFamily="2" charset="0"/>
                <a:cs typeface="Arial" panose="020B0604020202020204" pitchFamily="34" charset="0"/>
                <a:sym typeface="Arial"/>
              </a:rPr>
              <a:t>Risks and Challenges in AI for People with Disability</a:t>
            </a:r>
          </a:p>
        </p:txBody>
      </p:sp>
      <p:sp>
        <p:nvSpPr>
          <p:cNvPr id="23" name="Lack of AI development">
            <a:extLst>
              <a:ext uri="{FF2B5EF4-FFF2-40B4-BE49-F238E27FC236}">
                <a16:creationId xmlns:a16="http://schemas.microsoft.com/office/drawing/2014/main" id="{B4DF6A9C-1B6B-8243-A904-DD67A08B30B2}"/>
              </a:ext>
            </a:extLst>
          </p:cNvPr>
          <p:cNvSpPr/>
          <p:nvPr/>
        </p:nvSpPr>
        <p:spPr>
          <a:xfrm>
            <a:off x="1156833" y="2346907"/>
            <a:ext cx="1720804" cy="397288"/>
          </a:xfrm>
          <a:prstGeom prst="rect">
            <a:avLst/>
          </a:prstGeom>
        </p:spPr>
        <p:txBody>
          <a:bodyPr wrap="square">
            <a:spAutoFit/>
          </a:bodyPr>
          <a:lstStyle/>
          <a:p>
            <a:pPr lvl="0" algn="ctr">
              <a:lnSpc>
                <a:spcPct val="115000"/>
              </a:lnSpc>
              <a:spcAft>
                <a:spcPts val="1600"/>
              </a:spcAft>
            </a:pPr>
            <a:r>
              <a:rPr lang="en-AU" sz="900" dirty="0">
                <a:solidFill>
                  <a:schemeClr val="tx1"/>
                </a:solidFill>
                <a:latin typeface="Arial" panose="020B0604020202020204" pitchFamily="34" charset="0"/>
                <a:ea typeface="Helvetica Neue Light"/>
                <a:cs typeface="Helvetica Neue Light"/>
                <a:sym typeface="Helvetica Neue Light"/>
              </a:rPr>
              <a:t>Lack of AI development for disability in Australia [13]</a:t>
            </a:r>
            <a:endParaRPr lang="en-AU" sz="900" dirty="0">
              <a:solidFill>
                <a:schemeClr val="tx1"/>
              </a:solidFill>
              <a:latin typeface="Arial" panose="020B0604020202020204" pitchFamily="34" charset="0"/>
              <a:ea typeface="Helvetica Neue"/>
              <a:cs typeface="Arial" panose="020B0604020202020204" pitchFamily="34" charset="0"/>
              <a:sym typeface="Helvetica Neue"/>
            </a:endParaRPr>
          </a:p>
        </p:txBody>
      </p:sp>
      <p:sp>
        <p:nvSpPr>
          <p:cNvPr id="67" name="Limited inclusive data">
            <a:extLst>
              <a:ext uri="{FF2B5EF4-FFF2-40B4-BE49-F238E27FC236}">
                <a16:creationId xmlns:a16="http://schemas.microsoft.com/office/drawing/2014/main" id="{909BEEF9-8942-3A4F-9B10-2AA18A7A5CA8}"/>
              </a:ext>
            </a:extLst>
          </p:cNvPr>
          <p:cNvSpPr/>
          <p:nvPr/>
        </p:nvSpPr>
        <p:spPr>
          <a:xfrm>
            <a:off x="2930201" y="2348179"/>
            <a:ext cx="1556836" cy="397288"/>
          </a:xfrm>
          <a:prstGeom prst="rect">
            <a:avLst/>
          </a:prstGeom>
        </p:spPr>
        <p:txBody>
          <a:bodyPr wrap="square" lIns="91440" tIns="45720" rIns="91440" bIns="45720" anchor="t">
            <a:spAutoFit/>
          </a:bodyPr>
          <a:lstStyle/>
          <a:p>
            <a:pPr algn="ctr">
              <a:lnSpc>
                <a:spcPct val="115000"/>
              </a:lnSpc>
              <a:spcAft>
                <a:spcPts val="1600"/>
              </a:spcAft>
            </a:pPr>
            <a:r>
              <a:rPr lang="en-AU" sz="900" dirty="0">
                <a:solidFill>
                  <a:schemeClr val="tx1"/>
                </a:solidFill>
                <a:sym typeface="Helvetica Neue Light"/>
              </a:rPr>
              <a:t>Limited inclusive datasets for model training [2,10]</a:t>
            </a:r>
            <a:endParaRPr lang="en-AU" sz="900" dirty="0">
              <a:solidFill>
                <a:schemeClr val="tx1"/>
              </a:solidFill>
              <a:sym typeface="Helvetica Neue"/>
            </a:endParaRPr>
          </a:p>
        </p:txBody>
      </p:sp>
      <p:sp>
        <p:nvSpPr>
          <p:cNvPr id="68" name="Barriers to access">
            <a:extLst>
              <a:ext uri="{FF2B5EF4-FFF2-40B4-BE49-F238E27FC236}">
                <a16:creationId xmlns:a16="http://schemas.microsoft.com/office/drawing/2014/main" id="{A186467D-8955-7F41-A344-F6FB1876C3A9}"/>
              </a:ext>
            </a:extLst>
          </p:cNvPr>
          <p:cNvSpPr/>
          <p:nvPr/>
        </p:nvSpPr>
        <p:spPr>
          <a:xfrm>
            <a:off x="4729954" y="2346907"/>
            <a:ext cx="1457668" cy="556563"/>
          </a:xfrm>
          <a:prstGeom prst="rect">
            <a:avLst/>
          </a:prstGeom>
        </p:spPr>
        <p:txBody>
          <a:bodyPr wrap="square" lIns="91440" tIns="45720" rIns="91440" bIns="45720" anchor="t">
            <a:spAutoFit/>
          </a:bodyPr>
          <a:lstStyle/>
          <a:p>
            <a:pPr algn="ctr">
              <a:lnSpc>
                <a:spcPct val="115000"/>
              </a:lnSpc>
              <a:spcAft>
                <a:spcPts val="1600"/>
              </a:spcAft>
            </a:pPr>
            <a:r>
              <a:rPr lang="en-AU" sz="900" dirty="0">
                <a:solidFill>
                  <a:schemeClr val="tx1"/>
                </a:solidFill>
                <a:sym typeface="Helvetica Neue Light"/>
              </a:rPr>
              <a:t>Barriers to accessing assistive technologies [10,14] </a:t>
            </a:r>
            <a:endParaRPr lang="en-AU" sz="900" dirty="0">
              <a:solidFill>
                <a:schemeClr val="tx1"/>
              </a:solidFill>
              <a:latin typeface="Arial" panose="020B0604020202020204" pitchFamily="34" charset="0"/>
              <a:cs typeface="Arial" panose="020B0604020202020204" pitchFamily="34" charset="0"/>
              <a:sym typeface="Helvetica Neue Light"/>
            </a:endParaRPr>
          </a:p>
        </p:txBody>
      </p:sp>
      <p:sp>
        <p:nvSpPr>
          <p:cNvPr id="69" name="Lack of voice and representation">
            <a:extLst>
              <a:ext uri="{FF2B5EF4-FFF2-40B4-BE49-F238E27FC236}">
                <a16:creationId xmlns:a16="http://schemas.microsoft.com/office/drawing/2014/main" id="{3DD749B8-3D14-DC42-B0B0-7336B0F2F083}"/>
              </a:ext>
            </a:extLst>
          </p:cNvPr>
          <p:cNvSpPr/>
          <p:nvPr/>
        </p:nvSpPr>
        <p:spPr>
          <a:xfrm>
            <a:off x="6157703" y="2338302"/>
            <a:ext cx="1910135" cy="397288"/>
          </a:xfrm>
          <a:prstGeom prst="rect">
            <a:avLst/>
          </a:prstGeom>
        </p:spPr>
        <p:txBody>
          <a:bodyPr wrap="square" lIns="91440" tIns="45720" rIns="91440" bIns="45720" anchor="t">
            <a:spAutoFit/>
          </a:bodyPr>
          <a:lstStyle/>
          <a:p>
            <a:pPr lvl="0" algn="ctr">
              <a:lnSpc>
                <a:spcPct val="115000"/>
              </a:lnSpc>
              <a:spcAft>
                <a:spcPts val="1600"/>
              </a:spcAft>
            </a:pPr>
            <a:r>
              <a:rPr lang="en-AU" sz="900" dirty="0">
                <a:solidFill>
                  <a:schemeClr val="tx1"/>
                </a:solidFill>
                <a:sym typeface="Helvetica Neue Light"/>
              </a:rPr>
              <a:t>Lack of voice and representation in AI development [2,8]</a:t>
            </a:r>
            <a:endParaRPr lang="en-AU" sz="900" dirty="0">
              <a:solidFill>
                <a:schemeClr val="tx1"/>
              </a:solidFill>
            </a:endParaRPr>
          </a:p>
        </p:txBody>
      </p:sp>
      <p:sp>
        <p:nvSpPr>
          <p:cNvPr id="15" name="Unfairness">
            <a:extLst>
              <a:ext uri="{FF2B5EF4-FFF2-40B4-BE49-F238E27FC236}">
                <a16:creationId xmlns:a16="http://schemas.microsoft.com/office/drawing/2014/main" id="{077BB7DB-C6FD-5949-8DD2-0110CFD26029}"/>
              </a:ext>
            </a:extLst>
          </p:cNvPr>
          <p:cNvSpPr/>
          <p:nvPr/>
        </p:nvSpPr>
        <p:spPr>
          <a:xfrm>
            <a:off x="2041089" y="4485353"/>
            <a:ext cx="1583078" cy="556563"/>
          </a:xfrm>
          <a:prstGeom prst="rect">
            <a:avLst/>
          </a:prstGeom>
        </p:spPr>
        <p:txBody>
          <a:bodyPr wrap="square" lIns="91440" tIns="45720" rIns="91440" bIns="45720" anchor="t">
            <a:spAutoFit/>
          </a:bodyPr>
          <a:lstStyle/>
          <a:p>
            <a:pPr algn="ctr">
              <a:lnSpc>
                <a:spcPct val="115000"/>
              </a:lnSpc>
              <a:spcAft>
                <a:spcPts val="1600"/>
              </a:spcAft>
            </a:pPr>
            <a:r>
              <a:rPr lang="en-AU" sz="900" dirty="0">
                <a:solidFill>
                  <a:schemeClr val="tx1"/>
                </a:solidFill>
                <a:sym typeface="Helvetica Neue Light"/>
              </a:rPr>
              <a:t>Unfairness in patterns, decisions, and recommendations [8]</a:t>
            </a:r>
            <a:endParaRPr lang="en-AU" sz="900" dirty="0">
              <a:solidFill>
                <a:schemeClr val="tx1"/>
              </a:solidFill>
              <a:sym typeface="Helvetica Neue"/>
            </a:endParaRPr>
          </a:p>
        </p:txBody>
      </p:sp>
      <p:sp>
        <p:nvSpPr>
          <p:cNvPr id="17" name="Bias and discrimination">
            <a:extLst>
              <a:ext uri="{FF2B5EF4-FFF2-40B4-BE49-F238E27FC236}">
                <a16:creationId xmlns:a16="http://schemas.microsoft.com/office/drawing/2014/main" id="{9A9F4BB0-59CD-CA40-859D-609567ACE023}"/>
              </a:ext>
            </a:extLst>
          </p:cNvPr>
          <p:cNvSpPr/>
          <p:nvPr/>
        </p:nvSpPr>
        <p:spPr>
          <a:xfrm>
            <a:off x="3695498" y="4526681"/>
            <a:ext cx="1583078" cy="397288"/>
          </a:xfrm>
          <a:prstGeom prst="rect">
            <a:avLst/>
          </a:prstGeom>
        </p:spPr>
        <p:txBody>
          <a:bodyPr wrap="square">
            <a:spAutoFit/>
          </a:bodyPr>
          <a:lstStyle/>
          <a:p>
            <a:pPr lvl="0" algn="ctr">
              <a:lnSpc>
                <a:spcPct val="115000"/>
              </a:lnSpc>
              <a:spcAft>
                <a:spcPts val="1600"/>
              </a:spcAft>
            </a:pPr>
            <a:r>
              <a:rPr lang="en-AU" sz="900" dirty="0">
                <a:solidFill>
                  <a:schemeClr val="tx1"/>
                </a:solidFill>
                <a:latin typeface="Arial" panose="020B0604020202020204" pitchFamily="34" charset="0"/>
                <a:cs typeface="Arial" panose="020B0604020202020204" pitchFamily="34" charset="0"/>
                <a:sym typeface="Helvetica Neue Light"/>
              </a:rPr>
              <a:t>Perpetuating bias and discrimination [2,8]</a:t>
            </a:r>
          </a:p>
        </p:txBody>
      </p:sp>
      <p:sp>
        <p:nvSpPr>
          <p:cNvPr id="19" name="Safety risks">
            <a:extLst>
              <a:ext uri="{FF2B5EF4-FFF2-40B4-BE49-F238E27FC236}">
                <a16:creationId xmlns:a16="http://schemas.microsoft.com/office/drawing/2014/main" id="{B8890564-7A0C-3D4B-9425-7551DC7127E1}"/>
              </a:ext>
            </a:extLst>
          </p:cNvPr>
          <p:cNvSpPr/>
          <p:nvPr/>
        </p:nvSpPr>
        <p:spPr>
          <a:xfrm>
            <a:off x="5563578" y="4526681"/>
            <a:ext cx="1397798" cy="397288"/>
          </a:xfrm>
          <a:prstGeom prst="rect">
            <a:avLst/>
          </a:prstGeom>
        </p:spPr>
        <p:txBody>
          <a:bodyPr wrap="square" lIns="91440" tIns="45720" rIns="91440" bIns="45720" anchor="t">
            <a:spAutoFit/>
          </a:bodyPr>
          <a:lstStyle/>
          <a:p>
            <a:pPr algn="ctr">
              <a:lnSpc>
                <a:spcPct val="115000"/>
              </a:lnSpc>
              <a:spcAft>
                <a:spcPts val="1600"/>
              </a:spcAft>
            </a:pPr>
            <a:r>
              <a:rPr lang="en-AU" sz="900" dirty="0">
                <a:solidFill>
                  <a:schemeClr val="tx1"/>
                </a:solidFill>
                <a:sym typeface="Helvetica Neue Light"/>
              </a:rPr>
              <a:t>Safety and wellbeing risks [13] </a:t>
            </a:r>
            <a:endParaRPr lang="en-AU" sz="900" dirty="0">
              <a:solidFill>
                <a:schemeClr val="tx1"/>
              </a:solidFill>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DE6D8F62-2FF8-3044-97F6-9B1937060DEB}"/>
              </a:ext>
              <a:ext uri="{C183D7F6-B498-43B3-948B-1728B52AA6E4}">
                <adec:decorative xmlns:adec="http://schemas.microsoft.com/office/drawing/2017/decorative" val="1"/>
              </a:ext>
            </a:extLst>
          </p:cNvPr>
          <p:cNvSpPr>
            <a:spLocks noChangeAspect="1"/>
          </p:cNvSpPr>
          <p:nvPr/>
        </p:nvSpPr>
        <p:spPr>
          <a:xfrm>
            <a:off x="2152470" y="3045536"/>
            <a:ext cx="1397798" cy="1380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sp>
        <p:nvSpPr>
          <p:cNvPr id="73" name="Oval 72">
            <a:extLst>
              <a:ext uri="{FF2B5EF4-FFF2-40B4-BE49-F238E27FC236}">
                <a16:creationId xmlns:a16="http://schemas.microsoft.com/office/drawing/2014/main" id="{0BE12A95-D5EE-FD4C-B31C-C1476BF9DC0E}"/>
              </a:ext>
              <a:ext uri="{C183D7F6-B498-43B3-948B-1728B52AA6E4}">
                <adec:decorative xmlns:adec="http://schemas.microsoft.com/office/drawing/2017/decorative" val="1"/>
              </a:ext>
            </a:extLst>
          </p:cNvPr>
          <p:cNvSpPr>
            <a:spLocks noChangeAspect="1"/>
          </p:cNvSpPr>
          <p:nvPr/>
        </p:nvSpPr>
        <p:spPr>
          <a:xfrm>
            <a:off x="3854546" y="3045536"/>
            <a:ext cx="1397798" cy="1380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sp>
        <p:nvSpPr>
          <p:cNvPr id="74" name="Oval 73">
            <a:extLst>
              <a:ext uri="{FF2B5EF4-FFF2-40B4-BE49-F238E27FC236}">
                <a16:creationId xmlns:a16="http://schemas.microsoft.com/office/drawing/2014/main" id="{28793A26-D253-2A46-ADD5-C3C7CE0D120D}"/>
              </a:ext>
              <a:ext uri="{C183D7F6-B498-43B3-948B-1728B52AA6E4}">
                <adec:decorative xmlns:adec="http://schemas.microsoft.com/office/drawing/2017/decorative" val="1"/>
              </a:ext>
            </a:extLst>
          </p:cNvPr>
          <p:cNvSpPr>
            <a:spLocks noChangeAspect="1"/>
          </p:cNvSpPr>
          <p:nvPr/>
        </p:nvSpPr>
        <p:spPr>
          <a:xfrm>
            <a:off x="5556622" y="3045536"/>
            <a:ext cx="1397798" cy="1380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sp>
        <p:nvSpPr>
          <p:cNvPr id="76" name="Oval 75">
            <a:extLst>
              <a:ext uri="{FF2B5EF4-FFF2-40B4-BE49-F238E27FC236}">
                <a16:creationId xmlns:a16="http://schemas.microsoft.com/office/drawing/2014/main" id="{5A781E39-2089-3148-915B-70A383B1807E}"/>
              </a:ext>
              <a:ext uri="{C183D7F6-B498-43B3-948B-1728B52AA6E4}">
                <adec:decorative xmlns:adec="http://schemas.microsoft.com/office/drawing/2017/decorative" val="1"/>
              </a:ext>
            </a:extLst>
          </p:cNvPr>
          <p:cNvSpPr>
            <a:spLocks noChangeAspect="1"/>
          </p:cNvSpPr>
          <p:nvPr/>
        </p:nvSpPr>
        <p:spPr>
          <a:xfrm>
            <a:off x="1307644" y="903795"/>
            <a:ext cx="1397798" cy="1380450"/>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sp>
        <p:nvSpPr>
          <p:cNvPr id="77" name="Oval 76">
            <a:extLst>
              <a:ext uri="{FF2B5EF4-FFF2-40B4-BE49-F238E27FC236}">
                <a16:creationId xmlns:a16="http://schemas.microsoft.com/office/drawing/2014/main" id="{D26455CF-3369-AD4C-A23E-AAEA09B1F071}"/>
              </a:ext>
              <a:ext uri="{C183D7F6-B498-43B3-948B-1728B52AA6E4}">
                <adec:decorative xmlns:adec="http://schemas.microsoft.com/office/drawing/2017/decorative" val="1"/>
              </a:ext>
            </a:extLst>
          </p:cNvPr>
          <p:cNvSpPr>
            <a:spLocks noChangeAspect="1"/>
          </p:cNvSpPr>
          <p:nvPr/>
        </p:nvSpPr>
        <p:spPr>
          <a:xfrm>
            <a:off x="3009720" y="903335"/>
            <a:ext cx="1397798" cy="1380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sp>
        <p:nvSpPr>
          <p:cNvPr id="78" name="Oval 77">
            <a:extLst>
              <a:ext uri="{FF2B5EF4-FFF2-40B4-BE49-F238E27FC236}">
                <a16:creationId xmlns:a16="http://schemas.microsoft.com/office/drawing/2014/main" id="{B689E56F-3F27-0349-8C6C-7CFE8016D076}"/>
              </a:ext>
              <a:ext uri="{C183D7F6-B498-43B3-948B-1728B52AA6E4}">
                <adec:decorative xmlns:adec="http://schemas.microsoft.com/office/drawing/2017/decorative" val="1"/>
              </a:ext>
            </a:extLst>
          </p:cNvPr>
          <p:cNvSpPr>
            <a:spLocks noChangeAspect="1"/>
          </p:cNvSpPr>
          <p:nvPr/>
        </p:nvSpPr>
        <p:spPr>
          <a:xfrm>
            <a:off x="4711796" y="903795"/>
            <a:ext cx="1397798" cy="1380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sp>
        <p:nvSpPr>
          <p:cNvPr id="79" name="Oval 78">
            <a:extLst>
              <a:ext uri="{FF2B5EF4-FFF2-40B4-BE49-F238E27FC236}">
                <a16:creationId xmlns:a16="http://schemas.microsoft.com/office/drawing/2014/main" id="{0D4702F5-6565-3C4A-900A-02822B22E675}"/>
              </a:ext>
              <a:ext uri="{C183D7F6-B498-43B3-948B-1728B52AA6E4}">
                <adec:decorative xmlns:adec="http://schemas.microsoft.com/office/drawing/2017/decorative" val="1"/>
              </a:ext>
            </a:extLst>
          </p:cNvPr>
          <p:cNvSpPr>
            <a:spLocks noChangeAspect="1"/>
          </p:cNvSpPr>
          <p:nvPr/>
        </p:nvSpPr>
        <p:spPr>
          <a:xfrm>
            <a:off x="6413872" y="902978"/>
            <a:ext cx="1397798" cy="13804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latin typeface="Arial" panose="020B0604020202020204" pitchFamily="34" charset="0"/>
            </a:endParaRPr>
          </a:p>
        </p:txBody>
      </p:sp>
      <p:pic>
        <p:nvPicPr>
          <p:cNvPr id="6" name="Graphic 5">
            <a:extLst>
              <a:ext uri="{FF2B5EF4-FFF2-40B4-BE49-F238E27FC236}">
                <a16:creationId xmlns:a16="http://schemas.microsoft.com/office/drawing/2014/main" id="{5E7E07C0-47E5-61AD-736E-6D2684698BD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6920" y="1020785"/>
            <a:ext cx="1000631" cy="1000631"/>
          </a:xfrm>
          <a:prstGeom prst="rect">
            <a:avLst/>
          </a:prstGeom>
        </p:spPr>
      </p:pic>
      <p:pic>
        <p:nvPicPr>
          <p:cNvPr id="9" name="Graphic 8">
            <a:extLst>
              <a:ext uri="{FF2B5EF4-FFF2-40B4-BE49-F238E27FC236}">
                <a16:creationId xmlns:a16="http://schemas.microsoft.com/office/drawing/2014/main" id="{B4F15141-181A-04CB-5D54-C7435EF390A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4486" y="1091362"/>
            <a:ext cx="977429" cy="977429"/>
          </a:xfrm>
          <a:prstGeom prst="rect">
            <a:avLst/>
          </a:prstGeom>
        </p:spPr>
      </p:pic>
      <p:pic>
        <p:nvPicPr>
          <p:cNvPr id="13" name="Graphic 12">
            <a:extLst>
              <a:ext uri="{FF2B5EF4-FFF2-40B4-BE49-F238E27FC236}">
                <a16:creationId xmlns:a16="http://schemas.microsoft.com/office/drawing/2014/main" id="{FCB4FA15-B1D9-039A-5313-C149D601F1CB}"/>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9663" y="1008629"/>
            <a:ext cx="1060161" cy="1060161"/>
          </a:xfrm>
          <a:prstGeom prst="rect">
            <a:avLst/>
          </a:prstGeom>
        </p:spPr>
      </p:pic>
      <p:pic>
        <p:nvPicPr>
          <p:cNvPr id="25" name="Graphic 24">
            <a:extLst>
              <a:ext uri="{FF2B5EF4-FFF2-40B4-BE49-F238E27FC236}">
                <a16:creationId xmlns:a16="http://schemas.microsoft.com/office/drawing/2014/main" id="{757420DC-FB1D-8C4D-B1BF-6689511E3CF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43199" y="1061287"/>
            <a:ext cx="1031178" cy="1031178"/>
          </a:xfrm>
          <a:prstGeom prst="rect">
            <a:avLst/>
          </a:prstGeom>
        </p:spPr>
      </p:pic>
      <p:pic>
        <p:nvPicPr>
          <p:cNvPr id="33" name="Graphic 32">
            <a:extLst>
              <a:ext uri="{FF2B5EF4-FFF2-40B4-BE49-F238E27FC236}">
                <a16:creationId xmlns:a16="http://schemas.microsoft.com/office/drawing/2014/main" id="{3D31BFEC-A68A-D354-2F3C-9790E2DBDF8C}"/>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02737" y="3172463"/>
            <a:ext cx="1119481" cy="1119481"/>
          </a:xfrm>
          <a:prstGeom prst="rect">
            <a:avLst/>
          </a:prstGeom>
        </p:spPr>
      </p:pic>
      <p:pic>
        <p:nvPicPr>
          <p:cNvPr id="37" name="Graphic 36">
            <a:extLst>
              <a:ext uri="{FF2B5EF4-FFF2-40B4-BE49-F238E27FC236}">
                <a16:creationId xmlns:a16="http://schemas.microsoft.com/office/drawing/2014/main" id="{76E12F46-CFAB-A4F9-7F2C-23A03EEABBAD}"/>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01561" y="3172463"/>
            <a:ext cx="1065481" cy="1065481"/>
          </a:xfrm>
          <a:prstGeom prst="rect">
            <a:avLst/>
          </a:prstGeom>
        </p:spPr>
      </p:pic>
      <p:pic>
        <p:nvPicPr>
          <p:cNvPr id="39" name="Graphic 38">
            <a:extLst>
              <a:ext uri="{FF2B5EF4-FFF2-40B4-BE49-F238E27FC236}">
                <a16:creationId xmlns:a16="http://schemas.microsoft.com/office/drawing/2014/main" id="{D74985F1-6C00-A054-55B4-AC44FE5C6597}"/>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04632" y="3206083"/>
            <a:ext cx="1129278" cy="1129278"/>
          </a:xfrm>
          <a:prstGeom prst="rect">
            <a:avLst/>
          </a:prstGeom>
        </p:spPr>
      </p:pic>
      <p:pic>
        <p:nvPicPr>
          <p:cNvPr id="2" name="Picture 1">
            <a:extLst>
              <a:ext uri="{FF2B5EF4-FFF2-40B4-BE49-F238E27FC236}">
                <a16:creationId xmlns:a16="http://schemas.microsoft.com/office/drawing/2014/main" id="{5CBED515-73B3-6A43-9388-7A6DAB20569F}"/>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7883125" y="4242380"/>
            <a:ext cx="800765" cy="498889"/>
          </a:xfrm>
          <a:prstGeom prst="rect">
            <a:avLst/>
          </a:prstGeom>
        </p:spPr>
      </p:pic>
    </p:spTree>
    <p:extLst>
      <p:ext uri="{BB962C8B-B14F-4D97-AF65-F5344CB8AC3E}">
        <p14:creationId xmlns:p14="http://schemas.microsoft.com/office/powerpoint/2010/main" val="1565018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6CA63F5E-97C2-C24A-B14D-A0C3652397F6}"/>
              </a:ext>
            </a:extLst>
          </p:cNvPr>
          <p:cNvSpPr txBox="1">
            <a:spLocks noGrp="1"/>
          </p:cNvSpPr>
          <p:nvPr>
            <p:ph type="title" idx="4294967295"/>
          </p:nvPr>
        </p:nvSpPr>
        <p:spPr>
          <a:xfrm>
            <a:off x="381599" y="475200"/>
            <a:ext cx="7633744" cy="793189"/>
          </a:xfrm>
          <a:prstGeom prst="rect">
            <a:avLst/>
          </a:prstGeom>
          <a:noFill/>
          <a:ln>
            <a:noFill/>
            <a:prstDash/>
          </a:ln>
          <a:effectLst/>
        </p:spPr>
        <p:txBody>
          <a:bodyPr rot="0" spcFirstLastPara="1" vertOverflow="overflow" horzOverflow="overflow" vert="horz" wrap="square" lIns="91425" tIns="46800" rIns="91425" bIns="46800" numCol="1" spcCol="0" rtlCol="0" fromWordArt="0" anchor="t" anchorCtr="0" forceAA="0" compatLnSpc="1">
            <a:prstTxWarp prst="textNoShape">
              <a:avLst/>
            </a:prstTxWarp>
            <a:spAutoFit/>
          </a:bodyPr>
          <a:lstStyle/>
          <a:p>
            <a:pPr>
              <a:defRPr/>
            </a:pPr>
            <a:r>
              <a:rPr lang="en-US" sz="2200" b="0" dirty="0">
                <a:solidFill>
                  <a:schemeClr val="tx1"/>
                </a:solidFill>
                <a:latin typeface="+mj-lt"/>
                <a:ea typeface="Arial"/>
              </a:rPr>
              <a:t>Some </a:t>
            </a:r>
            <a:r>
              <a:rPr kumimoji="0" lang="en-US" sz="2200" b="0" i="0" u="none" strike="noStrike" kern="0" cap="none" spc="0" normalizeH="0" baseline="0" noProof="0" dirty="0">
                <a:ln>
                  <a:noFill/>
                </a:ln>
                <a:solidFill>
                  <a:schemeClr val="tx1"/>
                </a:solidFill>
                <a:effectLst/>
                <a:uLnTx/>
                <a:uFillTx/>
                <a:latin typeface="+mj-lt"/>
                <a:ea typeface="Arial"/>
                <a:cs typeface="Arial"/>
                <a:sym typeface="Arial"/>
              </a:rPr>
              <a:t>Tools for Addressing Risks and Challenges of AI</a:t>
            </a:r>
            <a:r>
              <a:rPr lang="en-US" sz="2200" b="0" dirty="0">
                <a:solidFill>
                  <a:schemeClr val="tx1"/>
                </a:solidFill>
                <a:latin typeface="+mj-lt"/>
                <a:ea typeface="Arial"/>
              </a:rPr>
              <a:t> </a:t>
            </a:r>
            <a:endParaRPr kumimoji="0" lang="en-US" sz="2200" b="1" i="0" u="none" strike="noStrike" kern="0" cap="none" spc="0" normalizeH="0" baseline="0" noProof="0" dirty="0">
              <a:ln>
                <a:noFill/>
              </a:ln>
              <a:solidFill>
                <a:schemeClr val="tx1"/>
              </a:solidFill>
              <a:effectLst/>
              <a:uLnTx/>
              <a:uFillTx/>
              <a:latin typeface="Arial Black" panose="020B0604020202020204" pitchFamily="34" charset="0"/>
              <a:ea typeface="Open Sans"/>
              <a:cs typeface="Open Sans"/>
              <a:sym typeface="Open Sans"/>
            </a:endParaRPr>
          </a:p>
        </p:txBody>
      </p:sp>
      <p:sp>
        <p:nvSpPr>
          <p:cNvPr id="24" name="AI Ethics Frameworks" descr="AI ethics frameworks specific to disability">
            <a:extLst>
              <a:ext uri="{FF2B5EF4-FFF2-40B4-BE49-F238E27FC236}">
                <a16:creationId xmlns:a16="http://schemas.microsoft.com/office/drawing/2014/main" id="{5B94F9BF-CCE7-1E45-B3A3-F989FD1305FE}"/>
              </a:ext>
            </a:extLst>
          </p:cNvPr>
          <p:cNvSpPr txBox="1"/>
          <p:nvPr/>
        </p:nvSpPr>
        <p:spPr>
          <a:xfrm>
            <a:off x="496592" y="1561651"/>
            <a:ext cx="1064567" cy="89635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ea typeface="Source Sans Pro" panose="020B0503030403020204" pitchFamily="34" charset="0"/>
              </a:rPr>
              <a:t>AI ethics frameworks</a:t>
            </a:r>
            <a:r>
              <a:rPr lang="en-AU" sz="1200" b="1" kern="1200" dirty="0">
                <a:solidFill>
                  <a:schemeClr val="tx1"/>
                </a:solidFill>
                <a:ea typeface="Source Sans Pro" panose="020B0503030403020204" pitchFamily="34" charset="0"/>
              </a:rPr>
              <a:t> specific to disability</a:t>
            </a:r>
            <a:endParaRPr lang="en-US" sz="1200" b="1" kern="1200" dirty="0">
              <a:solidFill>
                <a:schemeClr val="tx1"/>
              </a:solidFill>
              <a:ea typeface="Source Sans Pro" panose="020B0503030403020204" pitchFamily="34" charset="0"/>
            </a:endParaRPr>
          </a:p>
        </p:txBody>
      </p:sp>
      <p:sp>
        <p:nvSpPr>
          <p:cNvPr id="12" name="TextBox 11">
            <a:extLst>
              <a:ext uri="{FF2B5EF4-FFF2-40B4-BE49-F238E27FC236}">
                <a16:creationId xmlns:a16="http://schemas.microsoft.com/office/drawing/2014/main" id="{662F3597-DC3C-455E-9449-082B0E4F230E}"/>
              </a:ext>
            </a:extLst>
          </p:cNvPr>
          <p:cNvSpPr txBox="1"/>
          <p:nvPr/>
        </p:nvSpPr>
        <p:spPr>
          <a:xfrm>
            <a:off x="232833" y="3214775"/>
            <a:ext cx="1568599" cy="1169551"/>
          </a:xfrm>
          <a:prstGeom prst="rect">
            <a:avLst/>
          </a:prstGeom>
          <a:noFill/>
        </p:spPr>
        <p:txBody>
          <a:bodyPr wrap="square">
            <a:spAutoFit/>
          </a:bodyPr>
          <a:lstStyle/>
          <a:p>
            <a:pPr algn="ctr"/>
            <a:r>
              <a:rPr lang="en-AU" sz="1000" i="1" dirty="0">
                <a:solidFill>
                  <a:srgbClr val="000000"/>
                </a:solidFill>
                <a:effectLst/>
                <a:latin typeface="Calibri" panose="020F0502020204030204" pitchFamily="34" charset="0"/>
              </a:rPr>
              <a:t>e</a:t>
            </a:r>
            <a:r>
              <a:rPr lang="en-AU" sz="1000" i="1" dirty="0">
                <a:latin typeface="Arial" panose="020B0604020202020204" pitchFamily="34" charset="0"/>
                <a:cs typeface="Arial" panose="020B0604020202020204" pitchFamily="34" charset="0"/>
              </a:rPr>
              <a:t>.g., Framework for Artificial Intelligence-enabled Assistive Technology as Supports under the National Disability Insurance Scheme [13]</a:t>
            </a:r>
          </a:p>
        </p:txBody>
      </p:sp>
      <p:sp>
        <p:nvSpPr>
          <p:cNvPr id="26" name="RAIS Principles" descr="R(AI)S principles – everyone’s responsibility&#10;">
            <a:extLst>
              <a:ext uri="{FF2B5EF4-FFF2-40B4-BE49-F238E27FC236}">
                <a16:creationId xmlns:a16="http://schemas.microsoft.com/office/drawing/2014/main" id="{9410865E-7DD1-614F-9319-40A3E296E53C}"/>
              </a:ext>
            </a:extLst>
          </p:cNvPr>
          <p:cNvSpPr txBox="1"/>
          <p:nvPr/>
        </p:nvSpPr>
        <p:spPr>
          <a:xfrm>
            <a:off x="2143333" y="1546167"/>
            <a:ext cx="1071532" cy="89635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R(AI)S principles – everyone’s responsibility</a:t>
            </a:r>
          </a:p>
        </p:txBody>
      </p:sp>
      <p:sp>
        <p:nvSpPr>
          <p:cNvPr id="2" name="TextBox 1">
            <a:extLst>
              <a:ext uri="{FF2B5EF4-FFF2-40B4-BE49-F238E27FC236}">
                <a16:creationId xmlns:a16="http://schemas.microsoft.com/office/drawing/2014/main" id="{F09F031D-B3D6-EA0A-7C29-6CADCB132742}"/>
              </a:ext>
            </a:extLst>
          </p:cNvPr>
          <p:cNvSpPr txBox="1"/>
          <p:nvPr/>
        </p:nvSpPr>
        <p:spPr>
          <a:xfrm>
            <a:off x="1894799" y="3275093"/>
            <a:ext cx="1568599" cy="1077218"/>
          </a:xfrm>
          <a:prstGeom prst="rect">
            <a:avLst/>
          </a:prstGeom>
          <a:noFill/>
        </p:spPr>
        <p:txBody>
          <a:bodyPr wrap="square">
            <a:spAutoFit/>
          </a:bodyPr>
          <a:lstStyle/>
          <a:p>
            <a:pPr algn="ctr"/>
            <a:r>
              <a:rPr lang="en-AU" sz="1000" i="1" dirty="0">
                <a:latin typeface="Arial" panose="020B0604020202020204" pitchFamily="34" charset="0"/>
                <a:cs typeface="Arial" panose="020B0604020202020204" pitchFamily="34" charset="0"/>
              </a:rPr>
              <a:t>e.g., </a:t>
            </a:r>
            <a:r>
              <a:rPr lang="en-US" sz="1000" i="1" dirty="0">
                <a:latin typeface="Arial" panose="020B0604020202020204" pitchFamily="34" charset="0"/>
                <a:cs typeface="Arial" panose="020B0604020202020204" pitchFamily="34" charset="0"/>
              </a:rPr>
              <a:t>Accenture’s  R(AI)S Principles for </a:t>
            </a:r>
          </a:p>
          <a:p>
            <a:pPr algn="ctr"/>
            <a:r>
              <a:rPr lang="en-AU" sz="1000" i="1" dirty="0">
                <a:latin typeface="Arial" panose="020B0604020202020204" pitchFamily="34" charset="0"/>
                <a:cs typeface="Arial" panose="020B0604020202020204" pitchFamily="34" charset="0"/>
              </a:rPr>
              <a:t>academics, regulators/ policymakers, investors, and developers [8]</a:t>
            </a:r>
          </a:p>
          <a:p>
            <a:r>
              <a:rPr lang="en-US" sz="1400" dirty="0"/>
              <a:t> </a:t>
            </a:r>
            <a:endParaRPr lang="en-AU" sz="1000" i="1" dirty="0">
              <a:latin typeface="Arial" panose="020B0604020202020204" pitchFamily="34" charset="0"/>
              <a:cs typeface="Arial" panose="020B0604020202020204" pitchFamily="34" charset="0"/>
            </a:endParaRPr>
          </a:p>
        </p:txBody>
      </p:sp>
      <p:sp>
        <p:nvSpPr>
          <p:cNvPr id="28" name="AI Risk/Impact Assessment" descr="AI Risk/Impact assessment tools&#10;">
            <a:extLst>
              <a:ext uri="{FF2B5EF4-FFF2-40B4-BE49-F238E27FC236}">
                <a16:creationId xmlns:a16="http://schemas.microsoft.com/office/drawing/2014/main" id="{E024777E-D5F1-584F-A737-DF0D0F4CDEB9}"/>
              </a:ext>
            </a:extLst>
          </p:cNvPr>
          <p:cNvSpPr txBox="1"/>
          <p:nvPr/>
        </p:nvSpPr>
        <p:spPr>
          <a:xfrm>
            <a:off x="3814486" y="1548376"/>
            <a:ext cx="1016179" cy="89635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AI Risk/Impact assessment tools</a:t>
            </a:r>
          </a:p>
        </p:txBody>
      </p:sp>
      <p:sp>
        <p:nvSpPr>
          <p:cNvPr id="5" name="TextBox 4">
            <a:extLst>
              <a:ext uri="{FF2B5EF4-FFF2-40B4-BE49-F238E27FC236}">
                <a16:creationId xmlns:a16="http://schemas.microsoft.com/office/drawing/2014/main" id="{E8937D3C-56A0-334F-E5B9-5279967306FB}"/>
              </a:ext>
            </a:extLst>
          </p:cNvPr>
          <p:cNvSpPr txBox="1"/>
          <p:nvPr/>
        </p:nvSpPr>
        <p:spPr>
          <a:xfrm>
            <a:off x="3664422" y="3275093"/>
            <a:ext cx="1568599" cy="861774"/>
          </a:xfrm>
          <a:prstGeom prst="rect">
            <a:avLst/>
          </a:prstGeom>
          <a:noFill/>
        </p:spPr>
        <p:txBody>
          <a:bodyPr wrap="square">
            <a:spAutoFit/>
          </a:bodyPr>
          <a:lstStyle/>
          <a:p>
            <a:pPr algn="ctr"/>
            <a:r>
              <a:rPr lang="en-AU" sz="1000" i="1" dirty="0">
                <a:latin typeface="Arial" panose="020B0604020202020204" pitchFamily="34" charset="0"/>
                <a:cs typeface="Arial" panose="020B0604020202020204" pitchFamily="34" charset="0"/>
              </a:rPr>
              <a:t>e.g., Artificial intelligence</a:t>
            </a:r>
          </a:p>
          <a:p>
            <a:pPr algn="ctr"/>
            <a:r>
              <a:rPr lang="en-AU" sz="1000" i="1" dirty="0">
                <a:latin typeface="Arial" panose="020B0604020202020204" pitchFamily="34" charset="0"/>
                <a:cs typeface="Arial" panose="020B0604020202020204" pitchFamily="34" charset="0"/>
              </a:rPr>
              <a:t>assurance framework [11]</a:t>
            </a:r>
          </a:p>
          <a:p>
            <a:pPr algn="ctr"/>
            <a:r>
              <a:rPr lang="en-US" sz="1000" i="1" dirty="0">
                <a:latin typeface="Arial" panose="020B0604020202020204" pitchFamily="34" charset="0"/>
                <a:cs typeface="Arial" panose="020B0604020202020204" pitchFamily="34" charset="0"/>
              </a:rPr>
              <a:t> </a:t>
            </a:r>
            <a:endParaRPr lang="en-AU" sz="1000" i="1" dirty="0">
              <a:latin typeface="Arial" panose="020B0604020202020204" pitchFamily="34" charset="0"/>
              <a:cs typeface="Arial" panose="020B0604020202020204" pitchFamily="34" charset="0"/>
            </a:endParaRPr>
          </a:p>
        </p:txBody>
      </p:sp>
      <p:sp>
        <p:nvSpPr>
          <p:cNvPr id="30" name="Industry Standards" descr="Industry standards, guidelines, monitoring mechanisms">
            <a:extLst>
              <a:ext uri="{FF2B5EF4-FFF2-40B4-BE49-F238E27FC236}">
                <a16:creationId xmlns:a16="http://schemas.microsoft.com/office/drawing/2014/main" id="{96AC82D4-FDF4-714B-9DD3-EE1A8D64F2F1}"/>
              </a:ext>
              <a:ext uri="{C183D7F6-B498-43B3-948B-1728B52AA6E4}">
                <adec:decorative xmlns:adec="http://schemas.microsoft.com/office/drawing/2017/decorative" val="0"/>
              </a:ext>
            </a:extLst>
          </p:cNvPr>
          <p:cNvSpPr txBox="1"/>
          <p:nvPr/>
        </p:nvSpPr>
        <p:spPr>
          <a:xfrm>
            <a:off x="5542549" y="1543514"/>
            <a:ext cx="896583" cy="8963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000" b="1" kern="1200" dirty="0">
                <a:latin typeface="Arial" panose="020B0604020202020204" pitchFamily="34" charset="0"/>
                <a:ea typeface="Source Sans Pro" panose="020B0503030403020204" pitchFamily="34" charset="0"/>
              </a:rPr>
              <a:t>Industry standards, guidelines, monitoring mechanisms</a:t>
            </a:r>
            <a:endParaRPr lang="en-US" sz="1300" b="1" kern="1200" dirty="0">
              <a:latin typeface="Arial" panose="020B0604020202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A0E1AE5C-6721-2861-9CEE-C08895A30EB7}"/>
              </a:ext>
            </a:extLst>
          </p:cNvPr>
          <p:cNvSpPr txBox="1"/>
          <p:nvPr/>
        </p:nvSpPr>
        <p:spPr>
          <a:xfrm>
            <a:off x="5294004" y="3274249"/>
            <a:ext cx="1568599" cy="553998"/>
          </a:xfrm>
          <a:prstGeom prst="rect">
            <a:avLst/>
          </a:prstGeom>
          <a:noFill/>
        </p:spPr>
        <p:txBody>
          <a:bodyPr wrap="square">
            <a:spAutoFit/>
          </a:bodyPr>
          <a:lstStyle/>
          <a:p>
            <a:r>
              <a:rPr lang="en-AU" sz="1000" i="1" dirty="0">
                <a:latin typeface="Arial" panose="020B0604020202020204" pitchFamily="34" charset="0"/>
                <a:cs typeface="Arial" panose="020B0604020202020204" pitchFamily="34" charset="0"/>
              </a:rPr>
              <a:t>See: Data61’s Artificial Intelligence: Australia’s Ethics Framework [4]</a:t>
            </a:r>
          </a:p>
        </p:txBody>
      </p:sp>
      <p:sp>
        <p:nvSpPr>
          <p:cNvPr id="11" name="Funding and Resource Development" descr="Funding for resource and methodology development&#10;">
            <a:extLst>
              <a:ext uri="{FF2B5EF4-FFF2-40B4-BE49-F238E27FC236}">
                <a16:creationId xmlns:a16="http://schemas.microsoft.com/office/drawing/2014/main" id="{E056B733-5948-5263-0F1B-E4ECA2C4DF91}"/>
              </a:ext>
              <a:ext uri="{C183D7F6-B498-43B3-948B-1728B52AA6E4}">
                <adec:decorative xmlns:adec="http://schemas.microsoft.com/office/drawing/2017/decorative" val="0"/>
              </a:ext>
            </a:extLst>
          </p:cNvPr>
          <p:cNvSpPr txBox="1"/>
          <p:nvPr/>
        </p:nvSpPr>
        <p:spPr>
          <a:xfrm>
            <a:off x="7243961" y="1543514"/>
            <a:ext cx="896583" cy="89635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algn="ctr" defTabSz="533400">
              <a:lnSpc>
                <a:spcPct val="90000"/>
              </a:lnSpc>
              <a:spcBef>
                <a:spcPct val="0"/>
              </a:spcBef>
              <a:spcAft>
                <a:spcPct val="35000"/>
              </a:spcAft>
            </a:pPr>
            <a:r>
              <a:rPr lang="en-US" sz="1000" b="1" kern="1200" dirty="0">
                <a:latin typeface="Arial"/>
                <a:ea typeface="Source Sans Pro"/>
                <a:cs typeface="Arial"/>
              </a:rPr>
              <a:t>Need for funding for resource and methodology development</a:t>
            </a:r>
            <a:endParaRPr lang="en-US" sz="1300" b="1" kern="1200" dirty="0">
              <a:latin typeface="Arial"/>
              <a:ea typeface="Source Sans Pro"/>
              <a:cs typeface="Arial"/>
            </a:endParaRPr>
          </a:p>
        </p:txBody>
      </p:sp>
      <p:sp>
        <p:nvSpPr>
          <p:cNvPr id="14" name="TextBox 13">
            <a:extLst>
              <a:ext uri="{FF2B5EF4-FFF2-40B4-BE49-F238E27FC236}">
                <a16:creationId xmlns:a16="http://schemas.microsoft.com/office/drawing/2014/main" id="{ABDA8DA7-ADDB-8C65-225C-F6E9F51578B0}"/>
              </a:ext>
            </a:extLst>
          </p:cNvPr>
          <p:cNvSpPr txBox="1"/>
          <p:nvPr/>
        </p:nvSpPr>
        <p:spPr>
          <a:xfrm>
            <a:off x="6955970" y="3214775"/>
            <a:ext cx="1568599" cy="1015663"/>
          </a:xfrm>
          <a:prstGeom prst="rect">
            <a:avLst/>
          </a:prstGeom>
          <a:noFill/>
        </p:spPr>
        <p:txBody>
          <a:bodyPr wrap="square" lIns="91440" tIns="45720" rIns="91440" bIns="45720" anchor="t">
            <a:spAutoFit/>
          </a:bodyPr>
          <a:lstStyle/>
          <a:p>
            <a:pPr algn="ctr"/>
            <a:r>
              <a:rPr lang="en-AU" sz="1000" i="1" dirty="0"/>
              <a:t>See: Amin and Reid's The Effective and Ethical Development of Artificial Intelligence: An Opportunity to Improve Our Wellbeing [2]</a:t>
            </a:r>
          </a:p>
        </p:txBody>
      </p:sp>
      <p:cxnSp>
        <p:nvCxnSpPr>
          <p:cNvPr id="3" name="Straight Connector 2">
            <a:extLst>
              <a:ext uri="{FF2B5EF4-FFF2-40B4-BE49-F238E27FC236}">
                <a16:creationId xmlns:a16="http://schemas.microsoft.com/office/drawing/2014/main" id="{6CC702C9-657C-4D48-B242-270946E68122}"/>
              </a:ext>
              <a:ext uri="{C183D7F6-B498-43B3-948B-1728B52AA6E4}">
                <adec:decorative xmlns:adec="http://schemas.microsoft.com/office/drawing/2017/decorative" val="1"/>
              </a:ext>
            </a:extLst>
          </p:cNvPr>
          <p:cNvCxnSpPr>
            <a:cxnSpLocks/>
          </p:cNvCxnSpPr>
          <p:nvPr/>
        </p:nvCxnSpPr>
        <p:spPr>
          <a:xfrm>
            <a:off x="1017133" y="2622852"/>
            <a:ext cx="0" cy="384508"/>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3576106F-056A-A942-A1A1-0000BE3BA911}"/>
              </a:ext>
              <a:ext uri="{C183D7F6-B498-43B3-948B-1728B52AA6E4}">
                <adec:decorative xmlns:adec="http://schemas.microsoft.com/office/drawing/2017/decorative" val="1"/>
              </a:ext>
            </a:extLst>
          </p:cNvPr>
          <p:cNvCxnSpPr>
            <a:cxnSpLocks/>
          </p:cNvCxnSpPr>
          <p:nvPr/>
        </p:nvCxnSpPr>
        <p:spPr>
          <a:xfrm>
            <a:off x="2663053" y="2622852"/>
            <a:ext cx="0" cy="384508"/>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82AC30EE-CE30-AB4D-A7FC-8825BBBEE93E}"/>
              </a:ext>
              <a:ext uri="{C183D7F6-B498-43B3-948B-1728B52AA6E4}">
                <adec:decorative xmlns:adec="http://schemas.microsoft.com/office/drawing/2017/decorative" val="1"/>
              </a:ext>
            </a:extLst>
          </p:cNvPr>
          <p:cNvCxnSpPr>
            <a:cxnSpLocks/>
          </p:cNvCxnSpPr>
          <p:nvPr/>
        </p:nvCxnSpPr>
        <p:spPr>
          <a:xfrm>
            <a:off x="4339453" y="2622852"/>
            <a:ext cx="0" cy="384508"/>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72B6B914-2DCA-8B46-A613-9BF8730B8ADF}"/>
              </a:ext>
              <a:ext uri="{C183D7F6-B498-43B3-948B-1728B52AA6E4}">
                <adec:decorative xmlns:adec="http://schemas.microsoft.com/office/drawing/2017/decorative" val="1"/>
              </a:ext>
            </a:extLst>
          </p:cNvPr>
          <p:cNvCxnSpPr>
            <a:cxnSpLocks/>
          </p:cNvCxnSpPr>
          <p:nvPr/>
        </p:nvCxnSpPr>
        <p:spPr>
          <a:xfrm>
            <a:off x="6015853" y="2622852"/>
            <a:ext cx="0" cy="384508"/>
          </a:xfrm>
          <a:prstGeom prst="line">
            <a:avLst/>
          </a:prstGeom>
        </p:spPr>
        <p:style>
          <a:lnRef idx="1">
            <a:schemeClr val="accent2"/>
          </a:lnRef>
          <a:fillRef idx="0">
            <a:schemeClr val="accent2"/>
          </a:fillRef>
          <a:effectRef idx="0">
            <a:schemeClr val="accent2"/>
          </a:effectRef>
          <a:fontRef idx="minor">
            <a:schemeClr val="tx1"/>
          </a:fontRef>
        </p:style>
      </p:cxnSp>
      <p:pic>
        <p:nvPicPr>
          <p:cNvPr id="43" name="Picture 42">
            <a:extLst>
              <a:ext uri="{FF2B5EF4-FFF2-40B4-BE49-F238E27FC236}">
                <a16:creationId xmlns:a16="http://schemas.microsoft.com/office/drawing/2014/main" id="{3703FBEE-8383-7C46-8607-338F2008AD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83125" y="4262258"/>
            <a:ext cx="800765" cy="498889"/>
          </a:xfrm>
          <a:prstGeom prst="rect">
            <a:avLst/>
          </a:prstGeom>
        </p:spPr>
      </p:pic>
      <p:cxnSp>
        <p:nvCxnSpPr>
          <p:cNvPr id="13" name="Straight Connector 12">
            <a:extLst>
              <a:ext uri="{FF2B5EF4-FFF2-40B4-BE49-F238E27FC236}">
                <a16:creationId xmlns:a16="http://schemas.microsoft.com/office/drawing/2014/main" id="{A4DBA67A-9732-9647-93C1-8399543F287D}"/>
              </a:ext>
              <a:ext uri="{C183D7F6-B498-43B3-948B-1728B52AA6E4}">
                <adec:decorative xmlns:adec="http://schemas.microsoft.com/office/drawing/2017/decorative" val="1"/>
              </a:ext>
            </a:extLst>
          </p:cNvPr>
          <p:cNvCxnSpPr>
            <a:cxnSpLocks/>
          </p:cNvCxnSpPr>
          <p:nvPr/>
        </p:nvCxnSpPr>
        <p:spPr>
          <a:xfrm>
            <a:off x="7692252" y="2622852"/>
            <a:ext cx="0" cy="384508"/>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4748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6A4F4B-892A-7249-8399-DFE1305043C1}"/>
              </a:ext>
            </a:extLst>
          </p:cNvPr>
          <p:cNvSpPr>
            <a:spLocks noGrp="1"/>
          </p:cNvSpPr>
          <p:nvPr>
            <p:ph type="title"/>
          </p:nvPr>
        </p:nvSpPr>
        <p:spPr>
          <a:xfrm>
            <a:off x="381600" y="475200"/>
            <a:ext cx="5072995" cy="388400"/>
          </a:xfrm>
        </p:spPr>
        <p:txBody>
          <a:bodyPr lIns="91440" tIns="45720" rIns="91440" bIns="45720" anchor="t"/>
          <a:lstStyle/>
          <a:p>
            <a:r>
              <a:rPr lang="en-US" dirty="0">
                <a:latin typeface="Arial Black"/>
                <a:cs typeface="Arial"/>
              </a:rPr>
              <a:t>Inclusive Design Approaches</a:t>
            </a:r>
          </a:p>
        </p:txBody>
      </p:sp>
      <p:sp>
        <p:nvSpPr>
          <p:cNvPr id="3" name="TextBox 2">
            <a:extLst>
              <a:ext uri="{FF2B5EF4-FFF2-40B4-BE49-F238E27FC236}">
                <a16:creationId xmlns:a16="http://schemas.microsoft.com/office/drawing/2014/main" id="{2CD05AF9-3391-FA0D-F9E9-A945A8A0AA7D}"/>
              </a:ext>
            </a:extLst>
          </p:cNvPr>
          <p:cNvSpPr txBox="1"/>
          <p:nvPr/>
        </p:nvSpPr>
        <p:spPr>
          <a:xfrm>
            <a:off x="381600" y="1326427"/>
            <a:ext cx="4820240" cy="2145267"/>
          </a:xfrm>
          <a:prstGeom prst="rect">
            <a:avLst/>
          </a:prstGeom>
          <a:noFill/>
        </p:spPr>
        <p:txBody>
          <a:bodyPr wrap="square" rtlCol="0">
            <a:spAutoFit/>
          </a:bodyPr>
          <a:lstStyle/>
          <a:p>
            <a:pPr marL="0" indent="0">
              <a:lnSpc>
                <a:spcPct val="113000"/>
              </a:lnSpc>
              <a:spcAft>
                <a:spcPts val="500"/>
              </a:spcAft>
              <a:buSzTx/>
              <a:buNone/>
              <a:defRPr sz="4500"/>
            </a:pPr>
            <a:r>
              <a:rPr lang="en-AU" sz="1600" dirty="0"/>
              <a:t>Inclusive design is design that considers the full range of human diversity with respect to </a:t>
            </a:r>
            <a:r>
              <a:rPr lang="en-AU" sz="1600" b="1" dirty="0"/>
              <a:t>ability</a:t>
            </a:r>
            <a:r>
              <a:rPr lang="en-AU" sz="1600" dirty="0"/>
              <a:t>, </a:t>
            </a:r>
            <a:r>
              <a:rPr lang="en-AU" sz="1600" b="1" dirty="0"/>
              <a:t>language</a:t>
            </a:r>
            <a:r>
              <a:rPr lang="en-AU" sz="1600" dirty="0"/>
              <a:t>, </a:t>
            </a:r>
            <a:r>
              <a:rPr lang="en-AU" sz="1600" b="1" dirty="0"/>
              <a:t>culture</a:t>
            </a:r>
            <a:r>
              <a:rPr lang="en-AU" sz="1600" dirty="0"/>
              <a:t>, </a:t>
            </a:r>
            <a:r>
              <a:rPr lang="en-AU" sz="1600" b="1" dirty="0"/>
              <a:t>gender</a:t>
            </a:r>
            <a:r>
              <a:rPr lang="en-AU" sz="1600" dirty="0"/>
              <a:t>, </a:t>
            </a:r>
            <a:r>
              <a:rPr lang="en-AU" sz="1600" b="1" dirty="0"/>
              <a:t>age</a:t>
            </a:r>
            <a:r>
              <a:rPr lang="en-AU" sz="1600" dirty="0"/>
              <a:t> and </a:t>
            </a:r>
            <a:r>
              <a:rPr lang="en-AU" sz="1600" b="1" dirty="0"/>
              <a:t>all other forms of human difference</a:t>
            </a:r>
            <a:r>
              <a:rPr lang="en-AU" sz="1600" dirty="0"/>
              <a:t>.</a:t>
            </a:r>
          </a:p>
          <a:p>
            <a:pPr marL="0" indent="0">
              <a:lnSpc>
                <a:spcPct val="113000"/>
              </a:lnSpc>
              <a:spcAft>
                <a:spcPts val="500"/>
              </a:spcAft>
              <a:buSzTx/>
              <a:buNone/>
              <a:defRPr sz="4500"/>
            </a:pPr>
            <a:endParaRPr lang="en-AU" sz="1600" dirty="0"/>
          </a:p>
          <a:p>
            <a:pPr marL="0" indent="0">
              <a:lnSpc>
                <a:spcPct val="113000"/>
              </a:lnSpc>
              <a:spcAft>
                <a:spcPts val="500"/>
              </a:spcAft>
              <a:buSzTx/>
              <a:buNone/>
              <a:defRPr sz="4500"/>
            </a:pPr>
            <a:r>
              <a:rPr lang="en-AU" sz="1600" dirty="0"/>
              <a:t>Designing inclusively results in better experiences for everyone.</a:t>
            </a:r>
          </a:p>
        </p:txBody>
      </p:sp>
      <p:sp>
        <p:nvSpPr>
          <p:cNvPr id="7" name="TextBox 6">
            <a:extLst>
              <a:ext uri="{FF2B5EF4-FFF2-40B4-BE49-F238E27FC236}">
                <a16:creationId xmlns:a16="http://schemas.microsoft.com/office/drawing/2014/main" id="{9CA0EA2F-5351-C8A6-BB45-CDB7D6E47182}"/>
              </a:ext>
            </a:extLst>
          </p:cNvPr>
          <p:cNvSpPr txBox="1"/>
          <p:nvPr/>
        </p:nvSpPr>
        <p:spPr>
          <a:xfrm>
            <a:off x="5971010" y="835458"/>
            <a:ext cx="2696546" cy="3196773"/>
          </a:xfrm>
          <a:prstGeom prst="rect">
            <a:avLst/>
          </a:prstGeom>
          <a:noFill/>
        </p:spPr>
        <p:txBody>
          <a:bodyPr wrap="square" rtlCol="0">
            <a:spAutoFit/>
          </a:bodyPr>
          <a:lstStyle/>
          <a:p>
            <a:pPr algn="ctr">
              <a:lnSpc>
                <a:spcPct val="113000"/>
              </a:lnSpc>
              <a:spcAft>
                <a:spcPts val="600"/>
              </a:spcAft>
            </a:pPr>
            <a:r>
              <a:rPr lang="en-AU" sz="1800" dirty="0"/>
              <a:t>Recognise diversity and uniqueness</a:t>
            </a:r>
          </a:p>
          <a:p>
            <a:pPr algn="ctr">
              <a:lnSpc>
                <a:spcPct val="113000"/>
              </a:lnSpc>
              <a:spcAft>
                <a:spcPts val="600"/>
              </a:spcAft>
            </a:pPr>
            <a:endParaRPr lang="en-AU" sz="1800" dirty="0"/>
          </a:p>
          <a:p>
            <a:pPr algn="ctr">
              <a:lnSpc>
                <a:spcPct val="113000"/>
              </a:lnSpc>
              <a:spcAft>
                <a:spcPts val="600"/>
              </a:spcAft>
            </a:pPr>
            <a:r>
              <a:rPr lang="en-AU" sz="1800" dirty="0"/>
              <a:t> Inclusive processes and tools</a:t>
            </a:r>
          </a:p>
          <a:p>
            <a:pPr algn="ctr">
              <a:lnSpc>
                <a:spcPct val="113000"/>
              </a:lnSpc>
              <a:spcAft>
                <a:spcPts val="600"/>
              </a:spcAft>
            </a:pPr>
            <a:endParaRPr lang="en-AU" sz="1800" dirty="0"/>
          </a:p>
          <a:p>
            <a:pPr algn="ctr">
              <a:lnSpc>
                <a:spcPct val="113000"/>
              </a:lnSpc>
              <a:spcAft>
                <a:spcPts val="600"/>
              </a:spcAft>
            </a:pPr>
            <a:r>
              <a:rPr lang="en-AU" sz="1800" dirty="0"/>
              <a:t>Broader beneficial impact </a:t>
            </a:r>
          </a:p>
          <a:p>
            <a:endParaRPr lang="en-AU" dirty="0"/>
          </a:p>
        </p:txBody>
      </p:sp>
    </p:spTree>
    <p:extLst>
      <p:ext uri="{BB962C8B-B14F-4D97-AF65-F5344CB8AC3E}">
        <p14:creationId xmlns:p14="http://schemas.microsoft.com/office/powerpoint/2010/main" val="3065361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A7C2-1362-A543-942B-57146A78023E}"/>
              </a:ext>
            </a:extLst>
          </p:cNvPr>
          <p:cNvSpPr>
            <a:spLocks noGrp="1"/>
          </p:cNvSpPr>
          <p:nvPr>
            <p:ph type="title"/>
          </p:nvPr>
        </p:nvSpPr>
        <p:spPr/>
        <p:txBody>
          <a:bodyPr/>
          <a:lstStyle/>
          <a:p>
            <a:r>
              <a:rPr lang="en-US" dirty="0"/>
              <a:t>Thank you!</a:t>
            </a:r>
          </a:p>
        </p:txBody>
      </p:sp>
      <p:sp>
        <p:nvSpPr>
          <p:cNvPr id="4" name="TextBox 3">
            <a:extLst>
              <a:ext uri="{FF2B5EF4-FFF2-40B4-BE49-F238E27FC236}">
                <a16:creationId xmlns:a16="http://schemas.microsoft.com/office/drawing/2014/main" id="{784B78AF-354E-DADC-0F59-57EB19E823A2}"/>
              </a:ext>
            </a:extLst>
          </p:cNvPr>
          <p:cNvSpPr txBox="1"/>
          <p:nvPr/>
        </p:nvSpPr>
        <p:spPr>
          <a:xfrm>
            <a:off x="381599" y="1246187"/>
            <a:ext cx="3797560" cy="2246769"/>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Jack Tyrrell</a:t>
            </a:r>
            <a:br>
              <a:rPr lang="en-US" b="1"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Client Relationship Manager</a:t>
            </a:r>
          </a:p>
          <a:p>
            <a:r>
              <a:rPr lang="en-US" dirty="0">
                <a:solidFill>
                  <a:schemeClr val="bg1"/>
                </a:solidFill>
                <a:latin typeface="Arial" panose="020B0604020202020204" pitchFamily="34" charset="0"/>
                <a:cs typeface="Arial" panose="020B0604020202020204" pitchFamily="34" charset="0"/>
              </a:rPr>
              <a:t>Mobile: 0411 827 419 </a:t>
            </a:r>
          </a:p>
          <a:p>
            <a:r>
              <a:rPr lang="en-US" dirty="0">
                <a:solidFill>
                  <a:schemeClr val="bg1"/>
                </a:solidFill>
                <a:latin typeface="Arial" panose="020B0604020202020204" pitchFamily="34" charset="0"/>
                <a:cs typeface="Arial" panose="020B0604020202020204" pitchFamily="34" charset="0"/>
              </a:rPr>
              <a:t>Email: jack.tyrrell@cfid.org.au</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Jennyfer Lawrence Taylor</a:t>
            </a:r>
            <a:br>
              <a:rPr lang="en-US" b="1"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Senior UX Designer/Researcher</a:t>
            </a:r>
          </a:p>
          <a:p>
            <a:r>
              <a:rPr lang="en-US" dirty="0">
                <a:solidFill>
                  <a:schemeClr val="bg1"/>
                </a:solidFill>
                <a:latin typeface="Arial" panose="020B0604020202020204" pitchFamily="34" charset="0"/>
                <a:cs typeface="Arial" panose="020B0604020202020204" pitchFamily="34" charset="0"/>
              </a:rPr>
              <a:t>Mobile: 0413 000 748</a:t>
            </a:r>
          </a:p>
          <a:p>
            <a:r>
              <a:rPr lang="en-US" dirty="0">
                <a:solidFill>
                  <a:schemeClr val="bg1"/>
                </a:solidFill>
                <a:latin typeface="Arial" panose="020B0604020202020204" pitchFamily="34" charset="0"/>
                <a:cs typeface="Arial" panose="020B0604020202020204" pitchFamily="34" charset="0"/>
              </a:rPr>
              <a:t>Email: jennyfer.taylor@cfid.org.au</a:t>
            </a:r>
          </a:p>
        </p:txBody>
      </p:sp>
    </p:spTree>
    <p:extLst>
      <p:ext uri="{BB962C8B-B14F-4D97-AF65-F5344CB8AC3E}">
        <p14:creationId xmlns:p14="http://schemas.microsoft.com/office/powerpoint/2010/main" val="1902135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73E8-D7A5-B845-B2EC-529D742E2C27}"/>
              </a:ext>
            </a:extLst>
          </p:cNvPr>
          <p:cNvSpPr>
            <a:spLocks noGrp="1"/>
          </p:cNvSpPr>
          <p:nvPr>
            <p:ph type="title"/>
          </p:nvPr>
        </p:nvSpPr>
        <p:spPr>
          <a:xfrm>
            <a:off x="381600" y="475200"/>
            <a:ext cx="7879805" cy="388400"/>
          </a:xfrm>
        </p:spPr>
        <p:txBody>
          <a:bodyPr/>
          <a:lstStyle/>
          <a:p>
            <a:r>
              <a:rPr lang="en-US" dirty="0"/>
              <a:t>References</a:t>
            </a:r>
          </a:p>
        </p:txBody>
      </p:sp>
      <p:sp>
        <p:nvSpPr>
          <p:cNvPr id="3" name="Text Placeholder 12">
            <a:extLst>
              <a:ext uri="{FF2B5EF4-FFF2-40B4-BE49-F238E27FC236}">
                <a16:creationId xmlns:a16="http://schemas.microsoft.com/office/drawing/2014/main" id="{CDD7C7AC-1A8B-C67B-89AC-320945E38636}"/>
              </a:ext>
            </a:extLst>
          </p:cNvPr>
          <p:cNvSpPr txBox="1">
            <a:spLocks/>
          </p:cNvSpPr>
          <p:nvPr/>
        </p:nvSpPr>
        <p:spPr>
          <a:xfrm>
            <a:off x="458587" y="956929"/>
            <a:ext cx="7303180" cy="3859619"/>
          </a:xfrm>
          <a:prstGeom prst="rect">
            <a:avLst/>
          </a:prstGeom>
        </p:spPr>
        <p:txBody>
          <a:bodyPr/>
          <a:lstStyle>
            <a:defPPr marR="0" lvl="0" algn="l" rtl="0">
              <a:lnSpc>
                <a:spcPct val="100000"/>
              </a:lnSpc>
              <a:spcBef>
                <a:spcPts val="0"/>
              </a:spcBef>
              <a:spcAft>
                <a:spcPts val="0"/>
              </a:spcAft>
            </a:defPPr>
            <a:lvl1pPr marR="0" lvl="0" algn="l" rtl="0" eaLnBrk="1" hangingPunct="1">
              <a:lnSpc>
                <a:spcPct val="114000"/>
              </a:lnSpc>
              <a:spcBef>
                <a:spcPts val="0"/>
              </a:spcBef>
              <a:spcAft>
                <a:spcPts val="500"/>
              </a:spcAft>
              <a:buClr>
                <a:srgbClr val="000000"/>
              </a:buClr>
              <a:buFont typeface="Arial"/>
              <a:defRPr sz="1100" b="0" i="0" u="none" strike="noStrike" cap="none" spc="20" baseline="0">
                <a:solidFill>
                  <a:srgbClr val="000000"/>
                </a:solidFill>
                <a:latin typeface="Arial" panose="020B0604020202020204" pitchFamily="34" charset="0"/>
                <a:ea typeface="FS Me Pro" panose="02000506040000020004" pitchFamily="2" charset="0"/>
                <a:cs typeface="Arial" panose="020B0604020202020204" pitchFamily="34" charset="0"/>
                <a:sym typeface="Arial"/>
              </a:defRPr>
            </a:lvl1pPr>
            <a:lvl2pPr marR="0" lvl="1" algn="l" rtl="0" eaLnBrk="1" hangingPunct="1">
              <a:lnSpc>
                <a:spcPct val="114000"/>
              </a:lnSpc>
              <a:spcBef>
                <a:spcPts val="0"/>
              </a:spcBef>
              <a:spcAft>
                <a:spcPts val="400"/>
              </a:spcAft>
              <a:buClr>
                <a:srgbClr val="000000"/>
              </a:buClr>
              <a:buFont typeface="Arial"/>
              <a:defRPr sz="1000" b="0" i="0" u="none" strike="noStrike" cap="none" spc="20" baseline="0">
                <a:solidFill>
                  <a:srgbClr val="000000"/>
                </a:solidFill>
                <a:latin typeface="Arial" panose="020B0604020202020204" pitchFamily="34" charset="0"/>
                <a:ea typeface="Arial"/>
                <a:cs typeface="Arial" panose="020B0604020202020204" pitchFamily="34" charset="0"/>
                <a:sym typeface="Arial"/>
              </a:defRPr>
            </a:lvl2pPr>
            <a:lvl3pPr marR="0" lvl="2" algn="l" rtl="0" eaLnBrk="1" hangingPunct="1">
              <a:lnSpc>
                <a:spcPct val="114000"/>
              </a:lnSpc>
              <a:spcBef>
                <a:spcPts val="0"/>
              </a:spcBef>
              <a:spcAft>
                <a:spcPts val="300"/>
              </a:spcAft>
              <a:buClr>
                <a:srgbClr val="000000"/>
              </a:buClr>
              <a:buFont typeface="Arial"/>
              <a:defRPr sz="900" b="0" i="0" u="none" strike="noStrike" cap="none" spc="20" baseline="0">
                <a:solidFill>
                  <a:srgbClr val="000000"/>
                </a:solidFill>
                <a:latin typeface="Arial" panose="020B0604020202020204" pitchFamily="34" charset="0"/>
                <a:ea typeface="Arial"/>
                <a:cs typeface="Arial" panose="020B0604020202020204" pitchFamily="34" charset="0"/>
                <a:sym typeface="Arial"/>
              </a:defRPr>
            </a:lvl3pPr>
            <a:lvl4pPr marR="0" lvl="3" algn="l" rtl="0" eaLnBrk="1" hangingPunct="1">
              <a:lnSpc>
                <a:spcPct val="114000"/>
              </a:lnSpc>
              <a:spcBef>
                <a:spcPts val="0"/>
              </a:spcBef>
              <a:spcAft>
                <a:spcPts val="300"/>
              </a:spcAft>
              <a:buClr>
                <a:srgbClr val="000000"/>
              </a:buClr>
              <a:buFont typeface="Arial"/>
              <a:defRPr sz="800" b="0" i="0" u="none" strike="noStrike" cap="none">
                <a:solidFill>
                  <a:srgbClr val="000000"/>
                </a:solidFill>
                <a:latin typeface="FS Me Pro" panose="02000506040000020004" pitchFamily="2"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S Me Pro" panose="02000506040000020004" pitchFamily="2"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sz="1200" dirty="0"/>
              <a:t>[1] Alexiou, G. (n.d.) How ai is being used to help blind students ‘visualize’ graphs and charts. Forbes. Retrieved 21 April 2023, from </a:t>
            </a:r>
            <a:r>
              <a:rPr lang="en-AU" sz="1200" dirty="0">
                <a:hlinkClick r:id="rId3"/>
              </a:rPr>
              <a:t>https://www.forbes.com/sites/gusalexiou/2022/07/27/how-ai-is-being-used-to-help-blind-students-visualize-graphs-and-charts/</a:t>
            </a:r>
            <a:r>
              <a:rPr lang="en-AU" sz="1200" dirty="0"/>
              <a:t> </a:t>
            </a:r>
          </a:p>
          <a:p>
            <a:r>
              <a:rPr lang="en-AU" sz="1200" dirty="0"/>
              <a:t>[2] Amin M, Reid G (2018) Inclusive Design. Input paper for the Horizon Scanning Project “The Effective and Ethical Development of Artificial Intelligence: An Opportunity to Improve Our Wellbeing” on behalf of the Australian Council of Learned Academies, www.acola.org. </a:t>
            </a:r>
          </a:p>
          <a:p>
            <a:r>
              <a:rPr lang="en-AU" sz="1200" dirty="0"/>
              <a:t>[3] Australian Government Department of Industry, Science, Energy, and Resources (2021) </a:t>
            </a:r>
            <a:r>
              <a:rPr lang="en-AU" sz="1200" i="1" dirty="0"/>
              <a:t>Australia’s AI Action Plan</a:t>
            </a:r>
            <a:r>
              <a:rPr lang="en-AU" sz="1200" dirty="0"/>
              <a:t>. Commonwealth of Australia</a:t>
            </a:r>
            <a:r>
              <a:rPr lang="en-AU" sz="1200" i="1" dirty="0"/>
              <a:t>.</a:t>
            </a:r>
          </a:p>
          <a:p>
            <a:r>
              <a:rPr lang="en-AU" sz="1200" dirty="0"/>
              <a:t>[4] Dawson D and Schleiger E, Horton J, McLaughlin J, Robinson C, Quezada G, Scowcroft J, and Hajkowicz S (2019) Artificial Intelligence: Australia’s Ethics Framework. Data61 CSIRO, Australia. </a:t>
            </a:r>
            <a:endParaRPr lang="en-AU" sz="1200" i="1" dirty="0"/>
          </a:p>
          <a:p>
            <a:r>
              <a:rPr lang="en-AU" sz="1200" dirty="0"/>
              <a:t>[5] DiBenedetto, C. (2023, March 22) Be My Eyes meets GPT-4: Is AI the next frontier in accessibility? Mashable. </a:t>
            </a:r>
            <a:r>
              <a:rPr lang="en-AU" sz="1200" dirty="0">
                <a:hlinkClick r:id="rId4"/>
              </a:rPr>
              <a:t>https://mashable.com/article/chatgpt-openai-be-my-eyes-accessibility</a:t>
            </a:r>
            <a:endParaRPr lang="en-AU" sz="1200" i="1" dirty="0"/>
          </a:p>
          <a:p>
            <a:r>
              <a:rPr lang="en-AU" sz="1200" dirty="0">
                <a:solidFill>
                  <a:srgbClr val="211D1E"/>
                </a:solidFill>
                <a:effectLst/>
                <a:latin typeface="Helvetica" pitchFamily="2" charset="0"/>
              </a:rPr>
              <a:t>[6] Hajkowicz SA, Karimi S, Wark T, Chen C, Evans M, Rens N, Dawson D, Charlton A, Brennan T, Moffatt C, Srikumar S, Tong KJ (2019) </a:t>
            </a:r>
            <a:r>
              <a:rPr lang="en-AU" sz="1200" i="1" dirty="0">
                <a:solidFill>
                  <a:srgbClr val="211D1E"/>
                </a:solidFill>
                <a:effectLst/>
                <a:latin typeface="Helvetica" pitchFamily="2" charset="0"/>
              </a:rPr>
              <a:t>Artificial intelligence: Solving problems, growing the economy and improving our quality of life</a:t>
            </a:r>
            <a:r>
              <a:rPr lang="en-AU" sz="1200" dirty="0">
                <a:solidFill>
                  <a:srgbClr val="211D1E"/>
                </a:solidFill>
                <a:effectLst/>
                <a:latin typeface="Helvetica" pitchFamily="2" charset="0"/>
              </a:rPr>
              <a:t>. CSIRO Data61, Australia.</a:t>
            </a:r>
          </a:p>
        </p:txBody>
      </p:sp>
    </p:spTree>
    <p:extLst>
      <p:ext uri="{BB962C8B-B14F-4D97-AF65-F5344CB8AC3E}">
        <p14:creationId xmlns:p14="http://schemas.microsoft.com/office/powerpoint/2010/main" val="488277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73E8-D7A5-B845-B2EC-529D742E2C27}"/>
              </a:ext>
            </a:extLst>
          </p:cNvPr>
          <p:cNvSpPr>
            <a:spLocks noGrp="1"/>
          </p:cNvSpPr>
          <p:nvPr>
            <p:ph type="title"/>
          </p:nvPr>
        </p:nvSpPr>
        <p:spPr>
          <a:xfrm>
            <a:off x="381600" y="475200"/>
            <a:ext cx="7879805" cy="388400"/>
          </a:xfrm>
        </p:spPr>
        <p:txBody>
          <a:bodyPr/>
          <a:lstStyle/>
          <a:p>
            <a:r>
              <a:rPr lang="en-US" dirty="0"/>
              <a:t>References (continued 1)</a:t>
            </a:r>
          </a:p>
        </p:txBody>
      </p:sp>
      <p:sp>
        <p:nvSpPr>
          <p:cNvPr id="3" name="Text Placeholder 12">
            <a:extLst>
              <a:ext uri="{FF2B5EF4-FFF2-40B4-BE49-F238E27FC236}">
                <a16:creationId xmlns:a16="http://schemas.microsoft.com/office/drawing/2014/main" id="{CDD7C7AC-1A8B-C67B-89AC-320945E38636}"/>
              </a:ext>
            </a:extLst>
          </p:cNvPr>
          <p:cNvSpPr txBox="1">
            <a:spLocks/>
          </p:cNvSpPr>
          <p:nvPr/>
        </p:nvSpPr>
        <p:spPr>
          <a:xfrm>
            <a:off x="458587" y="956929"/>
            <a:ext cx="7303180" cy="3859619"/>
          </a:xfrm>
          <a:prstGeom prst="rect">
            <a:avLst/>
          </a:prstGeom>
        </p:spPr>
        <p:txBody>
          <a:bodyPr/>
          <a:lstStyle>
            <a:defPPr marR="0" lvl="0" algn="l" rtl="0">
              <a:lnSpc>
                <a:spcPct val="100000"/>
              </a:lnSpc>
              <a:spcBef>
                <a:spcPts val="0"/>
              </a:spcBef>
              <a:spcAft>
                <a:spcPts val="0"/>
              </a:spcAft>
            </a:defPPr>
            <a:lvl1pPr marR="0" lvl="0" algn="l" rtl="0" eaLnBrk="1" hangingPunct="1">
              <a:lnSpc>
                <a:spcPct val="114000"/>
              </a:lnSpc>
              <a:spcBef>
                <a:spcPts val="0"/>
              </a:spcBef>
              <a:spcAft>
                <a:spcPts val="500"/>
              </a:spcAft>
              <a:buClr>
                <a:srgbClr val="000000"/>
              </a:buClr>
              <a:buFont typeface="Arial"/>
              <a:defRPr sz="1100" b="0" i="0" u="none" strike="noStrike" cap="none" spc="20" baseline="0">
                <a:solidFill>
                  <a:srgbClr val="000000"/>
                </a:solidFill>
                <a:latin typeface="Arial" panose="020B0604020202020204" pitchFamily="34" charset="0"/>
                <a:ea typeface="FS Me Pro" panose="02000506040000020004" pitchFamily="2" charset="0"/>
                <a:cs typeface="Arial" panose="020B0604020202020204" pitchFamily="34" charset="0"/>
                <a:sym typeface="Arial"/>
              </a:defRPr>
            </a:lvl1pPr>
            <a:lvl2pPr marR="0" lvl="1" algn="l" rtl="0" eaLnBrk="1" hangingPunct="1">
              <a:lnSpc>
                <a:spcPct val="114000"/>
              </a:lnSpc>
              <a:spcBef>
                <a:spcPts val="0"/>
              </a:spcBef>
              <a:spcAft>
                <a:spcPts val="400"/>
              </a:spcAft>
              <a:buClr>
                <a:srgbClr val="000000"/>
              </a:buClr>
              <a:buFont typeface="Arial"/>
              <a:defRPr sz="1000" b="0" i="0" u="none" strike="noStrike" cap="none" spc="20" baseline="0">
                <a:solidFill>
                  <a:srgbClr val="000000"/>
                </a:solidFill>
                <a:latin typeface="Arial" panose="020B0604020202020204" pitchFamily="34" charset="0"/>
                <a:ea typeface="Arial"/>
                <a:cs typeface="Arial" panose="020B0604020202020204" pitchFamily="34" charset="0"/>
                <a:sym typeface="Arial"/>
              </a:defRPr>
            </a:lvl2pPr>
            <a:lvl3pPr marR="0" lvl="2" algn="l" rtl="0" eaLnBrk="1" hangingPunct="1">
              <a:lnSpc>
                <a:spcPct val="114000"/>
              </a:lnSpc>
              <a:spcBef>
                <a:spcPts val="0"/>
              </a:spcBef>
              <a:spcAft>
                <a:spcPts val="300"/>
              </a:spcAft>
              <a:buClr>
                <a:srgbClr val="000000"/>
              </a:buClr>
              <a:buFont typeface="Arial"/>
              <a:defRPr sz="900" b="0" i="0" u="none" strike="noStrike" cap="none" spc="20" baseline="0">
                <a:solidFill>
                  <a:srgbClr val="000000"/>
                </a:solidFill>
                <a:latin typeface="Arial" panose="020B0604020202020204" pitchFamily="34" charset="0"/>
                <a:ea typeface="Arial"/>
                <a:cs typeface="Arial" panose="020B0604020202020204" pitchFamily="34" charset="0"/>
                <a:sym typeface="Arial"/>
              </a:defRPr>
            </a:lvl3pPr>
            <a:lvl4pPr marR="0" lvl="3" algn="l" rtl="0" eaLnBrk="1" hangingPunct="1">
              <a:lnSpc>
                <a:spcPct val="114000"/>
              </a:lnSpc>
              <a:spcBef>
                <a:spcPts val="0"/>
              </a:spcBef>
              <a:spcAft>
                <a:spcPts val="300"/>
              </a:spcAft>
              <a:buClr>
                <a:srgbClr val="000000"/>
              </a:buClr>
              <a:buFont typeface="Arial"/>
              <a:defRPr sz="800" b="0" i="0" u="none" strike="noStrike" cap="none">
                <a:solidFill>
                  <a:srgbClr val="000000"/>
                </a:solidFill>
                <a:latin typeface="FS Me Pro" panose="02000506040000020004" pitchFamily="2"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S Me Pro" panose="02000506040000020004" pitchFamily="2"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sz="1200" dirty="0">
                <a:solidFill>
                  <a:srgbClr val="211D1E"/>
                </a:solidFill>
                <a:effectLst/>
                <a:latin typeface="Helvetica" pitchFamily="2" charset="0"/>
              </a:rPr>
              <a:t>[7] Hemsley, B., Power, E., &amp; Given, F. (2023, January 19) Will AI tech like ChatGPT improve inclusion for people with communication disability? The Conversation. </a:t>
            </a:r>
            <a:r>
              <a:rPr lang="en-AU" sz="1200" dirty="0">
                <a:solidFill>
                  <a:srgbClr val="211D1E"/>
                </a:solidFill>
                <a:effectLst/>
                <a:latin typeface="Helvetica" pitchFamily="2" charset="0"/>
                <a:hlinkClick r:id="rId3"/>
              </a:rPr>
              <a:t>http://theconversation.com/will-ai-tech-like-chatgpt-improve-inclusion-for-people-with-communication-disability-196481</a:t>
            </a:r>
            <a:endParaRPr lang="en-AU" sz="1200" dirty="0">
              <a:solidFill>
                <a:srgbClr val="211D1E"/>
              </a:solidFill>
              <a:effectLst/>
              <a:latin typeface="Helvetica" pitchFamily="2" charset="0"/>
            </a:endParaRPr>
          </a:p>
          <a:p>
            <a:r>
              <a:rPr lang="en-AU" sz="1200" dirty="0">
                <a:solidFill>
                  <a:srgbClr val="211D1E"/>
                </a:solidFill>
                <a:latin typeface="Helvetica" pitchFamily="2" charset="0"/>
              </a:rPr>
              <a:t>[8] Henneborn, L., &amp; Eirel-Porter, R. (n.d.) AI for disability inclusion: Enabling change with advanced technology. Accenture. Retrieved 21 April 2023, from </a:t>
            </a:r>
            <a:r>
              <a:rPr lang="en-AU" sz="1200" dirty="0">
                <a:solidFill>
                  <a:srgbClr val="211D1E"/>
                </a:solidFill>
                <a:latin typeface="Helvetica" pitchFamily="2" charset="0"/>
                <a:hlinkClick r:id="rId4"/>
              </a:rPr>
              <a:t>https://www.accenture.com/content/dam/accenture/final/a-com-migration/custom/_acnmedia/pdf-155/Accenture-AI-For-Disablility-Inclusion.pdf#zoom=40</a:t>
            </a:r>
            <a:r>
              <a:rPr lang="en-AU" sz="1200" dirty="0">
                <a:solidFill>
                  <a:srgbClr val="211D1E"/>
                </a:solidFill>
                <a:latin typeface="Helvetica" pitchFamily="2" charset="0"/>
              </a:rPr>
              <a:t> </a:t>
            </a:r>
            <a:endParaRPr lang="en-AU" sz="1200" dirty="0">
              <a:solidFill>
                <a:srgbClr val="211D1E"/>
              </a:solidFill>
              <a:effectLst/>
              <a:latin typeface="Helvetica" pitchFamily="2" charset="0"/>
            </a:endParaRPr>
          </a:p>
          <a:p>
            <a:r>
              <a:rPr lang="en-AU" sz="1200" dirty="0">
                <a:solidFill>
                  <a:srgbClr val="211D1E"/>
                </a:solidFill>
                <a:latin typeface="Helvetica" pitchFamily="2" charset="0"/>
              </a:rPr>
              <a:t>[9] Magic EdTech. (2019, November 8) How AI is making assistive technologies more powerful. MagicBox. </a:t>
            </a:r>
            <a:r>
              <a:rPr lang="en-AU" sz="1200" dirty="0">
                <a:solidFill>
                  <a:srgbClr val="211D1E"/>
                </a:solidFill>
                <a:latin typeface="Helvetica" pitchFamily="2" charset="0"/>
                <a:hlinkClick r:id="rId5"/>
              </a:rPr>
              <a:t>https://medium.com/magicbox/how-ai-is-making-assistive-technologies-more-powerful-670aa043bfcf</a:t>
            </a:r>
            <a:endParaRPr lang="en-AU" sz="1200" dirty="0">
              <a:solidFill>
                <a:srgbClr val="211D1E"/>
              </a:solidFill>
              <a:latin typeface="Helvetica" pitchFamily="2" charset="0"/>
            </a:endParaRPr>
          </a:p>
          <a:p>
            <a:r>
              <a:rPr lang="en-AU" sz="1200" dirty="0">
                <a:solidFill>
                  <a:srgbClr val="211D1E"/>
                </a:solidFill>
                <a:effectLst/>
                <a:latin typeface="Helvetica" pitchFamily="2" charset="0"/>
              </a:rPr>
              <a:t>[10] Microsoft</a:t>
            </a:r>
            <a:r>
              <a:rPr lang="en-AU" sz="1200" dirty="0">
                <a:solidFill>
                  <a:srgbClr val="211D1E"/>
                </a:solidFill>
                <a:latin typeface="Helvetica" pitchFamily="2" charset="0"/>
              </a:rPr>
              <a:t>. (n.d.) AI for Accessibility: 3 years of progress. Retrieved 21 April 2023, from </a:t>
            </a:r>
            <a:r>
              <a:rPr lang="en-AU" sz="1200" dirty="0">
                <a:solidFill>
                  <a:srgbClr val="211D1E"/>
                </a:solidFill>
                <a:latin typeface="Helvetica" pitchFamily="2" charset="0"/>
                <a:hlinkClick r:id="rId6"/>
              </a:rPr>
              <a:t>https://query.prod.cms.rt.microsoft.com/cms/api/am/binary/RWRbwS</a:t>
            </a:r>
            <a:r>
              <a:rPr lang="en-AU" sz="1200" dirty="0">
                <a:solidFill>
                  <a:srgbClr val="211D1E"/>
                </a:solidFill>
                <a:latin typeface="Helvetica" pitchFamily="2" charset="0"/>
              </a:rPr>
              <a:t> </a:t>
            </a:r>
          </a:p>
          <a:p>
            <a:r>
              <a:rPr lang="en-AU" sz="1200" dirty="0">
                <a:solidFill>
                  <a:srgbClr val="211D1E"/>
                </a:solidFill>
                <a:effectLst/>
                <a:latin typeface="Helvetica" pitchFamily="2" charset="0"/>
              </a:rPr>
              <a:t>[11] NSW Government. (n.d.) </a:t>
            </a:r>
            <a:r>
              <a:rPr lang="en-AU" sz="1200" dirty="0">
                <a:solidFill>
                  <a:srgbClr val="211D1E"/>
                </a:solidFill>
                <a:latin typeface="Helvetica" pitchFamily="2" charset="0"/>
              </a:rPr>
              <a:t>Artificial intelligence assurance framework. Retrieved 21 April 2023, from </a:t>
            </a:r>
            <a:r>
              <a:rPr lang="en-AU" sz="1200" dirty="0">
                <a:solidFill>
                  <a:srgbClr val="211D1E"/>
                </a:solidFill>
                <a:latin typeface="Helvetica" pitchFamily="2" charset="0"/>
                <a:hlinkClick r:id="rId7"/>
              </a:rPr>
              <a:t>https://www.digital.nsw.gov.au/sites/default/files/2022-09/nsw-government-assurance-framework.pdf</a:t>
            </a:r>
            <a:r>
              <a:rPr lang="en-AU" sz="1200" dirty="0">
                <a:solidFill>
                  <a:srgbClr val="211D1E"/>
                </a:solidFill>
                <a:latin typeface="Helvetica" pitchFamily="2" charset="0"/>
              </a:rPr>
              <a:t> </a:t>
            </a:r>
          </a:p>
          <a:p>
            <a:endParaRPr lang="en-AU" sz="1200" dirty="0">
              <a:solidFill>
                <a:srgbClr val="211D1E"/>
              </a:solidFill>
              <a:latin typeface="Helvetica" pitchFamily="2" charset="0"/>
            </a:endParaRPr>
          </a:p>
          <a:p>
            <a:endParaRPr lang="en-AU" sz="1200" dirty="0">
              <a:solidFill>
                <a:srgbClr val="211D1E"/>
              </a:solidFill>
              <a:effectLst/>
              <a:latin typeface="Helvetica" pitchFamily="2" charset="0"/>
            </a:endParaRPr>
          </a:p>
          <a:p>
            <a:endParaRPr lang="en-AU" sz="1200" dirty="0"/>
          </a:p>
          <a:p>
            <a:pPr marL="171450" indent="-171450">
              <a:buFont typeface="Arial" panose="020B0604020202020204" pitchFamily="34" charset="0"/>
              <a:buChar char="•"/>
            </a:pPr>
            <a:endParaRPr lang="en-AU" sz="1200" dirty="0"/>
          </a:p>
        </p:txBody>
      </p:sp>
    </p:spTree>
    <p:extLst>
      <p:ext uri="{BB962C8B-B14F-4D97-AF65-F5344CB8AC3E}">
        <p14:creationId xmlns:p14="http://schemas.microsoft.com/office/powerpoint/2010/main" val="348031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73E8-D7A5-B845-B2EC-529D742E2C27}"/>
              </a:ext>
            </a:extLst>
          </p:cNvPr>
          <p:cNvSpPr>
            <a:spLocks noGrp="1"/>
          </p:cNvSpPr>
          <p:nvPr>
            <p:ph type="title"/>
          </p:nvPr>
        </p:nvSpPr>
        <p:spPr>
          <a:xfrm>
            <a:off x="381600" y="475200"/>
            <a:ext cx="7879805" cy="388400"/>
          </a:xfrm>
        </p:spPr>
        <p:txBody>
          <a:bodyPr/>
          <a:lstStyle/>
          <a:p>
            <a:r>
              <a:rPr lang="en-US" dirty="0"/>
              <a:t>References (continued 2)</a:t>
            </a:r>
          </a:p>
        </p:txBody>
      </p:sp>
      <p:sp>
        <p:nvSpPr>
          <p:cNvPr id="3" name="Text Placeholder 12">
            <a:extLst>
              <a:ext uri="{FF2B5EF4-FFF2-40B4-BE49-F238E27FC236}">
                <a16:creationId xmlns:a16="http://schemas.microsoft.com/office/drawing/2014/main" id="{CDD7C7AC-1A8B-C67B-89AC-320945E38636}"/>
              </a:ext>
            </a:extLst>
          </p:cNvPr>
          <p:cNvSpPr txBox="1">
            <a:spLocks/>
          </p:cNvSpPr>
          <p:nvPr/>
        </p:nvSpPr>
        <p:spPr>
          <a:xfrm>
            <a:off x="458587" y="956929"/>
            <a:ext cx="7303180" cy="3859619"/>
          </a:xfrm>
          <a:prstGeom prst="rect">
            <a:avLst/>
          </a:prstGeom>
        </p:spPr>
        <p:txBody>
          <a:bodyPr/>
          <a:lstStyle>
            <a:defPPr marR="0" lvl="0" algn="l" rtl="0">
              <a:lnSpc>
                <a:spcPct val="100000"/>
              </a:lnSpc>
              <a:spcBef>
                <a:spcPts val="0"/>
              </a:spcBef>
              <a:spcAft>
                <a:spcPts val="0"/>
              </a:spcAft>
            </a:defPPr>
            <a:lvl1pPr marR="0" lvl="0" algn="l" rtl="0" eaLnBrk="1" hangingPunct="1">
              <a:lnSpc>
                <a:spcPct val="114000"/>
              </a:lnSpc>
              <a:spcBef>
                <a:spcPts val="0"/>
              </a:spcBef>
              <a:spcAft>
                <a:spcPts val="500"/>
              </a:spcAft>
              <a:buClr>
                <a:srgbClr val="000000"/>
              </a:buClr>
              <a:buFont typeface="Arial"/>
              <a:defRPr sz="1100" b="0" i="0" u="none" strike="noStrike" cap="none" spc="20" baseline="0">
                <a:solidFill>
                  <a:srgbClr val="000000"/>
                </a:solidFill>
                <a:latin typeface="Arial" panose="020B0604020202020204" pitchFamily="34" charset="0"/>
                <a:ea typeface="FS Me Pro" panose="02000506040000020004" pitchFamily="2" charset="0"/>
                <a:cs typeface="Arial" panose="020B0604020202020204" pitchFamily="34" charset="0"/>
                <a:sym typeface="Arial"/>
              </a:defRPr>
            </a:lvl1pPr>
            <a:lvl2pPr marR="0" lvl="1" algn="l" rtl="0" eaLnBrk="1" hangingPunct="1">
              <a:lnSpc>
                <a:spcPct val="114000"/>
              </a:lnSpc>
              <a:spcBef>
                <a:spcPts val="0"/>
              </a:spcBef>
              <a:spcAft>
                <a:spcPts val="400"/>
              </a:spcAft>
              <a:buClr>
                <a:srgbClr val="000000"/>
              </a:buClr>
              <a:buFont typeface="Arial"/>
              <a:defRPr sz="1000" b="0" i="0" u="none" strike="noStrike" cap="none" spc="20" baseline="0">
                <a:solidFill>
                  <a:srgbClr val="000000"/>
                </a:solidFill>
                <a:latin typeface="Arial" panose="020B0604020202020204" pitchFamily="34" charset="0"/>
                <a:ea typeface="Arial"/>
                <a:cs typeface="Arial" panose="020B0604020202020204" pitchFamily="34" charset="0"/>
                <a:sym typeface="Arial"/>
              </a:defRPr>
            </a:lvl2pPr>
            <a:lvl3pPr marR="0" lvl="2" algn="l" rtl="0" eaLnBrk="1" hangingPunct="1">
              <a:lnSpc>
                <a:spcPct val="114000"/>
              </a:lnSpc>
              <a:spcBef>
                <a:spcPts val="0"/>
              </a:spcBef>
              <a:spcAft>
                <a:spcPts val="300"/>
              </a:spcAft>
              <a:buClr>
                <a:srgbClr val="000000"/>
              </a:buClr>
              <a:buFont typeface="Arial"/>
              <a:defRPr sz="900" b="0" i="0" u="none" strike="noStrike" cap="none" spc="20" baseline="0">
                <a:solidFill>
                  <a:srgbClr val="000000"/>
                </a:solidFill>
                <a:latin typeface="Arial" panose="020B0604020202020204" pitchFamily="34" charset="0"/>
                <a:ea typeface="Arial"/>
                <a:cs typeface="Arial" panose="020B0604020202020204" pitchFamily="34" charset="0"/>
                <a:sym typeface="Arial"/>
              </a:defRPr>
            </a:lvl3pPr>
            <a:lvl4pPr marR="0" lvl="3" algn="l" rtl="0" eaLnBrk="1" hangingPunct="1">
              <a:lnSpc>
                <a:spcPct val="114000"/>
              </a:lnSpc>
              <a:spcBef>
                <a:spcPts val="0"/>
              </a:spcBef>
              <a:spcAft>
                <a:spcPts val="300"/>
              </a:spcAft>
              <a:buClr>
                <a:srgbClr val="000000"/>
              </a:buClr>
              <a:buFont typeface="Arial"/>
              <a:defRPr sz="800" b="0" i="0" u="none" strike="noStrike" cap="none">
                <a:solidFill>
                  <a:srgbClr val="000000"/>
                </a:solidFill>
                <a:latin typeface="FS Me Pro" panose="02000506040000020004" pitchFamily="2" charset="0"/>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S Me Pro" panose="02000506040000020004" pitchFamily="2" charset="0"/>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AU" sz="1200" dirty="0">
                <a:solidFill>
                  <a:srgbClr val="211D1E"/>
                </a:solidFill>
                <a:effectLst/>
                <a:latin typeface="Helvetica" pitchFamily="2" charset="0"/>
              </a:rPr>
              <a:t>[12] Sawhney, K. (2021, October 27) </a:t>
            </a:r>
            <a:r>
              <a:rPr lang="en-AU" sz="1200" dirty="0">
                <a:solidFill>
                  <a:srgbClr val="211D1E"/>
                </a:solidFill>
                <a:latin typeface="Helvetica" pitchFamily="2" charset="0"/>
              </a:rPr>
              <a:t>I-STEM: Accessible content conversion for children and youth with disabilities | UNICEF Innovation Fund. Retrieved 21 April 2023, from </a:t>
            </a:r>
            <a:r>
              <a:rPr lang="en-AU" sz="1200" dirty="0">
                <a:solidFill>
                  <a:srgbClr val="211D1E"/>
                </a:solidFill>
                <a:latin typeface="Helvetica" pitchFamily="2" charset="0"/>
                <a:hlinkClick r:id="rId3"/>
              </a:rPr>
              <a:t>https://www.unicefinnovationfund.org/broadcast/updates/i-stem-accessible-content-conversion-children-and-youth-disabilities</a:t>
            </a:r>
            <a:endParaRPr lang="en-AU" sz="1200" dirty="0">
              <a:solidFill>
                <a:srgbClr val="211D1E"/>
              </a:solidFill>
              <a:latin typeface="Helvetica" pitchFamily="2" charset="0"/>
            </a:endParaRPr>
          </a:p>
          <a:p>
            <a:r>
              <a:rPr lang="en-AU" sz="1200" dirty="0">
                <a:solidFill>
                  <a:srgbClr val="211D1E"/>
                </a:solidFill>
                <a:latin typeface="Helvetica" pitchFamily="2" charset="0"/>
              </a:rPr>
              <a:t>[13] Silvera, D. et al (2022) Framework for Artificial Intelligence enabled Assistive Technology as Supports under the National Disability Insurance Scheme: Final Report. </a:t>
            </a:r>
          </a:p>
          <a:p>
            <a:r>
              <a:rPr lang="en-AU" sz="1200" dirty="0">
                <a:solidFill>
                  <a:srgbClr val="211D1E"/>
                </a:solidFill>
                <a:latin typeface="Helvetica" pitchFamily="2" charset="0"/>
              </a:rPr>
              <a:t>[14] World Health Organisation (2018, May 18) Assistive technology. Retrieved 21 April 2023, from </a:t>
            </a:r>
            <a:r>
              <a:rPr lang="en-AU" sz="1200" dirty="0">
                <a:solidFill>
                  <a:srgbClr val="211D1E"/>
                </a:solidFill>
                <a:latin typeface="Helvetica" pitchFamily="2" charset="0"/>
                <a:hlinkClick r:id="rId4"/>
              </a:rPr>
              <a:t>https://www.who.int/news-room/fact-sheets/detail/assistive-technology</a:t>
            </a:r>
            <a:r>
              <a:rPr lang="en-AU" sz="1200" dirty="0">
                <a:solidFill>
                  <a:srgbClr val="211D1E"/>
                </a:solidFill>
                <a:latin typeface="Helvetica" pitchFamily="2" charset="0"/>
              </a:rPr>
              <a:t> </a:t>
            </a:r>
          </a:p>
          <a:p>
            <a:endParaRPr lang="en-AU" sz="1200" dirty="0">
              <a:solidFill>
                <a:srgbClr val="211D1E"/>
              </a:solidFill>
              <a:latin typeface="Helvetica" pitchFamily="2" charset="0"/>
            </a:endParaRPr>
          </a:p>
          <a:p>
            <a:endParaRPr lang="en-AU" sz="1200" dirty="0">
              <a:solidFill>
                <a:srgbClr val="211D1E"/>
              </a:solidFill>
              <a:latin typeface="Helvetica" pitchFamily="2" charset="0"/>
            </a:endParaRPr>
          </a:p>
          <a:p>
            <a:endParaRPr lang="en-AU" sz="1200" dirty="0">
              <a:solidFill>
                <a:srgbClr val="211D1E"/>
              </a:solidFill>
              <a:effectLst/>
              <a:latin typeface="Helvetica" pitchFamily="2" charset="0"/>
            </a:endParaRPr>
          </a:p>
          <a:p>
            <a:endParaRPr lang="en-AU" sz="1200" dirty="0"/>
          </a:p>
          <a:p>
            <a:pPr marL="171450" indent="-171450">
              <a:buFont typeface="Arial" panose="020B0604020202020204" pitchFamily="34" charset="0"/>
              <a:buChar char="•"/>
            </a:pPr>
            <a:endParaRPr lang="en-AU" sz="1200" dirty="0"/>
          </a:p>
        </p:txBody>
      </p:sp>
    </p:spTree>
    <p:extLst>
      <p:ext uri="{BB962C8B-B14F-4D97-AF65-F5344CB8AC3E}">
        <p14:creationId xmlns:p14="http://schemas.microsoft.com/office/powerpoint/2010/main" val="185353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4589-78A5-ED54-0493-393BD6A63B7C}"/>
              </a:ext>
            </a:extLst>
          </p:cNvPr>
          <p:cNvSpPr>
            <a:spLocks noGrp="1"/>
          </p:cNvSpPr>
          <p:nvPr>
            <p:ph type="title"/>
          </p:nvPr>
        </p:nvSpPr>
        <p:spPr/>
        <p:txBody>
          <a:bodyPr/>
          <a:lstStyle/>
          <a:p>
            <a:r>
              <a:rPr lang="en-US" dirty="0"/>
              <a:t>Presentation Overview</a:t>
            </a:r>
          </a:p>
        </p:txBody>
      </p:sp>
      <p:sp>
        <p:nvSpPr>
          <p:cNvPr id="4" name="TextBox 3">
            <a:extLst>
              <a:ext uri="{FF2B5EF4-FFF2-40B4-BE49-F238E27FC236}">
                <a16:creationId xmlns:a16="http://schemas.microsoft.com/office/drawing/2014/main" id="{DA63099F-1DB7-DC3C-E25C-4A2BB0325D2B}"/>
              </a:ext>
            </a:extLst>
          </p:cNvPr>
          <p:cNvSpPr txBox="1"/>
          <p:nvPr/>
        </p:nvSpPr>
        <p:spPr>
          <a:xfrm>
            <a:off x="6055867" y="1561171"/>
            <a:ext cx="2870850" cy="2566536"/>
          </a:xfrm>
          <a:prstGeom prst="rect">
            <a:avLst/>
          </a:prstGeom>
          <a:noFill/>
        </p:spPr>
        <p:txBody>
          <a:bodyPr wrap="square" rtlCol="0">
            <a:spAutoFit/>
          </a:bodyPr>
          <a:lstStyle/>
          <a:p>
            <a:pPr marL="495300" indent="-342900">
              <a:lnSpc>
                <a:spcPts val="2080"/>
              </a:lnSpc>
              <a:spcAft>
                <a:spcPts val="300"/>
              </a:spcAft>
              <a:buClr>
                <a:schemeClr val="dk1"/>
              </a:buClr>
              <a:buSzPts val="1200"/>
              <a:buAutoNum type="arabicPeriod"/>
              <a:tabLst>
                <a:tab pos="482600" algn="l"/>
              </a:tabLst>
            </a:pPr>
            <a:r>
              <a:rPr lang="en-AU" dirty="0">
                <a:solidFill>
                  <a:schemeClr val="tx1"/>
                </a:solidFill>
                <a:ea typeface="Open Sans"/>
                <a:cs typeface="Open Sans"/>
                <a:sym typeface="Open Sans"/>
              </a:rPr>
              <a:t>What is Artificial Intelligence (AI)?</a:t>
            </a:r>
            <a:br>
              <a:rPr lang="en-AU" dirty="0">
                <a:ea typeface="Open Sans" panose="020B0606030504020204" pitchFamily="34" charset="0"/>
                <a:cs typeface="Open Sans" panose="020B0606030504020204" pitchFamily="34" charset="0"/>
              </a:rPr>
            </a:br>
            <a:endParaRPr lang="en-AU" dirty="0">
              <a:solidFill>
                <a:schemeClr val="tx1"/>
              </a:solidFill>
              <a:ea typeface="Open Sans" panose="020B0606030504020204" pitchFamily="34" charset="0"/>
              <a:cs typeface="Open Sans" panose="020B0606030504020204" pitchFamily="34" charset="0"/>
            </a:endParaRPr>
          </a:p>
          <a:p>
            <a:pPr marL="495300" indent="-342900">
              <a:lnSpc>
                <a:spcPts val="2080"/>
              </a:lnSpc>
              <a:spcAft>
                <a:spcPts val="300"/>
              </a:spcAft>
              <a:buClr>
                <a:schemeClr val="dk1"/>
              </a:buClr>
              <a:buSzPts val="1200"/>
              <a:buAutoNum type="arabicPeriod"/>
              <a:tabLst>
                <a:tab pos="482600" algn="l"/>
              </a:tabLst>
            </a:pPr>
            <a:r>
              <a:rPr lang="en-AU" dirty="0">
                <a:solidFill>
                  <a:schemeClr val="tx1"/>
                </a:solidFill>
                <a:ea typeface="Open Sans"/>
              </a:rPr>
              <a:t>AI Tools for People with a Print Disability</a:t>
            </a:r>
            <a:br>
              <a:rPr lang="en-AU" dirty="0">
                <a:ea typeface="Open Sans" panose="020B0606030504020204" pitchFamily="34" charset="0"/>
                <a:cs typeface="Open Sans" panose="020B0606030504020204" pitchFamily="34" charset="0"/>
              </a:rPr>
            </a:br>
            <a:endParaRPr lang="en-AU" dirty="0">
              <a:solidFill>
                <a:schemeClr val="tx1"/>
              </a:solidFill>
              <a:ea typeface="Open Sans" panose="020B0606030504020204" pitchFamily="34" charset="0"/>
              <a:cs typeface="Open Sans" panose="020B0606030504020204" pitchFamily="34" charset="0"/>
            </a:endParaRPr>
          </a:p>
          <a:p>
            <a:pPr marL="495300" indent="-342900">
              <a:lnSpc>
                <a:spcPts val="2080"/>
              </a:lnSpc>
              <a:spcAft>
                <a:spcPts val="300"/>
              </a:spcAft>
              <a:buClr>
                <a:schemeClr val="dk1"/>
              </a:buClr>
              <a:buSzPts val="1200"/>
              <a:buAutoNum type="arabicPeriod"/>
              <a:tabLst>
                <a:tab pos="482600" algn="l"/>
              </a:tabLst>
            </a:pPr>
            <a:r>
              <a:rPr lang="en-AU" dirty="0">
                <a:solidFill>
                  <a:schemeClr val="tx1"/>
                </a:solidFill>
                <a:ea typeface="Open Sans"/>
              </a:rPr>
              <a:t>Opportunities and Challenges for Inclusive AI</a:t>
            </a:r>
            <a:endParaRPr lang="en-AU" dirty="0"/>
          </a:p>
        </p:txBody>
      </p:sp>
    </p:spTree>
    <p:extLst>
      <p:ext uri="{BB962C8B-B14F-4D97-AF65-F5344CB8AC3E}">
        <p14:creationId xmlns:p14="http://schemas.microsoft.com/office/powerpoint/2010/main" val="183052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420D8A-A32C-7642-A878-574287130F6D}"/>
              </a:ext>
            </a:extLst>
          </p:cNvPr>
          <p:cNvSpPr>
            <a:spLocks noGrp="1"/>
          </p:cNvSpPr>
          <p:nvPr>
            <p:ph type="title" idx="4294967295"/>
          </p:nvPr>
        </p:nvSpPr>
        <p:spPr>
          <a:xfrm>
            <a:off x="4787879" y="997200"/>
            <a:ext cx="4003675" cy="11101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514350" marR="0" lvl="0" indent="-514350" algn="r" defTabSz="914400" rtl="0" eaLnBrk="1" fontAlgn="auto" latinLnBrk="0" hangingPunct="1">
              <a:lnSpc>
                <a:spcPct val="100000"/>
              </a:lnSpc>
              <a:spcBef>
                <a:spcPts val="0"/>
              </a:spcBef>
              <a:spcAft>
                <a:spcPts val="0"/>
              </a:spcAft>
              <a:buClr>
                <a:srgbClr val="000000"/>
              </a:buClr>
              <a:buSzTx/>
              <a:buAutoNum type="arabicPeriod"/>
              <a:tabLst/>
              <a:defRPr/>
            </a:pPr>
            <a:r>
              <a:rPr lang="en-US" sz="3000" b="0" dirty="0">
                <a:latin typeface="+mj-lt"/>
              </a:rPr>
              <a:t>What</a:t>
            </a:r>
            <a:r>
              <a:rPr kumimoji="0" lang="en-US" sz="3000" b="0" i="0" u="none" strike="noStrike" kern="0" cap="none" spc="0" normalizeH="0" baseline="0" noProof="0" dirty="0">
                <a:ln>
                  <a:noFill/>
                </a:ln>
                <a:solidFill>
                  <a:srgbClr val="000000"/>
                </a:solidFill>
                <a:effectLst/>
                <a:uLnTx/>
                <a:uFillTx/>
                <a:latin typeface="+mj-lt"/>
                <a:cs typeface="Arial"/>
                <a:sym typeface="Arial"/>
              </a:rPr>
              <a:t> is Artificial Intelligence (AI</a:t>
            </a:r>
            <a:r>
              <a:rPr lang="en-US" sz="3000" b="0" dirty="0">
                <a:latin typeface="+mj-lt"/>
              </a:rPr>
              <a:t>)?</a:t>
            </a:r>
            <a:endParaRPr lang="en-US" dirty="0"/>
          </a:p>
        </p:txBody>
      </p:sp>
    </p:spTree>
    <p:extLst>
      <p:ext uri="{BB962C8B-B14F-4D97-AF65-F5344CB8AC3E}">
        <p14:creationId xmlns:p14="http://schemas.microsoft.com/office/powerpoint/2010/main" val="3752301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73E8-D7A5-B845-B2EC-529D742E2C27}"/>
              </a:ext>
            </a:extLst>
          </p:cNvPr>
          <p:cNvSpPr>
            <a:spLocks noGrp="1"/>
          </p:cNvSpPr>
          <p:nvPr>
            <p:ph type="title"/>
          </p:nvPr>
        </p:nvSpPr>
        <p:spPr>
          <a:xfrm>
            <a:off x="381600" y="475200"/>
            <a:ext cx="7150953" cy="388400"/>
          </a:xfrm>
        </p:spPr>
        <p:txBody>
          <a:bodyPr/>
          <a:lstStyle/>
          <a:p>
            <a:r>
              <a:rPr lang="en-US" dirty="0">
                <a:latin typeface="+mj-lt"/>
              </a:rPr>
              <a:t>What is AI?</a:t>
            </a:r>
          </a:p>
        </p:txBody>
      </p:sp>
      <p:sp>
        <p:nvSpPr>
          <p:cNvPr id="4" name="TextBox 3">
            <a:extLst>
              <a:ext uri="{FF2B5EF4-FFF2-40B4-BE49-F238E27FC236}">
                <a16:creationId xmlns:a16="http://schemas.microsoft.com/office/drawing/2014/main" id="{21DCBEDA-029D-332D-8720-57A2C58E8390}"/>
              </a:ext>
            </a:extLst>
          </p:cNvPr>
          <p:cNvSpPr txBox="1"/>
          <p:nvPr/>
        </p:nvSpPr>
        <p:spPr>
          <a:xfrm>
            <a:off x="381601" y="1433515"/>
            <a:ext cx="7784938" cy="1902059"/>
          </a:xfrm>
          <a:prstGeom prst="rect">
            <a:avLst/>
          </a:prstGeom>
          <a:noFill/>
        </p:spPr>
        <p:txBody>
          <a:bodyPr wrap="square" rtlCol="0">
            <a:spAutoFit/>
          </a:bodyPr>
          <a:lstStyle/>
          <a:p>
            <a:pPr algn="ctr">
              <a:lnSpc>
                <a:spcPct val="113000"/>
              </a:lnSpc>
              <a:spcAft>
                <a:spcPts val="500"/>
              </a:spcAft>
            </a:pPr>
            <a:r>
              <a:rPr lang="en-AU" sz="2200" kern="100" dirty="0">
                <a:cs typeface="Times New Roman"/>
              </a:rPr>
              <a:t>“A collection of interrelated technologies used to </a:t>
            </a:r>
            <a:r>
              <a:rPr lang="en-AU" sz="2200" b="1" kern="100" dirty="0">
                <a:cs typeface="Times New Roman"/>
              </a:rPr>
              <a:t>solve problems autonomously and perform tasks to achieve defined objectives without explicit guidance</a:t>
            </a:r>
            <a:r>
              <a:rPr lang="en-AU" sz="2200" kern="100" dirty="0">
                <a:cs typeface="Times New Roman"/>
              </a:rPr>
              <a:t> from a human being” [6, p.2]</a:t>
            </a:r>
          </a:p>
          <a:p>
            <a:endParaRPr lang="en-AU" dirty="0"/>
          </a:p>
        </p:txBody>
      </p:sp>
    </p:spTree>
    <p:extLst>
      <p:ext uri="{BB962C8B-B14F-4D97-AF65-F5344CB8AC3E}">
        <p14:creationId xmlns:p14="http://schemas.microsoft.com/office/powerpoint/2010/main" val="4107501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9" name="Title"/>
          <p:cNvSpPr txBox="1">
            <a:spLocks noGrp="1"/>
          </p:cNvSpPr>
          <p:nvPr>
            <p:ph type="title" idx="4294967295"/>
          </p:nvPr>
        </p:nvSpPr>
        <p:spPr>
          <a:xfrm>
            <a:off x="1339850" y="146050"/>
            <a:ext cx="7004050" cy="620713"/>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2400" b="1" i="0" u="none" strike="noStrike" kern="0" cap="none" spc="0" normalizeH="0" baseline="0" noProof="0" dirty="0">
                <a:ln>
                  <a:noFill/>
                </a:ln>
                <a:solidFill>
                  <a:schemeClr val="lt1"/>
                </a:solidFill>
                <a:effectLst/>
                <a:uLnTx/>
                <a:uFillTx/>
                <a:latin typeface="Arial"/>
                <a:ea typeface="Arial"/>
                <a:cs typeface="Arial"/>
                <a:sym typeface="Arial"/>
              </a:rPr>
              <a:t>Natural-sounding conversations with people</a:t>
            </a:r>
          </a:p>
        </p:txBody>
      </p:sp>
      <p:sp>
        <p:nvSpPr>
          <p:cNvPr id="498" name="Number"/>
          <p:cNvSpPr txBox="1">
            <a:spLocks/>
          </p:cNvSpPr>
          <p:nvPr/>
        </p:nvSpPr>
        <p:spPr>
          <a:xfrm>
            <a:off x="184631" y="146531"/>
            <a:ext cx="611100" cy="619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600" b="1" i="0" u="none" strike="noStrike" kern="0" cap="none" spc="0" normalizeH="0" baseline="0" noProof="0" dirty="0">
                <a:ln>
                  <a:noFill/>
                </a:ln>
                <a:solidFill>
                  <a:schemeClr val="lt1"/>
                </a:solidFill>
                <a:effectLst/>
                <a:uLnTx/>
                <a:uFillTx/>
                <a:latin typeface="Arial"/>
                <a:ea typeface="Arial"/>
                <a:cs typeface="Arial"/>
                <a:sym typeface="Arial"/>
              </a:rPr>
              <a:t>01</a:t>
            </a:r>
          </a:p>
        </p:txBody>
      </p:sp>
      <p:sp>
        <p:nvSpPr>
          <p:cNvPr id="496" name="AI can"/>
          <p:cNvSpPr txBox="1">
            <a:spLocks/>
          </p:cNvSpPr>
          <p:nvPr/>
        </p:nvSpPr>
        <p:spPr>
          <a:xfrm>
            <a:off x="284163" y="1528763"/>
            <a:ext cx="4049712" cy="503237"/>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990"/>
              <a:buFont typeface="Calibri"/>
              <a:buNone/>
              <a:tabLst/>
              <a:defRPr/>
            </a:pPr>
            <a:r>
              <a:rPr lang="en-US" sz="1200" kern="100" spc="20" dirty="0">
                <a:cs typeface="Times New Roman"/>
              </a:rPr>
              <a:t>A.I. can help us to understand what people are saying online or in person.</a:t>
            </a:r>
          </a:p>
        </p:txBody>
      </p:sp>
      <p:sp>
        <p:nvSpPr>
          <p:cNvPr id="501" name="For example"/>
          <p:cNvSpPr txBox="1">
            <a:spLocks/>
          </p:cNvSpPr>
          <p:nvPr/>
        </p:nvSpPr>
        <p:spPr>
          <a:xfrm>
            <a:off x="4820981" y="1529334"/>
            <a:ext cx="4049325" cy="367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sz="1200" kern="100" spc="20" dirty="0">
                <a:cs typeface="Times New Roman"/>
              </a:rPr>
              <a:t>For example, Siri on iPhone.</a:t>
            </a: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a:t>
            </a:r>
          </a:p>
        </p:txBody>
      </p:sp>
      <p:pic>
        <p:nvPicPr>
          <p:cNvPr id="497" name="Image Left">
            <a:extLst>
              <a:ext uri="{C183D7F6-B498-43B3-948B-1728B52AA6E4}">
                <adec:decorative xmlns:adec="http://schemas.microsoft.com/office/drawing/2017/decorative" val="1"/>
              </a:ext>
            </a:extLst>
          </p:cNvPr>
          <p:cNvPicPr preferRelativeResize="0"/>
          <p:nvPr/>
        </p:nvPicPr>
        <p:blipFill rotWithShape="1">
          <a:blip r:embed="rId3">
            <a:alphaModFix/>
          </a:blip>
          <a:srcRect t="10950" b="3160"/>
          <a:stretch/>
        </p:blipFill>
        <p:spPr>
          <a:xfrm>
            <a:off x="215738" y="2135456"/>
            <a:ext cx="4049325" cy="2969589"/>
          </a:xfrm>
          <a:prstGeom prst="rect">
            <a:avLst/>
          </a:prstGeom>
          <a:noFill/>
          <a:ln>
            <a:noFill/>
          </a:ln>
        </p:spPr>
      </p:pic>
      <p:pic>
        <p:nvPicPr>
          <p:cNvPr id="500" name="Image Right">
            <a:extLst>
              <a:ext uri="{C183D7F6-B498-43B3-948B-1728B52AA6E4}">
                <adec:decorative xmlns:adec="http://schemas.microsoft.com/office/drawing/2017/decorative" val="1"/>
              </a:ext>
            </a:extLst>
          </p:cNvPr>
          <p:cNvPicPr preferRelativeResize="0"/>
          <p:nvPr/>
        </p:nvPicPr>
        <p:blipFill rotWithShape="1">
          <a:blip r:embed="rId4">
            <a:alphaModFix/>
          </a:blip>
          <a:srcRect t="16457"/>
          <a:stretch/>
        </p:blipFill>
        <p:spPr>
          <a:xfrm>
            <a:off x="4641732" y="2091976"/>
            <a:ext cx="4277737" cy="30515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4" name="Title 3">
            <a:extLst>
              <a:ext uri="{FF2B5EF4-FFF2-40B4-BE49-F238E27FC236}">
                <a16:creationId xmlns:a16="http://schemas.microsoft.com/office/drawing/2014/main" id="{D51F3936-6EDE-63BF-BADB-3A0B3A5E1A01}"/>
              </a:ext>
            </a:extLst>
          </p:cNvPr>
          <p:cNvSpPr txBox="1">
            <a:spLocks noGrp="1"/>
          </p:cNvSpPr>
          <p:nvPr>
            <p:ph type="title" idx="4294967295"/>
          </p:nvPr>
        </p:nvSpPr>
        <p:spPr>
          <a:xfrm>
            <a:off x="1321743" y="207604"/>
            <a:ext cx="251686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lt1"/>
                </a:solidFill>
                <a:effectLst/>
                <a:uLnTx/>
                <a:uFillTx/>
                <a:latin typeface="Arial"/>
                <a:ea typeface="Arial"/>
                <a:cs typeface="Arial"/>
                <a:sym typeface="Arial"/>
              </a:rPr>
              <a:t>Recognition</a:t>
            </a:r>
            <a:endParaRPr kumimoji="0" lang="en-AU"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Number">
            <a:extLst>
              <a:ext uri="{FF2B5EF4-FFF2-40B4-BE49-F238E27FC236}">
                <a16:creationId xmlns:a16="http://schemas.microsoft.com/office/drawing/2014/main" id="{6A52CE93-07C8-9E98-A412-EA30A55BE421}"/>
              </a:ext>
            </a:extLst>
          </p:cNvPr>
          <p:cNvSpPr txBox="1">
            <a:spLocks/>
          </p:cNvSpPr>
          <p:nvPr/>
        </p:nvSpPr>
        <p:spPr>
          <a:xfrm>
            <a:off x="184631" y="146531"/>
            <a:ext cx="611100" cy="619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600" b="1" i="0" u="none" strike="noStrike" kern="0" cap="none" spc="0" normalizeH="0" baseline="0" noProof="0" dirty="0">
                <a:ln>
                  <a:noFill/>
                </a:ln>
                <a:solidFill>
                  <a:schemeClr val="lt1"/>
                </a:solidFill>
                <a:effectLst/>
                <a:uLnTx/>
                <a:uFillTx/>
                <a:latin typeface="Arial"/>
                <a:ea typeface="Arial"/>
                <a:cs typeface="Arial"/>
                <a:sym typeface="Arial"/>
              </a:rPr>
              <a:t>02</a:t>
            </a:r>
          </a:p>
        </p:txBody>
      </p:sp>
      <p:sp>
        <p:nvSpPr>
          <p:cNvPr id="519" name="Text"/>
          <p:cNvSpPr txBox="1">
            <a:spLocks/>
          </p:cNvSpPr>
          <p:nvPr/>
        </p:nvSpPr>
        <p:spPr>
          <a:xfrm>
            <a:off x="284644" y="1529334"/>
            <a:ext cx="4049325" cy="50242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A.I. might help us to identify and understand images, sounds, faces and gestures. </a:t>
            </a:r>
          </a:p>
        </p:txBody>
      </p:sp>
      <p:pic>
        <p:nvPicPr>
          <p:cNvPr id="520" name="Image 1">
            <a:extLst>
              <a:ext uri="{C183D7F6-B498-43B3-948B-1728B52AA6E4}">
                <adec:decorative xmlns:adec="http://schemas.microsoft.com/office/drawing/2017/decorative" val="1"/>
              </a:ext>
            </a:extLst>
          </p:cNvPr>
          <p:cNvPicPr preferRelativeResize="0"/>
          <p:nvPr/>
        </p:nvPicPr>
        <p:blipFill rotWithShape="1">
          <a:blip r:embed="rId3">
            <a:alphaModFix/>
          </a:blip>
          <a:srcRect t="12012" b="-273"/>
          <a:stretch/>
        </p:blipFill>
        <p:spPr>
          <a:xfrm>
            <a:off x="272888" y="2021157"/>
            <a:ext cx="3946688" cy="2974181"/>
          </a:xfrm>
          <a:prstGeom prst="rect">
            <a:avLst/>
          </a:prstGeom>
          <a:noFill/>
          <a:ln>
            <a:noFill/>
          </a:ln>
        </p:spPr>
      </p:pic>
      <p:sp>
        <p:nvSpPr>
          <p:cNvPr id="523" name="Text right"/>
          <p:cNvSpPr txBox="1">
            <a:spLocks/>
          </p:cNvSpPr>
          <p:nvPr/>
        </p:nvSpPr>
        <p:spPr>
          <a:xfrm>
            <a:off x="4820981" y="1529334"/>
            <a:ext cx="4049325" cy="367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For example, to unlock an iPhone using face or touch ID.​</a:t>
            </a:r>
          </a:p>
        </p:txBody>
      </p:sp>
      <p:pic>
        <p:nvPicPr>
          <p:cNvPr id="522" name="Image 2">
            <a:extLst>
              <a:ext uri="{C183D7F6-B498-43B3-948B-1728B52AA6E4}">
                <adec:decorative xmlns:adec="http://schemas.microsoft.com/office/drawing/2017/decorative" val="1"/>
              </a:ext>
            </a:extLst>
          </p:cNvPr>
          <p:cNvPicPr preferRelativeResize="0"/>
          <p:nvPr/>
        </p:nvPicPr>
        <p:blipFill rotWithShape="1">
          <a:blip r:embed="rId4">
            <a:alphaModFix/>
          </a:blip>
          <a:srcRect t="12141"/>
          <a:stretch/>
        </p:blipFill>
        <p:spPr>
          <a:xfrm>
            <a:off x="4915632" y="2091975"/>
            <a:ext cx="3946688" cy="296092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4" name="Title 3">
            <a:extLst>
              <a:ext uri="{FF2B5EF4-FFF2-40B4-BE49-F238E27FC236}">
                <a16:creationId xmlns:a16="http://schemas.microsoft.com/office/drawing/2014/main" id="{9C4D206C-74FF-1479-FA93-055B69EB12BF}"/>
              </a:ext>
            </a:extLst>
          </p:cNvPr>
          <p:cNvSpPr txBox="1">
            <a:spLocks noGrp="1"/>
          </p:cNvSpPr>
          <p:nvPr>
            <p:ph type="title" idx="4294967295"/>
          </p:nvPr>
        </p:nvSpPr>
        <p:spPr>
          <a:xfrm>
            <a:off x="1312691" y="205706"/>
            <a:ext cx="336788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lt1"/>
                </a:solidFill>
                <a:effectLst/>
                <a:uLnTx/>
                <a:uFillTx/>
                <a:latin typeface="Arial"/>
                <a:ea typeface="Arial"/>
                <a:cs typeface="Arial"/>
                <a:sym typeface="Arial"/>
              </a:rPr>
              <a:t>Bionic Vision</a:t>
            </a:r>
            <a:endParaRPr kumimoji="0" lang="en-AU"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Number">
            <a:extLst>
              <a:ext uri="{FF2B5EF4-FFF2-40B4-BE49-F238E27FC236}">
                <a16:creationId xmlns:a16="http://schemas.microsoft.com/office/drawing/2014/main" id="{763D2577-D8F5-3E0F-253B-234A20883792}"/>
              </a:ext>
            </a:extLst>
          </p:cNvPr>
          <p:cNvSpPr txBox="1">
            <a:spLocks/>
          </p:cNvSpPr>
          <p:nvPr/>
        </p:nvSpPr>
        <p:spPr>
          <a:xfrm>
            <a:off x="184631" y="146050"/>
            <a:ext cx="611100" cy="619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600" b="1" i="0" u="none" strike="noStrike" kern="0" cap="none" spc="0" normalizeH="0" baseline="0" noProof="0" dirty="0">
                <a:ln>
                  <a:noFill/>
                </a:ln>
                <a:solidFill>
                  <a:schemeClr val="lt1"/>
                </a:solidFill>
                <a:effectLst/>
                <a:uLnTx/>
                <a:uFillTx/>
                <a:latin typeface="Arial"/>
                <a:ea typeface="Arial"/>
                <a:cs typeface="Arial"/>
                <a:sym typeface="Arial"/>
              </a:rPr>
              <a:t>03</a:t>
            </a:r>
          </a:p>
        </p:txBody>
      </p:sp>
      <p:sp>
        <p:nvSpPr>
          <p:cNvPr id="541" name="Google Shape;541;g1f26be11776_1_83"/>
          <p:cNvSpPr txBox="1">
            <a:spLocks/>
          </p:cNvSpPr>
          <p:nvPr/>
        </p:nvSpPr>
        <p:spPr>
          <a:xfrm>
            <a:off x="284644" y="1529334"/>
            <a:ext cx="4049325" cy="50242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AI can be used to enhance the real world with useful information</a:t>
            </a:r>
          </a:p>
        </p:txBody>
      </p:sp>
      <p:pic>
        <p:nvPicPr>
          <p:cNvPr id="542" name="Google Shape;542;g1f26be11776_1_83">
            <a:extLst>
              <a:ext uri="{C183D7F6-B498-43B3-948B-1728B52AA6E4}">
                <adec:decorative xmlns:adec="http://schemas.microsoft.com/office/drawing/2017/decorative" val="1"/>
              </a:ext>
            </a:extLst>
          </p:cNvPr>
          <p:cNvPicPr preferRelativeResize="0"/>
          <p:nvPr/>
        </p:nvPicPr>
        <p:blipFill rotWithShape="1">
          <a:blip r:embed="rId3">
            <a:alphaModFix/>
          </a:blip>
          <a:srcRect t="11738"/>
          <a:stretch/>
        </p:blipFill>
        <p:spPr>
          <a:xfrm>
            <a:off x="272888" y="2021157"/>
            <a:ext cx="3946688" cy="2974181"/>
          </a:xfrm>
          <a:prstGeom prst="rect">
            <a:avLst/>
          </a:prstGeom>
          <a:noFill/>
          <a:ln>
            <a:noFill/>
          </a:ln>
        </p:spPr>
      </p:pic>
      <p:sp>
        <p:nvSpPr>
          <p:cNvPr id="544" name="Google Shape;544;g1f26be11776_1_83"/>
          <p:cNvSpPr txBox="1">
            <a:spLocks/>
          </p:cNvSpPr>
          <p:nvPr/>
        </p:nvSpPr>
        <p:spPr>
          <a:xfrm>
            <a:off x="4820981" y="1529334"/>
            <a:ext cx="4049325" cy="431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A phone can use bionic vision (reality augmentation) to examine the ripeness of a bowl of strawberries</a:t>
            </a:r>
          </a:p>
        </p:txBody>
      </p:sp>
      <p:pic>
        <p:nvPicPr>
          <p:cNvPr id="545" name="Google Shape;545;g1f26be11776_1_83">
            <a:extLst>
              <a:ext uri="{C183D7F6-B498-43B3-948B-1728B52AA6E4}">
                <adec:decorative xmlns:adec="http://schemas.microsoft.com/office/drawing/2017/decorative" val="1"/>
              </a:ext>
            </a:extLst>
          </p:cNvPr>
          <p:cNvPicPr preferRelativeResize="0"/>
          <p:nvPr/>
        </p:nvPicPr>
        <p:blipFill rotWithShape="1">
          <a:blip r:embed="rId4">
            <a:alphaModFix/>
          </a:blip>
          <a:srcRect t="12195"/>
          <a:stretch/>
        </p:blipFill>
        <p:spPr>
          <a:xfrm>
            <a:off x="4915632" y="2168363"/>
            <a:ext cx="3946688" cy="2958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4" name="Title 3">
            <a:extLst>
              <a:ext uri="{FF2B5EF4-FFF2-40B4-BE49-F238E27FC236}">
                <a16:creationId xmlns:a16="http://schemas.microsoft.com/office/drawing/2014/main" id="{2E5DE77E-482F-E131-DEC8-72014BE2A151}"/>
              </a:ext>
            </a:extLst>
          </p:cNvPr>
          <p:cNvSpPr txBox="1">
            <a:spLocks noGrp="1"/>
          </p:cNvSpPr>
          <p:nvPr>
            <p:ph type="title" idx="4294967295"/>
          </p:nvPr>
        </p:nvSpPr>
        <p:spPr>
          <a:xfrm>
            <a:off x="1321744" y="206292"/>
            <a:ext cx="336788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lt1"/>
                </a:solidFill>
                <a:effectLst/>
                <a:uLnTx/>
                <a:uFillTx/>
                <a:latin typeface="Arial"/>
                <a:ea typeface="Arial"/>
                <a:cs typeface="Arial"/>
                <a:sym typeface="Arial"/>
              </a:rPr>
              <a:t>Personalisation</a:t>
            </a:r>
            <a:endParaRPr kumimoji="0" lang="en-AU"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Number">
            <a:extLst>
              <a:ext uri="{FF2B5EF4-FFF2-40B4-BE49-F238E27FC236}">
                <a16:creationId xmlns:a16="http://schemas.microsoft.com/office/drawing/2014/main" id="{D90F085A-48AC-2615-4C14-AF080F6EE3E6}"/>
              </a:ext>
            </a:extLst>
          </p:cNvPr>
          <p:cNvSpPr txBox="1">
            <a:spLocks/>
          </p:cNvSpPr>
          <p:nvPr/>
        </p:nvSpPr>
        <p:spPr>
          <a:xfrm>
            <a:off x="184631" y="146050"/>
            <a:ext cx="611100" cy="61987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3600" b="1" i="0" u="none" strike="noStrike" kern="0" cap="none" spc="0" normalizeH="0" baseline="0" noProof="0" dirty="0">
                <a:ln>
                  <a:noFill/>
                </a:ln>
                <a:solidFill>
                  <a:schemeClr val="lt1"/>
                </a:solidFill>
                <a:effectLst/>
                <a:uLnTx/>
                <a:uFillTx/>
                <a:latin typeface="Arial"/>
                <a:ea typeface="Arial"/>
                <a:cs typeface="Arial"/>
                <a:sym typeface="Arial"/>
              </a:rPr>
              <a:t>04</a:t>
            </a:r>
          </a:p>
        </p:txBody>
      </p:sp>
      <p:sp>
        <p:nvSpPr>
          <p:cNvPr id="562" name="Google Shape;562;g1f284423333_1_22"/>
          <p:cNvSpPr txBox="1">
            <a:spLocks/>
          </p:cNvSpPr>
          <p:nvPr/>
        </p:nvSpPr>
        <p:spPr>
          <a:xfrm>
            <a:off x="284644" y="1586484"/>
            <a:ext cx="4049325" cy="502425"/>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A.I. can put together information which is specific to people so that we can give them an experience that is truly made for them. </a:t>
            </a:r>
          </a:p>
        </p:txBody>
      </p:sp>
      <p:pic>
        <p:nvPicPr>
          <p:cNvPr id="563" name="Google Shape;563;g1f284423333_1_22">
            <a:extLst>
              <a:ext uri="{C183D7F6-B498-43B3-948B-1728B52AA6E4}">
                <adec:decorative xmlns:adec="http://schemas.microsoft.com/office/drawing/2017/decorative" val="1"/>
              </a:ext>
            </a:extLst>
          </p:cNvPr>
          <p:cNvPicPr preferRelativeResize="0"/>
          <p:nvPr/>
        </p:nvPicPr>
        <p:blipFill rotWithShape="1">
          <a:blip r:embed="rId3">
            <a:alphaModFix/>
          </a:blip>
          <a:srcRect t="11738"/>
          <a:stretch/>
        </p:blipFill>
        <p:spPr>
          <a:xfrm>
            <a:off x="272888" y="2021157"/>
            <a:ext cx="3946688" cy="2974181"/>
          </a:xfrm>
          <a:prstGeom prst="rect">
            <a:avLst/>
          </a:prstGeom>
          <a:noFill/>
          <a:ln>
            <a:noFill/>
          </a:ln>
        </p:spPr>
      </p:pic>
      <p:sp>
        <p:nvSpPr>
          <p:cNvPr id="566" name="Google Shape;566;g1f284423333_1_22"/>
          <p:cNvSpPr txBox="1">
            <a:spLocks/>
          </p:cNvSpPr>
          <p:nvPr/>
        </p:nvSpPr>
        <p:spPr>
          <a:xfrm>
            <a:off x="4820981" y="1532419"/>
            <a:ext cx="4049325" cy="431550"/>
          </a:xfrm>
          <a:prstGeom prst="rect">
            <a:avLst/>
          </a:prstGeom>
          <a:noFill/>
          <a:ln>
            <a:noFill/>
            <a:prstDash/>
          </a:ln>
          <a:effectLst/>
        </p:spPr>
        <p:txBody>
          <a:bodyPr rot="0" spcFirstLastPara="1" vertOverflow="overflow" horzOverflow="overflow" vert="horz" wrap="square" lIns="68569" tIns="34275" rIns="68569"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kumimoji="0" lang="en-US" sz="1200" b="0" i="0" u="none" strike="noStrike" kern="0" cap="none" spc="0" normalizeH="0" baseline="0" noProof="0" dirty="0">
                <a:ln>
                  <a:noFill/>
                </a:ln>
                <a:solidFill>
                  <a:schemeClr val="dk1"/>
                </a:solidFill>
                <a:effectLst/>
                <a:uLnTx/>
                <a:uFillTx/>
                <a:latin typeface="Arial"/>
                <a:ea typeface="Arial"/>
                <a:cs typeface="Arial"/>
                <a:sym typeface="Arial"/>
              </a:rPr>
              <a:t>For example, Netflix uses AI to find movies that are very specific to your interests.</a:t>
            </a:r>
          </a:p>
        </p:txBody>
      </p:sp>
      <p:pic>
        <p:nvPicPr>
          <p:cNvPr id="567" name="Google Shape;567;g1f284423333_1_22">
            <a:extLst>
              <a:ext uri="{C183D7F6-B498-43B3-948B-1728B52AA6E4}">
                <adec:decorative xmlns:adec="http://schemas.microsoft.com/office/drawing/2017/decorative" val="1"/>
              </a:ext>
            </a:extLst>
          </p:cNvPr>
          <p:cNvPicPr preferRelativeResize="0"/>
          <p:nvPr/>
        </p:nvPicPr>
        <p:blipFill rotWithShape="1">
          <a:blip r:embed="rId4">
            <a:alphaModFix/>
          </a:blip>
          <a:srcRect t="11925"/>
          <a:stretch/>
        </p:blipFill>
        <p:spPr>
          <a:xfrm>
            <a:off x="4972781" y="2094355"/>
            <a:ext cx="3833663" cy="288288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CfID">
      <a:dk1>
        <a:srgbClr val="000000"/>
      </a:dk1>
      <a:lt1>
        <a:srgbClr val="FFFFFF"/>
      </a:lt1>
      <a:dk2>
        <a:srgbClr val="595959"/>
      </a:dk2>
      <a:lt2>
        <a:srgbClr val="EEEEEE"/>
      </a:lt2>
      <a:accent1>
        <a:srgbClr val="199B77"/>
      </a:accent1>
      <a:accent2>
        <a:srgbClr val="7FCCB7"/>
      </a:accent2>
      <a:accent3>
        <a:srgbClr val="C1E9DE"/>
      </a:accent3>
      <a:accent4>
        <a:srgbClr val="E0F2ED"/>
      </a:accent4>
      <a:accent5>
        <a:srgbClr val="000000"/>
      </a:accent5>
      <a:accent6>
        <a:srgbClr val="000000"/>
      </a:accent6>
      <a:hlink>
        <a:srgbClr val="000000"/>
      </a:hlink>
      <a:folHlink>
        <a:srgbClr val="199B7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FID Master Template_V02" id="{276CC99E-F2D5-E34D-B6A9-1258B26DF04C}" vid="{3A25A8FF-02E5-4040-AB9C-2CA037CA045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FS Me Pro"/>
        <a:ea typeface="FS Me Pro"/>
        <a:cs typeface="FS Me Pro"/>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Innovation Lab PPT draft" id="{26105FC9-2DA6-5242-B8A0-CB9896943BE3}" vid="{4FBC0300-705F-6247-99CC-04C226695C80}"/>
    </a:ext>
  </a:extLst>
</a:theme>
</file>

<file path=ppt/theme/theme6.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b8ea0bec-b0bc-48dd-a240-f0ad1e9de075">KPS74FFZNEF7-145455231-32167</_dlc_DocId>
    <_dlc_DocIdUrl xmlns="b8ea0bec-b0bc-48dd-a240-f0ad1e9de075">
      <Url>https://maacrm.sharepoint.com/sites/CFID/_layouts/15/DocIdRedir.aspx?ID=KPS74FFZNEF7-145455231-32167</Url>
      <Description>KPS74FFZNEF7-145455231-32167</Description>
    </_dlc_DocIdUrl>
    <SharedWithUsers xmlns="b8ea0bec-b0bc-48dd-a240-f0ad1e9de075">
      <UserInfo>
        <DisplayName>Manisha Amin</DisplayName>
        <AccountId>19</AccountId>
        <AccountType/>
      </UserInfo>
    </SharedWithUsers>
    <lcf76f155ced4ddcb4097134ff3c332f xmlns="051fc277-364e-4fe2-82b2-2a50f84db457">
      <Terms xmlns="http://schemas.microsoft.com/office/infopath/2007/PartnerControls"/>
    </lcf76f155ced4ddcb4097134ff3c332f>
    <TaxCatchAll xmlns="b8ea0bec-b0bc-48dd-a240-f0ad1e9de075"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D14AD105BEB2CE4FBB5734DB19F81856" ma:contentTypeVersion="16" ma:contentTypeDescription="Create a new document." ma:contentTypeScope="" ma:versionID="38a6cf0991f9d065e51de8583bb4cf27">
  <xsd:schema xmlns:xsd="http://www.w3.org/2001/XMLSchema" xmlns:xs="http://www.w3.org/2001/XMLSchema" xmlns:p="http://schemas.microsoft.com/office/2006/metadata/properties" xmlns:ns2="b8ea0bec-b0bc-48dd-a240-f0ad1e9de075" xmlns:ns3="051fc277-364e-4fe2-82b2-2a50f84db457" targetNamespace="http://schemas.microsoft.com/office/2006/metadata/properties" ma:root="true" ma:fieldsID="42048ac98f073147fadf84faf95c8b52" ns2:_="" ns3:_="">
    <xsd:import namespace="b8ea0bec-b0bc-48dd-a240-f0ad1e9de075"/>
    <xsd:import namespace="051fc277-364e-4fe2-82b2-2a50f84db45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2:SharedWithUsers" minOccurs="0"/>
                <xsd:element ref="ns2:SharedWithDetails"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a0bec-b0bc-48dd-a240-f0ad1e9de07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1b4c92cc-0ef0-40a9-9cd7-8ab95d639157}" ma:internalName="TaxCatchAll" ma:showField="CatchAllData" ma:web="b8ea0bec-b0bc-48dd-a240-f0ad1e9de07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51fc277-364e-4fe2-82b2-2a50f84db45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da7f165-a4b7-4d11-b986-e4b896f17ec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F1E1DA-DECD-46CB-9582-4E959675D4B8}">
  <ds:schemaRefs>
    <ds:schemaRef ds:uri="051fc277-364e-4fe2-82b2-2a50f84db457"/>
    <ds:schemaRef ds:uri="b8ea0bec-b0bc-48dd-a240-f0ad1e9de0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D623CA-7762-49CF-BAB9-A3AD510D4E9C}">
  <ds:schemaRefs>
    <ds:schemaRef ds:uri="http://schemas.microsoft.com/sharepoint/events"/>
  </ds:schemaRefs>
</ds:datastoreItem>
</file>

<file path=customXml/itemProps3.xml><?xml version="1.0" encoding="utf-8"?>
<ds:datastoreItem xmlns:ds="http://schemas.openxmlformats.org/officeDocument/2006/customXml" ds:itemID="{754DAEC3-81C0-41BE-AD57-FAADFDF8C9FC}">
  <ds:schemaRefs>
    <ds:schemaRef ds:uri="http://schemas.microsoft.com/sharepoint/v3/contenttype/forms"/>
  </ds:schemaRefs>
</ds:datastoreItem>
</file>

<file path=customXml/itemProps4.xml><?xml version="1.0" encoding="utf-8"?>
<ds:datastoreItem xmlns:ds="http://schemas.openxmlformats.org/officeDocument/2006/customXml" ds:itemID="{93D7EC7B-C76A-4D9D-8946-0595679C01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a0bec-b0bc-48dd-a240-f0ad1e9de075"/>
    <ds:schemaRef ds:uri="051fc277-364e-4fe2-82b2-2a50f84db4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Simple Light</Template>
  <TotalTime>180</TotalTime>
  <Words>2007</Words>
  <Application>Microsoft Office PowerPoint</Application>
  <PresentationFormat>On-screen Show (16:9)</PresentationFormat>
  <Paragraphs>204</Paragraphs>
  <Slides>29</Slides>
  <Notes>29</Notes>
  <HiddenSlides>0</HiddenSlides>
  <MMClips>2</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29</vt:i4>
      </vt:variant>
    </vt:vector>
  </HeadingPairs>
  <TitlesOfParts>
    <vt:vector size="50" baseType="lpstr">
      <vt:lpstr>ABC Sans Nova Condensed Bold</vt:lpstr>
      <vt:lpstr>ABCSans Black</vt:lpstr>
      <vt:lpstr>ABCSans Regular</vt:lpstr>
      <vt:lpstr>Arial</vt:lpstr>
      <vt:lpstr>Arial Black</vt:lpstr>
      <vt:lpstr>Calibri</vt:lpstr>
      <vt:lpstr>Calibri Light</vt:lpstr>
      <vt:lpstr>FS Me Pro</vt:lpstr>
      <vt:lpstr>FS Me Pro Light</vt:lpstr>
      <vt:lpstr>Gill Sans</vt:lpstr>
      <vt:lpstr>Helvetica</vt:lpstr>
      <vt:lpstr>Helvetica Neue</vt:lpstr>
      <vt:lpstr>Helvetica Neue Medium</vt:lpstr>
      <vt:lpstr>Montserrat</vt:lpstr>
      <vt:lpstr>Source Sans Pro</vt:lpstr>
      <vt:lpstr>Simple Light</vt:lpstr>
      <vt:lpstr>Custom Design</vt:lpstr>
      <vt:lpstr>White</vt:lpstr>
      <vt:lpstr>office theme</vt:lpstr>
      <vt:lpstr>2_Office Theme</vt:lpstr>
      <vt:lpstr>1_Office Theme</vt:lpstr>
      <vt:lpstr>The Power of AI for the Future of Information Access </vt:lpstr>
      <vt:lpstr>Acknowledgement of Country</vt:lpstr>
      <vt:lpstr>Presentation Overview</vt:lpstr>
      <vt:lpstr>What is Artificial Intelligence (AI)?</vt:lpstr>
      <vt:lpstr>What is AI?</vt:lpstr>
      <vt:lpstr>Natural-sounding conversations with people</vt:lpstr>
      <vt:lpstr>Recognition</vt:lpstr>
      <vt:lpstr>Bionic Vision</vt:lpstr>
      <vt:lpstr>Personalisation</vt:lpstr>
      <vt:lpstr>Patterns</vt:lpstr>
      <vt:lpstr>Prediction</vt:lpstr>
      <vt:lpstr>2. AI Tools for People with a Print Disability</vt:lpstr>
      <vt:lpstr>AI Tool 1: Envision Glasses</vt:lpstr>
      <vt:lpstr>AI Tool 2: Seeing AI (Microsoft)</vt:lpstr>
      <vt:lpstr>AI Tool 3: Be My Eyes </vt:lpstr>
      <vt:lpstr>AI Tool 4: Biped</vt:lpstr>
      <vt:lpstr>ABC Text to Speech Pilot</vt:lpstr>
      <vt:lpstr>Reading an ABC Article</vt:lpstr>
      <vt:lpstr>ABC Podcast Transcription</vt:lpstr>
      <vt:lpstr>Applying AI at the ABC</vt:lpstr>
      <vt:lpstr>3. Opportunities and Challenges for Inclusive AI </vt:lpstr>
      <vt:lpstr>Emerging AI products and benefits for people with a print disability</vt:lpstr>
      <vt:lpstr>Risks and Challenges in AI for People with Disability</vt:lpstr>
      <vt:lpstr>Some Tools for Addressing Risks and Challenges of AI </vt:lpstr>
      <vt:lpstr>Inclusive Design Approaches</vt:lpstr>
      <vt:lpstr>Thank you!</vt:lpstr>
      <vt:lpstr>References</vt:lpstr>
      <vt:lpstr>References (continued 1)</vt:lpstr>
      <vt:lpstr>References (continued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Byrne</dc:creator>
  <cp:lastModifiedBy>Jack Tyrrell</cp:lastModifiedBy>
  <cp:revision>152</cp:revision>
  <dcterms:created xsi:type="dcterms:W3CDTF">2021-11-01T00:40:15Z</dcterms:created>
  <dcterms:modified xsi:type="dcterms:W3CDTF">2023-05-02T04:05:13Z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0x010100D14AD105BEB2CE4FBB5734DB19F81856</vt:lpwstr>
  </property>
  <property fmtid="{D5CDD505-2E9C-101B-9397-08002B2CF9AE}" pid="3" name="_dlc_DocIdItemGuid">
    <vt:lpwstr>82c3630f-282c-4689-8958-1299baae516d</vt:lpwstr>
  </property>
</Properties>
</file>