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2_3FC425E3.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0"/>
  </p:notesMasterIdLst>
  <p:handoutMasterIdLst>
    <p:handoutMasterId r:id="rId41"/>
  </p:handoutMasterIdLst>
  <p:sldIdLst>
    <p:sldId id="334" r:id="rId5"/>
    <p:sldId id="393" r:id="rId6"/>
    <p:sldId id="329" r:id="rId7"/>
    <p:sldId id="282" r:id="rId8"/>
    <p:sldId id="300" r:id="rId9"/>
    <p:sldId id="258" r:id="rId10"/>
    <p:sldId id="366" r:id="rId11"/>
    <p:sldId id="367" r:id="rId12"/>
    <p:sldId id="262" r:id="rId13"/>
    <p:sldId id="261" r:id="rId14"/>
    <p:sldId id="391" r:id="rId15"/>
    <p:sldId id="319" r:id="rId16"/>
    <p:sldId id="259" r:id="rId17"/>
    <p:sldId id="379" r:id="rId18"/>
    <p:sldId id="263" r:id="rId19"/>
    <p:sldId id="384" r:id="rId20"/>
    <p:sldId id="397" r:id="rId21"/>
    <p:sldId id="364" r:id="rId22"/>
    <p:sldId id="373" r:id="rId23"/>
    <p:sldId id="398" r:id="rId24"/>
    <p:sldId id="375" r:id="rId25"/>
    <p:sldId id="376" r:id="rId26"/>
    <p:sldId id="346" r:id="rId27"/>
    <p:sldId id="260" r:id="rId28"/>
    <p:sldId id="399" r:id="rId29"/>
    <p:sldId id="369" r:id="rId30"/>
    <p:sldId id="297" r:id="rId31"/>
    <p:sldId id="394" r:id="rId32"/>
    <p:sldId id="395" r:id="rId33"/>
    <p:sldId id="396" r:id="rId34"/>
    <p:sldId id="400" r:id="rId35"/>
    <p:sldId id="402" r:id="rId36"/>
    <p:sldId id="401" r:id="rId37"/>
    <p:sldId id="377" r:id="rId38"/>
    <p:sldId id="381" r:id="rId39"/>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Noto Sans" panose="020B0502040504020204" pitchFamily="34" charset="0"/>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Roboto Black" panose="02000000000000000000" pitchFamily="2" charset="0"/>
      <p:bold r:id="rId54"/>
      <p:boldItalic r:id="rId55"/>
    </p:embeddedFont>
    <p:embeddedFont>
      <p:font typeface="Roboto Light" panose="02000000000000000000" pitchFamily="2" charset="0"/>
      <p:regular r:id="rId56"/>
      <p:italic r:id="rId57"/>
    </p:embeddedFont>
    <p:embeddedFont>
      <p:font typeface="Rockwell Extra Bold" panose="02060903040505020403" pitchFamily="18" charset="0"/>
      <p:bold r:id="rId58"/>
    </p:embeddedFont>
    <p:embeddedFont>
      <p:font typeface="Source Sans Pro SemiBold" panose="020B0603030403020204" pitchFamily="34" charset="0"/>
      <p:bold r:id="rId59"/>
      <p:boldItalic r:id="rId60"/>
    </p:embeddedFont>
  </p:embeddedFontLst>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517FABF-FD1C-44E6-856E-3DA92F6FF869}">
          <p14:sldIdLst>
            <p14:sldId id="334"/>
            <p14:sldId id="393"/>
          </p14:sldIdLst>
        </p14:section>
        <p14:section name="About WCAG 2.2 (10 minutes)" id="{A1F8E494-8002-4778-9B21-C8F19AFADB2B}">
          <p14:sldIdLst>
            <p14:sldId id="329"/>
            <p14:sldId id="282"/>
            <p14:sldId id="300"/>
          </p14:sldIdLst>
        </p14:section>
        <p14:section name="Consistent Help - A" id="{4067083E-0D24-49DD-8CEB-5C4BFED59C73}">
          <p14:sldIdLst>
            <p14:sldId id="258"/>
            <p14:sldId id="366"/>
            <p14:sldId id="367"/>
          </p14:sldIdLst>
        </p14:section>
        <p14:section name="Redudant Entry - A" id="{E89D9927-9355-47A6-BD54-6065B291AE37}">
          <p14:sldIdLst>
            <p14:sldId id="262"/>
          </p14:sldIdLst>
        </p14:section>
        <p14:section name="Focus Not Obscured - AA" id="{97AF66C4-AB67-4285-A387-ED43D2137E65}">
          <p14:sldIdLst>
            <p14:sldId id="261"/>
            <p14:sldId id="391"/>
            <p14:sldId id="319"/>
          </p14:sldIdLst>
        </p14:section>
        <p14:section name="Dragging Movements - AA" id="{82E1AA69-0DB2-469A-AC8A-F4D7BC7B494E}">
          <p14:sldIdLst>
            <p14:sldId id="259"/>
            <p14:sldId id="379"/>
          </p14:sldIdLst>
        </p14:section>
        <p14:section name="Target Size (Minimum) - AA" id="{B4C3D4E7-A8DA-46B7-ABC5-3F012D56AEB2}">
          <p14:sldIdLst>
            <p14:sldId id="263"/>
            <p14:sldId id="384"/>
            <p14:sldId id="397"/>
          </p14:sldIdLst>
        </p14:section>
        <p14:section name="Accessible Authentication - AA" id="{52990790-3942-4714-A327-83880E7381C8}">
          <p14:sldIdLst>
            <p14:sldId id="364"/>
            <p14:sldId id="373"/>
            <p14:sldId id="398"/>
            <p14:sldId id="375"/>
            <p14:sldId id="376"/>
            <p14:sldId id="346"/>
          </p14:sldIdLst>
        </p14:section>
        <p14:section name="Focus Appearance - AA" id="{942D0DC2-A838-4FD9-B2BD-1742B8D65CEC}">
          <p14:sldIdLst>
            <p14:sldId id="260"/>
            <p14:sldId id="399"/>
            <p14:sldId id="369"/>
          </p14:sldIdLst>
        </p14:section>
        <p14:section name="WCAG map" id="{7C4C7C59-FEF2-44F3-A395-2872F430B0CA}">
          <p14:sldIdLst>
            <p14:sldId id="297"/>
          </p14:sldIdLst>
        </p14:section>
        <p14:section name="ISO 30071-1 (2.5 minutes)" id="{AC526630-15A2-49D0-8282-8253906ECEED}">
          <p14:sldIdLst>
            <p14:sldId id="394"/>
            <p14:sldId id="395"/>
            <p14:sldId id="396"/>
          </p14:sldIdLst>
        </p14:section>
        <p14:section name="DDA Web Advisory Notes (2.5 minutes)" id="{5D4F3DE7-CC10-4627-9AB3-18796C8DC010}">
          <p14:sldIdLst>
            <p14:sldId id="400"/>
            <p14:sldId id="402"/>
            <p14:sldId id="401"/>
          </p14:sldIdLst>
        </p14:section>
        <p14:section name="Conclusion" id="{4DB128B2-E99A-4879-B4FC-0E947D42A89A}">
          <p14:sldIdLst>
            <p14:sldId id="377"/>
            <p14:sldId id="381"/>
          </p14:sldIdLst>
        </p14:section>
      </p14:sectionLst>
    </p:ext>
    <p:ext uri="{EFAFB233-063F-42B5-8137-9DF3F51BA10A}">
      <p15:sldGuideLst xmlns:p15="http://schemas.microsoft.com/office/powerpoint/2012/main">
        <p15:guide id="1" orient="horz" pos="2069" userDrawn="1">
          <p15:clr>
            <a:srgbClr val="A4A3A4"/>
          </p15:clr>
        </p15:guide>
        <p15:guide id="2" pos="43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AE26D0-51DB-BC6B-EEB5-3E983882CC4F}" name="Sarah Pulis" initials="SP" userId="S::sarah@intopia.digital::715305c5-dc03-48a5-adb4-4759406875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6969"/>
    <a:srgbClr val="FEF3F0"/>
    <a:srgbClr val="D3420D"/>
    <a:srgbClr val="EDEBEB"/>
    <a:srgbClr val="269DAB"/>
    <a:srgbClr val="BB3200"/>
    <a:srgbClr val="FEEEE9"/>
    <a:srgbClr val="767676"/>
    <a:srgbClr val="000000"/>
    <a:srgbClr val="1D7A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CCCE4-8F31-4C4E-94C2-8DA728584AAE}" v="505" dt="2023-05-01T21:50:26.6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p:cViewPr varScale="1">
        <p:scale>
          <a:sx n="39" d="100"/>
          <a:sy n="39" d="100"/>
        </p:scale>
        <p:origin x="48" y="1184"/>
      </p:cViewPr>
      <p:guideLst>
        <p:guide orient="horz" pos="2069"/>
        <p:guide pos="438"/>
      </p:guideLst>
    </p:cSldViewPr>
  </p:slideViewPr>
  <p:outlineViewPr>
    <p:cViewPr>
      <p:scale>
        <a:sx n="33" d="100"/>
        <a:sy n="33" d="100"/>
      </p:scale>
      <p:origin x="0" y="-7748"/>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64" d="100"/>
          <a:sy n="64" d="100"/>
        </p:scale>
        <p:origin x="2616"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tags" Target="tags/tag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Pulis" userId="S::sarah@intopia.digital::715305c5-dc03-48a5-adb4-475940687560" providerId="AD" clId="Web-{BAE135A1-3FE4-3241-0B6B-B60DCB6155EA}"/>
    <pc:docChg chg="modSld">
      <pc:chgData name="Sarah Pulis" userId="S::sarah@intopia.digital::715305c5-dc03-48a5-adb4-475940687560" providerId="AD" clId="Web-{BAE135A1-3FE4-3241-0B6B-B60DCB6155EA}" dt="2023-05-01T00:35:24.125" v="8" actId="20577"/>
      <pc:docMkLst>
        <pc:docMk/>
      </pc:docMkLst>
      <pc:sldChg chg="modSp">
        <pc:chgData name="Sarah Pulis" userId="S::sarah@intopia.digital::715305c5-dc03-48a5-adb4-475940687560" providerId="AD" clId="Web-{BAE135A1-3FE4-3241-0B6B-B60DCB6155EA}" dt="2023-05-01T00:35:24.125" v="8" actId="20577"/>
        <pc:sldMkLst>
          <pc:docMk/>
          <pc:sldMk cId="284816230" sldId="334"/>
        </pc:sldMkLst>
        <pc:spChg chg="mod">
          <ac:chgData name="Sarah Pulis" userId="S::sarah@intopia.digital::715305c5-dc03-48a5-adb4-475940687560" providerId="AD" clId="Web-{BAE135A1-3FE4-3241-0B6B-B60DCB6155EA}" dt="2023-05-01T00:35:18.188" v="7" actId="20577"/>
          <ac:spMkLst>
            <pc:docMk/>
            <pc:sldMk cId="284816230" sldId="334"/>
            <ac:spMk id="6" creationId="{7C09EE7A-A1DC-4017-AE45-4EA3528DCBF1}"/>
          </ac:spMkLst>
        </pc:spChg>
        <pc:spChg chg="mod">
          <ac:chgData name="Sarah Pulis" userId="S::sarah@intopia.digital::715305c5-dc03-48a5-adb4-475940687560" providerId="AD" clId="Web-{BAE135A1-3FE4-3241-0B6B-B60DCB6155EA}" dt="2023-05-01T00:35:24.125" v="8" actId="20577"/>
          <ac:spMkLst>
            <pc:docMk/>
            <pc:sldMk cId="284816230" sldId="334"/>
            <ac:spMk id="8" creationId="{AFB5722F-E040-4B79-92B7-04510F813308}"/>
          </ac:spMkLst>
        </pc:spChg>
      </pc:sldChg>
    </pc:docChg>
  </pc:docChgLst>
  <pc:docChgLst>
    <pc:chgData name="Sarah Pulis" userId="715305c5-dc03-48a5-adb4-475940687560" providerId="ADAL" clId="{146CCCE4-8F31-4C4E-94C2-8DA728584AAE}"/>
    <pc:docChg chg="undo custSel addSld delSld modSld sldOrd modMainMaster addSection delSection modSection">
      <pc:chgData name="Sarah Pulis" userId="715305c5-dc03-48a5-adb4-475940687560" providerId="ADAL" clId="{146CCCE4-8F31-4C4E-94C2-8DA728584AAE}" dt="2023-05-01T21:51:41.337" v="5074" actId="13244"/>
      <pc:docMkLst>
        <pc:docMk/>
      </pc:docMkLst>
      <pc:sldChg chg="modSp modNotesTx">
        <pc:chgData name="Sarah Pulis" userId="715305c5-dc03-48a5-adb4-475940687560" providerId="ADAL" clId="{146CCCE4-8F31-4C4E-94C2-8DA728584AAE}" dt="2023-05-01T21:30:47.928" v="5038" actId="13244"/>
        <pc:sldMkLst>
          <pc:docMk/>
          <pc:sldMk cId="1069819363" sldId="258"/>
        </pc:sldMkLst>
        <pc:spChg chg="mod">
          <ac:chgData name="Sarah Pulis" userId="715305c5-dc03-48a5-adb4-475940687560" providerId="ADAL" clId="{146CCCE4-8F31-4C4E-94C2-8DA728584AAE}" dt="2023-05-01T21:30:47.928" v="5038" actId="13244"/>
          <ac:spMkLst>
            <pc:docMk/>
            <pc:sldMk cId="1069819363" sldId="258"/>
            <ac:spMk id="3" creationId="{3B45E183-2DA3-1589-BC67-997E833B37D8}"/>
          </ac:spMkLst>
        </pc:spChg>
        <pc:spChg chg="mod">
          <ac:chgData name="Sarah Pulis" userId="715305c5-dc03-48a5-adb4-475940687560" providerId="ADAL" clId="{146CCCE4-8F31-4C4E-94C2-8DA728584AAE}" dt="2023-05-01T21:30:43.388" v="5037" actId="13244"/>
          <ac:spMkLst>
            <pc:docMk/>
            <pc:sldMk cId="1069819363" sldId="258"/>
            <ac:spMk id="6" creationId="{94BE551B-3772-F2D2-EA62-40B088C19047}"/>
          </ac:spMkLst>
        </pc:spChg>
      </pc:sldChg>
      <pc:sldChg chg="modSp">
        <pc:chgData name="Sarah Pulis" userId="715305c5-dc03-48a5-adb4-475940687560" providerId="ADAL" clId="{146CCCE4-8F31-4C4E-94C2-8DA728584AAE}" dt="2023-05-01T21:47:36.483" v="5047" actId="13244"/>
        <pc:sldMkLst>
          <pc:docMk/>
          <pc:sldMk cId="401521573" sldId="259"/>
        </pc:sldMkLst>
        <pc:spChg chg="mod">
          <ac:chgData name="Sarah Pulis" userId="715305c5-dc03-48a5-adb4-475940687560" providerId="ADAL" clId="{146CCCE4-8F31-4C4E-94C2-8DA728584AAE}" dt="2023-05-01T21:47:36.483" v="5047" actId="13244"/>
          <ac:spMkLst>
            <pc:docMk/>
            <pc:sldMk cId="401521573" sldId="259"/>
            <ac:spMk id="3" creationId="{DDC7396D-F22B-0DC2-F12B-9ADFB9E7D1FE}"/>
          </ac:spMkLst>
        </pc:spChg>
        <pc:spChg chg="mod">
          <ac:chgData name="Sarah Pulis" userId="715305c5-dc03-48a5-adb4-475940687560" providerId="ADAL" clId="{146CCCE4-8F31-4C4E-94C2-8DA728584AAE}" dt="2023-05-01T21:47:33.535" v="5046" actId="13244"/>
          <ac:spMkLst>
            <pc:docMk/>
            <pc:sldMk cId="401521573" sldId="259"/>
            <ac:spMk id="6" creationId="{7CE72BBB-00A1-04A6-0D9C-0AEF8832BEE0}"/>
          </ac:spMkLst>
        </pc:spChg>
      </pc:sldChg>
      <pc:sldChg chg="modSp ord">
        <pc:chgData name="Sarah Pulis" userId="715305c5-dc03-48a5-adb4-475940687560" providerId="ADAL" clId="{146CCCE4-8F31-4C4E-94C2-8DA728584AAE}" dt="2023-05-01T21:49:16.561" v="5064" actId="13244"/>
        <pc:sldMkLst>
          <pc:docMk/>
          <pc:sldMk cId="1547577103" sldId="260"/>
        </pc:sldMkLst>
        <pc:spChg chg="mod">
          <ac:chgData name="Sarah Pulis" userId="715305c5-dc03-48a5-adb4-475940687560" providerId="ADAL" clId="{146CCCE4-8F31-4C4E-94C2-8DA728584AAE}" dt="2023-05-01T21:49:14.575" v="5063" actId="13244"/>
          <ac:spMkLst>
            <pc:docMk/>
            <pc:sldMk cId="1547577103" sldId="260"/>
            <ac:spMk id="3" creationId="{3282A206-594D-1B81-3B2E-82268D1158F1}"/>
          </ac:spMkLst>
        </pc:spChg>
        <pc:spChg chg="mod">
          <ac:chgData name="Sarah Pulis" userId="715305c5-dc03-48a5-adb4-475940687560" providerId="ADAL" clId="{146CCCE4-8F31-4C4E-94C2-8DA728584AAE}" dt="2023-05-01T21:49:16.561" v="5064" actId="13244"/>
          <ac:spMkLst>
            <pc:docMk/>
            <pc:sldMk cId="1547577103" sldId="260"/>
            <ac:spMk id="6" creationId="{7062524B-6F21-9B30-A12F-56BD67EAFA72}"/>
          </ac:spMkLst>
        </pc:spChg>
      </pc:sldChg>
      <pc:sldChg chg="addSp modSp">
        <pc:chgData name="Sarah Pulis" userId="715305c5-dc03-48a5-adb4-475940687560" providerId="ADAL" clId="{146CCCE4-8F31-4C4E-94C2-8DA728584AAE}" dt="2023-05-01T21:31:18.465" v="5042" actId="13244"/>
        <pc:sldMkLst>
          <pc:docMk/>
          <pc:sldMk cId="3136287277" sldId="261"/>
        </pc:sldMkLst>
        <pc:spChg chg="add mod">
          <ac:chgData name="Sarah Pulis" userId="715305c5-dc03-48a5-adb4-475940687560" providerId="ADAL" clId="{146CCCE4-8F31-4C4E-94C2-8DA728584AAE}" dt="2023-05-01T21:31:18.465" v="5042" actId="13244"/>
          <ac:spMkLst>
            <pc:docMk/>
            <pc:sldMk cId="3136287277" sldId="261"/>
            <ac:spMk id="5" creationId="{011BBD72-4667-3F83-F34A-49C127B89DF9}"/>
          </ac:spMkLst>
        </pc:spChg>
      </pc:sldChg>
      <pc:sldChg chg="modSp">
        <pc:chgData name="Sarah Pulis" userId="715305c5-dc03-48a5-adb4-475940687560" providerId="ADAL" clId="{146CCCE4-8F31-4C4E-94C2-8DA728584AAE}" dt="2023-05-01T21:31:01.261" v="5040" actId="13244"/>
        <pc:sldMkLst>
          <pc:docMk/>
          <pc:sldMk cId="850067654" sldId="262"/>
        </pc:sldMkLst>
        <pc:spChg chg="mod">
          <ac:chgData name="Sarah Pulis" userId="715305c5-dc03-48a5-adb4-475940687560" providerId="ADAL" clId="{146CCCE4-8F31-4C4E-94C2-8DA728584AAE}" dt="2023-05-01T21:31:01.261" v="5040" actId="13244"/>
          <ac:spMkLst>
            <pc:docMk/>
            <pc:sldMk cId="850067654" sldId="262"/>
            <ac:spMk id="3" creationId="{5FD6AD8E-7CE2-B50E-6ECB-86832E7D84A0}"/>
          </ac:spMkLst>
        </pc:spChg>
        <pc:spChg chg="mod">
          <ac:chgData name="Sarah Pulis" userId="715305c5-dc03-48a5-adb4-475940687560" providerId="ADAL" clId="{146CCCE4-8F31-4C4E-94C2-8DA728584AAE}" dt="2023-05-01T21:30:57.972" v="5039" actId="13244"/>
          <ac:spMkLst>
            <pc:docMk/>
            <pc:sldMk cId="850067654" sldId="262"/>
            <ac:spMk id="6" creationId="{34FC5A67-F7B0-6D21-6813-857C71E7B1B5}"/>
          </ac:spMkLst>
        </pc:spChg>
      </pc:sldChg>
      <pc:sldChg chg="modSp">
        <pc:chgData name="Sarah Pulis" userId="715305c5-dc03-48a5-adb4-475940687560" providerId="ADAL" clId="{146CCCE4-8F31-4C4E-94C2-8DA728584AAE}" dt="2023-05-01T21:47:54.053" v="5050" actId="13244"/>
        <pc:sldMkLst>
          <pc:docMk/>
          <pc:sldMk cId="2872296080" sldId="263"/>
        </pc:sldMkLst>
        <pc:spChg chg="mod">
          <ac:chgData name="Sarah Pulis" userId="715305c5-dc03-48a5-adb4-475940687560" providerId="ADAL" clId="{146CCCE4-8F31-4C4E-94C2-8DA728584AAE}" dt="2023-05-01T21:47:54.053" v="5050" actId="13244"/>
          <ac:spMkLst>
            <pc:docMk/>
            <pc:sldMk cId="2872296080" sldId="263"/>
            <ac:spMk id="4" creationId="{EEBD1125-C9EF-E28F-D372-071E0FA5C66C}"/>
          </ac:spMkLst>
        </pc:spChg>
        <pc:spChg chg="mod">
          <ac:chgData name="Sarah Pulis" userId="715305c5-dc03-48a5-adb4-475940687560" providerId="ADAL" clId="{146CCCE4-8F31-4C4E-94C2-8DA728584AAE}" dt="2023-05-01T21:47:51.795" v="5049" actId="13244"/>
          <ac:spMkLst>
            <pc:docMk/>
            <pc:sldMk cId="2872296080" sldId="263"/>
            <ac:spMk id="6" creationId="{8551E887-0CCD-0743-33EE-B2F282D054B4}"/>
          </ac:spMkLst>
        </pc:spChg>
      </pc:sldChg>
      <pc:sldChg chg="modSp">
        <pc:chgData name="Sarah Pulis" userId="715305c5-dc03-48a5-adb4-475940687560" providerId="ADAL" clId="{146CCCE4-8F31-4C4E-94C2-8DA728584AAE}" dt="2023-05-01T21:23:37.516" v="4626" actId="962"/>
        <pc:sldMkLst>
          <pc:docMk/>
          <pc:sldMk cId="4220628121" sldId="282"/>
        </pc:sldMkLst>
        <pc:grpChg chg="mod">
          <ac:chgData name="Sarah Pulis" userId="715305c5-dc03-48a5-adb4-475940687560" providerId="ADAL" clId="{146CCCE4-8F31-4C4E-94C2-8DA728584AAE}" dt="2023-05-01T21:23:21.340" v="4623" actId="962"/>
          <ac:grpSpMkLst>
            <pc:docMk/>
            <pc:sldMk cId="4220628121" sldId="282"/>
            <ac:grpSpMk id="2" creationId="{5A4900EF-0C3B-94B5-A87C-B38F58236458}"/>
          </ac:grpSpMkLst>
        </pc:grpChg>
        <pc:grpChg chg="mod">
          <ac:chgData name="Sarah Pulis" userId="715305c5-dc03-48a5-adb4-475940687560" providerId="ADAL" clId="{146CCCE4-8F31-4C4E-94C2-8DA728584AAE}" dt="2023-05-01T21:23:37.516" v="4626" actId="962"/>
          <ac:grpSpMkLst>
            <pc:docMk/>
            <pc:sldMk cId="4220628121" sldId="282"/>
            <ac:grpSpMk id="6" creationId="{7814E9EB-6E86-85E9-5F2B-2D39AF803C59}"/>
          </ac:grpSpMkLst>
        </pc:grpChg>
        <pc:grpChg chg="mod">
          <ac:chgData name="Sarah Pulis" userId="715305c5-dc03-48a5-adb4-475940687560" providerId="ADAL" clId="{146CCCE4-8F31-4C4E-94C2-8DA728584AAE}" dt="2023-05-01T21:23:12.741" v="4622" actId="962"/>
          <ac:grpSpMkLst>
            <pc:docMk/>
            <pc:sldMk cId="4220628121" sldId="282"/>
            <ac:grpSpMk id="14" creationId="{1FCBAF58-EF14-1D77-BCE6-C3198CC879F8}"/>
          </ac:grpSpMkLst>
        </pc:grpChg>
        <pc:grpChg chg="mod">
          <ac:chgData name="Sarah Pulis" userId="715305c5-dc03-48a5-adb4-475940687560" providerId="ADAL" clId="{146CCCE4-8F31-4C4E-94C2-8DA728584AAE}" dt="2023-05-01T21:23:07.276" v="4621" actId="962"/>
          <ac:grpSpMkLst>
            <pc:docMk/>
            <pc:sldMk cId="4220628121" sldId="282"/>
            <ac:grpSpMk id="15" creationId="{8C55EE31-2142-6DF7-D9E8-A683AD8F4618}"/>
          </ac:grpSpMkLst>
        </pc:grpChg>
        <pc:grpChg chg="mod">
          <ac:chgData name="Sarah Pulis" userId="715305c5-dc03-48a5-adb4-475940687560" providerId="ADAL" clId="{146CCCE4-8F31-4C4E-94C2-8DA728584AAE}" dt="2023-05-01T21:22:58.677" v="4620" actId="962"/>
          <ac:grpSpMkLst>
            <pc:docMk/>
            <pc:sldMk cId="4220628121" sldId="282"/>
            <ac:grpSpMk id="16" creationId="{7E27085F-F797-DCB8-4543-F560A750C912}"/>
          </ac:grpSpMkLst>
        </pc:grpChg>
        <pc:grpChg chg="mod">
          <ac:chgData name="Sarah Pulis" userId="715305c5-dc03-48a5-adb4-475940687560" providerId="ADAL" clId="{146CCCE4-8F31-4C4E-94C2-8DA728584AAE}" dt="2023-05-01T21:23:25.702" v="4624" actId="962"/>
          <ac:grpSpMkLst>
            <pc:docMk/>
            <pc:sldMk cId="4220628121" sldId="282"/>
            <ac:grpSpMk id="19" creationId="{65B46464-9EC4-44DF-6B90-80A371D3FF3E}"/>
          </ac:grpSpMkLst>
        </pc:grpChg>
        <pc:grpChg chg="mod">
          <ac:chgData name="Sarah Pulis" userId="715305c5-dc03-48a5-adb4-475940687560" providerId="ADAL" clId="{146CCCE4-8F31-4C4E-94C2-8DA728584AAE}" dt="2023-05-01T21:23:33.254" v="4625" actId="962"/>
          <ac:grpSpMkLst>
            <pc:docMk/>
            <pc:sldMk cId="4220628121" sldId="282"/>
            <ac:grpSpMk id="22" creationId="{D51E20E6-E14F-567D-251B-D7F01057DC56}"/>
          </ac:grpSpMkLst>
        </pc:grpChg>
      </pc:sldChg>
      <pc:sldChg chg="del">
        <pc:chgData name="Sarah Pulis" userId="715305c5-dc03-48a5-adb4-475940687560" providerId="ADAL" clId="{146CCCE4-8F31-4C4E-94C2-8DA728584AAE}" dt="2023-05-01T01:11:10.835" v="888" actId="47"/>
        <pc:sldMkLst>
          <pc:docMk/>
          <pc:sldMk cId="1067462914" sldId="289"/>
        </pc:sldMkLst>
      </pc:sldChg>
      <pc:sldChg chg="del">
        <pc:chgData name="Sarah Pulis" userId="715305c5-dc03-48a5-adb4-475940687560" providerId="ADAL" clId="{146CCCE4-8F31-4C4E-94C2-8DA728584AAE}" dt="2023-05-01T00:39:45.291" v="166" actId="47"/>
        <pc:sldMkLst>
          <pc:docMk/>
          <pc:sldMk cId="3541388478" sldId="291"/>
        </pc:sldMkLst>
      </pc:sldChg>
      <pc:sldChg chg="del">
        <pc:chgData name="Sarah Pulis" userId="715305c5-dc03-48a5-adb4-475940687560" providerId="ADAL" clId="{146CCCE4-8F31-4C4E-94C2-8DA728584AAE}" dt="2023-05-01T00:39:45.291" v="166" actId="47"/>
        <pc:sldMkLst>
          <pc:docMk/>
          <pc:sldMk cId="2348664982" sldId="292"/>
        </pc:sldMkLst>
      </pc:sldChg>
      <pc:sldChg chg="del">
        <pc:chgData name="Sarah Pulis" userId="715305c5-dc03-48a5-adb4-475940687560" providerId="ADAL" clId="{146CCCE4-8F31-4C4E-94C2-8DA728584AAE}" dt="2023-05-01T00:39:45.291" v="166" actId="47"/>
        <pc:sldMkLst>
          <pc:docMk/>
          <pc:sldMk cId="192922280" sldId="293"/>
        </pc:sldMkLst>
      </pc:sldChg>
      <pc:sldChg chg="del">
        <pc:chgData name="Sarah Pulis" userId="715305c5-dc03-48a5-adb4-475940687560" providerId="ADAL" clId="{146CCCE4-8F31-4C4E-94C2-8DA728584AAE}" dt="2023-05-01T00:39:45.291" v="166" actId="47"/>
        <pc:sldMkLst>
          <pc:docMk/>
          <pc:sldMk cId="3422733006" sldId="294"/>
        </pc:sldMkLst>
      </pc:sldChg>
      <pc:sldChg chg="del">
        <pc:chgData name="Sarah Pulis" userId="715305c5-dc03-48a5-adb4-475940687560" providerId="ADAL" clId="{146CCCE4-8F31-4C4E-94C2-8DA728584AAE}" dt="2023-05-01T00:39:45.291" v="166" actId="47"/>
        <pc:sldMkLst>
          <pc:docMk/>
          <pc:sldMk cId="3203617138" sldId="295"/>
        </pc:sldMkLst>
      </pc:sldChg>
      <pc:sldChg chg="del">
        <pc:chgData name="Sarah Pulis" userId="715305c5-dc03-48a5-adb4-475940687560" providerId="ADAL" clId="{146CCCE4-8F31-4C4E-94C2-8DA728584AAE}" dt="2023-05-01T00:39:45.291" v="166" actId="47"/>
        <pc:sldMkLst>
          <pc:docMk/>
          <pc:sldMk cId="1462707406" sldId="296"/>
        </pc:sldMkLst>
      </pc:sldChg>
      <pc:sldChg chg="addSp modSp mod">
        <pc:chgData name="Sarah Pulis" userId="715305c5-dc03-48a5-adb4-475940687560" providerId="ADAL" clId="{146CCCE4-8F31-4C4E-94C2-8DA728584AAE}" dt="2023-05-01T04:55:01.981" v="4559" actId="962"/>
        <pc:sldMkLst>
          <pc:docMk/>
          <pc:sldMk cId="932532533" sldId="297"/>
        </pc:sldMkLst>
        <pc:spChg chg="mod">
          <ac:chgData name="Sarah Pulis" userId="715305c5-dc03-48a5-adb4-475940687560" providerId="ADAL" clId="{146CCCE4-8F31-4C4E-94C2-8DA728584AAE}" dt="2023-05-01T04:54:52.353" v="4489" actId="164"/>
          <ac:spMkLst>
            <pc:docMk/>
            <pc:sldMk cId="932532533" sldId="297"/>
            <ac:spMk id="2" creationId="{E51952F9-8836-62EE-9BC1-FDCFCF35AD02}"/>
          </ac:spMkLst>
        </pc:spChg>
        <pc:grpChg chg="add mod">
          <ac:chgData name="Sarah Pulis" userId="715305c5-dc03-48a5-adb4-475940687560" providerId="ADAL" clId="{146CCCE4-8F31-4C4E-94C2-8DA728584AAE}" dt="2023-05-01T04:55:01.981" v="4559" actId="962"/>
          <ac:grpSpMkLst>
            <pc:docMk/>
            <pc:sldMk cId="932532533" sldId="297"/>
            <ac:grpSpMk id="3" creationId="{E652AC40-3EC6-112D-30D0-B6D7E35282A5}"/>
          </ac:grpSpMkLst>
        </pc:grpChg>
        <pc:graphicFrameChg chg="mod">
          <ac:chgData name="Sarah Pulis" userId="715305c5-dc03-48a5-adb4-475940687560" providerId="ADAL" clId="{146CCCE4-8F31-4C4E-94C2-8DA728584AAE}" dt="2023-05-01T04:54:52.353" v="4489" actId="164"/>
          <ac:graphicFrameMkLst>
            <pc:docMk/>
            <pc:sldMk cId="932532533" sldId="297"/>
            <ac:graphicFrameMk id="4" creationId="{59C9DC4C-6FF5-D55E-1E56-43626C172382}"/>
          </ac:graphicFrameMkLst>
        </pc:graphicFrameChg>
      </pc:sldChg>
      <pc:sldChg chg="addSp modSp mod">
        <pc:chgData name="Sarah Pulis" userId="715305c5-dc03-48a5-adb4-475940687560" providerId="ADAL" clId="{146CCCE4-8F31-4C4E-94C2-8DA728584AAE}" dt="2023-05-01T21:21:49.602" v="4618" actId="962"/>
        <pc:sldMkLst>
          <pc:docMk/>
          <pc:sldMk cId="3204719347" sldId="300"/>
        </pc:sldMkLst>
        <pc:spChg chg="mod">
          <ac:chgData name="Sarah Pulis" userId="715305c5-dc03-48a5-adb4-475940687560" providerId="ADAL" clId="{146CCCE4-8F31-4C4E-94C2-8DA728584AAE}" dt="2023-05-01T21:21:42.719" v="4617" actId="164"/>
          <ac:spMkLst>
            <pc:docMk/>
            <pc:sldMk cId="3204719347" sldId="300"/>
            <ac:spMk id="7" creationId="{BEFD147A-EB84-09F0-83B5-3F0E222B602B}"/>
          </ac:spMkLst>
        </pc:spChg>
        <pc:spChg chg="mod">
          <ac:chgData name="Sarah Pulis" userId="715305c5-dc03-48a5-adb4-475940687560" providerId="ADAL" clId="{146CCCE4-8F31-4C4E-94C2-8DA728584AAE}" dt="2023-05-01T21:21:42.719" v="4617" actId="164"/>
          <ac:spMkLst>
            <pc:docMk/>
            <pc:sldMk cId="3204719347" sldId="300"/>
            <ac:spMk id="8" creationId="{D670A2F9-8420-7427-1743-D11259E86985}"/>
          </ac:spMkLst>
        </pc:spChg>
        <pc:spChg chg="mod">
          <ac:chgData name="Sarah Pulis" userId="715305c5-dc03-48a5-adb4-475940687560" providerId="ADAL" clId="{146CCCE4-8F31-4C4E-94C2-8DA728584AAE}" dt="2023-05-01T00:39:09.187" v="165" actId="20577"/>
          <ac:spMkLst>
            <pc:docMk/>
            <pc:sldMk cId="3204719347" sldId="300"/>
            <ac:spMk id="10" creationId="{803855E1-C47F-1FF1-2E25-C2DE76EE1388}"/>
          </ac:spMkLst>
        </pc:spChg>
        <pc:spChg chg="mod">
          <ac:chgData name="Sarah Pulis" userId="715305c5-dc03-48a5-adb4-475940687560" providerId="ADAL" clId="{146CCCE4-8F31-4C4E-94C2-8DA728584AAE}" dt="2023-05-01T21:21:42.719" v="4617" actId="164"/>
          <ac:spMkLst>
            <pc:docMk/>
            <pc:sldMk cId="3204719347" sldId="300"/>
            <ac:spMk id="23" creationId="{B7BF600C-40F5-1A93-878B-CA87E541E535}"/>
          </ac:spMkLst>
        </pc:spChg>
        <pc:grpChg chg="add mod">
          <ac:chgData name="Sarah Pulis" userId="715305c5-dc03-48a5-adb4-475940687560" providerId="ADAL" clId="{146CCCE4-8F31-4C4E-94C2-8DA728584AAE}" dt="2023-05-01T21:21:49.602" v="4618" actId="962"/>
          <ac:grpSpMkLst>
            <pc:docMk/>
            <pc:sldMk cId="3204719347" sldId="300"/>
            <ac:grpSpMk id="2" creationId="{33E79DEF-DAB5-5CBE-81FC-E6FC941E1F52}"/>
          </ac:grpSpMkLst>
        </pc:grpChg>
        <pc:cxnChg chg="mod">
          <ac:chgData name="Sarah Pulis" userId="715305c5-dc03-48a5-adb4-475940687560" providerId="ADAL" clId="{146CCCE4-8F31-4C4E-94C2-8DA728584AAE}" dt="2023-05-01T21:21:42.719" v="4617" actId="164"/>
          <ac:cxnSpMkLst>
            <pc:docMk/>
            <pc:sldMk cId="3204719347" sldId="300"/>
            <ac:cxnSpMk id="12" creationId="{7893DF52-C0C4-5A49-A75D-55D6F20F20E7}"/>
          </ac:cxnSpMkLst>
        </pc:cxnChg>
        <pc:cxnChg chg="mod">
          <ac:chgData name="Sarah Pulis" userId="715305c5-dc03-48a5-adb4-475940687560" providerId="ADAL" clId="{146CCCE4-8F31-4C4E-94C2-8DA728584AAE}" dt="2023-05-01T21:21:42.719" v="4617" actId="164"/>
          <ac:cxnSpMkLst>
            <pc:docMk/>
            <pc:sldMk cId="3204719347" sldId="300"/>
            <ac:cxnSpMk id="15" creationId="{8F3CA3B8-FA3E-41DB-EDF2-3D8735B6654A}"/>
          </ac:cxnSpMkLst>
        </pc:cxnChg>
        <pc:cxnChg chg="mod">
          <ac:chgData name="Sarah Pulis" userId="715305c5-dc03-48a5-adb4-475940687560" providerId="ADAL" clId="{146CCCE4-8F31-4C4E-94C2-8DA728584AAE}" dt="2023-05-01T21:21:42.719" v="4617" actId="164"/>
          <ac:cxnSpMkLst>
            <pc:docMk/>
            <pc:sldMk cId="3204719347" sldId="300"/>
            <ac:cxnSpMk id="28" creationId="{DBF282BD-CCBE-9126-0D79-01D08E5AC3CB}"/>
          </ac:cxnSpMkLst>
        </pc:cxnChg>
      </pc:sldChg>
      <pc:sldChg chg="del">
        <pc:chgData name="Sarah Pulis" userId="715305c5-dc03-48a5-adb4-475940687560" providerId="ADAL" clId="{146CCCE4-8F31-4C4E-94C2-8DA728584AAE}" dt="2023-05-01T01:17:08.455" v="915" actId="47"/>
        <pc:sldMkLst>
          <pc:docMk/>
          <pc:sldMk cId="2745252911" sldId="304"/>
        </pc:sldMkLst>
      </pc:sldChg>
      <pc:sldChg chg="del">
        <pc:chgData name="Sarah Pulis" userId="715305c5-dc03-48a5-adb4-475940687560" providerId="ADAL" clId="{146CCCE4-8F31-4C4E-94C2-8DA728584AAE}" dt="2023-05-01T01:17:08.455" v="915" actId="47"/>
        <pc:sldMkLst>
          <pc:docMk/>
          <pc:sldMk cId="4065025947" sldId="309"/>
        </pc:sldMkLst>
      </pc:sldChg>
      <pc:sldChg chg="modSp mod">
        <pc:chgData name="Sarah Pulis" userId="715305c5-dc03-48a5-adb4-475940687560" providerId="ADAL" clId="{146CCCE4-8F31-4C4E-94C2-8DA728584AAE}" dt="2023-05-01T21:31:43.671" v="5045" actId="13244"/>
        <pc:sldMkLst>
          <pc:docMk/>
          <pc:sldMk cId="649979718" sldId="319"/>
        </pc:sldMkLst>
        <pc:spChg chg="mod">
          <ac:chgData name="Sarah Pulis" userId="715305c5-dc03-48a5-adb4-475940687560" providerId="ADAL" clId="{146CCCE4-8F31-4C4E-94C2-8DA728584AAE}" dt="2023-05-01T04:49:18.794" v="2524" actId="962"/>
          <ac:spMkLst>
            <pc:docMk/>
            <pc:sldMk cId="649979718" sldId="319"/>
            <ac:spMk id="3" creationId="{B79FB087-4418-31F7-058C-AE9DBE05186A}"/>
          </ac:spMkLst>
        </pc:spChg>
        <pc:spChg chg="mod">
          <ac:chgData name="Sarah Pulis" userId="715305c5-dc03-48a5-adb4-475940687560" providerId="ADAL" clId="{146CCCE4-8F31-4C4E-94C2-8DA728584AAE}" dt="2023-05-01T21:31:39.943" v="5044" actId="13244"/>
          <ac:spMkLst>
            <pc:docMk/>
            <pc:sldMk cId="649979718" sldId="319"/>
            <ac:spMk id="5" creationId="{25E1FCB2-07B7-591C-939A-1890F105183B}"/>
          </ac:spMkLst>
        </pc:spChg>
        <pc:spChg chg="mod">
          <ac:chgData name="Sarah Pulis" userId="715305c5-dc03-48a5-adb4-475940687560" providerId="ADAL" clId="{146CCCE4-8F31-4C4E-94C2-8DA728584AAE}" dt="2023-05-01T21:31:28.718" v="5043" actId="13244"/>
          <ac:spMkLst>
            <pc:docMk/>
            <pc:sldMk cId="649979718" sldId="319"/>
            <ac:spMk id="12" creationId="{42B7B272-C2B4-88E1-D18D-EE9FD1AC9C5D}"/>
          </ac:spMkLst>
        </pc:spChg>
        <pc:spChg chg="mod">
          <ac:chgData name="Sarah Pulis" userId="715305c5-dc03-48a5-adb4-475940687560" providerId="ADAL" clId="{146CCCE4-8F31-4C4E-94C2-8DA728584AAE}" dt="2023-05-01T21:31:43.671" v="5045" actId="13244"/>
          <ac:spMkLst>
            <pc:docMk/>
            <pc:sldMk cId="649979718" sldId="319"/>
            <ac:spMk id="13" creationId="{59AB2D3E-6465-F357-47E0-85AAE4C6007E}"/>
          </ac:spMkLst>
        </pc:spChg>
        <pc:grpChg chg="mod">
          <ac:chgData name="Sarah Pulis" userId="715305c5-dc03-48a5-adb4-475940687560" providerId="ADAL" clId="{146CCCE4-8F31-4C4E-94C2-8DA728584AAE}" dt="2023-05-01T21:27:49.436" v="4991" actId="962"/>
          <ac:grpSpMkLst>
            <pc:docMk/>
            <pc:sldMk cId="649979718" sldId="319"/>
            <ac:grpSpMk id="2" creationId="{F86A7140-AEAF-1D59-FAFD-635659070AC9}"/>
          </ac:grpSpMkLst>
        </pc:grpChg>
      </pc:sldChg>
      <pc:sldChg chg="delSp del">
        <pc:chgData name="Sarah Pulis" userId="715305c5-dc03-48a5-adb4-475940687560" providerId="ADAL" clId="{146CCCE4-8F31-4C4E-94C2-8DA728584AAE}" dt="2023-05-01T01:17:42.503" v="935" actId="47"/>
        <pc:sldMkLst>
          <pc:docMk/>
          <pc:sldMk cId="70905545" sldId="322"/>
        </pc:sldMkLst>
        <pc:picChg chg="del">
          <ac:chgData name="Sarah Pulis" userId="715305c5-dc03-48a5-adb4-475940687560" providerId="ADAL" clId="{146CCCE4-8F31-4C4E-94C2-8DA728584AAE}" dt="2023-05-01T01:07:00.495" v="886" actId="478"/>
          <ac:picMkLst>
            <pc:docMk/>
            <pc:sldMk cId="70905545" sldId="322"/>
            <ac:picMk id="1026" creationId="{2FA738EB-5B26-C4B6-CB45-840045D048DC}"/>
          </ac:picMkLst>
        </pc:picChg>
      </pc:sldChg>
      <pc:sldChg chg="del">
        <pc:chgData name="Sarah Pulis" userId="715305c5-dc03-48a5-adb4-475940687560" providerId="ADAL" clId="{146CCCE4-8F31-4C4E-94C2-8DA728584AAE}" dt="2023-05-01T01:00:03.931" v="850" actId="47"/>
        <pc:sldMkLst>
          <pc:docMk/>
          <pc:sldMk cId="4227237964" sldId="324"/>
        </pc:sldMkLst>
      </pc:sldChg>
      <pc:sldChg chg="del">
        <pc:chgData name="Sarah Pulis" userId="715305c5-dc03-48a5-adb4-475940687560" providerId="ADAL" clId="{146CCCE4-8F31-4C4E-94C2-8DA728584AAE}" dt="2023-05-01T01:00:03.931" v="850" actId="47"/>
        <pc:sldMkLst>
          <pc:docMk/>
          <pc:sldMk cId="2895130341" sldId="325"/>
        </pc:sldMkLst>
      </pc:sldChg>
      <pc:sldChg chg="del">
        <pc:chgData name="Sarah Pulis" userId="715305c5-dc03-48a5-adb4-475940687560" providerId="ADAL" clId="{146CCCE4-8F31-4C4E-94C2-8DA728584AAE}" dt="2023-05-01T01:06:31.714" v="885" actId="47"/>
        <pc:sldMkLst>
          <pc:docMk/>
          <pc:sldMk cId="4105270356" sldId="327"/>
        </pc:sldMkLst>
      </pc:sldChg>
      <pc:sldChg chg="del">
        <pc:chgData name="Sarah Pulis" userId="715305c5-dc03-48a5-adb4-475940687560" providerId="ADAL" clId="{146CCCE4-8F31-4C4E-94C2-8DA728584AAE}" dt="2023-05-01T21:19:11.545" v="4604" actId="47"/>
        <pc:sldMkLst>
          <pc:docMk/>
          <pc:sldMk cId="371186531" sldId="328"/>
        </pc:sldMkLst>
      </pc:sldChg>
      <pc:sldChg chg="modSp ord">
        <pc:chgData name="Sarah Pulis" userId="715305c5-dc03-48a5-adb4-475940687560" providerId="ADAL" clId="{146CCCE4-8F31-4C4E-94C2-8DA728584AAE}" dt="2023-05-01T21:22:36.894" v="4619" actId="962"/>
        <pc:sldMkLst>
          <pc:docMk/>
          <pc:sldMk cId="2767628653" sldId="329"/>
        </pc:sldMkLst>
        <pc:spChg chg="mod">
          <ac:chgData name="Sarah Pulis" userId="715305c5-dc03-48a5-adb4-475940687560" providerId="ADAL" clId="{146CCCE4-8F31-4C4E-94C2-8DA728584AAE}" dt="2023-05-01T21:22:36.894" v="4619" actId="962"/>
          <ac:spMkLst>
            <pc:docMk/>
            <pc:sldMk cId="2767628653" sldId="329"/>
            <ac:spMk id="6" creationId="{6F0D8991-1B0D-A626-F8AB-E4C9C011C637}"/>
          </ac:spMkLst>
        </pc:spChg>
      </pc:sldChg>
      <pc:sldChg chg="del">
        <pc:chgData name="Sarah Pulis" userId="715305c5-dc03-48a5-adb4-475940687560" providerId="ADAL" clId="{146CCCE4-8F31-4C4E-94C2-8DA728584AAE}" dt="2023-05-01T01:11:16.733" v="889" actId="47"/>
        <pc:sldMkLst>
          <pc:docMk/>
          <pc:sldMk cId="4022533231" sldId="330"/>
        </pc:sldMkLst>
      </pc:sldChg>
      <pc:sldChg chg="modSp">
        <pc:chgData name="Sarah Pulis" userId="715305c5-dc03-48a5-adb4-475940687560" providerId="ADAL" clId="{146CCCE4-8F31-4C4E-94C2-8DA728584AAE}" dt="2023-05-01T21:21:18.968" v="4616" actId="962"/>
        <pc:sldMkLst>
          <pc:docMk/>
          <pc:sldMk cId="284816230" sldId="334"/>
        </pc:sldMkLst>
        <pc:spChg chg="mod">
          <ac:chgData name="Sarah Pulis" userId="715305c5-dc03-48a5-adb4-475940687560" providerId="ADAL" clId="{146CCCE4-8F31-4C4E-94C2-8DA728584AAE}" dt="2023-05-01T21:21:18.968" v="4616" actId="962"/>
          <ac:spMkLst>
            <pc:docMk/>
            <pc:sldMk cId="284816230" sldId="334"/>
            <ac:spMk id="3" creationId="{625DA3E6-9E24-ACC7-9074-5070E2C48351}"/>
          </ac:spMkLst>
        </pc:spChg>
      </pc:sldChg>
      <pc:sldChg chg="del">
        <pc:chgData name="Sarah Pulis" userId="715305c5-dc03-48a5-adb4-475940687560" providerId="ADAL" clId="{146CCCE4-8F31-4C4E-94C2-8DA728584AAE}" dt="2023-05-01T01:16:36.436" v="914" actId="47"/>
        <pc:sldMkLst>
          <pc:docMk/>
          <pc:sldMk cId="4054290181" sldId="341"/>
        </pc:sldMkLst>
      </pc:sldChg>
      <pc:sldChg chg="delSp modSp">
        <pc:chgData name="Sarah Pulis" userId="715305c5-dc03-48a5-adb4-475940687560" providerId="ADAL" clId="{146CCCE4-8F31-4C4E-94C2-8DA728584AAE}" dt="2023-05-01T21:29:01.363" v="5030" actId="20577"/>
        <pc:sldMkLst>
          <pc:docMk/>
          <pc:sldMk cId="857235975" sldId="346"/>
        </pc:sldMkLst>
        <pc:spChg chg="mod">
          <ac:chgData name="Sarah Pulis" userId="715305c5-dc03-48a5-adb4-475940687560" providerId="ADAL" clId="{146CCCE4-8F31-4C4E-94C2-8DA728584AAE}" dt="2023-05-01T21:28:12.040" v="4992" actId="962"/>
          <ac:spMkLst>
            <pc:docMk/>
            <pc:sldMk cId="857235975" sldId="346"/>
            <ac:spMk id="2" creationId="{6F3034DB-401F-E0FF-EFE5-0F49FB85081A}"/>
          </ac:spMkLst>
        </pc:spChg>
        <pc:spChg chg="mod">
          <ac:chgData name="Sarah Pulis" userId="715305c5-dc03-48a5-adb4-475940687560" providerId="ADAL" clId="{146CCCE4-8F31-4C4E-94C2-8DA728584AAE}" dt="2023-05-01T21:28:20.181" v="4996" actId="962"/>
          <ac:spMkLst>
            <pc:docMk/>
            <pc:sldMk cId="857235975" sldId="346"/>
            <ac:spMk id="4" creationId="{3FD9A7F0-DE36-E2AE-6831-9C786A2DE67A}"/>
          </ac:spMkLst>
        </pc:spChg>
        <pc:spChg chg="mod">
          <ac:chgData name="Sarah Pulis" userId="715305c5-dc03-48a5-adb4-475940687560" providerId="ADAL" clId="{146CCCE4-8F31-4C4E-94C2-8DA728584AAE}" dt="2023-05-01T21:28:37.060" v="5018" actId="20577"/>
          <ac:spMkLst>
            <pc:docMk/>
            <pc:sldMk cId="857235975" sldId="346"/>
            <ac:spMk id="33" creationId="{4AC6D4F5-3743-0B77-9F26-5EDE8DC16B0B}"/>
          </ac:spMkLst>
        </pc:spChg>
        <pc:spChg chg="mod">
          <ac:chgData name="Sarah Pulis" userId="715305c5-dc03-48a5-adb4-475940687560" providerId="ADAL" clId="{146CCCE4-8F31-4C4E-94C2-8DA728584AAE}" dt="2023-05-01T21:28:39.639" v="5020"/>
          <ac:spMkLst>
            <pc:docMk/>
            <pc:sldMk cId="857235975" sldId="346"/>
            <ac:spMk id="35" creationId="{0684D26C-7EC4-91A8-83F1-786CA1AAADE8}"/>
          </ac:spMkLst>
        </pc:spChg>
        <pc:spChg chg="mod">
          <ac:chgData name="Sarah Pulis" userId="715305c5-dc03-48a5-adb4-475940687560" providerId="ADAL" clId="{146CCCE4-8F31-4C4E-94C2-8DA728584AAE}" dt="2023-05-01T21:28:52.948" v="5027" actId="20577"/>
          <ac:spMkLst>
            <pc:docMk/>
            <pc:sldMk cId="857235975" sldId="346"/>
            <ac:spMk id="37" creationId="{DB15CA82-4A5B-60C6-FA66-9645A81A44C4}"/>
          </ac:spMkLst>
        </pc:spChg>
        <pc:spChg chg="mod">
          <ac:chgData name="Sarah Pulis" userId="715305c5-dc03-48a5-adb4-475940687560" providerId="ADAL" clId="{146CCCE4-8F31-4C4E-94C2-8DA728584AAE}" dt="2023-05-01T21:29:01.363" v="5030" actId="20577"/>
          <ac:spMkLst>
            <pc:docMk/>
            <pc:sldMk cId="857235975" sldId="346"/>
            <ac:spMk id="39" creationId="{EB297F9F-2E66-73D9-6534-5575B5127DDA}"/>
          </ac:spMkLst>
        </pc:spChg>
        <pc:picChg chg="del">
          <ac:chgData name="Sarah Pulis" userId="715305c5-dc03-48a5-adb4-475940687560" providerId="ADAL" clId="{146CCCE4-8F31-4C4E-94C2-8DA728584AAE}" dt="2023-05-01T21:24:57.805" v="4627" actId="27803"/>
          <ac:picMkLst>
            <pc:docMk/>
            <pc:sldMk cId="857235975" sldId="346"/>
            <ac:picMk id="41" creationId="{6F3034DB-401F-E0FF-EFE5-0F49FB85081A}"/>
          </ac:picMkLst>
        </pc:picChg>
        <pc:picChg chg="mod">
          <ac:chgData name="Sarah Pulis" userId="715305c5-dc03-48a5-adb4-475940687560" providerId="ADAL" clId="{146CCCE4-8F31-4C4E-94C2-8DA728584AAE}" dt="2023-05-01T21:28:14.298" v="4993" actId="962"/>
          <ac:picMkLst>
            <pc:docMk/>
            <pc:sldMk cId="857235975" sldId="346"/>
            <ac:picMk id="43" creationId="{101019E7-CB45-29CE-1099-FF72493B4CC3}"/>
          </ac:picMkLst>
        </pc:picChg>
        <pc:picChg chg="mod">
          <ac:chgData name="Sarah Pulis" userId="715305c5-dc03-48a5-adb4-475940687560" providerId="ADAL" clId="{146CCCE4-8F31-4C4E-94C2-8DA728584AAE}" dt="2023-05-01T21:28:16.414" v="4994" actId="962"/>
          <ac:picMkLst>
            <pc:docMk/>
            <pc:sldMk cId="857235975" sldId="346"/>
            <ac:picMk id="44" creationId="{624D25E6-001B-8E8A-5545-D5BEB122BF5C}"/>
          </ac:picMkLst>
        </pc:picChg>
        <pc:picChg chg="mod">
          <ac:chgData name="Sarah Pulis" userId="715305c5-dc03-48a5-adb4-475940687560" providerId="ADAL" clId="{146CCCE4-8F31-4C4E-94C2-8DA728584AAE}" dt="2023-05-01T21:28:18.536" v="4995" actId="962"/>
          <ac:picMkLst>
            <pc:docMk/>
            <pc:sldMk cId="857235975" sldId="346"/>
            <ac:picMk id="45" creationId="{FC823D7F-2C61-5EBD-A5F0-498E4B6B0697}"/>
          </ac:picMkLst>
        </pc:picChg>
        <pc:picChg chg="del">
          <ac:chgData name="Sarah Pulis" userId="715305c5-dc03-48a5-adb4-475940687560" providerId="ADAL" clId="{146CCCE4-8F31-4C4E-94C2-8DA728584AAE}" dt="2023-05-01T21:24:57.805" v="4627" actId="27803"/>
          <ac:picMkLst>
            <pc:docMk/>
            <pc:sldMk cId="857235975" sldId="346"/>
            <ac:picMk id="49" creationId="{3FD9A7F0-DE36-E2AE-6831-9C786A2DE67A}"/>
          </ac:picMkLst>
        </pc:picChg>
        <pc:picChg chg="mod">
          <ac:chgData name="Sarah Pulis" userId="715305c5-dc03-48a5-adb4-475940687560" providerId="ADAL" clId="{146CCCE4-8F31-4C4E-94C2-8DA728584AAE}" dt="2023-05-01T21:28:23.826" v="4997" actId="962"/>
          <ac:picMkLst>
            <pc:docMk/>
            <pc:sldMk cId="857235975" sldId="346"/>
            <ac:picMk id="50" creationId="{EE37C8E4-5AD5-CE1D-4DE7-87086E225E72}"/>
          </ac:picMkLst>
        </pc:picChg>
        <pc:picChg chg="mod">
          <ac:chgData name="Sarah Pulis" userId="715305c5-dc03-48a5-adb4-475940687560" providerId="ADAL" clId="{146CCCE4-8F31-4C4E-94C2-8DA728584AAE}" dt="2023-05-01T21:28:25.685" v="4998" actId="962"/>
          <ac:picMkLst>
            <pc:docMk/>
            <pc:sldMk cId="857235975" sldId="346"/>
            <ac:picMk id="53" creationId="{7DFDB2C4-475D-F869-4EF2-8248198AA221}"/>
          </ac:picMkLst>
        </pc:picChg>
        <pc:picChg chg="mod">
          <ac:chgData name="Sarah Pulis" userId="715305c5-dc03-48a5-adb4-475940687560" providerId="ADAL" clId="{146CCCE4-8F31-4C4E-94C2-8DA728584AAE}" dt="2023-05-01T21:28:27.125" v="4999" actId="962"/>
          <ac:picMkLst>
            <pc:docMk/>
            <pc:sldMk cId="857235975" sldId="346"/>
            <ac:picMk id="54" creationId="{88D17C91-5ADB-008D-4709-F9A02D46D5F9}"/>
          </ac:picMkLst>
        </pc:picChg>
      </pc:sldChg>
      <pc:sldChg chg="del">
        <pc:chgData name="Sarah Pulis" userId="715305c5-dc03-48a5-adb4-475940687560" providerId="ADAL" clId="{146CCCE4-8F31-4C4E-94C2-8DA728584AAE}" dt="2023-05-01T00:39:45.291" v="166" actId="47"/>
        <pc:sldMkLst>
          <pc:docMk/>
          <pc:sldMk cId="722901893" sldId="347"/>
        </pc:sldMkLst>
      </pc:sldChg>
      <pc:sldChg chg="addSp modSp add del mod">
        <pc:chgData name="Sarah Pulis" userId="715305c5-dc03-48a5-adb4-475940687560" providerId="ADAL" clId="{146CCCE4-8F31-4C4E-94C2-8DA728584AAE}" dt="2023-05-01T21:19:15.759" v="4605" actId="47"/>
        <pc:sldMkLst>
          <pc:docMk/>
          <pc:sldMk cId="3191667972" sldId="362"/>
        </pc:sldMkLst>
        <pc:spChg chg="mod">
          <ac:chgData name="Sarah Pulis" userId="715305c5-dc03-48a5-adb4-475940687560" providerId="ADAL" clId="{146CCCE4-8F31-4C4E-94C2-8DA728584AAE}" dt="2023-05-01T04:44:45.480" v="1554" actId="164"/>
          <ac:spMkLst>
            <pc:docMk/>
            <pc:sldMk cId="3191667972" sldId="362"/>
            <ac:spMk id="4" creationId="{6228722D-E485-4C22-8434-1E9BEA7E0E66}"/>
          </ac:spMkLst>
        </pc:spChg>
        <pc:spChg chg="mod">
          <ac:chgData name="Sarah Pulis" userId="715305c5-dc03-48a5-adb4-475940687560" providerId="ADAL" clId="{146CCCE4-8F31-4C4E-94C2-8DA728584AAE}" dt="2023-05-01T04:44:45.480" v="1554" actId="164"/>
          <ac:spMkLst>
            <pc:docMk/>
            <pc:sldMk cId="3191667972" sldId="362"/>
            <ac:spMk id="5" creationId="{6AA1E751-3384-8357-C69A-04EF45B48ACF}"/>
          </ac:spMkLst>
        </pc:spChg>
        <pc:spChg chg="mod">
          <ac:chgData name="Sarah Pulis" userId="715305c5-dc03-48a5-adb4-475940687560" providerId="ADAL" clId="{146CCCE4-8F31-4C4E-94C2-8DA728584AAE}" dt="2023-05-01T04:44:45.480" v="1554" actId="164"/>
          <ac:spMkLst>
            <pc:docMk/>
            <pc:sldMk cId="3191667972" sldId="362"/>
            <ac:spMk id="6" creationId="{E5655897-C58B-0C1E-4408-7F3703A91112}"/>
          </ac:spMkLst>
        </pc:spChg>
        <pc:spChg chg="mod">
          <ac:chgData name="Sarah Pulis" userId="715305c5-dc03-48a5-adb4-475940687560" providerId="ADAL" clId="{146CCCE4-8F31-4C4E-94C2-8DA728584AAE}" dt="2023-05-01T04:44:45.480" v="1554" actId="164"/>
          <ac:spMkLst>
            <pc:docMk/>
            <pc:sldMk cId="3191667972" sldId="362"/>
            <ac:spMk id="7" creationId="{BA5A2BE6-4719-7170-34D9-684615FF4DC7}"/>
          </ac:spMkLst>
        </pc:spChg>
        <pc:grpChg chg="add mod">
          <ac:chgData name="Sarah Pulis" userId="715305c5-dc03-48a5-adb4-475940687560" providerId="ADAL" clId="{146CCCE4-8F31-4C4E-94C2-8DA728584AAE}" dt="2023-05-01T04:45:03.051" v="1650" actId="962"/>
          <ac:grpSpMkLst>
            <pc:docMk/>
            <pc:sldMk cId="3191667972" sldId="362"/>
            <ac:grpSpMk id="2" creationId="{937EE29E-1226-D857-132C-D611625D9ECE}"/>
          </ac:grpSpMkLst>
        </pc:grpChg>
      </pc:sldChg>
      <pc:sldChg chg="modSp">
        <pc:chgData name="Sarah Pulis" userId="715305c5-dc03-48a5-adb4-475940687560" providerId="ADAL" clId="{146CCCE4-8F31-4C4E-94C2-8DA728584AAE}" dt="2023-05-01T21:48:21.654" v="5056" actId="13244"/>
        <pc:sldMkLst>
          <pc:docMk/>
          <pc:sldMk cId="4171618889" sldId="364"/>
        </pc:sldMkLst>
        <pc:spChg chg="mod">
          <ac:chgData name="Sarah Pulis" userId="715305c5-dc03-48a5-adb4-475940687560" providerId="ADAL" clId="{146CCCE4-8F31-4C4E-94C2-8DA728584AAE}" dt="2023-05-01T21:48:21.654" v="5056" actId="13244"/>
          <ac:spMkLst>
            <pc:docMk/>
            <pc:sldMk cId="4171618889" sldId="364"/>
            <ac:spMk id="4" creationId="{26ADC4CA-451C-132B-76FD-4624A7F7A88E}"/>
          </ac:spMkLst>
        </pc:spChg>
        <pc:spChg chg="mod">
          <ac:chgData name="Sarah Pulis" userId="715305c5-dc03-48a5-adb4-475940687560" providerId="ADAL" clId="{146CCCE4-8F31-4C4E-94C2-8DA728584AAE}" dt="2023-05-01T21:48:18.384" v="5055" actId="13244"/>
          <ac:spMkLst>
            <pc:docMk/>
            <pc:sldMk cId="4171618889" sldId="364"/>
            <ac:spMk id="7" creationId="{3D180870-9BEE-DCBD-D739-7A8251927EEB}"/>
          </ac:spMkLst>
        </pc:spChg>
      </pc:sldChg>
      <pc:sldChg chg="modSp mod">
        <pc:chgData name="Sarah Pulis" userId="715305c5-dc03-48a5-adb4-475940687560" providerId="ADAL" clId="{146CCCE4-8F31-4C4E-94C2-8DA728584AAE}" dt="2023-05-01T04:45:53.347" v="1828" actId="962"/>
        <pc:sldMkLst>
          <pc:docMk/>
          <pc:sldMk cId="2068430121" sldId="366"/>
        </pc:sldMkLst>
        <pc:picChg chg="mod">
          <ac:chgData name="Sarah Pulis" userId="715305c5-dc03-48a5-adb4-475940687560" providerId="ADAL" clId="{146CCCE4-8F31-4C4E-94C2-8DA728584AAE}" dt="2023-05-01T04:45:53.347" v="1828" actId="962"/>
          <ac:picMkLst>
            <pc:docMk/>
            <pc:sldMk cId="2068430121" sldId="366"/>
            <ac:picMk id="6" creationId="{07E27104-A94A-10BF-AA0A-28E707AF39DC}"/>
          </ac:picMkLst>
        </pc:picChg>
      </pc:sldChg>
      <pc:sldChg chg="modSp mod">
        <pc:chgData name="Sarah Pulis" userId="715305c5-dc03-48a5-adb4-475940687560" providerId="ADAL" clId="{146CCCE4-8F31-4C4E-94C2-8DA728584AAE}" dt="2023-05-01T04:46:24.315" v="1898" actId="962"/>
        <pc:sldMkLst>
          <pc:docMk/>
          <pc:sldMk cId="3492738100" sldId="367"/>
        </pc:sldMkLst>
        <pc:picChg chg="mod">
          <ac:chgData name="Sarah Pulis" userId="715305c5-dc03-48a5-adb4-475940687560" providerId="ADAL" clId="{146CCCE4-8F31-4C4E-94C2-8DA728584AAE}" dt="2023-05-01T04:46:24.315" v="1898" actId="962"/>
          <ac:picMkLst>
            <pc:docMk/>
            <pc:sldMk cId="3492738100" sldId="367"/>
            <ac:picMk id="6" creationId="{CA56BC8B-04BD-B8F0-D32C-388DBA3DAF5F}"/>
          </ac:picMkLst>
        </pc:picChg>
      </pc:sldChg>
      <pc:sldChg chg="delSp modSp add mod ord modClrScheme chgLayout">
        <pc:chgData name="Sarah Pulis" userId="715305c5-dc03-48a5-adb4-475940687560" providerId="ADAL" clId="{146CCCE4-8F31-4C4E-94C2-8DA728584AAE}" dt="2023-05-01T21:51:41.337" v="5074" actId="13244"/>
        <pc:sldMkLst>
          <pc:docMk/>
          <pc:sldMk cId="2336795661" sldId="369"/>
        </pc:sldMkLst>
        <pc:spChg chg="del">
          <ac:chgData name="Sarah Pulis" userId="715305c5-dc03-48a5-adb4-475940687560" providerId="ADAL" clId="{146CCCE4-8F31-4C4E-94C2-8DA728584AAE}" dt="2023-05-01T21:26:43.729" v="4776" actId="700"/>
          <ac:spMkLst>
            <pc:docMk/>
            <pc:sldMk cId="2336795661" sldId="369"/>
            <ac:spMk id="3" creationId="{3A3363A2-7588-B241-6DAB-AF6E83A92566}"/>
          </ac:spMkLst>
        </pc:spChg>
        <pc:spChg chg="del">
          <ac:chgData name="Sarah Pulis" userId="715305c5-dc03-48a5-adb4-475940687560" providerId="ADAL" clId="{146CCCE4-8F31-4C4E-94C2-8DA728584AAE}" dt="2023-05-01T21:26:43.729" v="4776" actId="700"/>
          <ac:spMkLst>
            <pc:docMk/>
            <pc:sldMk cId="2336795661" sldId="369"/>
            <ac:spMk id="5" creationId="{B75B45BC-1EF4-77B2-E6D8-A5CF05C15E0E}"/>
          </ac:spMkLst>
        </pc:spChg>
        <pc:spChg chg="mod ord">
          <ac:chgData name="Sarah Pulis" userId="715305c5-dc03-48a5-adb4-475940687560" providerId="ADAL" clId="{146CCCE4-8F31-4C4E-94C2-8DA728584AAE}" dt="2023-05-01T21:51:41.337" v="5074" actId="13244"/>
          <ac:spMkLst>
            <pc:docMk/>
            <pc:sldMk cId="2336795661" sldId="369"/>
            <ac:spMk id="6" creationId="{D6EFCE21-5229-0CFC-5B05-241F57B0DBAF}"/>
          </ac:spMkLst>
        </pc:spChg>
        <pc:spChg chg="mod ord">
          <ac:chgData name="Sarah Pulis" userId="715305c5-dc03-48a5-adb4-475940687560" providerId="ADAL" clId="{146CCCE4-8F31-4C4E-94C2-8DA728584AAE}" dt="2023-05-01T21:27:24.670" v="4876" actId="2711"/>
          <ac:spMkLst>
            <pc:docMk/>
            <pc:sldMk cId="2336795661" sldId="369"/>
            <ac:spMk id="7" creationId="{A5260FBE-16D4-7B51-4D5B-2BC012052E3E}"/>
          </ac:spMkLst>
        </pc:spChg>
        <pc:spChg chg="mod">
          <ac:chgData name="Sarah Pulis" userId="715305c5-dc03-48a5-adb4-475940687560" providerId="ADAL" clId="{146CCCE4-8F31-4C4E-94C2-8DA728584AAE}" dt="2023-05-01T21:25:39.181" v="4728" actId="962"/>
          <ac:spMkLst>
            <pc:docMk/>
            <pc:sldMk cId="2336795661" sldId="369"/>
            <ac:spMk id="8" creationId="{C93BFC06-9EA5-2BBB-8F99-252287C0C3BA}"/>
          </ac:spMkLst>
        </pc:spChg>
        <pc:spChg chg="mod ord">
          <ac:chgData name="Sarah Pulis" userId="715305c5-dc03-48a5-adb4-475940687560" providerId="ADAL" clId="{146CCCE4-8F31-4C4E-94C2-8DA728584AAE}" dt="2023-05-01T21:26:53.443" v="4780" actId="20577"/>
          <ac:spMkLst>
            <pc:docMk/>
            <pc:sldMk cId="2336795661" sldId="369"/>
            <ac:spMk id="9" creationId="{9FBBBFF3-1EB2-CC37-25A2-FA6C49985B60}"/>
          </ac:spMkLst>
        </pc:spChg>
        <pc:spChg chg="del">
          <ac:chgData name="Sarah Pulis" userId="715305c5-dc03-48a5-adb4-475940687560" providerId="ADAL" clId="{146CCCE4-8F31-4C4E-94C2-8DA728584AAE}" dt="2023-05-01T21:26:43.729" v="4776" actId="700"/>
          <ac:spMkLst>
            <pc:docMk/>
            <pc:sldMk cId="2336795661" sldId="369"/>
            <ac:spMk id="13" creationId="{521CF8DB-7117-B283-102B-9F596D97EE6B}"/>
          </ac:spMkLst>
        </pc:spChg>
        <pc:spChg chg="del">
          <ac:chgData name="Sarah Pulis" userId="715305c5-dc03-48a5-adb4-475940687560" providerId="ADAL" clId="{146CCCE4-8F31-4C4E-94C2-8DA728584AAE}" dt="2023-05-01T21:26:43.729" v="4776" actId="700"/>
          <ac:spMkLst>
            <pc:docMk/>
            <pc:sldMk cId="2336795661" sldId="369"/>
            <ac:spMk id="14" creationId="{6507FE60-F205-FC7D-B987-AFC09FF799AB}"/>
          </ac:spMkLst>
        </pc:spChg>
        <pc:grpChg chg="mod">
          <ac:chgData name="Sarah Pulis" userId="715305c5-dc03-48a5-adb4-475940687560" providerId="ADAL" clId="{146CCCE4-8F31-4C4E-94C2-8DA728584AAE}" dt="2023-05-01T04:53:46.071" v="4161" actId="962"/>
          <ac:grpSpMkLst>
            <pc:docMk/>
            <pc:sldMk cId="2336795661" sldId="369"/>
            <ac:grpSpMk id="10" creationId="{3A339309-9460-BED4-AD0F-37AA62740207}"/>
          </ac:grpSpMkLst>
        </pc:grpChg>
        <pc:grpChg chg="mod">
          <ac:chgData name="Sarah Pulis" userId="715305c5-dc03-48a5-adb4-475940687560" providerId="ADAL" clId="{146CCCE4-8F31-4C4E-94C2-8DA728584AAE}" dt="2023-05-01T04:53:32.035" v="4017" actId="962"/>
          <ac:grpSpMkLst>
            <pc:docMk/>
            <pc:sldMk cId="2336795661" sldId="369"/>
            <ac:grpSpMk id="17" creationId="{F111F348-E204-86D1-07FD-81D99A254EEA}"/>
          </ac:grpSpMkLst>
        </pc:grpChg>
        <pc:picChg chg="del mod ord">
          <ac:chgData name="Sarah Pulis" userId="715305c5-dc03-48a5-adb4-475940687560" providerId="ADAL" clId="{146CCCE4-8F31-4C4E-94C2-8DA728584AAE}" dt="2023-05-01T21:26:45.508" v="4777" actId="478"/>
          <ac:picMkLst>
            <pc:docMk/>
            <pc:sldMk cId="2336795661" sldId="369"/>
            <ac:picMk id="15" creationId="{743F4C27-ADE4-63D3-A339-CCAF24F147A6}"/>
          </ac:picMkLst>
        </pc:picChg>
        <pc:picChg chg="del mod ord">
          <ac:chgData name="Sarah Pulis" userId="715305c5-dc03-48a5-adb4-475940687560" providerId="ADAL" clId="{146CCCE4-8F31-4C4E-94C2-8DA728584AAE}" dt="2023-05-01T21:26:51.156" v="4779" actId="478"/>
          <ac:picMkLst>
            <pc:docMk/>
            <pc:sldMk cId="2336795661" sldId="369"/>
            <ac:picMk id="16" creationId="{74A7327E-BBF3-7DDD-2160-B31530A48272}"/>
          </ac:picMkLst>
        </pc:picChg>
      </pc:sldChg>
      <pc:sldChg chg="modSp">
        <pc:chgData name="Sarah Pulis" userId="715305c5-dc03-48a5-adb4-475940687560" providerId="ADAL" clId="{146CCCE4-8F31-4C4E-94C2-8DA728584AAE}" dt="2023-05-01T21:48:32.254" v="5058" actId="962"/>
        <pc:sldMkLst>
          <pc:docMk/>
          <pc:sldMk cId="1044385380" sldId="373"/>
        </pc:sldMkLst>
        <pc:spChg chg="mod">
          <ac:chgData name="Sarah Pulis" userId="715305c5-dc03-48a5-adb4-475940687560" providerId="ADAL" clId="{146CCCE4-8F31-4C4E-94C2-8DA728584AAE}" dt="2023-05-01T21:48:29.786" v="5057" actId="13244"/>
          <ac:spMkLst>
            <pc:docMk/>
            <pc:sldMk cId="1044385380" sldId="373"/>
            <ac:spMk id="6" creationId="{02614C0D-ACBE-7152-C785-B2BB19074E80}"/>
          </ac:spMkLst>
        </pc:spChg>
        <pc:spChg chg="mod">
          <ac:chgData name="Sarah Pulis" userId="715305c5-dc03-48a5-adb4-475940687560" providerId="ADAL" clId="{146CCCE4-8F31-4C4E-94C2-8DA728584AAE}" dt="2023-05-01T21:48:32.254" v="5058" actId="962"/>
          <ac:spMkLst>
            <pc:docMk/>
            <pc:sldMk cId="1044385380" sldId="373"/>
            <ac:spMk id="8" creationId="{1D3093D7-7253-0E2E-5D33-77DCFA2C974A}"/>
          </ac:spMkLst>
        </pc:spChg>
      </pc:sldChg>
      <pc:sldChg chg="del">
        <pc:chgData name="Sarah Pulis" userId="715305c5-dc03-48a5-adb4-475940687560" providerId="ADAL" clId="{146CCCE4-8F31-4C4E-94C2-8DA728584AAE}" dt="2023-05-01T01:13:27.484" v="897" actId="47"/>
        <pc:sldMkLst>
          <pc:docMk/>
          <pc:sldMk cId="276012462" sldId="374"/>
        </pc:sldMkLst>
      </pc:sldChg>
      <pc:sldChg chg="modSp mod ord">
        <pc:chgData name="Sarah Pulis" userId="715305c5-dc03-48a5-adb4-475940687560" providerId="ADAL" clId="{146CCCE4-8F31-4C4E-94C2-8DA728584AAE}" dt="2023-05-01T21:48:39.089" v="5060" actId="13244"/>
        <pc:sldMkLst>
          <pc:docMk/>
          <pc:sldMk cId="1693905042" sldId="375"/>
        </pc:sldMkLst>
        <pc:spChg chg="mod">
          <ac:chgData name="Sarah Pulis" userId="715305c5-dc03-48a5-adb4-475940687560" providerId="ADAL" clId="{146CCCE4-8F31-4C4E-94C2-8DA728584AAE}" dt="2023-05-01T21:16:21.858" v="4600" actId="20577"/>
          <ac:spMkLst>
            <pc:docMk/>
            <pc:sldMk cId="1693905042" sldId="375"/>
            <ac:spMk id="2" creationId="{F64B268C-0E16-3EF4-3846-72CFA91EDD11}"/>
          </ac:spMkLst>
        </pc:spChg>
        <pc:spChg chg="mod">
          <ac:chgData name="Sarah Pulis" userId="715305c5-dc03-48a5-adb4-475940687560" providerId="ADAL" clId="{146CCCE4-8F31-4C4E-94C2-8DA728584AAE}" dt="2023-05-01T21:48:39.089" v="5060" actId="13244"/>
          <ac:spMkLst>
            <pc:docMk/>
            <pc:sldMk cId="1693905042" sldId="375"/>
            <ac:spMk id="3" creationId="{C8CE8925-6F4D-0860-980C-15BDD89F62D8}"/>
          </ac:spMkLst>
        </pc:spChg>
        <pc:picChg chg="mod">
          <ac:chgData name="Sarah Pulis" userId="715305c5-dc03-48a5-adb4-475940687560" providerId="ADAL" clId="{146CCCE4-8F31-4C4E-94C2-8DA728584AAE}" dt="2023-05-01T04:51:14.717" v="3177" actId="962"/>
          <ac:picMkLst>
            <pc:docMk/>
            <pc:sldMk cId="1693905042" sldId="375"/>
            <ac:picMk id="5" creationId="{3B02FECB-D267-BF07-B0D9-34606451A7FF}"/>
          </ac:picMkLst>
        </pc:picChg>
      </pc:sldChg>
      <pc:sldChg chg="modSp mod">
        <pc:chgData name="Sarah Pulis" userId="715305c5-dc03-48a5-adb4-475940687560" providerId="ADAL" clId="{146CCCE4-8F31-4C4E-94C2-8DA728584AAE}" dt="2023-05-01T21:48:47.089" v="5061" actId="13244"/>
        <pc:sldMkLst>
          <pc:docMk/>
          <pc:sldMk cId="4291371871" sldId="376"/>
        </pc:sldMkLst>
        <pc:spChg chg="mod">
          <ac:chgData name="Sarah Pulis" userId="715305c5-dc03-48a5-adb4-475940687560" providerId="ADAL" clId="{146CCCE4-8F31-4C4E-94C2-8DA728584AAE}" dt="2023-05-01T01:14:56.105" v="912" actId="20577"/>
          <ac:spMkLst>
            <pc:docMk/>
            <pc:sldMk cId="4291371871" sldId="376"/>
            <ac:spMk id="2" creationId="{62EBD9C8-1F0D-F046-499E-728EC6B2E155}"/>
          </ac:spMkLst>
        </pc:spChg>
        <pc:spChg chg="mod">
          <ac:chgData name="Sarah Pulis" userId="715305c5-dc03-48a5-adb4-475940687560" providerId="ADAL" clId="{146CCCE4-8F31-4C4E-94C2-8DA728584AAE}" dt="2023-05-01T21:48:47.089" v="5061" actId="13244"/>
          <ac:spMkLst>
            <pc:docMk/>
            <pc:sldMk cId="4291371871" sldId="376"/>
            <ac:spMk id="3" creationId="{092BD63C-43DF-144E-22F6-B79E645AD823}"/>
          </ac:spMkLst>
        </pc:spChg>
      </pc:sldChg>
      <pc:sldChg chg="modSp ord">
        <pc:chgData name="Sarah Pulis" userId="715305c5-dc03-48a5-adb4-475940687560" providerId="ADAL" clId="{146CCCE4-8F31-4C4E-94C2-8DA728584AAE}" dt="2023-05-01T21:50:26.636" v="5071" actId="13244"/>
        <pc:sldMkLst>
          <pc:docMk/>
          <pc:sldMk cId="1908664066" sldId="377"/>
        </pc:sldMkLst>
        <pc:spChg chg="mod">
          <ac:chgData name="Sarah Pulis" userId="715305c5-dc03-48a5-adb4-475940687560" providerId="ADAL" clId="{146CCCE4-8F31-4C4E-94C2-8DA728584AAE}" dt="2023-05-01T21:50:26.636" v="5071" actId="13244"/>
          <ac:spMkLst>
            <pc:docMk/>
            <pc:sldMk cId="1908664066" sldId="377"/>
            <ac:spMk id="5" creationId="{790EE35E-9DC8-9F4A-B20C-EBD2A464285D}"/>
          </ac:spMkLst>
        </pc:spChg>
      </pc:sldChg>
      <pc:sldChg chg="modSp">
        <pc:chgData name="Sarah Pulis" userId="715305c5-dc03-48a5-adb4-475940687560" providerId="ADAL" clId="{146CCCE4-8F31-4C4E-94C2-8DA728584AAE}" dt="2023-05-01T21:47:44.485" v="5048" actId="13244"/>
        <pc:sldMkLst>
          <pc:docMk/>
          <pc:sldMk cId="173552548" sldId="379"/>
        </pc:sldMkLst>
        <pc:picChg chg="mod">
          <ac:chgData name="Sarah Pulis" userId="715305c5-dc03-48a5-adb4-475940687560" providerId="ADAL" clId="{146CCCE4-8F31-4C4E-94C2-8DA728584AAE}" dt="2023-05-01T21:47:44.485" v="5048" actId="13244"/>
          <ac:picMkLst>
            <pc:docMk/>
            <pc:sldMk cId="173552548" sldId="379"/>
            <ac:picMk id="12" creationId="{756D1158-F599-3B2B-C817-0018FAEC9921}"/>
          </ac:picMkLst>
        </pc:picChg>
      </pc:sldChg>
      <pc:sldChg chg="del">
        <pc:chgData name="Sarah Pulis" userId="715305c5-dc03-48a5-adb4-475940687560" providerId="ADAL" clId="{146CCCE4-8F31-4C4E-94C2-8DA728584AAE}" dt="2023-05-01T01:06:31.714" v="885" actId="47"/>
        <pc:sldMkLst>
          <pc:docMk/>
          <pc:sldMk cId="2260567111" sldId="380"/>
        </pc:sldMkLst>
      </pc:sldChg>
      <pc:sldChg chg="ord">
        <pc:chgData name="Sarah Pulis" userId="715305c5-dc03-48a5-adb4-475940687560" providerId="ADAL" clId="{146CCCE4-8F31-4C4E-94C2-8DA728584AAE}" dt="2023-05-01T00:56:08.216" v="668"/>
        <pc:sldMkLst>
          <pc:docMk/>
          <pc:sldMk cId="215602998" sldId="381"/>
        </pc:sldMkLst>
      </pc:sldChg>
      <pc:sldChg chg="del">
        <pc:chgData name="Sarah Pulis" userId="715305c5-dc03-48a5-adb4-475940687560" providerId="ADAL" clId="{146CCCE4-8F31-4C4E-94C2-8DA728584AAE}" dt="2023-05-01T01:13:43.210" v="898" actId="47"/>
        <pc:sldMkLst>
          <pc:docMk/>
          <pc:sldMk cId="2514800921" sldId="382"/>
        </pc:sldMkLst>
      </pc:sldChg>
      <pc:sldChg chg="addSp modSp del">
        <pc:chgData name="Sarah Pulis" userId="715305c5-dc03-48a5-adb4-475940687560" providerId="ADAL" clId="{146CCCE4-8F31-4C4E-94C2-8DA728584AAE}" dt="2023-05-01T01:06:31.714" v="885" actId="47"/>
        <pc:sldMkLst>
          <pc:docMk/>
          <pc:sldMk cId="258353851" sldId="383"/>
        </pc:sldMkLst>
        <pc:spChg chg="mod">
          <ac:chgData name="Sarah Pulis" userId="715305c5-dc03-48a5-adb4-475940687560" providerId="ADAL" clId="{146CCCE4-8F31-4C4E-94C2-8DA728584AAE}" dt="2023-05-01T01:00:54.128" v="866" actId="164"/>
          <ac:spMkLst>
            <pc:docMk/>
            <pc:sldMk cId="258353851" sldId="383"/>
            <ac:spMk id="18" creationId="{C43CDA6F-BD5F-E6D3-4F7D-502CA0494675}"/>
          </ac:spMkLst>
        </pc:spChg>
        <pc:spChg chg="mod">
          <ac:chgData name="Sarah Pulis" userId="715305c5-dc03-48a5-adb4-475940687560" providerId="ADAL" clId="{146CCCE4-8F31-4C4E-94C2-8DA728584AAE}" dt="2023-05-01T01:00:54.128" v="866" actId="164"/>
          <ac:spMkLst>
            <pc:docMk/>
            <pc:sldMk cId="258353851" sldId="383"/>
            <ac:spMk id="21" creationId="{E557C8AA-2277-8AB1-89BF-5F026F4DAAE3}"/>
          </ac:spMkLst>
        </pc:spChg>
        <pc:spChg chg="mod">
          <ac:chgData name="Sarah Pulis" userId="715305c5-dc03-48a5-adb4-475940687560" providerId="ADAL" clId="{146CCCE4-8F31-4C4E-94C2-8DA728584AAE}" dt="2023-05-01T01:00:54.128" v="866" actId="164"/>
          <ac:spMkLst>
            <pc:docMk/>
            <pc:sldMk cId="258353851" sldId="383"/>
            <ac:spMk id="22" creationId="{ACFB34CF-A351-147E-7503-3566D3010998}"/>
          </ac:spMkLst>
        </pc:spChg>
        <pc:spChg chg="mod">
          <ac:chgData name="Sarah Pulis" userId="715305c5-dc03-48a5-adb4-475940687560" providerId="ADAL" clId="{146CCCE4-8F31-4C4E-94C2-8DA728584AAE}" dt="2023-05-01T01:00:54.128" v="866" actId="164"/>
          <ac:spMkLst>
            <pc:docMk/>
            <pc:sldMk cId="258353851" sldId="383"/>
            <ac:spMk id="23" creationId="{0F41E6B0-9A0D-26DB-A9BD-F7354548194B}"/>
          </ac:spMkLst>
        </pc:spChg>
        <pc:grpChg chg="add mod">
          <ac:chgData name="Sarah Pulis" userId="715305c5-dc03-48a5-adb4-475940687560" providerId="ADAL" clId="{146CCCE4-8F31-4C4E-94C2-8DA728584AAE}" dt="2023-05-01T01:00:54.128" v="866" actId="164"/>
          <ac:grpSpMkLst>
            <pc:docMk/>
            <pc:sldMk cId="258353851" sldId="383"/>
            <ac:grpSpMk id="2" creationId="{020F1BDA-A2FB-AF17-7ACA-1DBC49901072}"/>
          </ac:grpSpMkLst>
        </pc:grpChg>
        <pc:grpChg chg="mod">
          <ac:chgData name="Sarah Pulis" userId="715305c5-dc03-48a5-adb4-475940687560" providerId="ADAL" clId="{146CCCE4-8F31-4C4E-94C2-8DA728584AAE}" dt="2023-05-01T01:00:54.128" v="866" actId="164"/>
          <ac:grpSpMkLst>
            <pc:docMk/>
            <pc:sldMk cId="258353851" sldId="383"/>
            <ac:grpSpMk id="24" creationId="{7C95EF9D-A40B-EE5B-3A7F-389984BD6C0A}"/>
          </ac:grpSpMkLst>
        </pc:grpChg>
        <pc:grpChg chg="mod">
          <ac:chgData name="Sarah Pulis" userId="715305c5-dc03-48a5-adb4-475940687560" providerId="ADAL" clId="{146CCCE4-8F31-4C4E-94C2-8DA728584AAE}" dt="2023-05-01T01:00:54.128" v="866" actId="164"/>
          <ac:grpSpMkLst>
            <pc:docMk/>
            <pc:sldMk cId="258353851" sldId="383"/>
            <ac:grpSpMk id="25" creationId="{E988285C-0695-89AB-B00E-CF855F0E8D93}"/>
          </ac:grpSpMkLst>
        </pc:grpChg>
        <pc:grpChg chg="mod">
          <ac:chgData name="Sarah Pulis" userId="715305c5-dc03-48a5-adb4-475940687560" providerId="ADAL" clId="{146CCCE4-8F31-4C4E-94C2-8DA728584AAE}" dt="2023-05-01T01:00:54.128" v="866" actId="164"/>
          <ac:grpSpMkLst>
            <pc:docMk/>
            <pc:sldMk cId="258353851" sldId="383"/>
            <ac:grpSpMk id="32" creationId="{61AB0D9C-E3E2-D8CA-6B66-784B87CBD560}"/>
          </ac:grpSpMkLst>
        </pc:grpChg>
        <pc:grpChg chg="mod">
          <ac:chgData name="Sarah Pulis" userId="715305c5-dc03-48a5-adb4-475940687560" providerId="ADAL" clId="{146CCCE4-8F31-4C4E-94C2-8DA728584AAE}" dt="2023-05-01T01:00:54.128" v="866" actId="164"/>
          <ac:grpSpMkLst>
            <pc:docMk/>
            <pc:sldMk cId="258353851" sldId="383"/>
            <ac:grpSpMk id="35" creationId="{7749BFFD-A062-FBDA-3295-8FA4C585E48E}"/>
          </ac:grpSpMkLst>
        </pc:grpChg>
        <pc:grpChg chg="mod">
          <ac:chgData name="Sarah Pulis" userId="715305c5-dc03-48a5-adb4-475940687560" providerId="ADAL" clId="{146CCCE4-8F31-4C4E-94C2-8DA728584AAE}" dt="2023-05-01T01:00:54.128" v="866" actId="164"/>
          <ac:grpSpMkLst>
            <pc:docMk/>
            <pc:sldMk cId="258353851" sldId="383"/>
            <ac:grpSpMk id="38" creationId="{AD58B0CB-0B33-366E-A693-5D925C9A963A}"/>
          </ac:grpSpMkLst>
        </pc:grpChg>
      </pc:sldChg>
      <pc:sldChg chg="modSp mod">
        <pc:chgData name="Sarah Pulis" userId="715305c5-dc03-48a5-adb4-475940687560" providerId="ADAL" clId="{146CCCE4-8F31-4C4E-94C2-8DA728584AAE}" dt="2023-05-01T21:48:07.713" v="5052" actId="962"/>
        <pc:sldMkLst>
          <pc:docMk/>
          <pc:sldMk cId="907575057" sldId="384"/>
        </pc:sldMkLst>
        <pc:spChg chg="mod">
          <ac:chgData name="Sarah Pulis" userId="715305c5-dc03-48a5-adb4-475940687560" providerId="ADAL" clId="{146CCCE4-8F31-4C4E-94C2-8DA728584AAE}" dt="2023-05-01T21:48:01.941" v="5051" actId="13244"/>
          <ac:spMkLst>
            <pc:docMk/>
            <pc:sldMk cId="907575057" sldId="384"/>
            <ac:spMk id="7" creationId="{3E0DED73-F601-9721-25E9-E4C2361E13FA}"/>
          </ac:spMkLst>
        </pc:spChg>
        <pc:spChg chg="mod">
          <ac:chgData name="Sarah Pulis" userId="715305c5-dc03-48a5-adb4-475940687560" providerId="ADAL" clId="{146CCCE4-8F31-4C4E-94C2-8DA728584AAE}" dt="2023-05-01T01:00:34.104" v="863" actId="2711"/>
          <ac:spMkLst>
            <pc:docMk/>
            <pc:sldMk cId="907575057" sldId="384"/>
            <ac:spMk id="8" creationId="{EBC0EAFC-52E0-A3D7-FB26-1FABE8AF7F3D}"/>
          </ac:spMkLst>
        </pc:spChg>
        <pc:spChg chg="mod">
          <ac:chgData name="Sarah Pulis" userId="715305c5-dc03-48a5-adb4-475940687560" providerId="ADAL" clId="{146CCCE4-8F31-4C4E-94C2-8DA728584AAE}" dt="2023-05-01T21:48:07.713" v="5052" actId="962"/>
          <ac:spMkLst>
            <pc:docMk/>
            <pc:sldMk cId="907575057" sldId="384"/>
            <ac:spMk id="9" creationId="{B7EC5135-97BE-D947-5640-67786AA5AA57}"/>
          </ac:spMkLst>
        </pc:spChg>
        <pc:grpChg chg="mod">
          <ac:chgData name="Sarah Pulis" userId="715305c5-dc03-48a5-adb4-475940687560" providerId="ADAL" clId="{146CCCE4-8F31-4C4E-94C2-8DA728584AAE}" dt="2023-05-01T04:49:49.005" v="2598" actId="962"/>
          <ac:grpSpMkLst>
            <pc:docMk/>
            <pc:sldMk cId="907575057" sldId="384"/>
            <ac:grpSpMk id="10" creationId="{4FDDA91A-065E-5FD3-02BA-C26BA499BA7F}"/>
          </ac:grpSpMkLst>
        </pc:grpChg>
      </pc:sldChg>
      <pc:sldChg chg="del">
        <pc:chgData name="Sarah Pulis" userId="715305c5-dc03-48a5-adb4-475940687560" providerId="ADAL" clId="{146CCCE4-8F31-4C4E-94C2-8DA728584AAE}" dt="2023-05-01T01:16:36.436" v="914" actId="47"/>
        <pc:sldMkLst>
          <pc:docMk/>
          <pc:sldMk cId="1189578950" sldId="385"/>
        </pc:sldMkLst>
      </pc:sldChg>
      <pc:sldChg chg="del">
        <pc:chgData name="Sarah Pulis" userId="715305c5-dc03-48a5-adb4-475940687560" providerId="ADAL" clId="{146CCCE4-8F31-4C4E-94C2-8DA728584AAE}" dt="2023-05-01T01:06:31.714" v="885" actId="47"/>
        <pc:sldMkLst>
          <pc:docMk/>
          <pc:sldMk cId="952965338" sldId="387"/>
        </pc:sldMkLst>
      </pc:sldChg>
      <pc:sldChg chg="modSp del mod ord">
        <pc:chgData name="Sarah Pulis" userId="715305c5-dc03-48a5-adb4-475940687560" providerId="ADAL" clId="{146CCCE4-8F31-4C4E-94C2-8DA728584AAE}" dt="2023-05-01T21:18:30.122" v="4601" actId="47"/>
        <pc:sldMkLst>
          <pc:docMk/>
          <pc:sldMk cId="1150672074" sldId="388"/>
        </pc:sldMkLst>
        <pc:picChg chg="mod">
          <ac:chgData name="Sarah Pulis" userId="715305c5-dc03-48a5-adb4-475940687560" providerId="ADAL" clId="{146CCCE4-8F31-4C4E-94C2-8DA728584AAE}" dt="2023-05-01T04:51:47.681" v="3373" actId="962"/>
          <ac:picMkLst>
            <pc:docMk/>
            <pc:sldMk cId="1150672074" sldId="388"/>
            <ac:picMk id="7" creationId="{DDB2E1A6-E13A-070D-330F-E22CBE38050B}"/>
          </ac:picMkLst>
        </pc:picChg>
      </pc:sldChg>
      <pc:sldChg chg="del">
        <pc:chgData name="Sarah Pulis" userId="715305c5-dc03-48a5-adb4-475940687560" providerId="ADAL" clId="{146CCCE4-8F31-4C4E-94C2-8DA728584AAE}" dt="2023-05-01T01:16:36.436" v="914" actId="47"/>
        <pc:sldMkLst>
          <pc:docMk/>
          <pc:sldMk cId="2495500329" sldId="389"/>
        </pc:sldMkLst>
      </pc:sldChg>
      <pc:sldChg chg="del">
        <pc:chgData name="Sarah Pulis" userId="715305c5-dc03-48a5-adb4-475940687560" providerId="ADAL" clId="{146CCCE4-8F31-4C4E-94C2-8DA728584AAE}" dt="2023-05-01T01:16:36.436" v="914" actId="47"/>
        <pc:sldMkLst>
          <pc:docMk/>
          <pc:sldMk cId="1907992570" sldId="390"/>
        </pc:sldMkLst>
      </pc:sldChg>
      <pc:sldChg chg="modSp mod">
        <pc:chgData name="Sarah Pulis" userId="715305c5-dc03-48a5-adb4-475940687560" providerId="ADAL" clId="{146CCCE4-8F31-4C4E-94C2-8DA728584AAE}" dt="2023-05-01T04:48:21.939" v="2316" actId="962"/>
        <pc:sldMkLst>
          <pc:docMk/>
          <pc:sldMk cId="804684186" sldId="391"/>
        </pc:sldMkLst>
        <pc:picChg chg="mod">
          <ac:chgData name="Sarah Pulis" userId="715305c5-dc03-48a5-adb4-475940687560" providerId="ADAL" clId="{146CCCE4-8F31-4C4E-94C2-8DA728584AAE}" dt="2023-05-01T04:48:21.939" v="2316" actId="962"/>
          <ac:picMkLst>
            <pc:docMk/>
            <pc:sldMk cId="804684186" sldId="391"/>
            <ac:picMk id="6" creationId="{A1AF903F-728F-CA6A-FB65-5B267BBCF38D}"/>
          </ac:picMkLst>
        </pc:picChg>
      </pc:sldChg>
      <pc:sldChg chg="del">
        <pc:chgData name="Sarah Pulis" userId="715305c5-dc03-48a5-adb4-475940687560" providerId="ADAL" clId="{146CCCE4-8F31-4C4E-94C2-8DA728584AAE}" dt="2023-05-01T01:10:39.380" v="887" actId="47"/>
        <pc:sldMkLst>
          <pc:docMk/>
          <pc:sldMk cId="828256276" sldId="392"/>
        </pc:sldMkLst>
      </pc:sldChg>
      <pc:sldChg chg="addSp modSp new mod modClrScheme chgLayout">
        <pc:chgData name="Sarah Pulis" userId="715305c5-dc03-48a5-adb4-475940687560" providerId="ADAL" clId="{146CCCE4-8F31-4C4E-94C2-8DA728584AAE}" dt="2023-05-01T21:20:49.459" v="4615" actId="27636"/>
        <pc:sldMkLst>
          <pc:docMk/>
          <pc:sldMk cId="747521817" sldId="393"/>
        </pc:sldMkLst>
        <pc:spChg chg="add mod">
          <ac:chgData name="Sarah Pulis" userId="715305c5-dc03-48a5-adb4-475940687560" providerId="ADAL" clId="{146CCCE4-8F31-4C4E-94C2-8DA728584AAE}" dt="2023-05-01T00:37:36.206" v="144" actId="27636"/>
          <ac:spMkLst>
            <pc:docMk/>
            <pc:sldMk cId="747521817" sldId="393"/>
            <ac:spMk id="2" creationId="{3B6F9246-DB9C-EFF1-7027-268085CC8BC9}"/>
          </ac:spMkLst>
        </pc:spChg>
        <pc:spChg chg="add mod">
          <ac:chgData name="Sarah Pulis" userId="715305c5-dc03-48a5-adb4-475940687560" providerId="ADAL" clId="{146CCCE4-8F31-4C4E-94C2-8DA728584AAE}" dt="2023-05-01T21:20:49.459" v="4615" actId="27636"/>
          <ac:spMkLst>
            <pc:docMk/>
            <pc:sldMk cId="747521817" sldId="393"/>
            <ac:spMk id="3" creationId="{8850F660-AD7E-4994-7F98-152A7B34E952}"/>
          </ac:spMkLst>
        </pc:spChg>
        <pc:spChg chg="add mod">
          <ac:chgData name="Sarah Pulis" userId="715305c5-dc03-48a5-adb4-475940687560" providerId="ADAL" clId="{146CCCE4-8F31-4C4E-94C2-8DA728584AAE}" dt="2023-05-01T00:36:12.684" v="1" actId="700"/>
          <ac:spMkLst>
            <pc:docMk/>
            <pc:sldMk cId="747521817" sldId="393"/>
            <ac:spMk id="4" creationId="{9C8B96E7-3A0F-3573-DEA8-7B385E5EBF12}"/>
          </ac:spMkLst>
        </pc:spChg>
      </pc:sldChg>
      <pc:sldChg chg="modSp new mod">
        <pc:chgData name="Sarah Pulis" userId="715305c5-dc03-48a5-adb4-475940687560" providerId="ADAL" clId="{146CCCE4-8F31-4C4E-94C2-8DA728584AAE}" dt="2023-05-01T21:49:59.501" v="5065" actId="13244"/>
        <pc:sldMkLst>
          <pc:docMk/>
          <pc:sldMk cId="3953316583" sldId="394"/>
        </pc:sldMkLst>
        <pc:spChg chg="mod">
          <ac:chgData name="Sarah Pulis" userId="715305c5-dc03-48a5-adb4-475940687560" providerId="ADAL" clId="{146CCCE4-8F31-4C4E-94C2-8DA728584AAE}" dt="2023-05-01T00:55:05.307" v="640" actId="2711"/>
          <ac:spMkLst>
            <pc:docMk/>
            <pc:sldMk cId="3953316583" sldId="394"/>
            <ac:spMk id="2" creationId="{EE8C4EFD-FECF-0E48-8AD1-5ACDD17D13BB}"/>
          </ac:spMkLst>
        </pc:spChg>
        <pc:spChg chg="mod">
          <ac:chgData name="Sarah Pulis" userId="715305c5-dc03-48a5-adb4-475940687560" providerId="ADAL" clId="{146CCCE4-8F31-4C4E-94C2-8DA728584AAE}" dt="2023-05-01T21:49:59.501" v="5065" actId="13244"/>
          <ac:spMkLst>
            <pc:docMk/>
            <pc:sldMk cId="3953316583" sldId="394"/>
            <ac:spMk id="3" creationId="{AB4B8A5B-0820-B8F3-01D1-DE576AA012B8}"/>
          </ac:spMkLst>
        </pc:spChg>
        <pc:spChg chg="mod">
          <ac:chgData name="Sarah Pulis" userId="715305c5-dc03-48a5-adb4-475940687560" providerId="ADAL" clId="{146CCCE4-8F31-4C4E-94C2-8DA728584AAE}" dt="2023-05-01T00:48:22.846" v="271" actId="27636"/>
          <ac:spMkLst>
            <pc:docMk/>
            <pc:sldMk cId="3953316583" sldId="394"/>
            <ac:spMk id="4" creationId="{3E1C6CA8-E75F-AA3F-9AC9-CCEFF1D0CAB3}"/>
          </ac:spMkLst>
        </pc:spChg>
      </pc:sldChg>
      <pc:sldChg chg="modSp new mod">
        <pc:chgData name="Sarah Pulis" userId="715305c5-dc03-48a5-adb4-475940687560" providerId="ADAL" clId="{146CCCE4-8F31-4C4E-94C2-8DA728584AAE}" dt="2023-05-01T21:50:05.388" v="5066" actId="13244"/>
        <pc:sldMkLst>
          <pc:docMk/>
          <pc:sldMk cId="2636009491" sldId="395"/>
        </pc:sldMkLst>
        <pc:spChg chg="mod">
          <ac:chgData name="Sarah Pulis" userId="715305c5-dc03-48a5-adb4-475940687560" providerId="ADAL" clId="{146CCCE4-8F31-4C4E-94C2-8DA728584AAE}" dt="2023-05-01T00:55:44.585" v="666" actId="2711"/>
          <ac:spMkLst>
            <pc:docMk/>
            <pc:sldMk cId="2636009491" sldId="395"/>
            <ac:spMk id="2" creationId="{C75EC2EA-CA3E-C839-8A1A-0019E35F0936}"/>
          </ac:spMkLst>
        </pc:spChg>
        <pc:spChg chg="mod">
          <ac:chgData name="Sarah Pulis" userId="715305c5-dc03-48a5-adb4-475940687560" providerId="ADAL" clId="{146CCCE4-8F31-4C4E-94C2-8DA728584AAE}" dt="2023-05-01T21:50:05.388" v="5066" actId="13244"/>
          <ac:spMkLst>
            <pc:docMk/>
            <pc:sldMk cId="2636009491" sldId="395"/>
            <ac:spMk id="3" creationId="{81FD8DD2-F795-9E6B-59A3-063AB8143B62}"/>
          </ac:spMkLst>
        </pc:spChg>
      </pc:sldChg>
      <pc:sldChg chg="modSp new mod">
        <pc:chgData name="Sarah Pulis" userId="715305c5-dc03-48a5-adb4-475940687560" providerId="ADAL" clId="{146CCCE4-8F31-4C4E-94C2-8DA728584AAE}" dt="2023-05-01T21:50:09.666" v="5067" actId="13244"/>
        <pc:sldMkLst>
          <pc:docMk/>
          <pc:sldMk cId="1139354200" sldId="396"/>
        </pc:sldMkLst>
        <pc:spChg chg="mod">
          <ac:chgData name="Sarah Pulis" userId="715305c5-dc03-48a5-adb4-475940687560" providerId="ADAL" clId="{146CCCE4-8F31-4C4E-94C2-8DA728584AAE}" dt="2023-05-01T00:53:44.420" v="627" actId="2711"/>
          <ac:spMkLst>
            <pc:docMk/>
            <pc:sldMk cId="1139354200" sldId="396"/>
            <ac:spMk id="2" creationId="{FBF01DA0-2B83-169D-EBE4-D9B3F8849C9C}"/>
          </ac:spMkLst>
        </pc:spChg>
        <pc:spChg chg="mod">
          <ac:chgData name="Sarah Pulis" userId="715305c5-dc03-48a5-adb4-475940687560" providerId="ADAL" clId="{146CCCE4-8F31-4C4E-94C2-8DA728584AAE}" dt="2023-05-01T21:50:09.666" v="5067" actId="13244"/>
          <ac:spMkLst>
            <pc:docMk/>
            <pc:sldMk cId="1139354200" sldId="396"/>
            <ac:spMk id="3" creationId="{743E8BE6-501E-6E97-35E8-7F2BC5AE16D6}"/>
          </ac:spMkLst>
        </pc:spChg>
      </pc:sldChg>
      <pc:sldChg chg="new del">
        <pc:chgData name="Sarah Pulis" userId="715305c5-dc03-48a5-adb4-475940687560" providerId="ADAL" clId="{146CCCE4-8F31-4C4E-94C2-8DA728584AAE}" dt="2023-05-01T00:54:16.911" v="632" actId="47"/>
        <pc:sldMkLst>
          <pc:docMk/>
          <pc:sldMk cId="600599089" sldId="397"/>
        </pc:sldMkLst>
      </pc:sldChg>
      <pc:sldChg chg="addSp delSp modSp add mod">
        <pc:chgData name="Sarah Pulis" userId="715305c5-dc03-48a5-adb4-475940687560" providerId="ADAL" clId="{146CCCE4-8F31-4C4E-94C2-8DA728584AAE}" dt="2023-05-01T21:48:14.458" v="5054" actId="962"/>
        <pc:sldMkLst>
          <pc:docMk/>
          <pc:sldMk cId="4261909659" sldId="397"/>
        </pc:sldMkLst>
        <pc:spChg chg="mod topLvl">
          <ac:chgData name="Sarah Pulis" userId="715305c5-dc03-48a5-adb4-475940687560" providerId="ADAL" clId="{146CCCE4-8F31-4C4E-94C2-8DA728584AAE}" dt="2023-05-01T04:50:01.465" v="2599" actId="164"/>
          <ac:spMkLst>
            <pc:docMk/>
            <pc:sldMk cId="4261909659" sldId="397"/>
            <ac:spMk id="6" creationId="{F3D896E1-B7FB-3E84-D0E7-A7A240268C75}"/>
          </ac:spMkLst>
        </pc:spChg>
        <pc:spChg chg="mod">
          <ac:chgData name="Sarah Pulis" userId="715305c5-dc03-48a5-adb4-475940687560" providerId="ADAL" clId="{146CCCE4-8F31-4C4E-94C2-8DA728584AAE}" dt="2023-05-01T21:48:12.573" v="5053" actId="13244"/>
          <ac:spMkLst>
            <pc:docMk/>
            <pc:sldMk cId="4261909659" sldId="397"/>
            <ac:spMk id="7" creationId="{3E0DED73-F601-9721-25E9-E4C2361E13FA}"/>
          </ac:spMkLst>
        </pc:spChg>
        <pc:spChg chg="mod">
          <ac:chgData name="Sarah Pulis" userId="715305c5-dc03-48a5-adb4-475940687560" providerId="ADAL" clId="{146CCCE4-8F31-4C4E-94C2-8DA728584AAE}" dt="2023-05-01T21:48:14.458" v="5054" actId="962"/>
          <ac:spMkLst>
            <pc:docMk/>
            <pc:sldMk cId="4261909659" sldId="397"/>
            <ac:spMk id="9" creationId="{B7EC5135-97BE-D947-5640-67786AA5AA57}"/>
          </ac:spMkLst>
        </pc:spChg>
        <pc:spChg chg="mod topLvl">
          <ac:chgData name="Sarah Pulis" userId="715305c5-dc03-48a5-adb4-475940687560" providerId="ADAL" clId="{146CCCE4-8F31-4C4E-94C2-8DA728584AAE}" dt="2023-05-01T04:50:01.465" v="2599" actId="164"/>
          <ac:spMkLst>
            <pc:docMk/>
            <pc:sldMk cId="4261909659" sldId="397"/>
            <ac:spMk id="20" creationId="{49019F4D-0987-A5E0-DE81-D2032296E44C}"/>
          </ac:spMkLst>
        </pc:spChg>
        <pc:spChg chg="mod topLvl">
          <ac:chgData name="Sarah Pulis" userId="715305c5-dc03-48a5-adb4-475940687560" providerId="ADAL" clId="{146CCCE4-8F31-4C4E-94C2-8DA728584AAE}" dt="2023-05-01T04:50:01.465" v="2599" actId="164"/>
          <ac:spMkLst>
            <pc:docMk/>
            <pc:sldMk cId="4261909659" sldId="397"/>
            <ac:spMk id="21" creationId="{14023066-6688-A65A-9F6F-7243922B49A8}"/>
          </ac:spMkLst>
        </pc:spChg>
        <pc:spChg chg="mod topLvl">
          <ac:chgData name="Sarah Pulis" userId="715305c5-dc03-48a5-adb4-475940687560" providerId="ADAL" clId="{146CCCE4-8F31-4C4E-94C2-8DA728584AAE}" dt="2023-05-01T04:50:01.465" v="2599" actId="164"/>
          <ac:spMkLst>
            <pc:docMk/>
            <pc:sldMk cId="4261909659" sldId="397"/>
            <ac:spMk id="22" creationId="{83CBB324-88D7-C032-834D-EA733D0D7B63}"/>
          </ac:spMkLst>
        </pc:spChg>
        <pc:spChg chg="mod">
          <ac:chgData name="Sarah Pulis" userId="715305c5-dc03-48a5-adb4-475940687560" providerId="ADAL" clId="{146CCCE4-8F31-4C4E-94C2-8DA728584AAE}" dt="2023-05-01T01:05:12.759" v="877" actId="165"/>
          <ac:spMkLst>
            <pc:docMk/>
            <pc:sldMk cId="4261909659" sldId="397"/>
            <ac:spMk id="25" creationId="{B085C725-C41F-79F3-503D-857E6AD427E0}"/>
          </ac:spMkLst>
        </pc:spChg>
        <pc:spChg chg="mod">
          <ac:chgData name="Sarah Pulis" userId="715305c5-dc03-48a5-adb4-475940687560" providerId="ADAL" clId="{146CCCE4-8F31-4C4E-94C2-8DA728584AAE}" dt="2023-05-01T01:05:12.759" v="877" actId="165"/>
          <ac:spMkLst>
            <pc:docMk/>
            <pc:sldMk cId="4261909659" sldId="397"/>
            <ac:spMk id="27" creationId="{C3331E28-B53F-7E5F-1657-81F17C90D34B}"/>
          </ac:spMkLst>
        </pc:spChg>
        <pc:spChg chg="mod">
          <ac:chgData name="Sarah Pulis" userId="715305c5-dc03-48a5-adb4-475940687560" providerId="ADAL" clId="{146CCCE4-8F31-4C4E-94C2-8DA728584AAE}" dt="2023-05-01T01:05:12.759" v="877" actId="165"/>
          <ac:spMkLst>
            <pc:docMk/>
            <pc:sldMk cId="4261909659" sldId="397"/>
            <ac:spMk id="29" creationId="{CD6ADAA1-DDF9-71B4-925E-826484AD6CD1}"/>
          </ac:spMkLst>
        </pc:spChg>
        <pc:spChg chg="mod">
          <ac:chgData name="Sarah Pulis" userId="715305c5-dc03-48a5-adb4-475940687560" providerId="ADAL" clId="{146CCCE4-8F31-4C4E-94C2-8DA728584AAE}" dt="2023-05-01T01:05:12.759" v="877" actId="165"/>
          <ac:spMkLst>
            <pc:docMk/>
            <pc:sldMk cId="4261909659" sldId="397"/>
            <ac:spMk id="31" creationId="{67226E92-575D-1394-B391-318741DF8FF5}"/>
          </ac:spMkLst>
        </pc:spChg>
        <pc:spChg chg="mod">
          <ac:chgData name="Sarah Pulis" userId="715305c5-dc03-48a5-adb4-475940687560" providerId="ADAL" clId="{146CCCE4-8F31-4C4E-94C2-8DA728584AAE}" dt="2023-05-01T01:05:12.759" v="877" actId="165"/>
          <ac:spMkLst>
            <pc:docMk/>
            <pc:sldMk cId="4261909659" sldId="397"/>
            <ac:spMk id="33" creationId="{35DCB156-4547-FC11-AE88-A03931048451}"/>
          </ac:spMkLst>
        </pc:spChg>
        <pc:spChg chg="add mod">
          <ac:chgData name="Sarah Pulis" userId="715305c5-dc03-48a5-adb4-475940687560" providerId="ADAL" clId="{146CCCE4-8F31-4C4E-94C2-8DA728584AAE}" dt="2023-05-01T04:50:01.465" v="2599" actId="164"/>
          <ac:spMkLst>
            <pc:docMk/>
            <pc:sldMk cId="4261909659" sldId="397"/>
            <ac:spMk id="36" creationId="{BB4CDF8B-5518-ACB4-4D25-EC1E817FE03B}"/>
          </ac:spMkLst>
        </pc:spChg>
        <pc:grpChg chg="add del mod">
          <ac:chgData name="Sarah Pulis" userId="715305c5-dc03-48a5-adb4-475940687560" providerId="ADAL" clId="{146CCCE4-8F31-4C4E-94C2-8DA728584AAE}" dt="2023-05-01T01:05:12.759" v="877" actId="165"/>
          <ac:grpSpMkLst>
            <pc:docMk/>
            <pc:sldMk cId="4261909659" sldId="397"/>
            <ac:grpSpMk id="2" creationId="{26F27F57-E9D8-0748-34F9-FF8734062508}"/>
          </ac:grpSpMkLst>
        </pc:grpChg>
        <pc:grpChg chg="mod topLvl">
          <ac:chgData name="Sarah Pulis" userId="715305c5-dc03-48a5-adb4-475940687560" providerId="ADAL" clId="{146CCCE4-8F31-4C4E-94C2-8DA728584AAE}" dt="2023-05-01T04:50:01.465" v="2599" actId="164"/>
          <ac:grpSpMkLst>
            <pc:docMk/>
            <pc:sldMk cId="4261909659" sldId="397"/>
            <ac:grpSpMk id="3" creationId="{645AF12D-3819-3700-C111-98E55921316E}"/>
          </ac:grpSpMkLst>
        </pc:grpChg>
        <pc:grpChg chg="mod topLvl">
          <ac:chgData name="Sarah Pulis" userId="715305c5-dc03-48a5-adb4-475940687560" providerId="ADAL" clId="{146CCCE4-8F31-4C4E-94C2-8DA728584AAE}" dt="2023-05-01T04:50:01.465" v="2599" actId="164"/>
          <ac:grpSpMkLst>
            <pc:docMk/>
            <pc:sldMk cId="4261909659" sldId="397"/>
            <ac:grpSpMk id="4" creationId="{E43EDCDE-E70B-10D0-C155-23CA13CA8144}"/>
          </ac:grpSpMkLst>
        </pc:grpChg>
        <pc:grpChg chg="mod topLvl">
          <ac:chgData name="Sarah Pulis" userId="715305c5-dc03-48a5-adb4-475940687560" providerId="ADAL" clId="{146CCCE4-8F31-4C4E-94C2-8DA728584AAE}" dt="2023-05-01T04:50:01.465" v="2599" actId="164"/>
          <ac:grpSpMkLst>
            <pc:docMk/>
            <pc:sldMk cId="4261909659" sldId="397"/>
            <ac:grpSpMk id="5" creationId="{C343BEAC-FD57-19E4-BCF6-39069FAAD683}"/>
          </ac:grpSpMkLst>
        </pc:grpChg>
        <pc:grpChg chg="del">
          <ac:chgData name="Sarah Pulis" userId="715305c5-dc03-48a5-adb4-475940687560" providerId="ADAL" clId="{146CCCE4-8F31-4C4E-94C2-8DA728584AAE}" dt="2023-05-01T01:00:45.674" v="865" actId="478"/>
          <ac:grpSpMkLst>
            <pc:docMk/>
            <pc:sldMk cId="4261909659" sldId="397"/>
            <ac:grpSpMk id="10" creationId="{4FDDA91A-065E-5FD3-02BA-C26BA499BA7F}"/>
          </ac:grpSpMkLst>
        </pc:grpChg>
        <pc:grpChg chg="mod topLvl">
          <ac:chgData name="Sarah Pulis" userId="715305c5-dc03-48a5-adb4-475940687560" providerId="ADAL" clId="{146CCCE4-8F31-4C4E-94C2-8DA728584AAE}" dt="2023-05-01T04:50:01.465" v="2599" actId="164"/>
          <ac:grpSpMkLst>
            <pc:docMk/>
            <pc:sldMk cId="4261909659" sldId="397"/>
            <ac:grpSpMk id="23" creationId="{01B02222-D03D-1A08-242B-C9C57CA64C44}"/>
          </ac:grpSpMkLst>
        </pc:grpChg>
        <pc:grpChg chg="mod topLvl">
          <ac:chgData name="Sarah Pulis" userId="715305c5-dc03-48a5-adb4-475940687560" providerId="ADAL" clId="{146CCCE4-8F31-4C4E-94C2-8DA728584AAE}" dt="2023-05-01T04:50:01.465" v="2599" actId="164"/>
          <ac:grpSpMkLst>
            <pc:docMk/>
            <pc:sldMk cId="4261909659" sldId="397"/>
            <ac:grpSpMk id="24" creationId="{89BAA38E-679F-0375-FF4E-5CD5D54686CA}"/>
          </ac:grpSpMkLst>
        </pc:grpChg>
        <pc:grpChg chg="add mod">
          <ac:chgData name="Sarah Pulis" userId="715305c5-dc03-48a5-adb4-475940687560" providerId="ADAL" clId="{146CCCE4-8F31-4C4E-94C2-8DA728584AAE}" dt="2023-05-01T04:50:22.956" v="2799" actId="962"/>
          <ac:grpSpMkLst>
            <pc:docMk/>
            <pc:sldMk cId="4261909659" sldId="397"/>
            <ac:grpSpMk id="39" creationId="{6BFB8B34-C64B-AF88-5F04-99DD3D6231BE}"/>
          </ac:grpSpMkLst>
        </pc:grpChg>
        <pc:picChg chg="mod">
          <ac:chgData name="Sarah Pulis" userId="715305c5-dc03-48a5-adb4-475940687560" providerId="ADAL" clId="{146CCCE4-8F31-4C4E-94C2-8DA728584AAE}" dt="2023-05-01T01:05:12.759" v="877" actId="165"/>
          <ac:picMkLst>
            <pc:docMk/>
            <pc:sldMk cId="4261909659" sldId="397"/>
            <ac:picMk id="26" creationId="{C412A352-85E9-D7EF-AA6C-EDBF09E20025}"/>
          </ac:picMkLst>
        </pc:picChg>
        <pc:picChg chg="mod">
          <ac:chgData name="Sarah Pulis" userId="715305c5-dc03-48a5-adb4-475940687560" providerId="ADAL" clId="{146CCCE4-8F31-4C4E-94C2-8DA728584AAE}" dt="2023-05-01T01:05:12.759" v="877" actId="165"/>
          <ac:picMkLst>
            <pc:docMk/>
            <pc:sldMk cId="4261909659" sldId="397"/>
            <ac:picMk id="28" creationId="{C5DA729F-68B3-D3DC-F18D-51CE8C5014FC}"/>
          </ac:picMkLst>
        </pc:picChg>
        <pc:picChg chg="mod">
          <ac:chgData name="Sarah Pulis" userId="715305c5-dc03-48a5-adb4-475940687560" providerId="ADAL" clId="{146CCCE4-8F31-4C4E-94C2-8DA728584AAE}" dt="2023-05-01T01:05:12.759" v="877" actId="165"/>
          <ac:picMkLst>
            <pc:docMk/>
            <pc:sldMk cId="4261909659" sldId="397"/>
            <ac:picMk id="30" creationId="{FF97F85B-8640-3E2A-736E-E177714ED796}"/>
          </ac:picMkLst>
        </pc:picChg>
        <pc:picChg chg="mod">
          <ac:chgData name="Sarah Pulis" userId="715305c5-dc03-48a5-adb4-475940687560" providerId="ADAL" clId="{146CCCE4-8F31-4C4E-94C2-8DA728584AAE}" dt="2023-05-01T01:05:12.759" v="877" actId="165"/>
          <ac:picMkLst>
            <pc:docMk/>
            <pc:sldMk cId="4261909659" sldId="397"/>
            <ac:picMk id="32" creationId="{8B7CC859-5AE8-03AB-9294-BDCA2E403C27}"/>
          </ac:picMkLst>
        </pc:picChg>
        <pc:picChg chg="mod">
          <ac:chgData name="Sarah Pulis" userId="715305c5-dc03-48a5-adb4-475940687560" providerId="ADAL" clId="{146CCCE4-8F31-4C4E-94C2-8DA728584AAE}" dt="2023-05-01T01:05:12.759" v="877" actId="165"/>
          <ac:picMkLst>
            <pc:docMk/>
            <pc:sldMk cId="4261909659" sldId="397"/>
            <ac:picMk id="34" creationId="{2880AC42-E0AD-9368-872F-B2285BEE4AF0}"/>
          </ac:picMkLst>
        </pc:picChg>
        <pc:cxnChg chg="add mod">
          <ac:chgData name="Sarah Pulis" userId="715305c5-dc03-48a5-adb4-475940687560" providerId="ADAL" clId="{146CCCE4-8F31-4C4E-94C2-8DA728584AAE}" dt="2023-05-01T04:50:01.465" v="2599" actId="164"/>
          <ac:cxnSpMkLst>
            <pc:docMk/>
            <pc:sldMk cId="4261909659" sldId="397"/>
            <ac:cxnSpMk id="35" creationId="{21C40CF1-511D-B3A5-E65D-5ADEBE53568A}"/>
          </ac:cxnSpMkLst>
        </pc:cxnChg>
      </pc:sldChg>
      <pc:sldChg chg="modSp add">
        <pc:chgData name="Sarah Pulis" userId="715305c5-dc03-48a5-adb4-475940687560" providerId="ADAL" clId="{146CCCE4-8F31-4C4E-94C2-8DA728584AAE}" dt="2023-05-01T21:48:34.606" v="5059" actId="13244"/>
        <pc:sldMkLst>
          <pc:docMk/>
          <pc:sldMk cId="4088220887" sldId="398"/>
        </pc:sldMkLst>
        <pc:spChg chg="mod">
          <ac:chgData name="Sarah Pulis" userId="715305c5-dc03-48a5-adb4-475940687560" providerId="ADAL" clId="{146CCCE4-8F31-4C4E-94C2-8DA728584AAE}" dt="2023-05-01T21:48:34.606" v="5059" actId="13244"/>
          <ac:spMkLst>
            <pc:docMk/>
            <pc:sldMk cId="4088220887" sldId="398"/>
            <ac:spMk id="3" creationId="{AFE617FA-783B-60E0-CA07-1455C576932B}"/>
          </ac:spMkLst>
        </pc:spChg>
      </pc:sldChg>
      <pc:sldChg chg="add del">
        <pc:chgData name="Sarah Pulis" userId="715305c5-dc03-48a5-adb4-475940687560" providerId="ADAL" clId="{146CCCE4-8F31-4C4E-94C2-8DA728584AAE}" dt="2023-05-01T01:13:18.101" v="896" actId="47"/>
        <pc:sldMkLst>
          <pc:docMk/>
          <pc:sldMk cId="2592189436" sldId="399"/>
        </pc:sldMkLst>
      </pc:sldChg>
      <pc:sldChg chg="addSp delSp modSp add mod ord modClrScheme chgLayout">
        <pc:chgData name="Sarah Pulis" userId="715305c5-dc03-48a5-adb4-475940687560" providerId="ADAL" clId="{146CCCE4-8F31-4C4E-94C2-8DA728584AAE}" dt="2023-05-01T21:51:36.723" v="5073" actId="962"/>
        <pc:sldMkLst>
          <pc:docMk/>
          <pc:sldMk cId="3992570308" sldId="399"/>
        </pc:sldMkLst>
        <pc:spChg chg="del">
          <ac:chgData name="Sarah Pulis" userId="715305c5-dc03-48a5-adb4-475940687560" providerId="ADAL" clId="{146CCCE4-8F31-4C4E-94C2-8DA728584AAE}" dt="2023-05-01T21:26:11.965" v="4729" actId="700"/>
          <ac:spMkLst>
            <pc:docMk/>
            <pc:sldMk cId="3992570308" sldId="399"/>
            <ac:spMk id="3" creationId="{3A3363A2-7588-B241-6DAB-AF6E83A92566}"/>
          </ac:spMkLst>
        </pc:spChg>
        <pc:spChg chg="add mod ord">
          <ac:chgData name="Sarah Pulis" userId="715305c5-dc03-48a5-adb4-475940687560" providerId="ADAL" clId="{146CCCE4-8F31-4C4E-94C2-8DA728584AAE}" dt="2023-05-01T21:51:36.723" v="5073" actId="962"/>
          <ac:spMkLst>
            <pc:docMk/>
            <pc:sldMk cId="3992570308" sldId="399"/>
            <ac:spMk id="4" creationId="{09484185-E139-FFFB-5E88-B84178EB92EF}"/>
          </ac:spMkLst>
        </pc:spChg>
        <pc:spChg chg="del">
          <ac:chgData name="Sarah Pulis" userId="715305c5-dc03-48a5-adb4-475940687560" providerId="ADAL" clId="{146CCCE4-8F31-4C4E-94C2-8DA728584AAE}" dt="2023-05-01T21:26:11.965" v="4729" actId="700"/>
          <ac:spMkLst>
            <pc:docMk/>
            <pc:sldMk cId="3992570308" sldId="399"/>
            <ac:spMk id="5" creationId="{B75B45BC-1EF4-77B2-E6D8-A5CF05C15E0E}"/>
          </ac:spMkLst>
        </pc:spChg>
        <pc:spChg chg="mod ord">
          <ac:chgData name="Sarah Pulis" userId="715305c5-dc03-48a5-adb4-475940687560" providerId="ADAL" clId="{146CCCE4-8F31-4C4E-94C2-8DA728584AAE}" dt="2023-05-01T21:51:31.536" v="5072" actId="13244"/>
          <ac:spMkLst>
            <pc:docMk/>
            <pc:sldMk cId="3992570308" sldId="399"/>
            <ac:spMk id="6" creationId="{D6EFCE21-5229-0CFC-5B05-241F57B0DBAF}"/>
          </ac:spMkLst>
        </pc:spChg>
        <pc:spChg chg="mod ord">
          <ac:chgData name="Sarah Pulis" userId="715305c5-dc03-48a5-adb4-475940687560" providerId="ADAL" clId="{146CCCE4-8F31-4C4E-94C2-8DA728584AAE}" dt="2023-05-01T21:27:30.135" v="4877" actId="2711"/>
          <ac:spMkLst>
            <pc:docMk/>
            <pc:sldMk cId="3992570308" sldId="399"/>
            <ac:spMk id="7" creationId="{A5260FBE-16D4-7B51-4D5B-2BC012052E3E}"/>
          </ac:spMkLst>
        </pc:spChg>
        <pc:spChg chg="mod">
          <ac:chgData name="Sarah Pulis" userId="715305c5-dc03-48a5-adb4-475940687560" providerId="ADAL" clId="{146CCCE4-8F31-4C4E-94C2-8DA728584AAE}" dt="2023-05-01T04:51:53.983" v="3374" actId="962"/>
          <ac:spMkLst>
            <pc:docMk/>
            <pc:sldMk cId="3992570308" sldId="399"/>
            <ac:spMk id="8" creationId="{C93BFC06-9EA5-2BBB-8F99-252287C0C3BA}"/>
          </ac:spMkLst>
        </pc:spChg>
        <pc:spChg chg="del mod ord">
          <ac:chgData name="Sarah Pulis" userId="715305c5-dc03-48a5-adb4-475940687560" providerId="ADAL" clId="{146CCCE4-8F31-4C4E-94C2-8DA728584AAE}" dt="2023-05-01T21:26:11.965" v="4729" actId="700"/>
          <ac:spMkLst>
            <pc:docMk/>
            <pc:sldMk cId="3992570308" sldId="399"/>
            <ac:spMk id="9" creationId="{9FBBBFF3-1EB2-CC37-25A2-FA6C49985B60}"/>
          </ac:spMkLst>
        </pc:spChg>
        <pc:spChg chg="del">
          <ac:chgData name="Sarah Pulis" userId="715305c5-dc03-48a5-adb4-475940687560" providerId="ADAL" clId="{146CCCE4-8F31-4C4E-94C2-8DA728584AAE}" dt="2023-05-01T21:26:11.965" v="4729" actId="700"/>
          <ac:spMkLst>
            <pc:docMk/>
            <pc:sldMk cId="3992570308" sldId="399"/>
            <ac:spMk id="13" creationId="{521CF8DB-7117-B283-102B-9F596D97EE6B}"/>
          </ac:spMkLst>
        </pc:spChg>
        <pc:spChg chg="del">
          <ac:chgData name="Sarah Pulis" userId="715305c5-dc03-48a5-adb4-475940687560" providerId="ADAL" clId="{146CCCE4-8F31-4C4E-94C2-8DA728584AAE}" dt="2023-05-01T21:26:11.965" v="4729" actId="700"/>
          <ac:spMkLst>
            <pc:docMk/>
            <pc:sldMk cId="3992570308" sldId="399"/>
            <ac:spMk id="14" creationId="{6507FE60-F205-FC7D-B987-AFC09FF799AB}"/>
          </ac:spMkLst>
        </pc:spChg>
        <pc:spChg chg="mod">
          <ac:chgData name="Sarah Pulis" userId="715305c5-dc03-48a5-adb4-475940687560" providerId="ADAL" clId="{146CCCE4-8F31-4C4E-94C2-8DA728584AAE}" dt="2023-05-01T04:52:08.307" v="3486" actId="962"/>
          <ac:spMkLst>
            <pc:docMk/>
            <pc:sldMk cId="3992570308" sldId="399"/>
            <ac:spMk id="19" creationId="{5DB28F2E-62C2-5E56-CF55-6B02037B925F}"/>
          </ac:spMkLst>
        </pc:spChg>
        <pc:spChg chg="mod">
          <ac:chgData name="Sarah Pulis" userId="715305c5-dc03-48a5-adb4-475940687560" providerId="ADAL" clId="{146CCCE4-8F31-4C4E-94C2-8DA728584AAE}" dt="2023-05-01T04:52:16.842" v="3487" actId="164"/>
          <ac:spMkLst>
            <pc:docMk/>
            <pc:sldMk cId="3992570308" sldId="399"/>
            <ac:spMk id="22" creationId="{367587A1-9121-9584-DE73-8A809F09DEBA}"/>
          </ac:spMkLst>
        </pc:spChg>
        <pc:spChg chg="del">
          <ac:chgData name="Sarah Pulis" userId="715305c5-dc03-48a5-adb4-475940687560" providerId="ADAL" clId="{146CCCE4-8F31-4C4E-94C2-8DA728584AAE}" dt="2023-05-01T21:26:11.965" v="4729" actId="700"/>
          <ac:spMkLst>
            <pc:docMk/>
            <pc:sldMk cId="3992570308" sldId="399"/>
            <ac:spMk id="25" creationId="{697496C4-9EE2-6578-71A4-592F5D998D5C}"/>
          </ac:spMkLst>
        </pc:spChg>
        <pc:grpChg chg="add mod">
          <ac:chgData name="Sarah Pulis" userId="715305c5-dc03-48a5-adb4-475940687560" providerId="ADAL" clId="{146CCCE4-8F31-4C4E-94C2-8DA728584AAE}" dt="2023-05-01T04:52:27.453" v="3641" actId="962"/>
          <ac:grpSpMkLst>
            <pc:docMk/>
            <pc:sldMk cId="3992570308" sldId="399"/>
            <ac:grpSpMk id="2" creationId="{E9AE64E0-801F-D22C-A257-355D077C4847}"/>
          </ac:grpSpMkLst>
        </pc:grpChg>
        <pc:grpChg chg="mod">
          <ac:chgData name="Sarah Pulis" userId="715305c5-dc03-48a5-adb4-475940687560" providerId="ADAL" clId="{146CCCE4-8F31-4C4E-94C2-8DA728584AAE}" dt="2023-05-01T21:25:29.459" v="4727" actId="962"/>
          <ac:grpSpMkLst>
            <pc:docMk/>
            <pc:sldMk cId="3992570308" sldId="399"/>
            <ac:grpSpMk id="18" creationId="{0DE43DAD-6983-2162-601D-54A80E920B96}"/>
          </ac:grpSpMkLst>
        </pc:grpChg>
        <pc:picChg chg="del mod ord">
          <ac:chgData name="Sarah Pulis" userId="715305c5-dc03-48a5-adb4-475940687560" providerId="ADAL" clId="{146CCCE4-8F31-4C4E-94C2-8DA728584AAE}" dt="2023-05-01T21:26:13.757" v="4731" actId="478"/>
          <ac:picMkLst>
            <pc:docMk/>
            <pc:sldMk cId="3992570308" sldId="399"/>
            <ac:picMk id="15" creationId="{743F4C27-ADE4-63D3-A339-CCAF24F147A6}"/>
          </ac:picMkLst>
        </pc:picChg>
        <pc:cxnChg chg="mod">
          <ac:chgData name="Sarah Pulis" userId="715305c5-dc03-48a5-adb4-475940687560" providerId="ADAL" clId="{146CCCE4-8F31-4C4E-94C2-8DA728584AAE}" dt="2023-05-01T04:52:16.842" v="3487" actId="164"/>
          <ac:cxnSpMkLst>
            <pc:docMk/>
            <pc:sldMk cId="3992570308" sldId="399"/>
            <ac:cxnSpMk id="27" creationId="{3D9179AB-57BA-4FEA-17DB-9557DEE50C67}"/>
          </ac:cxnSpMkLst>
        </pc:cxnChg>
      </pc:sldChg>
      <pc:sldChg chg="modSp new mod">
        <pc:chgData name="Sarah Pulis" userId="715305c5-dc03-48a5-adb4-475940687560" providerId="ADAL" clId="{146CCCE4-8F31-4C4E-94C2-8DA728584AAE}" dt="2023-05-01T21:50:13.541" v="5068" actId="13244"/>
        <pc:sldMkLst>
          <pc:docMk/>
          <pc:sldMk cId="2184486613" sldId="400"/>
        </pc:sldMkLst>
        <pc:spChg chg="mod">
          <ac:chgData name="Sarah Pulis" userId="715305c5-dc03-48a5-adb4-475940687560" providerId="ADAL" clId="{146CCCE4-8F31-4C4E-94C2-8DA728584AAE}" dt="2023-05-01T04:00:56.916" v="1300" actId="6549"/>
          <ac:spMkLst>
            <pc:docMk/>
            <pc:sldMk cId="2184486613" sldId="400"/>
            <ac:spMk id="2" creationId="{4B47A221-B1BE-7559-2AE1-1E28C791C814}"/>
          </ac:spMkLst>
        </pc:spChg>
        <pc:spChg chg="mod">
          <ac:chgData name="Sarah Pulis" userId="715305c5-dc03-48a5-adb4-475940687560" providerId="ADAL" clId="{146CCCE4-8F31-4C4E-94C2-8DA728584AAE}" dt="2023-05-01T21:50:13.541" v="5068" actId="13244"/>
          <ac:spMkLst>
            <pc:docMk/>
            <pc:sldMk cId="2184486613" sldId="400"/>
            <ac:spMk id="3" creationId="{45095DA7-00FF-A9CA-F9A9-157FB97A1817}"/>
          </ac:spMkLst>
        </pc:spChg>
      </pc:sldChg>
      <pc:sldChg chg="modSp new mod">
        <pc:chgData name="Sarah Pulis" userId="715305c5-dc03-48a5-adb4-475940687560" providerId="ADAL" clId="{146CCCE4-8F31-4C4E-94C2-8DA728584AAE}" dt="2023-05-01T21:50:22.197" v="5070" actId="13244"/>
        <pc:sldMkLst>
          <pc:docMk/>
          <pc:sldMk cId="2100781642" sldId="401"/>
        </pc:sldMkLst>
        <pc:spChg chg="mod">
          <ac:chgData name="Sarah Pulis" userId="715305c5-dc03-48a5-adb4-475940687560" providerId="ADAL" clId="{146CCCE4-8F31-4C4E-94C2-8DA728584AAE}" dt="2023-05-01T04:03:38.367" v="1538" actId="27636"/>
          <ac:spMkLst>
            <pc:docMk/>
            <pc:sldMk cId="2100781642" sldId="401"/>
            <ac:spMk id="2" creationId="{064C9E59-168E-7C5F-C0CB-1ED9732E3E5A}"/>
          </ac:spMkLst>
        </pc:spChg>
        <pc:spChg chg="mod">
          <ac:chgData name="Sarah Pulis" userId="715305c5-dc03-48a5-adb4-475940687560" providerId="ADAL" clId="{146CCCE4-8F31-4C4E-94C2-8DA728584AAE}" dt="2023-05-01T21:50:22.197" v="5070" actId="13244"/>
          <ac:spMkLst>
            <pc:docMk/>
            <pc:sldMk cId="2100781642" sldId="401"/>
            <ac:spMk id="3" creationId="{A358EBF4-7169-6563-47B8-860B623959E4}"/>
          </ac:spMkLst>
        </pc:spChg>
      </pc:sldChg>
      <pc:sldChg chg="modSp new mod">
        <pc:chgData name="Sarah Pulis" userId="715305c5-dc03-48a5-adb4-475940687560" providerId="ADAL" clId="{146CCCE4-8F31-4C4E-94C2-8DA728584AAE}" dt="2023-05-01T21:50:17.863" v="5069" actId="13244"/>
        <pc:sldMkLst>
          <pc:docMk/>
          <pc:sldMk cId="2409410152" sldId="402"/>
        </pc:sldMkLst>
        <pc:spChg chg="mod">
          <ac:chgData name="Sarah Pulis" userId="715305c5-dc03-48a5-adb4-475940687560" providerId="ADAL" clId="{146CCCE4-8F31-4C4E-94C2-8DA728584AAE}" dt="2023-05-01T04:04:02.956" v="1544" actId="20577"/>
          <ac:spMkLst>
            <pc:docMk/>
            <pc:sldMk cId="2409410152" sldId="402"/>
            <ac:spMk id="2" creationId="{3DFD4403-CFE3-93B1-271A-B0F9B3E10995}"/>
          </ac:spMkLst>
        </pc:spChg>
        <pc:spChg chg="mod">
          <ac:chgData name="Sarah Pulis" userId="715305c5-dc03-48a5-adb4-475940687560" providerId="ADAL" clId="{146CCCE4-8F31-4C4E-94C2-8DA728584AAE}" dt="2023-05-01T21:50:17.863" v="5069" actId="13244"/>
          <ac:spMkLst>
            <pc:docMk/>
            <pc:sldMk cId="2409410152" sldId="402"/>
            <ac:spMk id="3" creationId="{C93A9913-AEDE-8635-657E-21153440D8FA}"/>
          </ac:spMkLst>
        </pc:spChg>
      </pc:sldChg>
      <pc:sldMasterChg chg="delSldLayout modSldLayout">
        <pc:chgData name="Sarah Pulis" userId="715305c5-dc03-48a5-adb4-475940687560" providerId="ADAL" clId="{146CCCE4-8F31-4C4E-94C2-8DA728584AAE}" dt="2023-05-01T21:29:49.576" v="5036" actId="13244"/>
        <pc:sldMasterMkLst>
          <pc:docMk/>
          <pc:sldMasterMk cId="4200568673" sldId="2147483648"/>
        </pc:sldMasterMkLst>
        <pc:sldLayoutChg chg="modSp mod">
          <pc:chgData name="Sarah Pulis" userId="715305c5-dc03-48a5-adb4-475940687560" providerId="ADAL" clId="{146CCCE4-8F31-4C4E-94C2-8DA728584AAE}" dt="2023-05-01T21:29:49.576" v="5036" actId="13244"/>
          <pc:sldLayoutMkLst>
            <pc:docMk/>
            <pc:sldMasterMk cId="4200568673" sldId="2147483648"/>
            <pc:sldLayoutMk cId="2135073472" sldId="2147483680"/>
          </pc:sldLayoutMkLst>
          <pc:spChg chg="ord">
            <ac:chgData name="Sarah Pulis" userId="715305c5-dc03-48a5-adb4-475940687560" providerId="ADAL" clId="{146CCCE4-8F31-4C4E-94C2-8DA728584AAE}" dt="2023-05-01T21:29:34.515" v="5032" actId="13244"/>
            <ac:spMkLst>
              <pc:docMk/>
              <pc:sldMasterMk cId="4200568673" sldId="2147483648"/>
              <pc:sldLayoutMk cId="2135073472" sldId="2147483680"/>
              <ac:spMk id="2" creationId="{6471A00D-CAB1-578B-4AAA-7C0AD806E369}"/>
            </ac:spMkLst>
          </pc:spChg>
          <pc:spChg chg="mod">
            <ac:chgData name="Sarah Pulis" userId="715305c5-dc03-48a5-adb4-475940687560" providerId="ADAL" clId="{146CCCE4-8F31-4C4E-94C2-8DA728584AAE}" dt="2023-05-01T21:29:42.030" v="5033" actId="962"/>
            <ac:spMkLst>
              <pc:docMk/>
              <pc:sldMasterMk cId="4200568673" sldId="2147483648"/>
              <pc:sldLayoutMk cId="2135073472" sldId="2147483680"/>
              <ac:spMk id="4" creationId="{499D47AF-CCE8-499A-A881-2900F1809EDE}"/>
            </ac:spMkLst>
          </pc:spChg>
          <pc:spChg chg="mod">
            <ac:chgData name="Sarah Pulis" userId="715305c5-dc03-48a5-adb4-475940687560" providerId="ADAL" clId="{146CCCE4-8F31-4C4E-94C2-8DA728584AAE}" dt="2023-05-01T21:29:44.447" v="5034" actId="962"/>
            <ac:spMkLst>
              <pc:docMk/>
              <pc:sldMasterMk cId="4200568673" sldId="2147483648"/>
              <pc:sldLayoutMk cId="2135073472" sldId="2147483680"/>
              <ac:spMk id="5" creationId="{42BFC328-9694-4381-AA5B-5EB7E12E3D3E}"/>
            </ac:spMkLst>
          </pc:spChg>
          <pc:spChg chg="mod">
            <ac:chgData name="Sarah Pulis" userId="715305c5-dc03-48a5-adb4-475940687560" providerId="ADAL" clId="{146CCCE4-8F31-4C4E-94C2-8DA728584AAE}" dt="2023-05-01T21:29:46.647" v="5035" actId="962"/>
            <ac:spMkLst>
              <pc:docMk/>
              <pc:sldMasterMk cId="4200568673" sldId="2147483648"/>
              <pc:sldLayoutMk cId="2135073472" sldId="2147483680"/>
              <ac:spMk id="6" creationId="{4F2615B1-4879-41DC-A02D-FCE1578D8E84}"/>
            </ac:spMkLst>
          </pc:spChg>
          <pc:spChg chg="ord">
            <ac:chgData name="Sarah Pulis" userId="715305c5-dc03-48a5-adb4-475940687560" providerId="ADAL" clId="{146CCCE4-8F31-4C4E-94C2-8DA728584AAE}" dt="2023-05-01T21:29:49.576" v="5036" actId="13244"/>
            <ac:spMkLst>
              <pc:docMk/>
              <pc:sldMasterMk cId="4200568673" sldId="2147483648"/>
              <pc:sldLayoutMk cId="2135073472" sldId="2147483680"/>
              <ac:spMk id="7" creationId="{3CA08987-95C9-4535-8FCF-520113DF7DFD}"/>
            </ac:spMkLst>
          </pc:spChg>
        </pc:sldLayoutChg>
        <pc:sldLayoutChg chg="del">
          <pc:chgData name="Sarah Pulis" userId="715305c5-dc03-48a5-adb4-475940687560" providerId="ADAL" clId="{146CCCE4-8F31-4C4E-94C2-8DA728584AAE}" dt="2023-05-01T01:06:31.714" v="885" actId="47"/>
          <pc:sldLayoutMkLst>
            <pc:docMk/>
            <pc:sldMasterMk cId="4200568673" sldId="2147483648"/>
            <pc:sldLayoutMk cId="1851130997" sldId="2147483681"/>
          </pc:sldLayoutMkLst>
        </pc:sldLayoutChg>
      </pc:sldMasterChg>
    </pc:docChg>
  </pc:docChgLst>
  <pc:docChgLst>
    <pc:chgData name="Sarah Pulis" userId="715305c5-dc03-48a5-adb4-475940687560" providerId="ADAL" clId="{E8C89A2F-8CAF-47C1-98E1-897D8973CFD8}"/>
    <pc:docChg chg="undo custSel addSld delSld modSld sldOrd modSection">
      <pc:chgData name="Sarah Pulis" userId="715305c5-dc03-48a5-adb4-475940687560" providerId="ADAL" clId="{E8C89A2F-8CAF-47C1-98E1-897D8973CFD8}" dt="2023-02-13T00:16:34.742" v="137" actId="27614"/>
      <pc:docMkLst>
        <pc:docMk/>
      </pc:docMkLst>
      <pc:sldChg chg="modSp mod">
        <pc:chgData name="Sarah Pulis" userId="715305c5-dc03-48a5-adb4-475940687560" providerId="ADAL" clId="{E8C89A2F-8CAF-47C1-98E1-897D8973CFD8}" dt="2023-02-12T22:58:27.988" v="19" actId="20577"/>
        <pc:sldMkLst>
          <pc:docMk/>
          <pc:sldMk cId="3136287277" sldId="261"/>
        </pc:sldMkLst>
        <pc:spChg chg="mod">
          <ac:chgData name="Sarah Pulis" userId="715305c5-dc03-48a5-adb4-475940687560" providerId="ADAL" clId="{E8C89A2F-8CAF-47C1-98E1-897D8973CFD8}" dt="2023-02-12T22:58:27.988" v="19" actId="20577"/>
          <ac:spMkLst>
            <pc:docMk/>
            <pc:sldMk cId="3136287277" sldId="261"/>
            <ac:spMk id="2" creationId="{06B0BF06-365E-5209-119E-AD674028A024}"/>
          </ac:spMkLst>
        </pc:spChg>
      </pc:sldChg>
      <pc:sldChg chg="modSp mod">
        <pc:chgData name="Sarah Pulis" userId="715305c5-dc03-48a5-adb4-475940687560" providerId="ADAL" clId="{E8C89A2F-8CAF-47C1-98E1-897D8973CFD8}" dt="2023-02-12T22:58:51.838" v="21" actId="20577"/>
        <pc:sldMkLst>
          <pc:docMk/>
          <pc:sldMk cId="2872296080" sldId="263"/>
        </pc:sldMkLst>
        <pc:spChg chg="mod">
          <ac:chgData name="Sarah Pulis" userId="715305c5-dc03-48a5-adb4-475940687560" providerId="ADAL" clId="{E8C89A2F-8CAF-47C1-98E1-897D8973CFD8}" dt="2023-02-12T22:58:51.838" v="21" actId="20577"/>
          <ac:spMkLst>
            <pc:docMk/>
            <pc:sldMk cId="2872296080" sldId="263"/>
            <ac:spMk id="5" creationId="{B6381930-303E-5AC1-7198-79D926D65267}"/>
          </ac:spMkLst>
        </pc:spChg>
      </pc:sldChg>
      <pc:sldChg chg="del">
        <pc:chgData name="Sarah Pulis" userId="715305c5-dc03-48a5-adb4-475940687560" providerId="ADAL" clId="{E8C89A2F-8CAF-47C1-98E1-897D8973CFD8}" dt="2023-02-12T22:57:43.716" v="0" actId="47"/>
        <pc:sldMkLst>
          <pc:docMk/>
          <pc:sldMk cId="1709918093" sldId="318"/>
        </pc:sldMkLst>
      </pc:sldChg>
      <pc:sldChg chg="modSp mod">
        <pc:chgData name="Sarah Pulis" userId="715305c5-dc03-48a5-adb4-475940687560" providerId="ADAL" clId="{E8C89A2F-8CAF-47C1-98E1-897D8973CFD8}" dt="2023-02-12T22:59:05.611" v="22" actId="20577"/>
        <pc:sldMkLst>
          <pc:docMk/>
          <pc:sldMk cId="649979718" sldId="319"/>
        </pc:sldMkLst>
        <pc:spChg chg="mod">
          <ac:chgData name="Sarah Pulis" userId="715305c5-dc03-48a5-adb4-475940687560" providerId="ADAL" clId="{E8C89A2F-8CAF-47C1-98E1-897D8973CFD8}" dt="2023-02-12T22:59:05.611" v="22" actId="20577"/>
          <ac:spMkLst>
            <pc:docMk/>
            <pc:sldMk cId="649979718" sldId="319"/>
            <ac:spMk id="13" creationId="{59AB2D3E-6465-F357-47E0-85AAE4C6007E}"/>
          </ac:spMkLst>
        </pc:spChg>
      </pc:sldChg>
      <pc:sldChg chg="delSp add del mod">
        <pc:chgData name="Sarah Pulis" userId="715305c5-dc03-48a5-adb4-475940687560" providerId="ADAL" clId="{E8C89A2F-8CAF-47C1-98E1-897D8973CFD8}" dt="2023-02-13T00:12:16.917" v="129" actId="47"/>
        <pc:sldMkLst>
          <pc:docMk/>
          <pc:sldMk cId="3203051685" sldId="336"/>
        </pc:sldMkLst>
        <pc:spChg chg="del">
          <ac:chgData name="Sarah Pulis" userId="715305c5-dc03-48a5-adb4-475940687560" providerId="ADAL" clId="{E8C89A2F-8CAF-47C1-98E1-897D8973CFD8}" dt="2023-02-13T00:07:39.412" v="48" actId="478"/>
          <ac:spMkLst>
            <pc:docMk/>
            <pc:sldMk cId="3203051685" sldId="336"/>
            <ac:spMk id="34" creationId="{CFFF8781-C78B-3586-E20D-8D4B249A4126}"/>
          </ac:spMkLst>
        </pc:spChg>
      </pc:sldChg>
      <pc:sldChg chg="add del">
        <pc:chgData name="Sarah Pulis" userId="715305c5-dc03-48a5-adb4-475940687560" providerId="ADAL" clId="{E8C89A2F-8CAF-47C1-98E1-897D8973CFD8}" dt="2023-02-13T00:12:16.917" v="129" actId="47"/>
        <pc:sldMkLst>
          <pc:docMk/>
          <pc:sldMk cId="4053592122" sldId="339"/>
        </pc:sldMkLst>
      </pc:sldChg>
      <pc:sldChg chg="delSp add del mod">
        <pc:chgData name="Sarah Pulis" userId="715305c5-dc03-48a5-adb4-475940687560" providerId="ADAL" clId="{E8C89A2F-8CAF-47C1-98E1-897D8973CFD8}" dt="2023-02-13T00:12:16.917" v="129" actId="47"/>
        <pc:sldMkLst>
          <pc:docMk/>
          <pc:sldMk cId="1240580441" sldId="340"/>
        </pc:sldMkLst>
        <pc:spChg chg="del">
          <ac:chgData name="Sarah Pulis" userId="715305c5-dc03-48a5-adb4-475940687560" providerId="ADAL" clId="{E8C89A2F-8CAF-47C1-98E1-897D8973CFD8}" dt="2023-02-13T00:08:05.957" v="52" actId="478"/>
          <ac:spMkLst>
            <pc:docMk/>
            <pc:sldMk cId="1240580441" sldId="340"/>
            <ac:spMk id="34" creationId="{CFFF8781-C78B-3586-E20D-8D4B249A4126}"/>
          </ac:spMkLst>
        </pc:spChg>
      </pc:sldChg>
      <pc:sldChg chg="addSp modSp mod">
        <pc:chgData name="Sarah Pulis" userId="715305c5-dc03-48a5-adb4-475940687560" providerId="ADAL" clId="{E8C89A2F-8CAF-47C1-98E1-897D8973CFD8}" dt="2023-02-13T00:11:51.600" v="126" actId="167"/>
        <pc:sldMkLst>
          <pc:docMk/>
          <pc:sldMk cId="4054290181" sldId="341"/>
        </pc:sldMkLst>
        <pc:spChg chg="add mod ord">
          <ac:chgData name="Sarah Pulis" userId="715305c5-dc03-48a5-adb4-475940687560" providerId="ADAL" clId="{E8C89A2F-8CAF-47C1-98E1-897D8973CFD8}" dt="2023-02-13T00:11:51.600" v="126" actId="167"/>
          <ac:spMkLst>
            <pc:docMk/>
            <pc:sldMk cId="4054290181" sldId="341"/>
            <ac:spMk id="2" creationId="{6D7221BD-4EB3-7A39-F5B7-1881D3367C0B}"/>
          </ac:spMkLst>
        </pc:spChg>
        <pc:spChg chg="mod">
          <ac:chgData name="Sarah Pulis" userId="715305c5-dc03-48a5-adb4-475940687560" providerId="ADAL" clId="{E8C89A2F-8CAF-47C1-98E1-897D8973CFD8}" dt="2023-02-13T00:10:08.959" v="105" actId="20577"/>
          <ac:spMkLst>
            <pc:docMk/>
            <pc:sldMk cId="4054290181" sldId="341"/>
            <ac:spMk id="7" creationId="{A5260FBE-16D4-7B51-4D5B-2BC012052E3E}"/>
          </ac:spMkLst>
        </pc:spChg>
      </pc:sldChg>
      <pc:sldChg chg="del">
        <pc:chgData name="Sarah Pulis" userId="715305c5-dc03-48a5-adb4-475940687560" providerId="ADAL" clId="{E8C89A2F-8CAF-47C1-98E1-897D8973CFD8}" dt="2023-02-12T22:57:43.716" v="0" actId="47"/>
        <pc:sldMkLst>
          <pc:docMk/>
          <pc:sldMk cId="125381126" sldId="345"/>
        </pc:sldMkLst>
      </pc:sldChg>
      <pc:sldChg chg="add del">
        <pc:chgData name="Sarah Pulis" userId="715305c5-dc03-48a5-adb4-475940687560" providerId="ADAL" clId="{E8C89A2F-8CAF-47C1-98E1-897D8973CFD8}" dt="2023-02-13T00:12:16.917" v="129" actId="47"/>
        <pc:sldMkLst>
          <pc:docMk/>
          <pc:sldMk cId="2185790223" sldId="356"/>
        </pc:sldMkLst>
      </pc:sldChg>
      <pc:sldChg chg="add del">
        <pc:chgData name="Sarah Pulis" userId="715305c5-dc03-48a5-adb4-475940687560" providerId="ADAL" clId="{E8C89A2F-8CAF-47C1-98E1-897D8973CFD8}" dt="2023-02-13T00:12:16.917" v="129" actId="47"/>
        <pc:sldMkLst>
          <pc:docMk/>
          <pc:sldMk cId="679033081" sldId="357"/>
        </pc:sldMkLst>
      </pc:sldChg>
      <pc:sldChg chg="add del">
        <pc:chgData name="Sarah Pulis" userId="715305c5-dc03-48a5-adb4-475940687560" providerId="ADAL" clId="{E8C89A2F-8CAF-47C1-98E1-897D8973CFD8}" dt="2023-02-13T00:12:16.917" v="129" actId="47"/>
        <pc:sldMkLst>
          <pc:docMk/>
          <pc:sldMk cId="1010747513" sldId="358"/>
        </pc:sldMkLst>
      </pc:sldChg>
      <pc:sldChg chg="add del">
        <pc:chgData name="Sarah Pulis" userId="715305c5-dc03-48a5-adb4-475940687560" providerId="ADAL" clId="{E8C89A2F-8CAF-47C1-98E1-897D8973CFD8}" dt="2023-02-13T00:12:16.917" v="129" actId="47"/>
        <pc:sldMkLst>
          <pc:docMk/>
          <pc:sldMk cId="703563228" sldId="359"/>
        </pc:sldMkLst>
      </pc:sldChg>
      <pc:sldChg chg="add del">
        <pc:chgData name="Sarah Pulis" userId="715305c5-dc03-48a5-adb4-475940687560" providerId="ADAL" clId="{E8C89A2F-8CAF-47C1-98E1-897D8973CFD8}" dt="2023-02-13T00:12:16.917" v="129" actId="47"/>
        <pc:sldMkLst>
          <pc:docMk/>
          <pc:sldMk cId="3777107946" sldId="360"/>
        </pc:sldMkLst>
      </pc:sldChg>
      <pc:sldChg chg="addSp delSp modSp mod">
        <pc:chgData name="Sarah Pulis" userId="715305c5-dc03-48a5-adb4-475940687560" providerId="ADAL" clId="{E8C89A2F-8CAF-47C1-98E1-897D8973CFD8}" dt="2023-02-13T00:11:44.320" v="124" actId="167"/>
        <pc:sldMkLst>
          <pc:docMk/>
          <pc:sldMk cId="1189578950" sldId="385"/>
        </pc:sldMkLst>
        <pc:spChg chg="del mod topLvl">
          <ac:chgData name="Sarah Pulis" userId="715305c5-dc03-48a5-adb4-475940687560" providerId="ADAL" clId="{E8C89A2F-8CAF-47C1-98E1-897D8973CFD8}" dt="2023-02-13T00:08:21.079" v="55" actId="478"/>
          <ac:spMkLst>
            <pc:docMk/>
            <pc:sldMk cId="1189578950" sldId="385"/>
            <ac:spMk id="3" creationId="{CDD979A6-CAE0-29C1-3F40-147C416AE567}"/>
          </ac:spMkLst>
        </pc:spChg>
        <pc:spChg chg="del">
          <ac:chgData name="Sarah Pulis" userId="715305c5-dc03-48a5-adb4-475940687560" providerId="ADAL" clId="{E8C89A2F-8CAF-47C1-98E1-897D8973CFD8}" dt="2023-02-13T00:07:51.402" v="49" actId="478"/>
          <ac:spMkLst>
            <pc:docMk/>
            <pc:sldMk cId="1189578950" sldId="385"/>
            <ac:spMk id="4" creationId="{E8E0DA8F-C1F5-23A8-0A86-0499660FE8BD}"/>
          </ac:spMkLst>
        </pc:spChg>
        <pc:spChg chg="mod">
          <ac:chgData name="Sarah Pulis" userId="715305c5-dc03-48a5-adb4-475940687560" providerId="ADAL" clId="{E8C89A2F-8CAF-47C1-98E1-897D8973CFD8}" dt="2023-02-13T00:10:48.689" v="113" actId="20577"/>
          <ac:spMkLst>
            <pc:docMk/>
            <pc:sldMk cId="1189578950" sldId="385"/>
            <ac:spMk id="7" creationId="{A5260FBE-16D4-7B51-4D5B-2BC012052E3E}"/>
          </ac:spMkLst>
        </pc:spChg>
        <pc:spChg chg="mod">
          <ac:chgData name="Sarah Pulis" userId="715305c5-dc03-48a5-adb4-475940687560" providerId="ADAL" clId="{E8C89A2F-8CAF-47C1-98E1-897D8973CFD8}" dt="2023-02-13T00:07:52.489" v="50"/>
          <ac:spMkLst>
            <pc:docMk/>
            <pc:sldMk cId="1189578950" sldId="385"/>
            <ac:spMk id="8" creationId="{D32B8E3D-6DCE-4841-8DC6-435FD1B24B2B}"/>
          </ac:spMkLst>
        </pc:spChg>
        <pc:spChg chg="mod">
          <ac:chgData name="Sarah Pulis" userId="715305c5-dc03-48a5-adb4-475940687560" providerId="ADAL" clId="{E8C89A2F-8CAF-47C1-98E1-897D8973CFD8}" dt="2023-02-13T00:07:52.489" v="50"/>
          <ac:spMkLst>
            <pc:docMk/>
            <pc:sldMk cId="1189578950" sldId="385"/>
            <ac:spMk id="9" creationId="{D00FBAB1-316C-F3EB-376A-80FAD39DA4A6}"/>
          </ac:spMkLst>
        </pc:spChg>
        <pc:spChg chg="del">
          <ac:chgData name="Sarah Pulis" userId="715305c5-dc03-48a5-adb4-475940687560" providerId="ADAL" clId="{E8C89A2F-8CAF-47C1-98E1-897D8973CFD8}" dt="2023-02-13T00:07:51.402" v="49" actId="478"/>
          <ac:spMkLst>
            <pc:docMk/>
            <pc:sldMk cId="1189578950" sldId="385"/>
            <ac:spMk id="10" creationId="{95B08439-AD51-6481-CEEF-B5631B601E00}"/>
          </ac:spMkLst>
        </pc:spChg>
        <pc:spChg chg="mod">
          <ac:chgData name="Sarah Pulis" userId="715305c5-dc03-48a5-adb4-475940687560" providerId="ADAL" clId="{E8C89A2F-8CAF-47C1-98E1-897D8973CFD8}" dt="2023-02-13T00:07:52.489" v="50"/>
          <ac:spMkLst>
            <pc:docMk/>
            <pc:sldMk cId="1189578950" sldId="385"/>
            <ac:spMk id="13" creationId="{BFA819DA-15A9-FC6B-702E-27E526DDBFD4}"/>
          </ac:spMkLst>
        </pc:spChg>
        <pc:spChg chg="mod">
          <ac:chgData name="Sarah Pulis" userId="715305c5-dc03-48a5-adb4-475940687560" providerId="ADAL" clId="{E8C89A2F-8CAF-47C1-98E1-897D8973CFD8}" dt="2023-02-13T00:07:52.489" v="50"/>
          <ac:spMkLst>
            <pc:docMk/>
            <pc:sldMk cId="1189578950" sldId="385"/>
            <ac:spMk id="14" creationId="{A7B8B2A8-8F51-5531-74A1-19E32ED4EF06}"/>
          </ac:spMkLst>
        </pc:spChg>
        <pc:spChg chg="mod">
          <ac:chgData name="Sarah Pulis" userId="715305c5-dc03-48a5-adb4-475940687560" providerId="ADAL" clId="{E8C89A2F-8CAF-47C1-98E1-897D8973CFD8}" dt="2023-02-13T00:07:52.489" v="50"/>
          <ac:spMkLst>
            <pc:docMk/>
            <pc:sldMk cId="1189578950" sldId="385"/>
            <ac:spMk id="15" creationId="{12AA57A7-0268-7D49-6867-F4F33AB4D17D}"/>
          </ac:spMkLst>
        </pc:spChg>
        <pc:spChg chg="mod">
          <ac:chgData name="Sarah Pulis" userId="715305c5-dc03-48a5-adb4-475940687560" providerId="ADAL" clId="{E8C89A2F-8CAF-47C1-98E1-897D8973CFD8}" dt="2023-02-13T00:08:15.506" v="53"/>
          <ac:spMkLst>
            <pc:docMk/>
            <pc:sldMk cId="1189578950" sldId="385"/>
            <ac:spMk id="17" creationId="{02536CF6-5F2C-40A6-B91E-4552349AEF8A}"/>
          </ac:spMkLst>
        </pc:spChg>
        <pc:spChg chg="mod">
          <ac:chgData name="Sarah Pulis" userId="715305c5-dc03-48a5-adb4-475940687560" providerId="ADAL" clId="{E8C89A2F-8CAF-47C1-98E1-897D8973CFD8}" dt="2023-02-13T00:08:15.506" v="53"/>
          <ac:spMkLst>
            <pc:docMk/>
            <pc:sldMk cId="1189578950" sldId="385"/>
            <ac:spMk id="21" creationId="{40516986-89FC-9C5E-DCF9-A6F89A805006}"/>
          </ac:spMkLst>
        </pc:spChg>
        <pc:spChg chg="del">
          <ac:chgData name="Sarah Pulis" userId="715305c5-dc03-48a5-adb4-475940687560" providerId="ADAL" clId="{E8C89A2F-8CAF-47C1-98E1-897D8973CFD8}" dt="2023-02-13T00:07:51.402" v="49" actId="478"/>
          <ac:spMkLst>
            <pc:docMk/>
            <pc:sldMk cId="1189578950" sldId="385"/>
            <ac:spMk id="22" creationId="{367587A1-9121-9584-DE73-8A809F09DEBA}"/>
          </ac:spMkLst>
        </pc:spChg>
        <pc:spChg chg="mod">
          <ac:chgData name="Sarah Pulis" userId="715305c5-dc03-48a5-adb4-475940687560" providerId="ADAL" clId="{E8C89A2F-8CAF-47C1-98E1-897D8973CFD8}" dt="2023-02-13T00:08:15.506" v="53"/>
          <ac:spMkLst>
            <pc:docMk/>
            <pc:sldMk cId="1189578950" sldId="385"/>
            <ac:spMk id="23" creationId="{5A96C3F5-C669-D2D3-A113-C9D2A24F4800}"/>
          </ac:spMkLst>
        </pc:spChg>
        <pc:spChg chg="del mod">
          <ac:chgData name="Sarah Pulis" userId="715305c5-dc03-48a5-adb4-475940687560" providerId="ADAL" clId="{E8C89A2F-8CAF-47C1-98E1-897D8973CFD8}" dt="2023-02-13T00:08:39.511" v="58" actId="478"/>
          <ac:spMkLst>
            <pc:docMk/>
            <pc:sldMk cId="1189578950" sldId="385"/>
            <ac:spMk id="25" creationId="{1DD08EDB-577F-E8F7-7A73-AE570A422E08}"/>
          </ac:spMkLst>
        </pc:spChg>
        <pc:spChg chg="mod">
          <ac:chgData name="Sarah Pulis" userId="715305c5-dc03-48a5-adb4-475940687560" providerId="ADAL" clId="{E8C89A2F-8CAF-47C1-98E1-897D8973CFD8}" dt="2023-02-13T00:08:15.506" v="53"/>
          <ac:spMkLst>
            <pc:docMk/>
            <pc:sldMk cId="1189578950" sldId="385"/>
            <ac:spMk id="26" creationId="{B9A71BCD-05D2-DCCF-1F1F-2A7ACDD7AA07}"/>
          </ac:spMkLst>
        </pc:spChg>
        <pc:spChg chg="mod">
          <ac:chgData name="Sarah Pulis" userId="715305c5-dc03-48a5-adb4-475940687560" providerId="ADAL" clId="{E8C89A2F-8CAF-47C1-98E1-897D8973CFD8}" dt="2023-02-13T00:08:15.506" v="53"/>
          <ac:spMkLst>
            <pc:docMk/>
            <pc:sldMk cId="1189578950" sldId="385"/>
            <ac:spMk id="28" creationId="{83C75E37-0177-8CAE-6BEA-59476F43E205}"/>
          </ac:spMkLst>
        </pc:spChg>
        <pc:spChg chg="mod">
          <ac:chgData name="Sarah Pulis" userId="715305c5-dc03-48a5-adb4-475940687560" providerId="ADAL" clId="{E8C89A2F-8CAF-47C1-98E1-897D8973CFD8}" dt="2023-02-13T00:08:15.506" v="53"/>
          <ac:spMkLst>
            <pc:docMk/>
            <pc:sldMk cId="1189578950" sldId="385"/>
            <ac:spMk id="30" creationId="{8FCD5AC4-71BC-FEE5-3D30-50162B50D169}"/>
          </ac:spMkLst>
        </pc:spChg>
        <pc:spChg chg="mod">
          <ac:chgData name="Sarah Pulis" userId="715305c5-dc03-48a5-adb4-475940687560" providerId="ADAL" clId="{E8C89A2F-8CAF-47C1-98E1-897D8973CFD8}" dt="2023-02-13T00:08:15.506" v="53"/>
          <ac:spMkLst>
            <pc:docMk/>
            <pc:sldMk cId="1189578950" sldId="385"/>
            <ac:spMk id="31" creationId="{27CDC9C0-633C-1798-04B9-80223E8E1528}"/>
          </ac:spMkLst>
        </pc:spChg>
        <pc:spChg chg="mod">
          <ac:chgData name="Sarah Pulis" userId="715305c5-dc03-48a5-adb4-475940687560" providerId="ADAL" clId="{E8C89A2F-8CAF-47C1-98E1-897D8973CFD8}" dt="2023-02-13T00:08:15.506" v="53"/>
          <ac:spMkLst>
            <pc:docMk/>
            <pc:sldMk cId="1189578950" sldId="385"/>
            <ac:spMk id="32" creationId="{A50A6943-B73A-7B65-705D-7A0CC87D30C1}"/>
          </ac:spMkLst>
        </pc:spChg>
        <pc:spChg chg="add mod ord">
          <ac:chgData name="Sarah Pulis" userId="715305c5-dc03-48a5-adb4-475940687560" providerId="ADAL" clId="{E8C89A2F-8CAF-47C1-98E1-897D8973CFD8}" dt="2023-02-13T00:11:44.320" v="124" actId="167"/>
          <ac:spMkLst>
            <pc:docMk/>
            <pc:sldMk cId="1189578950" sldId="385"/>
            <ac:spMk id="35" creationId="{DBF5EB09-E431-A761-1852-377C40EAF10D}"/>
          </ac:spMkLst>
        </pc:spChg>
        <pc:grpChg chg="add del mod">
          <ac:chgData name="Sarah Pulis" userId="715305c5-dc03-48a5-adb4-475940687560" providerId="ADAL" clId="{E8C89A2F-8CAF-47C1-98E1-897D8973CFD8}" dt="2023-02-13T00:08:21.079" v="55" actId="478"/>
          <ac:grpSpMkLst>
            <pc:docMk/>
            <pc:sldMk cId="1189578950" sldId="385"/>
            <ac:grpSpMk id="2" creationId="{1530AF9D-7E37-DA10-E151-DB1B178A13AF}"/>
          </ac:grpSpMkLst>
        </pc:grpChg>
        <pc:grpChg chg="mod topLvl">
          <ac:chgData name="Sarah Pulis" userId="715305c5-dc03-48a5-adb4-475940687560" providerId="ADAL" clId="{E8C89A2F-8CAF-47C1-98E1-897D8973CFD8}" dt="2023-02-13T00:08:27.784" v="56" actId="1076"/>
          <ac:grpSpMkLst>
            <pc:docMk/>
            <pc:sldMk cId="1189578950" sldId="385"/>
            <ac:grpSpMk id="5" creationId="{A264A19A-AC10-DB92-1ED0-8489063B5849}"/>
          </ac:grpSpMkLst>
        </pc:grpChg>
        <pc:grpChg chg="add mod">
          <ac:chgData name="Sarah Pulis" userId="715305c5-dc03-48a5-adb4-475940687560" providerId="ADAL" clId="{E8C89A2F-8CAF-47C1-98E1-897D8973CFD8}" dt="2023-02-13T00:08:35.468" v="57" actId="1076"/>
          <ac:grpSpMkLst>
            <pc:docMk/>
            <pc:sldMk cId="1189578950" sldId="385"/>
            <ac:grpSpMk id="12" creationId="{8BF8CA32-10F4-A0D8-1ACA-F43E2DF2DEB8}"/>
          </ac:grpSpMkLst>
        </pc:grpChg>
        <pc:grpChg chg="add del mod">
          <ac:chgData name="Sarah Pulis" userId="715305c5-dc03-48a5-adb4-475940687560" providerId="ADAL" clId="{E8C89A2F-8CAF-47C1-98E1-897D8973CFD8}" dt="2023-02-13T00:10:53.791" v="114" actId="478"/>
          <ac:grpSpMkLst>
            <pc:docMk/>
            <pc:sldMk cId="1189578950" sldId="385"/>
            <ac:grpSpMk id="16" creationId="{8981921D-4171-FC57-2225-14EB061B4D88}"/>
          </ac:grpSpMkLst>
        </pc:grpChg>
        <pc:grpChg chg="del">
          <ac:chgData name="Sarah Pulis" userId="715305c5-dc03-48a5-adb4-475940687560" providerId="ADAL" clId="{E8C89A2F-8CAF-47C1-98E1-897D8973CFD8}" dt="2023-02-13T00:07:51.402" v="49" actId="478"/>
          <ac:grpSpMkLst>
            <pc:docMk/>
            <pc:sldMk cId="1189578950" sldId="385"/>
            <ac:grpSpMk id="18" creationId="{0DE43DAD-6983-2162-601D-54A80E920B96}"/>
          </ac:grpSpMkLst>
        </pc:grpChg>
        <pc:grpChg chg="add del mod">
          <ac:chgData name="Sarah Pulis" userId="715305c5-dc03-48a5-adb4-475940687560" providerId="ADAL" clId="{E8C89A2F-8CAF-47C1-98E1-897D8973CFD8}" dt="2023-02-13T00:10:53.791" v="114" actId="478"/>
          <ac:grpSpMkLst>
            <pc:docMk/>
            <pc:sldMk cId="1189578950" sldId="385"/>
            <ac:grpSpMk id="24" creationId="{27E52DE9-1707-6CA4-442E-E52C1B0AA16C}"/>
          </ac:grpSpMkLst>
        </pc:grpChg>
        <pc:grpChg chg="add del mod">
          <ac:chgData name="Sarah Pulis" userId="715305c5-dc03-48a5-adb4-475940687560" providerId="ADAL" clId="{E8C89A2F-8CAF-47C1-98E1-897D8973CFD8}" dt="2023-02-13T00:10:53.791" v="114" actId="478"/>
          <ac:grpSpMkLst>
            <pc:docMk/>
            <pc:sldMk cId="1189578950" sldId="385"/>
            <ac:grpSpMk id="29" creationId="{04020445-4199-3EE8-5A15-FC5A62684B36}"/>
          </ac:grpSpMkLst>
        </pc:grpChg>
        <pc:picChg chg="add del mod">
          <ac:chgData name="Sarah Pulis" userId="715305c5-dc03-48a5-adb4-475940687560" providerId="ADAL" clId="{E8C89A2F-8CAF-47C1-98E1-897D8973CFD8}" dt="2023-02-13T00:10:53.791" v="114" actId="478"/>
          <ac:picMkLst>
            <pc:docMk/>
            <pc:sldMk cId="1189578950" sldId="385"/>
            <ac:picMk id="33" creationId="{385898E5-E72D-F98A-880A-66B9D194AEDC}"/>
          </ac:picMkLst>
        </pc:picChg>
        <pc:picChg chg="add del mod">
          <ac:chgData name="Sarah Pulis" userId="715305c5-dc03-48a5-adb4-475940687560" providerId="ADAL" clId="{E8C89A2F-8CAF-47C1-98E1-897D8973CFD8}" dt="2023-02-13T00:10:53.791" v="114" actId="478"/>
          <ac:picMkLst>
            <pc:docMk/>
            <pc:sldMk cId="1189578950" sldId="385"/>
            <ac:picMk id="34" creationId="{5D670197-76F4-0352-21A7-D8BC435BEF82}"/>
          </ac:picMkLst>
        </pc:picChg>
        <pc:cxnChg chg="del">
          <ac:chgData name="Sarah Pulis" userId="715305c5-dc03-48a5-adb4-475940687560" providerId="ADAL" clId="{E8C89A2F-8CAF-47C1-98E1-897D8973CFD8}" dt="2023-02-13T00:07:51.402" v="49" actId="478"/>
          <ac:cxnSpMkLst>
            <pc:docMk/>
            <pc:sldMk cId="1189578950" sldId="385"/>
            <ac:cxnSpMk id="27" creationId="{3D9179AB-57BA-4FEA-17DB-9557DEE50C67}"/>
          </ac:cxnSpMkLst>
        </pc:cxnChg>
      </pc:sldChg>
      <pc:sldChg chg="add del">
        <pc:chgData name="Sarah Pulis" userId="715305c5-dc03-48a5-adb4-475940687560" providerId="ADAL" clId="{E8C89A2F-8CAF-47C1-98E1-897D8973CFD8}" dt="2023-02-13T00:12:16.917" v="129" actId="47"/>
        <pc:sldMkLst>
          <pc:docMk/>
          <pc:sldMk cId="1676875044" sldId="386"/>
        </pc:sldMkLst>
      </pc:sldChg>
      <pc:sldChg chg="addSp delSp modSp new mod modClrScheme chgLayout">
        <pc:chgData name="Sarah Pulis" userId="715305c5-dc03-48a5-adb4-475940687560" providerId="ADAL" clId="{E8C89A2F-8CAF-47C1-98E1-897D8973CFD8}" dt="2023-02-13T00:06:11.958" v="41" actId="26606"/>
        <pc:sldMkLst>
          <pc:docMk/>
          <pc:sldMk cId="1150672074" sldId="388"/>
        </pc:sldMkLst>
        <pc:spChg chg="del">
          <ac:chgData name="Sarah Pulis" userId="715305c5-dc03-48a5-adb4-475940687560" providerId="ADAL" clId="{E8C89A2F-8CAF-47C1-98E1-897D8973CFD8}" dt="2023-02-13T00:05:35.606" v="40" actId="700"/>
          <ac:spMkLst>
            <pc:docMk/>
            <pc:sldMk cId="1150672074" sldId="388"/>
            <ac:spMk id="2" creationId="{2692472C-8354-6C01-5180-62DE9598EDDF}"/>
          </ac:spMkLst>
        </pc:spChg>
        <pc:spChg chg="del">
          <ac:chgData name="Sarah Pulis" userId="715305c5-dc03-48a5-adb4-475940687560" providerId="ADAL" clId="{E8C89A2F-8CAF-47C1-98E1-897D8973CFD8}" dt="2023-02-13T00:05:35.606" v="40" actId="700"/>
          <ac:spMkLst>
            <pc:docMk/>
            <pc:sldMk cId="1150672074" sldId="388"/>
            <ac:spMk id="3" creationId="{50A52B33-86BC-5F5E-6B0B-14F2FD46317F}"/>
          </ac:spMkLst>
        </pc:spChg>
        <pc:spChg chg="del">
          <ac:chgData name="Sarah Pulis" userId="715305c5-dc03-48a5-adb4-475940687560" providerId="ADAL" clId="{E8C89A2F-8CAF-47C1-98E1-897D8973CFD8}" dt="2023-02-13T00:05:35.606" v="40" actId="700"/>
          <ac:spMkLst>
            <pc:docMk/>
            <pc:sldMk cId="1150672074" sldId="388"/>
            <ac:spMk id="4" creationId="{385D0610-9691-6781-73C4-02640BA7520B}"/>
          </ac:spMkLst>
        </pc:spChg>
        <pc:spChg chg="del">
          <ac:chgData name="Sarah Pulis" userId="715305c5-dc03-48a5-adb4-475940687560" providerId="ADAL" clId="{E8C89A2F-8CAF-47C1-98E1-897D8973CFD8}" dt="2023-02-13T00:05:35.606" v="40" actId="700"/>
          <ac:spMkLst>
            <pc:docMk/>
            <pc:sldMk cId="1150672074" sldId="388"/>
            <ac:spMk id="5" creationId="{299B409E-6C3D-D36E-619C-AEE1DC4F568A}"/>
          </ac:spMkLst>
        </pc:spChg>
        <pc:picChg chg="add mod">
          <ac:chgData name="Sarah Pulis" userId="715305c5-dc03-48a5-adb4-475940687560" providerId="ADAL" clId="{E8C89A2F-8CAF-47C1-98E1-897D8973CFD8}" dt="2023-02-13T00:06:11.958" v="41" actId="26606"/>
          <ac:picMkLst>
            <pc:docMk/>
            <pc:sldMk cId="1150672074" sldId="388"/>
            <ac:picMk id="7" creationId="{DDB2E1A6-E13A-070D-330F-E22CBE38050B}"/>
          </ac:picMkLst>
        </pc:picChg>
      </pc:sldChg>
      <pc:sldChg chg="addSp delSp modSp add mod ord">
        <pc:chgData name="Sarah Pulis" userId="715305c5-dc03-48a5-adb4-475940687560" providerId="ADAL" clId="{E8C89A2F-8CAF-47C1-98E1-897D8973CFD8}" dt="2023-02-13T00:11:56.955" v="128" actId="167"/>
        <pc:sldMkLst>
          <pc:docMk/>
          <pc:sldMk cId="2495500329" sldId="389"/>
        </pc:sldMkLst>
        <pc:spChg chg="add mod ord">
          <ac:chgData name="Sarah Pulis" userId="715305c5-dc03-48a5-adb4-475940687560" providerId="ADAL" clId="{E8C89A2F-8CAF-47C1-98E1-897D8973CFD8}" dt="2023-02-13T00:11:56.955" v="128" actId="167"/>
          <ac:spMkLst>
            <pc:docMk/>
            <pc:sldMk cId="2495500329" sldId="389"/>
            <ac:spMk id="2" creationId="{DF27A07A-B61B-DEC5-EAED-EF7F9CBBDC2A}"/>
          </ac:spMkLst>
        </pc:spChg>
        <pc:spChg chg="mod">
          <ac:chgData name="Sarah Pulis" userId="715305c5-dc03-48a5-adb4-475940687560" providerId="ADAL" clId="{E8C89A2F-8CAF-47C1-98E1-897D8973CFD8}" dt="2023-02-13T00:10:31.814" v="107" actId="20577"/>
          <ac:spMkLst>
            <pc:docMk/>
            <pc:sldMk cId="2495500329" sldId="389"/>
            <ac:spMk id="7" creationId="{A5260FBE-16D4-7B51-4D5B-2BC012052E3E}"/>
          </ac:spMkLst>
        </pc:spChg>
        <pc:spChg chg="del">
          <ac:chgData name="Sarah Pulis" userId="715305c5-dc03-48a5-adb4-475940687560" providerId="ADAL" clId="{E8C89A2F-8CAF-47C1-98E1-897D8973CFD8}" dt="2023-02-13T00:10:35.210" v="108" actId="478"/>
          <ac:spMkLst>
            <pc:docMk/>
            <pc:sldMk cId="2495500329" sldId="389"/>
            <ac:spMk id="22" creationId="{367587A1-9121-9584-DE73-8A809F09DEBA}"/>
          </ac:spMkLst>
        </pc:spChg>
        <pc:cxnChg chg="del">
          <ac:chgData name="Sarah Pulis" userId="715305c5-dc03-48a5-adb4-475940687560" providerId="ADAL" clId="{E8C89A2F-8CAF-47C1-98E1-897D8973CFD8}" dt="2023-02-13T00:10:35.210" v="108" actId="478"/>
          <ac:cxnSpMkLst>
            <pc:docMk/>
            <pc:sldMk cId="2495500329" sldId="389"/>
            <ac:cxnSpMk id="27" creationId="{3D9179AB-57BA-4FEA-17DB-9557DEE50C67}"/>
          </ac:cxnSpMkLst>
        </pc:cxnChg>
      </pc:sldChg>
      <pc:sldChg chg="addSp delSp modSp add mod">
        <pc:chgData name="Sarah Pulis" userId="715305c5-dc03-48a5-adb4-475940687560" providerId="ADAL" clId="{E8C89A2F-8CAF-47C1-98E1-897D8973CFD8}" dt="2023-02-13T00:12:23.978" v="131" actId="27636"/>
        <pc:sldMkLst>
          <pc:docMk/>
          <pc:sldMk cId="1907992570" sldId="390"/>
        </pc:sldMkLst>
        <pc:spChg chg="add mod ord">
          <ac:chgData name="Sarah Pulis" userId="715305c5-dc03-48a5-adb4-475940687560" providerId="ADAL" clId="{E8C89A2F-8CAF-47C1-98E1-897D8973CFD8}" dt="2023-02-13T00:11:38.007" v="122" actId="167"/>
          <ac:spMkLst>
            <pc:docMk/>
            <pc:sldMk cId="1907992570" sldId="390"/>
            <ac:spMk id="3" creationId="{23BAEAD2-C1AA-63ED-6C4D-1BB22DA3888A}"/>
          </ac:spMkLst>
        </pc:spChg>
        <pc:spChg chg="mod">
          <ac:chgData name="Sarah Pulis" userId="715305c5-dc03-48a5-adb4-475940687560" providerId="ADAL" clId="{E8C89A2F-8CAF-47C1-98E1-897D8973CFD8}" dt="2023-02-13T00:12:23.978" v="131" actId="27636"/>
          <ac:spMkLst>
            <pc:docMk/>
            <pc:sldMk cId="1907992570" sldId="390"/>
            <ac:spMk id="7" creationId="{A5260FBE-16D4-7B51-4D5B-2BC012052E3E}"/>
          </ac:spMkLst>
        </pc:spChg>
        <pc:picChg chg="add del mod">
          <ac:chgData name="Sarah Pulis" userId="715305c5-dc03-48a5-adb4-475940687560" providerId="ADAL" clId="{E8C89A2F-8CAF-47C1-98E1-897D8973CFD8}" dt="2023-02-13T00:11:28.310" v="119"/>
          <ac:picMkLst>
            <pc:docMk/>
            <pc:sldMk cId="1907992570" sldId="390"/>
            <ac:picMk id="2" creationId="{16972DA0-6009-3328-E670-587C0298E30D}"/>
          </ac:picMkLst>
        </pc:picChg>
      </pc:sldChg>
      <pc:sldChg chg="addSp delSp modSp new mod modClrScheme modAnim chgLayout">
        <pc:chgData name="Sarah Pulis" userId="715305c5-dc03-48a5-adb4-475940687560" providerId="ADAL" clId="{E8C89A2F-8CAF-47C1-98E1-897D8973CFD8}" dt="2023-02-13T00:16:34.742" v="137" actId="27614"/>
        <pc:sldMkLst>
          <pc:docMk/>
          <pc:sldMk cId="804684186" sldId="391"/>
        </pc:sldMkLst>
        <pc:spChg chg="del">
          <ac:chgData name="Sarah Pulis" userId="715305c5-dc03-48a5-adb4-475940687560" providerId="ADAL" clId="{E8C89A2F-8CAF-47C1-98E1-897D8973CFD8}" dt="2023-02-13T00:15:37.898" v="133" actId="700"/>
          <ac:spMkLst>
            <pc:docMk/>
            <pc:sldMk cId="804684186" sldId="391"/>
            <ac:spMk id="2" creationId="{DCF57BA2-7BB0-6A56-05E5-B6D2A89E141D}"/>
          </ac:spMkLst>
        </pc:spChg>
        <pc:spChg chg="del">
          <ac:chgData name="Sarah Pulis" userId="715305c5-dc03-48a5-adb4-475940687560" providerId="ADAL" clId="{E8C89A2F-8CAF-47C1-98E1-897D8973CFD8}" dt="2023-02-13T00:15:37.898" v="133" actId="700"/>
          <ac:spMkLst>
            <pc:docMk/>
            <pc:sldMk cId="804684186" sldId="391"/>
            <ac:spMk id="3" creationId="{1CD6E1A3-20FC-FDE9-C186-11378811959F}"/>
          </ac:spMkLst>
        </pc:spChg>
        <pc:spChg chg="del">
          <ac:chgData name="Sarah Pulis" userId="715305c5-dc03-48a5-adb4-475940687560" providerId="ADAL" clId="{E8C89A2F-8CAF-47C1-98E1-897D8973CFD8}" dt="2023-02-13T00:15:37.898" v="133" actId="700"/>
          <ac:spMkLst>
            <pc:docMk/>
            <pc:sldMk cId="804684186" sldId="391"/>
            <ac:spMk id="4" creationId="{58843589-21D9-438C-9BA4-CA661D4AF418}"/>
          </ac:spMkLst>
        </pc:spChg>
        <pc:spChg chg="del">
          <ac:chgData name="Sarah Pulis" userId="715305c5-dc03-48a5-adb4-475940687560" providerId="ADAL" clId="{E8C89A2F-8CAF-47C1-98E1-897D8973CFD8}" dt="2023-02-13T00:15:37.898" v="133" actId="700"/>
          <ac:spMkLst>
            <pc:docMk/>
            <pc:sldMk cId="804684186" sldId="391"/>
            <ac:spMk id="5" creationId="{3C886524-25AD-DF13-B9B6-E15E26146972}"/>
          </ac:spMkLst>
        </pc:spChg>
        <pc:picChg chg="add mod">
          <ac:chgData name="Sarah Pulis" userId="715305c5-dc03-48a5-adb4-475940687560" providerId="ADAL" clId="{E8C89A2F-8CAF-47C1-98E1-897D8973CFD8}" dt="2023-02-13T00:16:34.742" v="137" actId="27614"/>
          <ac:picMkLst>
            <pc:docMk/>
            <pc:sldMk cId="804684186" sldId="391"/>
            <ac:picMk id="6" creationId="{A1AF903F-728F-CA6A-FB65-5B267BBCF38D}"/>
          </ac:picMkLst>
        </pc:picChg>
      </pc:sldChg>
      <pc:sldChg chg="add">
        <pc:chgData name="Sarah Pulis" userId="715305c5-dc03-48a5-adb4-475940687560" providerId="ADAL" clId="{E8C89A2F-8CAF-47C1-98E1-897D8973CFD8}" dt="2023-02-13T00:16:34.026" v="136"/>
        <pc:sldMkLst>
          <pc:docMk/>
          <pc:sldMk cId="828256276" sldId="392"/>
        </pc:sldMkLst>
      </pc:sldChg>
    </pc:docChg>
  </pc:docChgLst>
</pc:chgInfo>
</file>

<file path=ppt/comments/modernComment_102_3FC425E3.xml><?xml version="1.0" encoding="utf-8"?>
<p188:cmLst xmlns:a="http://schemas.openxmlformats.org/drawingml/2006/main" xmlns:r="http://schemas.openxmlformats.org/officeDocument/2006/relationships" xmlns:p188="http://schemas.microsoft.com/office/powerpoint/2018/8/main">
  <p188:cm id="{248EB1B5-46AB-4631-B976-229DE80FEAC5}" authorId="{58AE26D0-51DB-BC6B-EEB5-3E983882CC4F}" status="resolved" created="2022-10-02T23:41:48.150">
    <ac:txMkLst xmlns:ac="http://schemas.microsoft.com/office/drawing/2013/main/command">
      <pc:docMk xmlns:pc="http://schemas.microsoft.com/office/powerpoint/2013/main/command"/>
      <pc:sldMk xmlns:pc="http://schemas.microsoft.com/office/powerpoint/2013/main/command" cId="1069819363" sldId="258"/>
      <ac:spMk id="5" creationId="{1A0F188C-BA6C-40EA-116B-73559806BD74}"/>
      <ac:txMk cp="86" len="122">
        <ac:context len="209" hash="3968840437"/>
      </ac:txMk>
    </ac:txMkLst>
    <p188:pos x="6788593" y="245457"/>
    <p188:txBody>
      <a:bodyPr/>
      <a:lstStyle/>
      <a:p>
        <a:r>
          <a:rPr lang="en-AU"/>
          <a:t>Alternative for consideration: If you offer people ways to get help to complete a task, the help options are presented consistently across the product.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43A3D2-2340-4340-A44A-DF618348E4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887174B-F388-4AC7-B831-670748B584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A48891-30C7-4522-860C-9DFC05CF33A0}" type="datetimeFigureOut">
              <a:rPr lang="en-AU" smtClean="0"/>
              <a:t>4/05/2023</a:t>
            </a:fld>
            <a:endParaRPr lang="en-AU"/>
          </a:p>
        </p:txBody>
      </p:sp>
      <p:sp>
        <p:nvSpPr>
          <p:cNvPr id="4" name="Footer Placeholder 3">
            <a:extLst>
              <a:ext uri="{FF2B5EF4-FFF2-40B4-BE49-F238E27FC236}">
                <a16:creationId xmlns:a16="http://schemas.microsoft.com/office/drawing/2014/main" id="{45F74CF0-0B77-4868-9E01-93ECF625C0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6559BE70-7B22-48B4-9A58-46ACAE6C31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511FF1-5AAB-483D-A531-8CE9307C59E5}" type="slidenum">
              <a:rPr lang="en-AU" smtClean="0"/>
              <a:t>‹#›</a:t>
            </a:fld>
            <a:endParaRPr lang="en-AU"/>
          </a:p>
        </p:txBody>
      </p:sp>
    </p:spTree>
    <p:extLst>
      <p:ext uri="{BB962C8B-B14F-4D97-AF65-F5344CB8AC3E}">
        <p14:creationId xmlns:p14="http://schemas.microsoft.com/office/powerpoint/2010/main" val="1880854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81291-64A9-4250-B0CA-F412D366568D}" type="datetimeFigureOut">
              <a:rPr lang="en-AU" smtClean="0"/>
              <a:t>4/05/2023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E3B267-D757-4FAB-854A-0A88F3BE6AF3}" type="slidenum">
              <a:rPr lang="en-AU" smtClean="0"/>
              <a:t>‹#›</a:t>
            </a:fld>
            <a:endParaRPr lang="en-AU"/>
          </a:p>
        </p:txBody>
      </p:sp>
    </p:spTree>
    <p:extLst>
      <p:ext uri="{BB962C8B-B14F-4D97-AF65-F5344CB8AC3E}">
        <p14:creationId xmlns:p14="http://schemas.microsoft.com/office/powerpoint/2010/main" val="3283110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Sarah</a:t>
            </a:r>
          </a:p>
        </p:txBody>
      </p:sp>
      <p:sp>
        <p:nvSpPr>
          <p:cNvPr id="4" name="Slide Number Placeholder 3"/>
          <p:cNvSpPr>
            <a:spLocks noGrp="1"/>
          </p:cNvSpPr>
          <p:nvPr>
            <p:ph type="sldNum" sz="quarter" idx="5"/>
          </p:nvPr>
        </p:nvSpPr>
        <p:spPr/>
        <p:txBody>
          <a:bodyPr/>
          <a:lstStyle/>
          <a:p>
            <a:fld id="{9CE3B267-D757-4FAB-854A-0A88F3BE6AF3}" type="slidenum">
              <a:rPr lang="en-AU" smtClean="0"/>
              <a:t>1</a:t>
            </a:fld>
            <a:endParaRPr lang="en-AU"/>
          </a:p>
        </p:txBody>
      </p:sp>
    </p:spTree>
    <p:extLst>
      <p:ext uri="{BB962C8B-B14F-4D97-AF65-F5344CB8AC3E}">
        <p14:creationId xmlns:p14="http://schemas.microsoft.com/office/powerpoint/2010/main" val="269328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Sarah</a:t>
            </a:r>
          </a:p>
          <a:p>
            <a:pPr marL="171450" indent="-171450">
              <a:buFont typeface="Arial" panose="020B0604020202020204" pitchFamily="34" charset="0"/>
              <a:buChar char="•"/>
            </a:pPr>
            <a:r>
              <a:rPr lang="en-AU" dirty="0"/>
              <a:t>Make it easy for people to click or touch the right element.</a:t>
            </a:r>
          </a:p>
          <a:p>
            <a:pPr marL="171450" indent="-171450">
              <a:buFont typeface="Arial" panose="020B0604020202020204" pitchFamily="34" charset="0"/>
              <a:buChar char="•"/>
            </a:pPr>
            <a:r>
              <a:rPr lang="en-AU" dirty="0"/>
              <a:t>Ensure buttons and other elements are big enough, or far enough apart, so people don’t select the wrong one by mistake.</a:t>
            </a:r>
          </a:p>
          <a:p>
            <a:pPr marL="171450" indent="-171450">
              <a:buFont typeface="Arial" panose="020B0604020202020204" pitchFamily="34" charset="0"/>
              <a:buChar char="•"/>
            </a:pPr>
            <a:r>
              <a:rPr lang="en-GB" b="0" i="0" dirty="0">
                <a:solidFill>
                  <a:srgbClr val="1D1D1D"/>
                </a:solidFill>
                <a:effectLst/>
                <a:latin typeface="Noto Sans" panose="020B0502040504020204" pitchFamily="34" charset="0"/>
              </a:rPr>
              <a:t>Providing sufficient size, or sufficient spacing between targets, will reduce the likelihood of accidentally activating the wrong control.</a:t>
            </a:r>
            <a:endParaRPr lang="en-AU" dirty="0"/>
          </a:p>
          <a:p>
            <a:endParaRPr lang="en-AU" dirty="0"/>
          </a:p>
        </p:txBody>
      </p:sp>
      <p:sp>
        <p:nvSpPr>
          <p:cNvPr id="4" name="Slide Number Placeholder 3"/>
          <p:cNvSpPr>
            <a:spLocks noGrp="1"/>
          </p:cNvSpPr>
          <p:nvPr>
            <p:ph type="sldNum" sz="quarter" idx="5"/>
          </p:nvPr>
        </p:nvSpPr>
        <p:spPr/>
        <p:txBody>
          <a:bodyPr/>
          <a:lstStyle/>
          <a:p>
            <a:fld id="{9CE3B267-D757-4FAB-854A-0A88F3BE6AF3}" type="slidenum">
              <a:rPr lang="en-AU" smtClean="0"/>
              <a:t>15</a:t>
            </a:fld>
            <a:endParaRPr lang="en-AU"/>
          </a:p>
        </p:txBody>
      </p:sp>
    </p:spTree>
    <p:extLst>
      <p:ext uri="{BB962C8B-B14F-4D97-AF65-F5344CB8AC3E}">
        <p14:creationId xmlns:p14="http://schemas.microsoft.com/office/powerpoint/2010/main" val="2642181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Sarah</a:t>
            </a:r>
          </a:p>
          <a:p>
            <a:r>
              <a:rPr lang="en-AU"/>
              <a:t>By far the most complex Success Criteria to implement if you do have authentication methods that fit this criteria.</a:t>
            </a:r>
          </a:p>
          <a:p>
            <a:endParaRPr lang="en-AU"/>
          </a:p>
          <a:p>
            <a:r>
              <a:rPr lang="en-AU"/>
              <a:t>There are really two main scenarios here where authentication is used. </a:t>
            </a:r>
          </a:p>
          <a:p>
            <a:pPr marL="171450" indent="-171450">
              <a:buFont typeface="Arial" panose="020B0604020202020204" pitchFamily="34" charset="0"/>
              <a:buChar char="•"/>
            </a:pPr>
            <a:r>
              <a:rPr lang="en-AU"/>
              <a:t>The first is security, which is often multi-factor authentication where you are asked to authenticate via two or more methods. This is obviously of huge concern.</a:t>
            </a:r>
          </a:p>
          <a:p>
            <a:pPr marL="171450" indent="-171450">
              <a:buFont typeface="Arial" panose="020B0604020202020204" pitchFamily="34" charset="0"/>
              <a:buChar char="•"/>
            </a:pPr>
            <a:r>
              <a:rPr lang="en-AU"/>
              <a:t>The second is spam filtering where there are often alternative methods that can be used, which could be a webinar in and of itself.</a:t>
            </a:r>
          </a:p>
        </p:txBody>
      </p:sp>
      <p:sp>
        <p:nvSpPr>
          <p:cNvPr id="4" name="Slide Number Placeholder 3"/>
          <p:cNvSpPr>
            <a:spLocks noGrp="1"/>
          </p:cNvSpPr>
          <p:nvPr>
            <p:ph type="sldNum" sz="quarter" idx="5"/>
          </p:nvPr>
        </p:nvSpPr>
        <p:spPr/>
        <p:txBody>
          <a:bodyPr/>
          <a:lstStyle/>
          <a:p>
            <a:fld id="{9CE3B267-D757-4FAB-854A-0A88F3BE6AF3}" type="slidenum">
              <a:rPr lang="en-AU" smtClean="0"/>
              <a:t>18</a:t>
            </a:fld>
            <a:endParaRPr lang="en-AU"/>
          </a:p>
        </p:txBody>
      </p:sp>
    </p:spTree>
    <p:extLst>
      <p:ext uri="{BB962C8B-B14F-4D97-AF65-F5344CB8AC3E}">
        <p14:creationId xmlns:p14="http://schemas.microsoft.com/office/powerpoint/2010/main" val="528347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Arial" panose="020B0604020202020204" pitchFamily="34" charset="0"/>
              </a:rPr>
              <a:t>memorization, such as remembering a username, password, set of characters, images, or patterns. The common identifiers name, e-mail, and phone number are not considered cognitive function tests as they are personal to the user and consistent across websites;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Arial" panose="020B0604020202020204" pitchFamily="34" charset="0"/>
              </a:rPr>
              <a:t>such as typing in characters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9CE3B267-D757-4FAB-854A-0A88F3BE6AF3}" type="slidenum">
              <a:rPr lang="en-AU" smtClean="0"/>
              <a:t>19</a:t>
            </a:fld>
            <a:endParaRPr lang="en-AU"/>
          </a:p>
        </p:txBody>
      </p:sp>
    </p:spTree>
    <p:extLst>
      <p:ext uri="{BB962C8B-B14F-4D97-AF65-F5344CB8AC3E}">
        <p14:creationId xmlns:p14="http://schemas.microsoft.com/office/powerpoint/2010/main" val="3009259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D1D1D"/>
                </a:solidFill>
                <a:effectLst/>
                <a:latin typeface="Noto Sans" panose="020B0502040504020204" pitchFamily="34" charset="0"/>
              </a:rPr>
              <a:t>This criterion applies when these tests are used regardless of whether they are used every time or only triggered by specific scenarios.</a:t>
            </a:r>
            <a:endParaRPr lang="en-AU" dirty="0"/>
          </a:p>
        </p:txBody>
      </p:sp>
      <p:sp>
        <p:nvSpPr>
          <p:cNvPr id="4" name="Slide Number Placeholder 3"/>
          <p:cNvSpPr>
            <a:spLocks noGrp="1"/>
          </p:cNvSpPr>
          <p:nvPr>
            <p:ph type="sldNum" sz="quarter" idx="5"/>
          </p:nvPr>
        </p:nvSpPr>
        <p:spPr/>
        <p:txBody>
          <a:bodyPr/>
          <a:lstStyle/>
          <a:p>
            <a:fld id="{9CE3B267-D757-4FAB-854A-0A88F3BE6AF3}" type="slidenum">
              <a:rPr lang="en-AU" smtClean="0"/>
              <a:t>21</a:t>
            </a:fld>
            <a:endParaRPr lang="en-AU"/>
          </a:p>
        </p:txBody>
      </p:sp>
    </p:spTree>
    <p:extLst>
      <p:ext uri="{BB962C8B-B14F-4D97-AF65-F5344CB8AC3E}">
        <p14:creationId xmlns:p14="http://schemas.microsoft.com/office/powerpoint/2010/main" val="1759753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Sarah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See </a:t>
            </a:r>
            <a:r>
              <a:rPr lang="en-GB"/>
              <a:t>3.3.8: Accessible Authentication (No Exception) </a:t>
            </a:r>
            <a:r>
              <a:rPr lang="en-AU"/>
              <a:t>for full details</a:t>
            </a:r>
          </a:p>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9CE3B267-D757-4FAB-854A-0A88F3BE6AF3}" type="slidenum">
              <a:rPr lang="en-AU" smtClean="0"/>
              <a:t>23</a:t>
            </a:fld>
            <a:endParaRPr lang="en-AU"/>
          </a:p>
        </p:txBody>
      </p:sp>
    </p:spTree>
    <p:extLst>
      <p:ext uri="{BB962C8B-B14F-4D97-AF65-F5344CB8AC3E}">
        <p14:creationId xmlns:p14="http://schemas.microsoft.com/office/powerpoint/2010/main" val="3171264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a:t>
            </a:r>
          </a:p>
          <a:p>
            <a:r>
              <a:rPr lang="en-US"/>
              <a:t>All the following</a:t>
            </a:r>
          </a:p>
          <a:p>
            <a:pPr marL="171450" indent="-171450">
              <a:buFont typeface="Arial" panose="020B0604020202020204" pitchFamily="34" charset="0"/>
              <a:buChar char="•"/>
            </a:pPr>
            <a:r>
              <a:rPr lang="en-US"/>
              <a:t>Minimum area: </a:t>
            </a:r>
          </a:p>
          <a:p>
            <a:pPr marL="628650" lvl="1" indent="-171450">
              <a:buFont typeface="Arial" panose="020B0604020202020204" pitchFamily="34" charset="0"/>
              <a:buChar char="•"/>
            </a:pPr>
            <a:r>
              <a:rPr lang="en-US"/>
              <a:t>&gt; 1 CSS pixel thick border</a:t>
            </a:r>
          </a:p>
          <a:p>
            <a:pPr marL="628650" lvl="1" indent="-171450">
              <a:buFont typeface="Arial" panose="020B0604020202020204" pitchFamily="34" charset="0"/>
              <a:buChar char="•"/>
            </a:pPr>
            <a:r>
              <a:rPr lang="en-US"/>
              <a:t>3:1 contrast ration between focused &amp; unfocussed state border</a:t>
            </a:r>
          </a:p>
          <a:p>
            <a:pPr marL="628650" lvl="1" indent="-171450">
              <a:buFont typeface="Arial" panose="020B0604020202020204" pitchFamily="34" charset="0"/>
              <a:buChar char="•"/>
            </a:pPr>
            <a:r>
              <a:rPr lang="en-US"/>
              <a:t>31 contrast against adjacent </a:t>
            </a:r>
            <a:r>
              <a:rPr lang="en-US" err="1"/>
              <a:t>colours</a:t>
            </a:r>
            <a:r>
              <a:rPr lang="en-US"/>
              <a:t> </a:t>
            </a:r>
          </a:p>
          <a:p>
            <a:endParaRPr lang="en-US"/>
          </a:p>
          <a:p>
            <a:r>
              <a:rPr lang="en-US"/>
              <a:t>The rule applies to ‘user interface components’, which means:  form fields, links, buttons. Essentially, any element you typically interact with.  Note: this can also include things like horizontally-scrolling tables</a:t>
            </a:r>
            <a:endParaRPr lang="en-AU"/>
          </a:p>
        </p:txBody>
      </p:sp>
      <p:sp>
        <p:nvSpPr>
          <p:cNvPr id="4" name="Slide Number Placeholder 3"/>
          <p:cNvSpPr>
            <a:spLocks noGrp="1"/>
          </p:cNvSpPr>
          <p:nvPr>
            <p:ph type="sldNum" sz="quarter" idx="5"/>
          </p:nvPr>
        </p:nvSpPr>
        <p:spPr/>
        <p:txBody>
          <a:bodyPr/>
          <a:lstStyle/>
          <a:p>
            <a:fld id="{9CE3B267-D757-4FAB-854A-0A88F3BE6AF3}" type="slidenum">
              <a:rPr lang="en-AU" smtClean="0"/>
              <a:t>24</a:t>
            </a:fld>
            <a:endParaRPr lang="en-AU"/>
          </a:p>
        </p:txBody>
      </p:sp>
    </p:spTree>
    <p:extLst>
      <p:ext uri="{BB962C8B-B14F-4D97-AF65-F5344CB8AC3E}">
        <p14:creationId xmlns:p14="http://schemas.microsoft.com/office/powerpoint/2010/main" val="2815235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Sarah</a:t>
            </a:r>
          </a:p>
          <a:p>
            <a:r>
              <a:rPr lang="en-AU"/>
              <a:t>For Intopia:</a:t>
            </a:r>
          </a:p>
          <a:p>
            <a:pPr marL="171450" indent="-171450">
              <a:buFont typeface="Arial" panose="020B0604020202020204" pitchFamily="34" charset="0"/>
              <a:buChar char="•"/>
            </a:pPr>
            <a:r>
              <a:rPr lang="en-AU"/>
              <a:t>WCAG 2 map update to include 2.2 criteria</a:t>
            </a:r>
          </a:p>
          <a:p>
            <a:pPr marL="171450" indent="-171450">
              <a:buFont typeface="Arial" panose="020B0604020202020204" pitchFamily="34" charset="0"/>
              <a:buChar char="•"/>
            </a:pPr>
            <a:r>
              <a:rPr lang="en-AU" err="1"/>
              <a:t>NotChecklist</a:t>
            </a:r>
            <a:r>
              <a:rPr lang="en-AU"/>
              <a:t> updated to include WCAG 2.2 </a:t>
            </a:r>
          </a:p>
        </p:txBody>
      </p:sp>
      <p:sp>
        <p:nvSpPr>
          <p:cNvPr id="4" name="Slide Number Placeholder 3"/>
          <p:cNvSpPr>
            <a:spLocks noGrp="1"/>
          </p:cNvSpPr>
          <p:nvPr>
            <p:ph type="sldNum" sz="quarter" idx="5"/>
          </p:nvPr>
        </p:nvSpPr>
        <p:spPr/>
        <p:txBody>
          <a:bodyPr/>
          <a:lstStyle/>
          <a:p>
            <a:fld id="{9CE3B267-D757-4FAB-854A-0A88F3BE6AF3}" type="slidenum">
              <a:rPr lang="en-AU" smtClean="0"/>
              <a:t>27</a:t>
            </a:fld>
            <a:endParaRPr lang="en-AU"/>
          </a:p>
        </p:txBody>
      </p:sp>
    </p:spTree>
    <p:extLst>
      <p:ext uri="{BB962C8B-B14F-4D97-AF65-F5344CB8AC3E}">
        <p14:creationId xmlns:p14="http://schemas.microsoft.com/office/powerpoint/2010/main" val="1586427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a:t>Andrew</a:t>
            </a:r>
          </a:p>
          <a:p>
            <a:pPr marL="171450" indent="-171450">
              <a:buFont typeface="Arial" panose="020B0604020202020204" pitchFamily="34" charset="0"/>
              <a:buChar char="•"/>
            </a:pPr>
            <a:r>
              <a:rPr lang="en-AU"/>
              <a:t>For each criteria, we will:</a:t>
            </a:r>
          </a:p>
          <a:p>
            <a:pPr marL="628650" lvl="1" indent="-171450">
              <a:buFont typeface="Arial" panose="020B0604020202020204" pitchFamily="34" charset="0"/>
              <a:buChar char="•"/>
            </a:pPr>
            <a:r>
              <a:rPr lang="en-AU"/>
              <a:t>provide a plain language version of the success criteria with a link to the full version in the slides</a:t>
            </a:r>
          </a:p>
          <a:p>
            <a:pPr marL="628650" lvl="1" indent="-171450">
              <a:buFont typeface="Arial" panose="020B0604020202020204" pitchFamily="34" charset="0"/>
              <a:buChar char="•"/>
            </a:pPr>
            <a:r>
              <a:rPr lang="en-AU"/>
              <a:t>go through the criteria in more detail and show you some examples</a:t>
            </a:r>
          </a:p>
          <a:p>
            <a:pPr marL="628650" lvl="1" indent="-171450">
              <a:buFont typeface="Arial" panose="020B0604020202020204" pitchFamily="34" charset="0"/>
              <a:buChar char="•"/>
            </a:pPr>
            <a:r>
              <a:rPr lang="en-AU"/>
              <a:t>share who we think has primary and secondary responsibility in a digital team for implementing the criteria</a:t>
            </a:r>
          </a:p>
        </p:txBody>
      </p:sp>
      <p:sp>
        <p:nvSpPr>
          <p:cNvPr id="4" name="Slide Number Placeholder 3"/>
          <p:cNvSpPr>
            <a:spLocks noGrp="1"/>
          </p:cNvSpPr>
          <p:nvPr>
            <p:ph type="sldNum" sz="quarter" idx="5"/>
          </p:nvPr>
        </p:nvSpPr>
        <p:spPr/>
        <p:txBody>
          <a:bodyPr/>
          <a:lstStyle/>
          <a:p>
            <a:fld id="{9CE3B267-D757-4FAB-854A-0A88F3BE6AF3}" type="slidenum">
              <a:rPr lang="en-AU" smtClean="0"/>
              <a:t>3</a:t>
            </a:fld>
            <a:endParaRPr lang="en-AU"/>
          </a:p>
        </p:txBody>
      </p:sp>
    </p:spTree>
    <p:extLst>
      <p:ext uri="{BB962C8B-B14F-4D97-AF65-F5344CB8AC3E}">
        <p14:creationId xmlns:p14="http://schemas.microsoft.com/office/powerpoint/2010/main" val="2036116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Andrew</a:t>
            </a:r>
          </a:p>
          <a:p>
            <a:r>
              <a:rPr lang="en-AU"/>
              <a:t>9 criteria (7 + 2) that most will need to address</a:t>
            </a:r>
          </a:p>
          <a:p>
            <a:r>
              <a:rPr lang="en-AU"/>
              <a:t>Well talk briefly about the updated criteria the end</a:t>
            </a:r>
          </a:p>
        </p:txBody>
      </p:sp>
      <p:sp>
        <p:nvSpPr>
          <p:cNvPr id="4" name="Slide Number Placeholder 3"/>
          <p:cNvSpPr>
            <a:spLocks noGrp="1"/>
          </p:cNvSpPr>
          <p:nvPr>
            <p:ph type="sldNum" sz="quarter" idx="5"/>
          </p:nvPr>
        </p:nvSpPr>
        <p:spPr/>
        <p:txBody>
          <a:bodyPr/>
          <a:lstStyle/>
          <a:p>
            <a:fld id="{9CE3B267-D757-4FAB-854A-0A88F3BE6AF3}" type="slidenum">
              <a:rPr lang="en-AU" smtClean="0"/>
              <a:t>4</a:t>
            </a:fld>
            <a:endParaRPr lang="en-AU"/>
          </a:p>
        </p:txBody>
      </p:sp>
    </p:spTree>
    <p:extLst>
      <p:ext uri="{BB962C8B-B14F-4D97-AF65-F5344CB8AC3E}">
        <p14:creationId xmlns:p14="http://schemas.microsoft.com/office/powerpoint/2010/main" val="283061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a:t>Andrew</a:t>
            </a:r>
          </a:p>
          <a:p>
            <a:pPr marL="171450" indent="-171450">
              <a:buFont typeface="Arial" panose="020B0604020202020204" pitchFamily="34" charset="0"/>
              <a:buChar char="•"/>
            </a:pPr>
            <a:r>
              <a:rPr lang="en-AU"/>
              <a:t>Candidate recommendation was released September 2022. The information we will be sharing today is based on this release.</a:t>
            </a:r>
          </a:p>
          <a:p>
            <a:pPr marL="171450" indent="-171450">
              <a:buFont typeface="Arial" panose="020B0604020202020204" pitchFamily="34" charset="0"/>
              <a:buChar char="•"/>
            </a:pPr>
            <a:r>
              <a:rPr lang="en-AU"/>
              <a:t>The document will then go to Proposed Recommendation stage, and we hope, fingers crossed, that it will be voted to become the final Recommendation by December.</a:t>
            </a:r>
          </a:p>
        </p:txBody>
      </p:sp>
      <p:sp>
        <p:nvSpPr>
          <p:cNvPr id="4" name="Slide Number Placeholder 3"/>
          <p:cNvSpPr>
            <a:spLocks noGrp="1"/>
          </p:cNvSpPr>
          <p:nvPr>
            <p:ph type="sldNum" sz="quarter" idx="5"/>
          </p:nvPr>
        </p:nvSpPr>
        <p:spPr/>
        <p:txBody>
          <a:bodyPr/>
          <a:lstStyle/>
          <a:p>
            <a:fld id="{9CE3B267-D757-4FAB-854A-0A88F3BE6AF3}" type="slidenum">
              <a:rPr lang="en-AU" smtClean="0"/>
              <a:t>5</a:t>
            </a:fld>
            <a:endParaRPr lang="en-AU"/>
          </a:p>
        </p:txBody>
      </p:sp>
    </p:spTree>
    <p:extLst>
      <p:ext uri="{BB962C8B-B14F-4D97-AF65-F5344CB8AC3E}">
        <p14:creationId xmlns:p14="http://schemas.microsoft.com/office/powerpoint/2010/main" val="904343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Andrew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criteria is all about making it easy to find help when it is needed. People may give up if they encounter problems when completing a task and are not able to easily find help.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criterion does not require you to provide help options, although providing help options is just good practice. Rather, this criterion says that if you do provide help options, they must be presented consistently.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Help channels:</a:t>
            </a:r>
          </a:p>
          <a:p>
            <a:pPr algn="l">
              <a:buFont typeface="Arial" panose="020B0604020202020204" pitchFamily="34" charset="0"/>
              <a:buChar char="•"/>
            </a:pPr>
            <a:r>
              <a:rPr lang="en-GB" b="0" i="0" dirty="0">
                <a:solidFill>
                  <a:srgbClr val="1D1D1D"/>
                </a:solidFill>
                <a:effectLst/>
                <a:latin typeface="Noto Sans" panose="020B0502040504020204" pitchFamily="34" charset="0"/>
              </a:rPr>
              <a:t>Human contact details such as a phone number, email address, hours of operation.</a:t>
            </a:r>
          </a:p>
          <a:p>
            <a:pPr algn="l">
              <a:buFont typeface="Arial" panose="020B0604020202020204" pitchFamily="34" charset="0"/>
              <a:buChar char="•"/>
            </a:pPr>
            <a:r>
              <a:rPr lang="en-GB" b="0" i="0" dirty="0">
                <a:solidFill>
                  <a:srgbClr val="1D1D1D"/>
                </a:solidFill>
                <a:effectLst/>
                <a:latin typeface="Noto Sans" panose="020B0502040504020204" pitchFamily="34" charset="0"/>
              </a:rPr>
              <a:t>Human contact mechanism such as a messaging system, chat client, contact form, social media channel.</a:t>
            </a:r>
          </a:p>
          <a:p>
            <a:pPr algn="l">
              <a:buFont typeface="Arial" panose="020B0604020202020204" pitchFamily="34" charset="0"/>
              <a:buChar char="•"/>
            </a:pPr>
            <a:r>
              <a:rPr lang="en-GB" b="0" i="0" dirty="0">
                <a:solidFill>
                  <a:srgbClr val="1D1D1D"/>
                </a:solidFill>
                <a:effectLst/>
                <a:latin typeface="Noto Sans" panose="020B0502040504020204" pitchFamily="34" charset="0"/>
              </a:rPr>
              <a:t>Self-help option such as an up-to-date Frequently Asked Questions, How Do I page, Support page.</a:t>
            </a:r>
          </a:p>
          <a:p>
            <a:pPr algn="l">
              <a:buFont typeface="Arial" panose="020B0604020202020204" pitchFamily="34" charset="0"/>
              <a:buChar char="•"/>
            </a:pPr>
            <a:r>
              <a:rPr lang="en-GB" b="0" i="0" dirty="0">
                <a:solidFill>
                  <a:srgbClr val="1D1D1D"/>
                </a:solidFill>
                <a:effectLst/>
                <a:latin typeface="Noto Sans" panose="020B0502040504020204" pitchFamily="34" charset="0"/>
              </a:rPr>
              <a:t>A fully automated contact mechanism such as a chatbot.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9CE3B267-D757-4FAB-854A-0A88F3BE6AF3}" type="slidenum">
              <a:rPr lang="en-AU" smtClean="0"/>
              <a:t>6</a:t>
            </a:fld>
            <a:endParaRPr lang="en-AU"/>
          </a:p>
        </p:txBody>
      </p:sp>
    </p:spTree>
    <p:extLst>
      <p:ext uri="{BB962C8B-B14F-4D97-AF65-F5344CB8AC3E}">
        <p14:creationId xmlns:p14="http://schemas.microsoft.com/office/powerpoint/2010/main" val="801910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Andrew</a:t>
            </a:r>
          </a:p>
        </p:txBody>
      </p:sp>
      <p:sp>
        <p:nvSpPr>
          <p:cNvPr id="4" name="Slide Number Placeholder 3"/>
          <p:cNvSpPr>
            <a:spLocks noGrp="1"/>
          </p:cNvSpPr>
          <p:nvPr>
            <p:ph type="sldNum" sz="quarter" idx="5"/>
          </p:nvPr>
        </p:nvSpPr>
        <p:spPr/>
        <p:txBody>
          <a:bodyPr/>
          <a:lstStyle/>
          <a:p>
            <a:fld id="{9CE3B267-D757-4FAB-854A-0A88F3BE6AF3}" type="slidenum">
              <a:rPr lang="en-AU" smtClean="0"/>
              <a:t>9</a:t>
            </a:fld>
            <a:endParaRPr lang="en-AU"/>
          </a:p>
        </p:txBody>
      </p:sp>
    </p:spTree>
    <p:extLst>
      <p:ext uri="{BB962C8B-B14F-4D97-AF65-F5344CB8AC3E}">
        <p14:creationId xmlns:p14="http://schemas.microsoft.com/office/powerpoint/2010/main" val="1466455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Andrew </a:t>
            </a:r>
          </a:p>
          <a:p>
            <a:r>
              <a:rPr lang="en-AU" dirty="0"/>
              <a:t>In essence:</a:t>
            </a:r>
          </a:p>
          <a:p>
            <a:pPr marL="171450" indent="-171450">
              <a:buFont typeface="Arial" panose="020B0604020202020204" pitchFamily="34" charset="0"/>
              <a:buChar char="•"/>
            </a:pPr>
            <a:r>
              <a:rPr lang="en-AU" dirty="0"/>
              <a:t>People need to see the element they’ve navigated to by keyboard.</a:t>
            </a:r>
          </a:p>
          <a:p>
            <a:pPr marL="171450" indent="-171450">
              <a:buFont typeface="Arial" panose="020B0604020202020204" pitchFamily="34" charset="0"/>
              <a:buChar char="•"/>
            </a:pPr>
            <a:r>
              <a:rPr lang="en-AU" dirty="0"/>
              <a:t>Don’t hide the element people have tabbed to behind a another element such as a chat bot or a sticky banner.</a:t>
            </a:r>
          </a:p>
        </p:txBody>
      </p:sp>
      <p:sp>
        <p:nvSpPr>
          <p:cNvPr id="4" name="Slide Number Placeholder 3"/>
          <p:cNvSpPr>
            <a:spLocks noGrp="1"/>
          </p:cNvSpPr>
          <p:nvPr>
            <p:ph type="sldNum" sz="quarter" idx="5"/>
          </p:nvPr>
        </p:nvSpPr>
        <p:spPr/>
        <p:txBody>
          <a:bodyPr/>
          <a:lstStyle/>
          <a:p>
            <a:fld id="{9CE3B267-D757-4FAB-854A-0A88F3BE6AF3}" type="slidenum">
              <a:rPr lang="en-AU" smtClean="0"/>
              <a:t>10</a:t>
            </a:fld>
            <a:endParaRPr lang="en-AU"/>
          </a:p>
        </p:txBody>
      </p:sp>
    </p:spTree>
    <p:extLst>
      <p:ext uri="{BB962C8B-B14F-4D97-AF65-F5344CB8AC3E}">
        <p14:creationId xmlns:p14="http://schemas.microsoft.com/office/powerpoint/2010/main" val="2221656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Andrew</a:t>
            </a:r>
          </a:p>
          <a:p>
            <a:pPr marL="171450" indent="-171450">
              <a:buFont typeface="Arial" panose="020B0604020202020204" pitchFamily="34" charset="0"/>
              <a:buChar char="•"/>
            </a:pPr>
            <a:r>
              <a:rPr lang="en-AU" dirty="0"/>
              <a:t>The AA criteria says that when a person tabs to an interactive element (or component), no part of that component is entirely hidden.</a:t>
            </a:r>
          </a:p>
          <a:p>
            <a:pPr marL="171450" indent="-171450">
              <a:buFont typeface="Arial" panose="020B0604020202020204" pitchFamily="34" charset="0"/>
              <a:buChar char="•"/>
            </a:pPr>
            <a:r>
              <a:rPr lang="en-AU" dirty="0"/>
              <a:t>The AAA criteria – Focus Not Obscured (Enhanced) says that when a person tabs to an interactive element or component, no part of the focus indicator is hidden.</a:t>
            </a:r>
          </a:p>
          <a:p>
            <a:pPr marL="171450" indent="-171450">
              <a:buFont typeface="Arial" panose="020B0604020202020204" pitchFamily="34" charset="0"/>
              <a:buChar char="•"/>
            </a:pPr>
            <a:r>
              <a:rPr lang="en-AU" dirty="0"/>
              <a:t>So, AA references the component itself, whereas AAA only references the focus indicator.</a:t>
            </a:r>
          </a:p>
          <a:p>
            <a:pPr marL="171450" indent="-171450">
              <a:buFont typeface="Arial" panose="020B0604020202020204" pitchFamily="34" charset="0"/>
              <a:buChar char="•"/>
            </a:pPr>
            <a:r>
              <a:rPr lang="en-AU" dirty="0"/>
              <a:t>Initially, the wording for AAA struck us as odd, except if you are meeting AAA, this also means you need to meet A and AA criteria. This means that these criteria are cumulative. So, you will need to make sure the component is not entirely hidden AND no part of the focus indicator is hidden as well. </a:t>
            </a:r>
          </a:p>
        </p:txBody>
      </p:sp>
      <p:sp>
        <p:nvSpPr>
          <p:cNvPr id="4" name="Slide Number Placeholder 3"/>
          <p:cNvSpPr>
            <a:spLocks noGrp="1"/>
          </p:cNvSpPr>
          <p:nvPr>
            <p:ph type="sldNum" sz="quarter" idx="5"/>
          </p:nvPr>
        </p:nvSpPr>
        <p:spPr/>
        <p:txBody>
          <a:bodyPr/>
          <a:lstStyle/>
          <a:p>
            <a:fld id="{9CE3B267-D757-4FAB-854A-0A88F3BE6AF3}" type="slidenum">
              <a:rPr lang="en-AU" smtClean="0"/>
              <a:t>12</a:t>
            </a:fld>
            <a:endParaRPr lang="en-AU"/>
          </a:p>
        </p:txBody>
      </p:sp>
    </p:spTree>
    <p:extLst>
      <p:ext uri="{BB962C8B-B14F-4D97-AF65-F5344CB8AC3E}">
        <p14:creationId xmlns:p14="http://schemas.microsoft.com/office/powerpoint/2010/main" val="1362731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Andrew</a:t>
            </a:r>
          </a:p>
          <a:p>
            <a:pPr marL="171450" indent="-171450">
              <a:buFont typeface="Arial" panose="020B0604020202020204" pitchFamily="34" charset="0"/>
              <a:buChar char="•"/>
            </a:pPr>
            <a:r>
              <a:rPr lang="en-GB"/>
              <a:t>Some people cannot perform dragging movements precisely or at all.</a:t>
            </a:r>
          </a:p>
          <a:p>
            <a:pPr marL="628650" lvl="1" indent="-171450">
              <a:buFont typeface="Arial" panose="020B0604020202020204" pitchFamily="34" charset="0"/>
              <a:buChar char="•"/>
            </a:pPr>
            <a:r>
              <a:rPr lang="en-US" b="0" i="0">
                <a:solidFill>
                  <a:srgbClr val="000000"/>
                </a:solidFill>
                <a:effectLst/>
                <a:latin typeface="Arial" panose="020B0604020202020204" pitchFamily="34" charset="0"/>
              </a:rPr>
              <a:t>Examples of draggable elements include list items, text elements, and images.</a:t>
            </a:r>
            <a:r>
              <a:rPr lang="en-GB"/>
              <a:t> </a:t>
            </a:r>
            <a:endParaRPr lang="en-AU"/>
          </a:p>
          <a:p>
            <a:pPr marL="171450" indent="-171450">
              <a:buFont typeface="Arial" panose="020B0604020202020204" pitchFamily="34" charset="0"/>
              <a:buChar char="•"/>
            </a:pPr>
            <a:r>
              <a:rPr lang="en-AU"/>
              <a:t>Others may use specialised or adaptive input devices which makes dragging motions difficult or impossible. </a:t>
            </a:r>
          </a:p>
          <a:p>
            <a:pPr marL="171450" indent="-171450">
              <a:buFont typeface="Arial" panose="020B0604020202020204" pitchFamily="34" charset="0"/>
              <a:buChar char="•"/>
            </a:pPr>
            <a:r>
              <a:rPr lang="en-AU"/>
              <a:t>This criteria is about provide an alternative that uses a single pointer – whether that is mouse or touch – and doesn’t require dragging.</a:t>
            </a:r>
          </a:p>
          <a:p>
            <a:pPr marL="171450" indent="-171450">
              <a:buFont typeface="Arial" panose="020B0604020202020204" pitchFamily="34" charset="0"/>
              <a:buChar char="•"/>
            </a:pPr>
            <a:r>
              <a:rPr lang="en-AU"/>
              <a:t>This is distinct from 2.5.1 Pointer Gestures – intermediate points</a:t>
            </a:r>
            <a:endParaRPr lang="en-GB"/>
          </a:p>
        </p:txBody>
      </p:sp>
      <p:sp>
        <p:nvSpPr>
          <p:cNvPr id="4" name="Slide Number Placeholder 3"/>
          <p:cNvSpPr>
            <a:spLocks noGrp="1"/>
          </p:cNvSpPr>
          <p:nvPr>
            <p:ph type="sldNum" sz="quarter" idx="5"/>
          </p:nvPr>
        </p:nvSpPr>
        <p:spPr/>
        <p:txBody>
          <a:bodyPr/>
          <a:lstStyle/>
          <a:p>
            <a:fld id="{9CE3B267-D757-4FAB-854A-0A88F3BE6AF3}" type="slidenum">
              <a:rPr lang="en-AU" smtClean="0"/>
              <a:t>13</a:t>
            </a:fld>
            <a:endParaRPr lang="en-AU"/>
          </a:p>
        </p:txBody>
      </p:sp>
    </p:spTree>
    <p:extLst>
      <p:ext uri="{BB962C8B-B14F-4D97-AF65-F5344CB8AC3E}">
        <p14:creationId xmlns:p14="http://schemas.microsoft.com/office/powerpoint/2010/main" val="336027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823F6-3F50-4B80-80BF-9D10FA0E5B99}"/>
              </a:ext>
            </a:extLst>
          </p:cNvPr>
          <p:cNvSpPr>
            <a:spLocks noGrp="1"/>
          </p:cNvSpPr>
          <p:nvPr>
            <p:ph type="ctrTitle"/>
          </p:nvPr>
        </p:nvSpPr>
        <p:spPr>
          <a:xfrm>
            <a:off x="695940" y="1806400"/>
            <a:ext cx="8280092" cy="2387600"/>
          </a:xfrm>
        </p:spPr>
        <p:txBody>
          <a:bodyPr anchor="b"/>
          <a:lstStyle>
            <a:lvl1pPr algn="l">
              <a:defRPr sz="6000">
                <a:solidFill>
                  <a:srgbClr val="FEF3F0"/>
                </a:solidFill>
              </a:defRPr>
            </a:lvl1pPr>
          </a:lstStyle>
          <a:p>
            <a:r>
              <a:rPr lang="en-US"/>
              <a:t>Click to edit Master title style</a:t>
            </a:r>
            <a:endParaRPr lang="en-AU" dirty="0"/>
          </a:p>
        </p:txBody>
      </p:sp>
      <p:sp>
        <p:nvSpPr>
          <p:cNvPr id="4" name="Date Placeholder 3">
            <a:extLst>
              <a:ext uri="{FF2B5EF4-FFF2-40B4-BE49-F238E27FC236}">
                <a16:creationId xmlns:a16="http://schemas.microsoft.com/office/drawing/2014/main" id="{C97C4CC0-B1A9-4B66-B059-1E89B1171A85}"/>
              </a:ext>
            </a:extLst>
          </p:cNvPr>
          <p:cNvSpPr>
            <a:spLocks noGrp="1"/>
          </p:cNvSpPr>
          <p:nvPr>
            <p:ph type="dt" sz="half" idx="10"/>
          </p:nvPr>
        </p:nvSpPr>
        <p:spPr/>
        <p:txBody>
          <a:bodyPr/>
          <a:lstStyle>
            <a:lvl1pPr>
              <a:defRPr>
                <a:solidFill>
                  <a:schemeClr val="bg1"/>
                </a:solidFill>
              </a:defRPr>
            </a:lvl1pPr>
          </a:lstStyle>
          <a:p>
            <a:fld id="{31D3A16D-FCF1-4BEB-981E-C649F9DDE970}" type="datetimeFigureOut">
              <a:rPr lang="en-AU" smtClean="0"/>
              <a:pPr/>
              <a:t>4/05/2023</a:t>
            </a:fld>
            <a:endParaRPr lang="en-AU"/>
          </a:p>
        </p:txBody>
      </p:sp>
      <p:sp>
        <p:nvSpPr>
          <p:cNvPr id="5" name="Footer Placeholder 4">
            <a:extLst>
              <a:ext uri="{FF2B5EF4-FFF2-40B4-BE49-F238E27FC236}">
                <a16:creationId xmlns:a16="http://schemas.microsoft.com/office/drawing/2014/main" id="{FDE6E688-2680-4B9D-8B33-D3B7986C4FDA}"/>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7D225D1B-7298-4EB7-B097-43EC0AEE9FFE}"/>
              </a:ext>
            </a:extLst>
          </p:cNvPr>
          <p:cNvSpPr>
            <a:spLocks noGrp="1"/>
          </p:cNvSpPr>
          <p:nvPr>
            <p:ph type="sldNum" sz="quarter" idx="12"/>
          </p:nvPr>
        </p:nvSpPr>
        <p:spPr/>
        <p:txBody>
          <a:bodyPr/>
          <a:lstStyle>
            <a:lvl1pPr>
              <a:defRPr>
                <a:solidFill>
                  <a:schemeClr val="bg1"/>
                </a:solidFill>
              </a:defRPr>
            </a:lvl1pPr>
          </a:lstStyle>
          <a:p>
            <a:fld id="{292AF132-7B38-41DA-BE18-8F618D1B7697}" type="slidenum">
              <a:rPr lang="en-AU" smtClean="0"/>
              <a:pPr/>
              <a:t>‹#›</a:t>
            </a:fld>
            <a:endParaRPr lang="en-AU"/>
          </a:p>
        </p:txBody>
      </p:sp>
    </p:spTree>
    <p:extLst>
      <p:ext uri="{BB962C8B-B14F-4D97-AF65-F5344CB8AC3E}">
        <p14:creationId xmlns:p14="http://schemas.microsoft.com/office/powerpoint/2010/main" val="2084935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8A2AE-22C1-4A53-976A-EC1AAF5CA14F}"/>
              </a:ext>
            </a:extLst>
          </p:cNvPr>
          <p:cNvSpPr>
            <a:spLocks noGrp="1"/>
          </p:cNvSpPr>
          <p:nvPr>
            <p:ph idx="1"/>
          </p:nvPr>
        </p:nvSpPr>
        <p:spPr>
          <a:xfrm>
            <a:off x="1325947" y="2819475"/>
            <a:ext cx="6930078" cy="664457"/>
          </a:xfrm>
        </p:spPr>
        <p:txBody>
          <a:bodyPr anchor="ctr" anchorCtr="0">
            <a:normAutofit/>
          </a:bodyPr>
          <a:lstStyle>
            <a:lvl1pPr marL="0" indent="0">
              <a:buNone/>
              <a:defRPr sz="2800"/>
            </a:lvl1pPr>
          </a:lstStyle>
          <a:p>
            <a:pPr lvl="0"/>
            <a:r>
              <a:rPr lang="en-US"/>
              <a:t>Click to edit Master text styles</a:t>
            </a:r>
          </a:p>
        </p:txBody>
      </p:sp>
      <p:sp>
        <p:nvSpPr>
          <p:cNvPr id="4" name="Date Placeholder 3">
            <a:extLst>
              <a:ext uri="{FF2B5EF4-FFF2-40B4-BE49-F238E27FC236}">
                <a16:creationId xmlns:a16="http://schemas.microsoft.com/office/drawing/2014/main" id="{499D47AF-CCE8-499A-A881-2900F1809EDE}"/>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5" name="Footer Placeholder 4">
            <a:extLst>
              <a:ext uri="{FF2B5EF4-FFF2-40B4-BE49-F238E27FC236}">
                <a16:creationId xmlns:a16="http://schemas.microsoft.com/office/drawing/2014/main" id="{42BFC328-9694-4381-AA5B-5EB7E12E3D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2615B1-4879-41DC-A02D-FCE1578D8E84}"/>
              </a:ext>
            </a:extLst>
          </p:cNvPr>
          <p:cNvSpPr>
            <a:spLocks noGrp="1"/>
          </p:cNvSpPr>
          <p:nvPr>
            <p:ph type="sldNum" sz="quarter" idx="12"/>
          </p:nvPr>
        </p:nvSpPr>
        <p:spPr/>
        <p:txBody>
          <a:bodyPr/>
          <a:lstStyle/>
          <a:p>
            <a:fld id="{292AF132-7B38-41DA-BE18-8F618D1B7697}" type="slidenum">
              <a:rPr lang="en-AU" smtClean="0"/>
              <a:t>‹#›</a:t>
            </a:fld>
            <a:endParaRPr lang="en-AU"/>
          </a:p>
        </p:txBody>
      </p:sp>
      <p:sp>
        <p:nvSpPr>
          <p:cNvPr id="7" name="Title 6">
            <a:extLst>
              <a:ext uri="{FF2B5EF4-FFF2-40B4-BE49-F238E27FC236}">
                <a16:creationId xmlns:a16="http://schemas.microsoft.com/office/drawing/2014/main" id="{3CA08987-95C9-4535-8FCF-520113DF7DFD}"/>
              </a:ext>
            </a:extLst>
          </p:cNvPr>
          <p:cNvSpPr>
            <a:spLocks noGrp="1"/>
          </p:cNvSpPr>
          <p:nvPr>
            <p:ph type="title"/>
          </p:nvPr>
        </p:nvSpPr>
        <p:spPr>
          <a:xfrm>
            <a:off x="695940" y="1268976"/>
            <a:ext cx="7560084" cy="1415564"/>
          </a:xfrm>
        </p:spPr>
        <p:txBody>
          <a:bodyPr anchor="b" anchorCtr="0"/>
          <a:lstStyle>
            <a:lvl1pPr>
              <a:lnSpc>
                <a:spcPct val="100000"/>
              </a:lnSpc>
              <a:defRPr/>
            </a:lvl1pPr>
          </a:lstStyle>
          <a:p>
            <a:r>
              <a:rPr lang="en-US"/>
              <a:t>Click to edit Master title style</a:t>
            </a:r>
            <a:endParaRPr lang="en-AU" dirty="0"/>
          </a:p>
        </p:txBody>
      </p:sp>
      <p:pic>
        <p:nvPicPr>
          <p:cNvPr id="8" name="Graphic 7">
            <a:extLst>
              <a:ext uri="{FF2B5EF4-FFF2-40B4-BE49-F238E27FC236}">
                <a16:creationId xmlns:a16="http://schemas.microsoft.com/office/drawing/2014/main" id="{9170952B-8D10-45CA-A9A3-A86B143D61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4432" y="2899478"/>
            <a:ext cx="449519" cy="449519"/>
          </a:xfrm>
          <a:prstGeom prst="rect">
            <a:avLst/>
          </a:prstGeom>
        </p:spPr>
      </p:pic>
      <p:sp>
        <p:nvSpPr>
          <p:cNvPr id="9" name="Content Placeholder 2">
            <a:extLst>
              <a:ext uri="{FF2B5EF4-FFF2-40B4-BE49-F238E27FC236}">
                <a16:creationId xmlns:a16="http://schemas.microsoft.com/office/drawing/2014/main" id="{5BB2D290-36DF-4BA0-BF95-7329559C8F35}"/>
              </a:ext>
            </a:extLst>
          </p:cNvPr>
          <p:cNvSpPr>
            <a:spLocks noGrp="1"/>
          </p:cNvSpPr>
          <p:nvPr>
            <p:ph idx="13"/>
          </p:nvPr>
        </p:nvSpPr>
        <p:spPr>
          <a:xfrm>
            <a:off x="1325947" y="3499350"/>
            <a:ext cx="6930078" cy="664457"/>
          </a:xfrm>
        </p:spPr>
        <p:txBody>
          <a:bodyPr anchor="ctr" anchorCtr="0">
            <a:normAutofit/>
          </a:bodyPr>
          <a:lstStyle>
            <a:lvl1pPr marL="0" indent="0">
              <a:buNone/>
              <a:defRPr sz="2800"/>
            </a:lvl1pPr>
          </a:lstStyle>
          <a:p>
            <a:pPr lvl="0"/>
            <a:r>
              <a:rPr lang="en-US"/>
              <a:t>Click to edit Master text styles</a:t>
            </a:r>
          </a:p>
        </p:txBody>
      </p:sp>
      <p:pic>
        <p:nvPicPr>
          <p:cNvPr id="10" name="Graphic 9">
            <a:extLst>
              <a:ext uri="{FF2B5EF4-FFF2-40B4-BE49-F238E27FC236}">
                <a16:creationId xmlns:a16="http://schemas.microsoft.com/office/drawing/2014/main" id="{FDBDA3F2-887D-44C7-8FFD-2808869C4D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4432" y="3579353"/>
            <a:ext cx="449519" cy="449519"/>
          </a:xfrm>
          <a:prstGeom prst="rect">
            <a:avLst/>
          </a:prstGeom>
        </p:spPr>
      </p:pic>
      <p:sp>
        <p:nvSpPr>
          <p:cNvPr id="11" name="Content Placeholder 2">
            <a:extLst>
              <a:ext uri="{FF2B5EF4-FFF2-40B4-BE49-F238E27FC236}">
                <a16:creationId xmlns:a16="http://schemas.microsoft.com/office/drawing/2014/main" id="{5C1D7402-6AB3-4373-85E2-9943993977BB}"/>
              </a:ext>
            </a:extLst>
          </p:cNvPr>
          <p:cNvSpPr>
            <a:spLocks noGrp="1"/>
          </p:cNvSpPr>
          <p:nvPr>
            <p:ph idx="14"/>
          </p:nvPr>
        </p:nvSpPr>
        <p:spPr>
          <a:xfrm>
            <a:off x="1325947" y="4187828"/>
            <a:ext cx="6930078" cy="664457"/>
          </a:xfrm>
        </p:spPr>
        <p:txBody>
          <a:bodyPr anchor="ctr" anchorCtr="0">
            <a:normAutofit/>
          </a:bodyPr>
          <a:lstStyle>
            <a:lvl1pPr marL="0" indent="0">
              <a:buNone/>
              <a:defRPr sz="2800"/>
            </a:lvl1pPr>
          </a:lstStyle>
          <a:p>
            <a:pPr lvl="0"/>
            <a:r>
              <a:rPr lang="en-US"/>
              <a:t>Click to edit Master text styles</a:t>
            </a:r>
          </a:p>
        </p:txBody>
      </p:sp>
      <p:pic>
        <p:nvPicPr>
          <p:cNvPr id="12" name="Graphic 11">
            <a:extLst>
              <a:ext uri="{FF2B5EF4-FFF2-40B4-BE49-F238E27FC236}">
                <a16:creationId xmlns:a16="http://schemas.microsoft.com/office/drawing/2014/main" id="{AC80A8BF-BEB3-4098-BED9-01C13615D4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4432" y="4267831"/>
            <a:ext cx="449519" cy="449519"/>
          </a:xfrm>
          <a:prstGeom prst="rect">
            <a:avLst/>
          </a:prstGeom>
        </p:spPr>
      </p:pic>
      <p:sp>
        <p:nvSpPr>
          <p:cNvPr id="13" name="Content Placeholder 2">
            <a:extLst>
              <a:ext uri="{FF2B5EF4-FFF2-40B4-BE49-F238E27FC236}">
                <a16:creationId xmlns:a16="http://schemas.microsoft.com/office/drawing/2014/main" id="{0388847D-34F6-4C23-94D4-23BD891A0CAC}"/>
              </a:ext>
            </a:extLst>
          </p:cNvPr>
          <p:cNvSpPr>
            <a:spLocks noGrp="1"/>
          </p:cNvSpPr>
          <p:nvPr>
            <p:ph idx="15"/>
          </p:nvPr>
        </p:nvSpPr>
        <p:spPr>
          <a:xfrm>
            <a:off x="1325947" y="4892501"/>
            <a:ext cx="6930078" cy="664457"/>
          </a:xfrm>
        </p:spPr>
        <p:txBody>
          <a:bodyPr anchor="ctr" anchorCtr="0">
            <a:normAutofit/>
          </a:bodyPr>
          <a:lstStyle>
            <a:lvl1pPr marL="0" indent="0">
              <a:buNone/>
              <a:defRPr sz="2800"/>
            </a:lvl1pPr>
          </a:lstStyle>
          <a:p>
            <a:pPr lvl="0"/>
            <a:r>
              <a:rPr lang="en-US"/>
              <a:t>Click to edit Master text styles</a:t>
            </a:r>
          </a:p>
        </p:txBody>
      </p:sp>
      <p:pic>
        <p:nvPicPr>
          <p:cNvPr id="14" name="Graphic 13">
            <a:extLst>
              <a:ext uri="{FF2B5EF4-FFF2-40B4-BE49-F238E27FC236}">
                <a16:creationId xmlns:a16="http://schemas.microsoft.com/office/drawing/2014/main" id="{ABE77BB1-2867-4C55-ABA2-D5415B101B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4432" y="4972504"/>
            <a:ext cx="449519" cy="449519"/>
          </a:xfrm>
          <a:prstGeom prst="rect">
            <a:avLst/>
          </a:prstGeom>
        </p:spPr>
      </p:pic>
    </p:spTree>
    <p:extLst>
      <p:ext uri="{BB962C8B-B14F-4D97-AF65-F5344CB8AC3E}">
        <p14:creationId xmlns:p14="http://schemas.microsoft.com/office/powerpoint/2010/main" val="423656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8A2AE-22C1-4A53-976A-EC1AAF5CA14F}"/>
              </a:ext>
            </a:extLst>
          </p:cNvPr>
          <p:cNvSpPr>
            <a:spLocks noGrp="1"/>
          </p:cNvSpPr>
          <p:nvPr>
            <p:ph idx="1"/>
          </p:nvPr>
        </p:nvSpPr>
        <p:spPr>
          <a:xfrm>
            <a:off x="695940" y="1268976"/>
            <a:ext cx="6840076" cy="3600040"/>
          </a:xfrm>
        </p:spPr>
        <p:txBody>
          <a:bodyPr anchor="ctr" anchorCtr="0">
            <a:normAutofit/>
          </a:bodyPr>
          <a:lstStyle>
            <a:lvl1pPr marL="0" indent="0">
              <a:buNone/>
              <a:defRPr sz="3200"/>
            </a:lvl1pPr>
          </a:lstStyle>
          <a:p>
            <a:pPr lvl="0"/>
            <a:r>
              <a:rPr lang="en-US"/>
              <a:t>Click to edit Master text styles</a:t>
            </a:r>
          </a:p>
        </p:txBody>
      </p:sp>
      <p:sp>
        <p:nvSpPr>
          <p:cNvPr id="8" name="Text Placeholder 7">
            <a:extLst>
              <a:ext uri="{FF2B5EF4-FFF2-40B4-BE49-F238E27FC236}">
                <a16:creationId xmlns:a16="http://schemas.microsoft.com/office/drawing/2014/main" id="{69C64AC4-6D27-4F28-9A32-1698828403F8}"/>
              </a:ext>
            </a:extLst>
          </p:cNvPr>
          <p:cNvSpPr>
            <a:spLocks noGrp="1"/>
          </p:cNvSpPr>
          <p:nvPr>
            <p:ph type="body" sz="quarter" idx="10" hasCustomPrompt="1"/>
          </p:nvPr>
        </p:nvSpPr>
        <p:spPr>
          <a:xfrm>
            <a:off x="695941" y="4869016"/>
            <a:ext cx="7560084" cy="539442"/>
          </a:xfrm>
        </p:spPr>
        <p:txBody>
          <a:bodyPr anchor="b" anchorCtr="0"/>
          <a:lstStyle>
            <a:lvl1pPr marL="0" indent="0">
              <a:buNone/>
              <a:defRPr>
                <a:solidFill>
                  <a:schemeClr val="accent2"/>
                </a:solidFill>
              </a:defRPr>
            </a:lvl1pPr>
          </a:lstStyle>
          <a:p>
            <a:pPr lvl="0"/>
            <a:r>
              <a:rPr lang="en-AU" dirty="0"/>
              <a:t>Related Success Criteria</a:t>
            </a:r>
          </a:p>
        </p:txBody>
      </p:sp>
      <p:sp>
        <p:nvSpPr>
          <p:cNvPr id="9" name="Text Placeholder 7">
            <a:extLst>
              <a:ext uri="{FF2B5EF4-FFF2-40B4-BE49-F238E27FC236}">
                <a16:creationId xmlns:a16="http://schemas.microsoft.com/office/drawing/2014/main" id="{0C8811BA-500D-412A-9813-6D3038608043}"/>
              </a:ext>
            </a:extLst>
          </p:cNvPr>
          <p:cNvSpPr>
            <a:spLocks noGrp="1"/>
          </p:cNvSpPr>
          <p:nvPr>
            <p:ph type="body" sz="quarter" idx="11" hasCustomPrompt="1"/>
          </p:nvPr>
        </p:nvSpPr>
        <p:spPr>
          <a:xfrm>
            <a:off x="716818" y="5408458"/>
            <a:ext cx="7560084" cy="539442"/>
          </a:xfrm>
        </p:spPr>
        <p:txBody>
          <a:bodyPr/>
          <a:lstStyle>
            <a:lvl1pPr marL="0" indent="0">
              <a:buNone/>
              <a:defRPr/>
            </a:lvl1pPr>
          </a:lstStyle>
          <a:p>
            <a:pPr lvl="0"/>
            <a:r>
              <a:rPr lang="en-AU" dirty="0"/>
              <a:t>X.X.X Success Criteria name</a:t>
            </a:r>
          </a:p>
        </p:txBody>
      </p:sp>
      <p:pic>
        <p:nvPicPr>
          <p:cNvPr id="5" name="Graphic 4">
            <a:extLst>
              <a:ext uri="{FF2B5EF4-FFF2-40B4-BE49-F238E27FC236}">
                <a16:creationId xmlns:a16="http://schemas.microsoft.com/office/drawing/2014/main" id="{35525522-7D80-4E9A-ACA6-26F36986C6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19890" y="2798993"/>
            <a:ext cx="2755293" cy="3148907"/>
          </a:xfrm>
          <a:prstGeom prst="rect">
            <a:avLst/>
          </a:prstGeom>
        </p:spPr>
      </p:pic>
    </p:spTree>
    <p:extLst>
      <p:ext uri="{BB962C8B-B14F-4D97-AF65-F5344CB8AC3E}">
        <p14:creationId xmlns:p14="http://schemas.microsoft.com/office/powerpoint/2010/main" val="575301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604E-6E21-4203-829E-FAF0529E93FD}"/>
              </a:ext>
            </a:extLst>
          </p:cNvPr>
          <p:cNvSpPr>
            <a:spLocks noGrp="1"/>
          </p:cNvSpPr>
          <p:nvPr>
            <p:ph type="title" hasCustomPrompt="1"/>
          </p:nvPr>
        </p:nvSpPr>
        <p:spPr>
          <a:xfrm>
            <a:off x="716817" y="2438989"/>
            <a:ext cx="8979223" cy="900012"/>
          </a:xfrm>
        </p:spPr>
        <p:txBody>
          <a:bodyPr/>
          <a:lstStyle>
            <a:lvl1pPr>
              <a:defRPr/>
            </a:lvl1pPr>
          </a:lstStyle>
          <a:p>
            <a:r>
              <a:rPr lang="en-US" dirty="0"/>
              <a:t>Activity name</a:t>
            </a:r>
            <a:endParaRPr lang="en-AU" dirty="0"/>
          </a:p>
        </p:txBody>
      </p:sp>
      <p:sp>
        <p:nvSpPr>
          <p:cNvPr id="10" name="Text Placeholder 9">
            <a:extLst>
              <a:ext uri="{FF2B5EF4-FFF2-40B4-BE49-F238E27FC236}">
                <a16:creationId xmlns:a16="http://schemas.microsoft.com/office/drawing/2014/main" id="{54B66BE9-39AE-48D6-B4A8-DC635CCB6CCB}"/>
              </a:ext>
            </a:extLst>
          </p:cNvPr>
          <p:cNvSpPr>
            <a:spLocks noGrp="1"/>
          </p:cNvSpPr>
          <p:nvPr>
            <p:ph type="body" sz="quarter" idx="10" hasCustomPrompt="1"/>
          </p:nvPr>
        </p:nvSpPr>
        <p:spPr>
          <a:xfrm>
            <a:off x="716817" y="3354427"/>
            <a:ext cx="8979223" cy="2594601"/>
          </a:xfrm>
        </p:spPr>
        <p:txBody>
          <a:bodyPr>
            <a:normAutofit/>
          </a:bodyPr>
          <a:lstStyle>
            <a:lvl1pPr marL="0" indent="0">
              <a:buNone/>
              <a:defRPr sz="2800"/>
            </a:lvl1pPr>
          </a:lstStyle>
          <a:p>
            <a:pPr lvl="0"/>
            <a:r>
              <a:rPr lang="en-AU" dirty="0"/>
              <a:t>Activity instructions</a:t>
            </a:r>
          </a:p>
        </p:txBody>
      </p:sp>
      <p:sp>
        <p:nvSpPr>
          <p:cNvPr id="5" name="Text Placeholder 9">
            <a:extLst>
              <a:ext uri="{FF2B5EF4-FFF2-40B4-BE49-F238E27FC236}">
                <a16:creationId xmlns:a16="http://schemas.microsoft.com/office/drawing/2014/main" id="{166C03CC-0AC5-4C4E-AE55-D037218913E6}"/>
              </a:ext>
            </a:extLst>
          </p:cNvPr>
          <p:cNvSpPr>
            <a:spLocks noGrp="1"/>
          </p:cNvSpPr>
          <p:nvPr>
            <p:ph type="body" sz="quarter" idx="11" hasCustomPrompt="1"/>
          </p:nvPr>
        </p:nvSpPr>
        <p:spPr>
          <a:xfrm>
            <a:off x="716817" y="1971716"/>
            <a:ext cx="8979223" cy="467273"/>
          </a:xfrm>
        </p:spPr>
        <p:txBody>
          <a:bodyPr/>
          <a:lstStyle>
            <a:lvl1pPr marL="0" indent="0">
              <a:buNone/>
              <a:defRPr>
                <a:latin typeface="Roboto" panose="02000000000000000000" pitchFamily="2" charset="0"/>
                <a:ea typeface="Roboto" panose="02000000000000000000" pitchFamily="2" charset="0"/>
              </a:defRPr>
            </a:lvl1pPr>
          </a:lstStyle>
          <a:p>
            <a:pPr lvl="0"/>
            <a:r>
              <a:rPr lang="en-AU" dirty="0"/>
              <a:t>ACTIVITY</a:t>
            </a:r>
          </a:p>
        </p:txBody>
      </p:sp>
    </p:spTree>
    <p:extLst>
      <p:ext uri="{BB962C8B-B14F-4D97-AF65-F5344CB8AC3E}">
        <p14:creationId xmlns:p14="http://schemas.microsoft.com/office/powerpoint/2010/main" val="375261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heading with ic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8A2AE-22C1-4A53-976A-EC1AAF5CA14F}"/>
              </a:ext>
            </a:extLst>
          </p:cNvPr>
          <p:cNvSpPr>
            <a:spLocks noGrp="1"/>
          </p:cNvSpPr>
          <p:nvPr>
            <p:ph idx="1"/>
          </p:nvPr>
        </p:nvSpPr>
        <p:spPr>
          <a:xfrm>
            <a:off x="695940" y="4137960"/>
            <a:ext cx="6840076" cy="1710019"/>
          </a:xfrm>
        </p:spPr>
        <p:txBody>
          <a:bodyPr/>
          <a:lstStyle>
            <a:lvl1pPr marL="0" indent="0">
              <a:buNone/>
              <a:defRPr/>
            </a:lvl1pPr>
          </a:lstStyle>
          <a:p>
            <a:pPr lvl="0"/>
            <a:r>
              <a:rPr lang="en-US"/>
              <a:t>Click to edit Master text styles</a:t>
            </a:r>
          </a:p>
        </p:txBody>
      </p:sp>
      <p:sp>
        <p:nvSpPr>
          <p:cNvPr id="4" name="Date Placeholder 3">
            <a:extLst>
              <a:ext uri="{FF2B5EF4-FFF2-40B4-BE49-F238E27FC236}">
                <a16:creationId xmlns:a16="http://schemas.microsoft.com/office/drawing/2014/main" id="{499D47AF-CCE8-499A-A881-2900F1809EDE}"/>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5" name="Footer Placeholder 4">
            <a:extLst>
              <a:ext uri="{FF2B5EF4-FFF2-40B4-BE49-F238E27FC236}">
                <a16:creationId xmlns:a16="http://schemas.microsoft.com/office/drawing/2014/main" id="{42BFC328-9694-4381-AA5B-5EB7E12E3D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2615B1-4879-41DC-A02D-FCE1578D8E84}"/>
              </a:ext>
            </a:extLst>
          </p:cNvPr>
          <p:cNvSpPr>
            <a:spLocks noGrp="1"/>
          </p:cNvSpPr>
          <p:nvPr>
            <p:ph type="sldNum" sz="quarter" idx="12"/>
          </p:nvPr>
        </p:nvSpPr>
        <p:spPr/>
        <p:txBody>
          <a:bodyPr/>
          <a:lstStyle/>
          <a:p>
            <a:fld id="{292AF132-7B38-41DA-BE18-8F618D1B7697}" type="slidenum">
              <a:rPr lang="en-AU" smtClean="0"/>
              <a:t>‹#›</a:t>
            </a:fld>
            <a:endParaRPr lang="en-AU"/>
          </a:p>
        </p:txBody>
      </p:sp>
      <p:sp>
        <p:nvSpPr>
          <p:cNvPr id="7" name="Title 6">
            <a:extLst>
              <a:ext uri="{FF2B5EF4-FFF2-40B4-BE49-F238E27FC236}">
                <a16:creationId xmlns:a16="http://schemas.microsoft.com/office/drawing/2014/main" id="{3CA08987-95C9-4535-8FCF-520113DF7DFD}"/>
              </a:ext>
            </a:extLst>
          </p:cNvPr>
          <p:cNvSpPr>
            <a:spLocks noGrp="1"/>
          </p:cNvSpPr>
          <p:nvPr>
            <p:ph type="title" hasCustomPrompt="1"/>
          </p:nvPr>
        </p:nvSpPr>
        <p:spPr>
          <a:xfrm>
            <a:off x="695940" y="1088974"/>
            <a:ext cx="6840076" cy="1415564"/>
          </a:xfrm>
        </p:spPr>
        <p:txBody>
          <a:bodyPr anchor="b" anchorCtr="0"/>
          <a:lstStyle>
            <a:lvl1pPr>
              <a:lnSpc>
                <a:spcPct val="100000"/>
              </a:lnSpc>
              <a:defRPr/>
            </a:lvl1pPr>
          </a:lstStyle>
          <a:p>
            <a:r>
              <a:rPr lang="en-US" dirty="0"/>
              <a:t>Heading</a:t>
            </a:r>
            <a:endParaRPr lang="en-AU" dirty="0"/>
          </a:p>
        </p:txBody>
      </p:sp>
      <p:sp>
        <p:nvSpPr>
          <p:cNvPr id="14" name="Text Placeholder 13">
            <a:extLst>
              <a:ext uri="{FF2B5EF4-FFF2-40B4-BE49-F238E27FC236}">
                <a16:creationId xmlns:a16="http://schemas.microsoft.com/office/drawing/2014/main" id="{C9C1A7FF-77E2-420F-AEB2-D9A9B2A2F6DD}"/>
              </a:ext>
            </a:extLst>
          </p:cNvPr>
          <p:cNvSpPr>
            <a:spLocks noGrp="1"/>
          </p:cNvSpPr>
          <p:nvPr>
            <p:ph type="body" sz="quarter" idx="13" hasCustomPrompt="1"/>
          </p:nvPr>
        </p:nvSpPr>
        <p:spPr>
          <a:xfrm>
            <a:off x="703664" y="3439709"/>
            <a:ext cx="6840538" cy="653232"/>
          </a:xfrm>
        </p:spPr>
        <p:txBody>
          <a:bodyPr anchor="ctr" anchorCtr="0">
            <a:noAutofit/>
          </a:bodyPr>
          <a:lstStyle>
            <a:lvl1pPr marL="0" indent="0">
              <a:buNone/>
              <a:defRPr sz="3600">
                <a:solidFill>
                  <a:schemeClr val="accent2"/>
                </a:solidFill>
                <a:latin typeface="+mn-lt"/>
              </a:defRPr>
            </a:lvl1pPr>
          </a:lstStyle>
          <a:p>
            <a:pPr lvl="0"/>
            <a:r>
              <a:rPr lang="en-AU" dirty="0"/>
              <a:t>Subheading</a:t>
            </a:r>
          </a:p>
        </p:txBody>
      </p:sp>
      <p:sp>
        <p:nvSpPr>
          <p:cNvPr id="8" name="Picture Placeholder 7">
            <a:extLst>
              <a:ext uri="{FF2B5EF4-FFF2-40B4-BE49-F238E27FC236}">
                <a16:creationId xmlns:a16="http://schemas.microsoft.com/office/drawing/2014/main" id="{4461128F-A00D-4F1F-B368-2DDAA38711B8}"/>
              </a:ext>
            </a:extLst>
          </p:cNvPr>
          <p:cNvSpPr>
            <a:spLocks noGrp="1"/>
          </p:cNvSpPr>
          <p:nvPr>
            <p:ph type="pic" sz="quarter" idx="14"/>
          </p:nvPr>
        </p:nvSpPr>
        <p:spPr>
          <a:xfrm>
            <a:off x="739352" y="2726921"/>
            <a:ext cx="712787" cy="712788"/>
          </a:xfrm>
        </p:spPr>
        <p:txBody>
          <a:bodyPr/>
          <a:lstStyle>
            <a:lvl1pPr marL="0" indent="0">
              <a:buNone/>
              <a:defRPr/>
            </a:lvl1pPr>
          </a:lstStyle>
          <a:p>
            <a:r>
              <a:rPr lang="en-US"/>
              <a:t>Click icon to add picture</a:t>
            </a:r>
            <a:endParaRPr lang="en-AU" dirty="0"/>
          </a:p>
        </p:txBody>
      </p:sp>
    </p:spTree>
    <p:extLst>
      <p:ext uri="{BB962C8B-B14F-4D97-AF65-F5344CB8AC3E}">
        <p14:creationId xmlns:p14="http://schemas.microsoft.com/office/powerpoint/2010/main" val="687295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99D47AF-CCE8-499A-A881-2900F1809EDE}"/>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5" name="Footer Placeholder 4">
            <a:extLst>
              <a:ext uri="{FF2B5EF4-FFF2-40B4-BE49-F238E27FC236}">
                <a16:creationId xmlns:a16="http://schemas.microsoft.com/office/drawing/2014/main" id="{42BFC328-9694-4381-AA5B-5EB7E12E3D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2615B1-4879-41DC-A02D-FCE1578D8E84}"/>
              </a:ext>
            </a:extLst>
          </p:cNvPr>
          <p:cNvSpPr>
            <a:spLocks noGrp="1"/>
          </p:cNvSpPr>
          <p:nvPr>
            <p:ph type="sldNum" sz="quarter" idx="12"/>
          </p:nvPr>
        </p:nvSpPr>
        <p:spPr/>
        <p:txBody>
          <a:bodyPr/>
          <a:lstStyle/>
          <a:p>
            <a:fld id="{292AF132-7B38-41DA-BE18-8F618D1B7697}" type="slidenum">
              <a:rPr lang="en-AU" smtClean="0"/>
              <a:t>‹#›</a:t>
            </a:fld>
            <a:endParaRPr lang="en-AU"/>
          </a:p>
        </p:txBody>
      </p:sp>
      <p:sp>
        <p:nvSpPr>
          <p:cNvPr id="8" name="Title 6">
            <a:extLst>
              <a:ext uri="{FF2B5EF4-FFF2-40B4-BE49-F238E27FC236}">
                <a16:creationId xmlns:a16="http://schemas.microsoft.com/office/drawing/2014/main" id="{80FE7FA0-E286-4594-8F0A-6BD180BF017A}"/>
              </a:ext>
            </a:extLst>
          </p:cNvPr>
          <p:cNvSpPr txBox="1">
            <a:spLocks/>
          </p:cNvSpPr>
          <p:nvPr userDrawn="1"/>
        </p:nvSpPr>
        <p:spPr>
          <a:xfrm>
            <a:off x="695940" y="561194"/>
            <a:ext cx="6840076" cy="1415564"/>
          </a:xfrm>
          <a:prstGeom prst="rect">
            <a:avLst/>
          </a:prstGeom>
        </p:spPr>
        <p:txBody>
          <a:bodyPr vert="horz" lIns="91440" tIns="45720" rIns="91440" bIns="45720" rtlCol="0" anchor="b" anchorCtr="0">
            <a:normAutofit lnSpcReduction="10000"/>
          </a:bodyPr>
          <a:lstStyle>
            <a:lvl1pPr algn="l" defTabSz="914400" rtl="0" eaLnBrk="1" latinLnBrk="0" hangingPunct="1">
              <a:lnSpc>
                <a:spcPct val="100000"/>
              </a:lnSpc>
              <a:spcBef>
                <a:spcPct val="0"/>
              </a:spcBef>
              <a:buNone/>
              <a:defRPr sz="4400" kern="1200">
                <a:solidFill>
                  <a:schemeClr val="accent1"/>
                </a:solidFill>
                <a:latin typeface="+mj-lt"/>
                <a:ea typeface="+mj-ea"/>
                <a:cs typeface="+mj-cs"/>
              </a:defRPr>
            </a:lvl1pPr>
          </a:lstStyle>
          <a:p>
            <a:r>
              <a:rPr lang="en-US"/>
              <a:t>Click to edit Master title style</a:t>
            </a:r>
            <a:endParaRPr lang="en-AU" dirty="0"/>
          </a:p>
        </p:txBody>
      </p:sp>
    </p:spTree>
    <p:extLst>
      <p:ext uri="{BB962C8B-B14F-4D97-AF65-F5344CB8AC3E}">
        <p14:creationId xmlns:p14="http://schemas.microsoft.com/office/powerpoint/2010/main" val="1142631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2AB4-C462-4922-B8B8-CE485DA20BF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A76501B-95E6-4AC3-88C0-C492851FE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094D301-81C9-4F9F-9482-0A11E47ED2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80255D4-FA02-4439-BD96-D51870CD4ED3}"/>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6" name="Footer Placeholder 5">
            <a:extLst>
              <a:ext uri="{FF2B5EF4-FFF2-40B4-BE49-F238E27FC236}">
                <a16:creationId xmlns:a16="http://schemas.microsoft.com/office/drawing/2014/main" id="{186814DA-AC6D-4141-BD11-CA40EBAF617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0D80136-8D02-45D3-AF7B-37C544FFAC51}"/>
              </a:ext>
            </a:extLst>
          </p:cNvPr>
          <p:cNvSpPr>
            <a:spLocks noGrp="1"/>
          </p:cNvSpPr>
          <p:nvPr>
            <p:ph type="sldNum" sz="quarter" idx="12"/>
          </p:nvPr>
        </p:nvSpPr>
        <p:spPr/>
        <p:txBody>
          <a:bodyPr/>
          <a:lstStyle/>
          <a:p>
            <a:fld id="{292AF132-7B38-41DA-BE18-8F618D1B7697}" type="slidenum">
              <a:rPr lang="en-AU" smtClean="0"/>
              <a:t>‹#›</a:t>
            </a:fld>
            <a:endParaRPr lang="en-AU"/>
          </a:p>
        </p:txBody>
      </p:sp>
    </p:spTree>
    <p:extLst>
      <p:ext uri="{BB962C8B-B14F-4D97-AF65-F5344CB8AC3E}">
        <p14:creationId xmlns:p14="http://schemas.microsoft.com/office/powerpoint/2010/main" val="1788526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439C-27DD-4A5A-92B6-172B5C626B4C}"/>
              </a:ext>
            </a:extLst>
          </p:cNvPr>
          <p:cNvSpPr>
            <a:spLocks noGrp="1"/>
          </p:cNvSpPr>
          <p:nvPr>
            <p:ph type="title"/>
          </p:nvPr>
        </p:nvSpPr>
        <p:spPr>
          <a:xfrm>
            <a:off x="839788" y="365125"/>
            <a:ext cx="10515600" cy="1325563"/>
          </a:xfrm>
        </p:spPr>
        <p:txBody>
          <a:bodyPr anchor="b" anchorCtr="0"/>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284065C2-AF85-469A-837C-9B95935A589B}"/>
              </a:ext>
            </a:extLst>
          </p:cNvPr>
          <p:cNvSpPr>
            <a:spLocks noGrp="1"/>
          </p:cNvSpPr>
          <p:nvPr>
            <p:ph type="body" idx="1"/>
          </p:nvPr>
        </p:nvSpPr>
        <p:spPr>
          <a:xfrm>
            <a:off x="838200" y="1916832"/>
            <a:ext cx="5157787" cy="720080"/>
          </a:xfrm>
        </p:spPr>
        <p:txBody>
          <a:bodyPr anchor="ctr" anchorCtr="0">
            <a:noAutofit/>
          </a:bodyPr>
          <a:lstStyle>
            <a:lvl1pPr marL="0" indent="0">
              <a:buNone/>
              <a:defRPr sz="2800" b="0">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6A3BED0-E234-4036-B8FA-131DB629D8A1}"/>
              </a:ext>
            </a:extLst>
          </p:cNvPr>
          <p:cNvSpPr>
            <a:spLocks noGrp="1"/>
          </p:cNvSpPr>
          <p:nvPr>
            <p:ph sz="half" idx="2"/>
          </p:nvPr>
        </p:nvSpPr>
        <p:spPr>
          <a:xfrm>
            <a:off x="838200" y="2636912"/>
            <a:ext cx="5157787" cy="2940149"/>
          </a:xfrm>
        </p:spPr>
        <p:txBody>
          <a:bodyPr>
            <a:normAutofit/>
          </a:bodyPr>
          <a:lstStyle>
            <a:lvl1pPr marL="0" indent="0">
              <a:buNone/>
              <a:defRPr sz="2400"/>
            </a:lvl1pPr>
          </a:lstStyle>
          <a:p>
            <a:pPr lvl="0"/>
            <a:r>
              <a:rPr lang="en-US" dirty="0"/>
              <a:t>Click to edit Master text styles</a:t>
            </a:r>
          </a:p>
        </p:txBody>
      </p:sp>
      <p:sp>
        <p:nvSpPr>
          <p:cNvPr id="5" name="Text Placeholder 4">
            <a:extLst>
              <a:ext uri="{FF2B5EF4-FFF2-40B4-BE49-F238E27FC236}">
                <a16:creationId xmlns:a16="http://schemas.microsoft.com/office/drawing/2014/main" id="{A42D8D71-332D-4187-A974-214CB145B0F8}"/>
              </a:ext>
            </a:extLst>
          </p:cNvPr>
          <p:cNvSpPr>
            <a:spLocks noGrp="1"/>
          </p:cNvSpPr>
          <p:nvPr>
            <p:ph type="body" sz="quarter" idx="3"/>
          </p:nvPr>
        </p:nvSpPr>
        <p:spPr>
          <a:xfrm>
            <a:off x="6170612" y="1916832"/>
            <a:ext cx="5183188" cy="720080"/>
          </a:xfrm>
        </p:spPr>
        <p:txBody>
          <a:bodyPr wrap="none" anchor="ctr" anchorCtr="0">
            <a:noAutofit/>
          </a:bodyPr>
          <a:lstStyle>
            <a:lvl1pPr marL="0" indent="0">
              <a:buNone/>
              <a:defRPr lang="en-US" sz="2800" b="0" kern="1200" dirty="0">
                <a:solidFill>
                  <a:schemeClr val="tx1"/>
                </a:solidFill>
                <a:latin typeface="Roboto" panose="02000000000000000000" pitchFamily="2" charset="0"/>
                <a:ea typeface="Roboto" panose="02000000000000000000" pitchFamily="2"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6EC7EBB-77E1-41C9-A022-AAD8730AB7D3}"/>
              </a:ext>
            </a:extLst>
          </p:cNvPr>
          <p:cNvSpPr>
            <a:spLocks noGrp="1"/>
          </p:cNvSpPr>
          <p:nvPr>
            <p:ph sz="quarter" idx="4"/>
          </p:nvPr>
        </p:nvSpPr>
        <p:spPr>
          <a:xfrm>
            <a:off x="6170612" y="2636912"/>
            <a:ext cx="5183188" cy="2940149"/>
          </a:xfrm>
        </p:spPr>
        <p:txBody>
          <a:bodyPr>
            <a:normAutofit/>
          </a:bodyPr>
          <a:lstStyle>
            <a:lvl1pPr marL="0" indent="0">
              <a:buNone/>
              <a:defRPr sz="2400"/>
            </a:lvl1pPr>
          </a:lstStyle>
          <a:p>
            <a:pPr lvl="0"/>
            <a:r>
              <a:rPr lang="en-US" dirty="0"/>
              <a:t>Click to edit Master text styles</a:t>
            </a:r>
          </a:p>
        </p:txBody>
      </p:sp>
      <p:sp>
        <p:nvSpPr>
          <p:cNvPr id="7" name="Date Placeholder 6">
            <a:extLst>
              <a:ext uri="{FF2B5EF4-FFF2-40B4-BE49-F238E27FC236}">
                <a16:creationId xmlns:a16="http://schemas.microsoft.com/office/drawing/2014/main" id="{59E99B6E-0157-4EA7-A6D5-1A410361822C}"/>
              </a:ext>
            </a:extLst>
          </p:cNvPr>
          <p:cNvSpPr>
            <a:spLocks noGrp="1"/>
          </p:cNvSpPr>
          <p:nvPr>
            <p:ph type="dt" sz="half" idx="10"/>
          </p:nvPr>
        </p:nvSpPr>
        <p:spPr/>
        <p:txBody>
          <a:bodyPr/>
          <a:lstStyle/>
          <a:p>
            <a:fld id="{31D3A16D-FCF1-4BEB-981E-C649F9DDE970}" type="datetimeFigureOut">
              <a:rPr lang="en-AU" smtClean="0"/>
              <a:t>4/05/2023</a:t>
            </a:fld>
            <a:endParaRPr lang="en-AU" dirty="0"/>
          </a:p>
        </p:txBody>
      </p:sp>
      <p:sp>
        <p:nvSpPr>
          <p:cNvPr id="8" name="Footer Placeholder 7">
            <a:extLst>
              <a:ext uri="{FF2B5EF4-FFF2-40B4-BE49-F238E27FC236}">
                <a16:creationId xmlns:a16="http://schemas.microsoft.com/office/drawing/2014/main" id="{273FE1A6-17B3-45E8-AABE-3F53F40AB77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6CB445D-0639-4108-AD54-82452BF7F9FD}"/>
              </a:ext>
            </a:extLst>
          </p:cNvPr>
          <p:cNvSpPr>
            <a:spLocks noGrp="1"/>
          </p:cNvSpPr>
          <p:nvPr>
            <p:ph type="sldNum" sz="quarter" idx="12"/>
          </p:nvPr>
        </p:nvSpPr>
        <p:spPr/>
        <p:txBody>
          <a:bodyPr/>
          <a:lstStyle/>
          <a:p>
            <a:fld id="{292AF132-7B38-41DA-BE18-8F618D1B7697}" type="slidenum">
              <a:rPr lang="en-AU" smtClean="0"/>
              <a:t>‹#›</a:t>
            </a:fld>
            <a:endParaRPr lang="en-AU"/>
          </a:p>
        </p:txBody>
      </p:sp>
    </p:spTree>
    <p:extLst>
      <p:ext uri="{BB962C8B-B14F-4D97-AF65-F5344CB8AC3E}">
        <p14:creationId xmlns:p14="http://schemas.microsoft.com/office/powerpoint/2010/main" val="4187051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3C32-3ACD-4BEF-8C91-98F54074179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8234B81-8288-4D8C-BB07-F49B0FFB6CAE}"/>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4" name="Footer Placeholder 3">
            <a:extLst>
              <a:ext uri="{FF2B5EF4-FFF2-40B4-BE49-F238E27FC236}">
                <a16:creationId xmlns:a16="http://schemas.microsoft.com/office/drawing/2014/main" id="{30FE68FA-8452-4B81-A6DF-C190A47A0F6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8877C32-DCE1-427C-8B03-6DB97897792B}"/>
              </a:ext>
            </a:extLst>
          </p:cNvPr>
          <p:cNvSpPr>
            <a:spLocks noGrp="1"/>
          </p:cNvSpPr>
          <p:nvPr>
            <p:ph type="sldNum" sz="quarter" idx="12"/>
          </p:nvPr>
        </p:nvSpPr>
        <p:spPr/>
        <p:txBody>
          <a:bodyPr/>
          <a:lstStyle/>
          <a:p>
            <a:fld id="{292AF132-7B38-41DA-BE18-8F618D1B7697}" type="slidenum">
              <a:rPr lang="en-AU" smtClean="0"/>
              <a:t>‹#›</a:t>
            </a:fld>
            <a:endParaRPr lang="en-AU"/>
          </a:p>
        </p:txBody>
      </p:sp>
    </p:spTree>
    <p:extLst>
      <p:ext uri="{BB962C8B-B14F-4D97-AF65-F5344CB8AC3E}">
        <p14:creationId xmlns:p14="http://schemas.microsoft.com/office/powerpoint/2010/main" val="3610049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99CDF7-BCB5-49D7-AB2C-B395DEDAD239}"/>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3" name="Footer Placeholder 2">
            <a:extLst>
              <a:ext uri="{FF2B5EF4-FFF2-40B4-BE49-F238E27FC236}">
                <a16:creationId xmlns:a16="http://schemas.microsoft.com/office/drawing/2014/main" id="{3D5E0407-5A2F-4FE5-91AB-CB90D73FB82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31B047A-BE19-45BA-B9F3-8831CA581045}"/>
              </a:ext>
            </a:extLst>
          </p:cNvPr>
          <p:cNvSpPr>
            <a:spLocks noGrp="1"/>
          </p:cNvSpPr>
          <p:nvPr>
            <p:ph type="sldNum" sz="quarter" idx="12"/>
          </p:nvPr>
        </p:nvSpPr>
        <p:spPr/>
        <p:txBody>
          <a:bodyPr/>
          <a:lstStyle/>
          <a:p>
            <a:fld id="{292AF132-7B38-41DA-BE18-8F618D1B7697}" type="slidenum">
              <a:rPr lang="en-AU" smtClean="0"/>
              <a:t>‹#›</a:t>
            </a:fld>
            <a:endParaRPr lang="en-AU"/>
          </a:p>
        </p:txBody>
      </p:sp>
    </p:spTree>
    <p:extLst>
      <p:ext uri="{BB962C8B-B14F-4D97-AF65-F5344CB8AC3E}">
        <p14:creationId xmlns:p14="http://schemas.microsoft.com/office/powerpoint/2010/main" val="2304197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6CC9-EC93-4C90-8B38-9BEB8C9073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939A1F1-A528-4AD8-958A-3FA49CB8EF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E150E5B-0FA5-482D-B004-10EA4F690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8BB8B-9E95-4D5C-A99A-B2DBC7D46529}"/>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6" name="Footer Placeholder 5">
            <a:extLst>
              <a:ext uri="{FF2B5EF4-FFF2-40B4-BE49-F238E27FC236}">
                <a16:creationId xmlns:a16="http://schemas.microsoft.com/office/drawing/2014/main" id="{0E6F074D-544A-45E0-B081-D7E4BE885F6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03018FD-A599-4854-825D-E6C9DE788B7A}"/>
              </a:ext>
            </a:extLst>
          </p:cNvPr>
          <p:cNvSpPr>
            <a:spLocks noGrp="1"/>
          </p:cNvSpPr>
          <p:nvPr>
            <p:ph type="sldNum" sz="quarter" idx="12"/>
          </p:nvPr>
        </p:nvSpPr>
        <p:spPr/>
        <p:txBody>
          <a:bodyPr/>
          <a:lstStyle/>
          <a:p>
            <a:fld id="{292AF132-7B38-41DA-BE18-8F618D1B7697}" type="slidenum">
              <a:rPr lang="en-AU" smtClean="0"/>
              <a:t>‹#›</a:t>
            </a:fld>
            <a:endParaRPr lang="en-AU"/>
          </a:p>
        </p:txBody>
      </p:sp>
    </p:spTree>
    <p:extLst>
      <p:ext uri="{BB962C8B-B14F-4D97-AF65-F5344CB8AC3E}">
        <p14:creationId xmlns:p14="http://schemas.microsoft.com/office/powerpoint/2010/main" val="37312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ub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823F6-3F50-4B80-80BF-9D10FA0E5B99}"/>
              </a:ext>
            </a:extLst>
          </p:cNvPr>
          <p:cNvSpPr>
            <a:spLocks noGrp="1"/>
          </p:cNvSpPr>
          <p:nvPr>
            <p:ph type="ctrTitle"/>
          </p:nvPr>
        </p:nvSpPr>
        <p:spPr>
          <a:xfrm>
            <a:off x="695940" y="1806400"/>
            <a:ext cx="8280092" cy="2387600"/>
          </a:xfrm>
        </p:spPr>
        <p:txBody>
          <a:bodyPr anchor="b"/>
          <a:lstStyle>
            <a:lvl1pPr algn="l">
              <a:defRPr sz="6000"/>
            </a:lvl1pPr>
          </a:lstStyle>
          <a:p>
            <a:r>
              <a:rPr lang="en-US"/>
              <a:t>Click to edit Master title style</a:t>
            </a:r>
            <a:endParaRPr lang="en-AU" dirty="0"/>
          </a:p>
        </p:txBody>
      </p:sp>
      <p:sp>
        <p:nvSpPr>
          <p:cNvPr id="3" name="Subtitle 2">
            <a:extLst>
              <a:ext uri="{FF2B5EF4-FFF2-40B4-BE49-F238E27FC236}">
                <a16:creationId xmlns:a16="http://schemas.microsoft.com/office/drawing/2014/main" id="{A984A001-5E29-459D-8FA9-53AADBE97699}"/>
              </a:ext>
            </a:extLst>
          </p:cNvPr>
          <p:cNvSpPr>
            <a:spLocks noGrp="1"/>
          </p:cNvSpPr>
          <p:nvPr>
            <p:ph type="subTitle" idx="1"/>
          </p:nvPr>
        </p:nvSpPr>
        <p:spPr>
          <a:xfrm>
            <a:off x="695940" y="4236205"/>
            <a:ext cx="8280092" cy="62539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
        <p:nvSpPr>
          <p:cNvPr id="4" name="Date Placeholder 3">
            <a:extLst>
              <a:ext uri="{FF2B5EF4-FFF2-40B4-BE49-F238E27FC236}">
                <a16:creationId xmlns:a16="http://schemas.microsoft.com/office/drawing/2014/main" id="{C97C4CC0-B1A9-4B66-B059-1E89B1171A85}"/>
              </a:ext>
            </a:extLst>
          </p:cNvPr>
          <p:cNvSpPr>
            <a:spLocks noGrp="1"/>
          </p:cNvSpPr>
          <p:nvPr>
            <p:ph type="dt" sz="half" idx="10"/>
          </p:nvPr>
        </p:nvSpPr>
        <p:spPr/>
        <p:txBody>
          <a:bodyPr/>
          <a:lstStyle/>
          <a:p>
            <a:fld id="{31D3A16D-FCF1-4BEB-981E-C649F9DDE970}" type="datetimeFigureOut">
              <a:rPr lang="en-AU" smtClean="0"/>
              <a:t>4/05/2023</a:t>
            </a:fld>
            <a:endParaRPr lang="en-AU" dirty="0"/>
          </a:p>
        </p:txBody>
      </p:sp>
      <p:sp>
        <p:nvSpPr>
          <p:cNvPr id="5" name="Footer Placeholder 4">
            <a:extLst>
              <a:ext uri="{FF2B5EF4-FFF2-40B4-BE49-F238E27FC236}">
                <a16:creationId xmlns:a16="http://schemas.microsoft.com/office/drawing/2014/main" id="{FDE6E688-2680-4B9D-8B33-D3B7986C4FD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D225D1B-7298-4EB7-B097-43EC0AEE9FFE}"/>
              </a:ext>
            </a:extLst>
          </p:cNvPr>
          <p:cNvSpPr>
            <a:spLocks noGrp="1"/>
          </p:cNvSpPr>
          <p:nvPr>
            <p:ph type="sldNum" sz="quarter" idx="12"/>
          </p:nvPr>
        </p:nvSpPr>
        <p:spPr/>
        <p:txBody>
          <a:bodyPr/>
          <a:lstStyle/>
          <a:p>
            <a:fld id="{292AF132-7B38-41DA-BE18-8F618D1B7697}" type="slidenum">
              <a:rPr lang="en-AU" smtClean="0"/>
              <a:t>‹#›</a:t>
            </a:fld>
            <a:endParaRPr lang="en-AU"/>
          </a:p>
        </p:txBody>
      </p:sp>
    </p:spTree>
    <p:extLst>
      <p:ext uri="{BB962C8B-B14F-4D97-AF65-F5344CB8AC3E}">
        <p14:creationId xmlns:p14="http://schemas.microsoft.com/office/powerpoint/2010/main" val="908307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3C2F-E1B2-4C86-BF8A-689B08999E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5EBA3A9-D361-45C1-B939-C8BE7C328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a:extLst>
              <a:ext uri="{FF2B5EF4-FFF2-40B4-BE49-F238E27FC236}">
                <a16:creationId xmlns:a16="http://schemas.microsoft.com/office/drawing/2014/main" id="{76D8D58D-DFBD-45FB-9BBD-D25F6E0148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DFF8D9-34A8-4175-A193-C7C6C6A46852}"/>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6" name="Footer Placeholder 5">
            <a:extLst>
              <a:ext uri="{FF2B5EF4-FFF2-40B4-BE49-F238E27FC236}">
                <a16:creationId xmlns:a16="http://schemas.microsoft.com/office/drawing/2014/main" id="{CA379C03-8B61-4309-A017-450D46E6526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22AEE54-CCE5-43D3-A673-82F49CE4A6FA}"/>
              </a:ext>
            </a:extLst>
          </p:cNvPr>
          <p:cNvSpPr>
            <a:spLocks noGrp="1"/>
          </p:cNvSpPr>
          <p:nvPr>
            <p:ph type="sldNum" sz="quarter" idx="12"/>
          </p:nvPr>
        </p:nvSpPr>
        <p:spPr/>
        <p:txBody>
          <a:bodyPr/>
          <a:lstStyle/>
          <a:p>
            <a:fld id="{292AF132-7B38-41DA-BE18-8F618D1B7697}" type="slidenum">
              <a:rPr lang="en-AU" smtClean="0"/>
              <a:t>‹#›</a:t>
            </a:fld>
            <a:endParaRPr lang="en-AU"/>
          </a:p>
        </p:txBody>
      </p:sp>
    </p:spTree>
    <p:extLst>
      <p:ext uri="{BB962C8B-B14F-4D97-AF65-F5344CB8AC3E}">
        <p14:creationId xmlns:p14="http://schemas.microsoft.com/office/powerpoint/2010/main" val="277091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8A2AE-22C1-4A53-976A-EC1AAF5CA14F}"/>
              </a:ext>
            </a:extLst>
          </p:cNvPr>
          <p:cNvSpPr>
            <a:spLocks noGrp="1"/>
          </p:cNvSpPr>
          <p:nvPr>
            <p:ph idx="1"/>
          </p:nvPr>
        </p:nvSpPr>
        <p:spPr>
          <a:xfrm>
            <a:off x="695940" y="2819476"/>
            <a:ext cx="6840076" cy="2588982"/>
          </a:xfrm>
        </p:spPr>
        <p:txBody>
          <a:bodyPr>
            <a:noAutofit/>
          </a:bodyPr>
          <a:lstStyle>
            <a:lvl1pPr marL="457200" indent="-457200">
              <a:buFont typeface="Arial" panose="020B0604020202020204" pitchFamily="34" charset="0"/>
              <a:buChar char="•"/>
              <a:defRPr sz="2800"/>
            </a:lvl1pPr>
            <a:lvl2pPr>
              <a:defRPr sz="2400"/>
            </a:lvl2pPr>
          </a:lstStyle>
          <a:p>
            <a:pPr lvl="0"/>
            <a:r>
              <a:rPr lang="en-US"/>
              <a:t>Click to edit Master text styles</a:t>
            </a:r>
          </a:p>
          <a:p>
            <a:pPr lvl="1"/>
            <a:r>
              <a:rPr lang="en-US"/>
              <a:t>XX</a:t>
            </a:r>
          </a:p>
          <a:p>
            <a:pPr lvl="1"/>
            <a:r>
              <a:rPr lang="en-US"/>
              <a:t>XX</a:t>
            </a:r>
          </a:p>
        </p:txBody>
      </p:sp>
      <p:sp>
        <p:nvSpPr>
          <p:cNvPr id="4" name="Date Placeholder 3">
            <a:extLst>
              <a:ext uri="{FF2B5EF4-FFF2-40B4-BE49-F238E27FC236}">
                <a16:creationId xmlns:a16="http://schemas.microsoft.com/office/drawing/2014/main" id="{499D47AF-CCE8-499A-A881-2900F1809EDE}"/>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5" name="Footer Placeholder 4">
            <a:extLst>
              <a:ext uri="{FF2B5EF4-FFF2-40B4-BE49-F238E27FC236}">
                <a16:creationId xmlns:a16="http://schemas.microsoft.com/office/drawing/2014/main" id="{42BFC328-9694-4381-AA5B-5EB7E12E3D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2615B1-4879-41DC-A02D-FCE1578D8E84}"/>
              </a:ext>
            </a:extLst>
          </p:cNvPr>
          <p:cNvSpPr>
            <a:spLocks noGrp="1"/>
          </p:cNvSpPr>
          <p:nvPr>
            <p:ph type="sldNum" sz="quarter" idx="12"/>
          </p:nvPr>
        </p:nvSpPr>
        <p:spPr/>
        <p:txBody>
          <a:bodyPr/>
          <a:lstStyle/>
          <a:p>
            <a:fld id="{292AF132-7B38-41DA-BE18-8F618D1B7697}" type="slidenum">
              <a:rPr lang="en-AU" smtClean="0"/>
              <a:t>‹#›</a:t>
            </a:fld>
            <a:endParaRPr lang="en-AU"/>
          </a:p>
        </p:txBody>
      </p:sp>
      <p:sp>
        <p:nvSpPr>
          <p:cNvPr id="7" name="Title 6">
            <a:extLst>
              <a:ext uri="{FF2B5EF4-FFF2-40B4-BE49-F238E27FC236}">
                <a16:creationId xmlns:a16="http://schemas.microsoft.com/office/drawing/2014/main" id="{3CA08987-95C9-4535-8FCF-520113DF7DFD}"/>
              </a:ext>
            </a:extLst>
          </p:cNvPr>
          <p:cNvSpPr>
            <a:spLocks noGrp="1"/>
          </p:cNvSpPr>
          <p:nvPr>
            <p:ph type="title"/>
          </p:nvPr>
        </p:nvSpPr>
        <p:spPr>
          <a:xfrm>
            <a:off x="695940" y="1844824"/>
            <a:ext cx="7704316" cy="839716"/>
          </a:xfrm>
        </p:spPr>
        <p:txBody>
          <a:bodyPr anchor="b" anchorCtr="0"/>
          <a:lstStyle>
            <a:lvl1pPr>
              <a:lnSpc>
                <a:spcPct val="100000"/>
              </a:lnSpc>
              <a:defRPr>
                <a:solidFill>
                  <a:schemeClr val="accent1"/>
                </a:solidFill>
              </a:defRPr>
            </a:lvl1pPr>
          </a:lstStyle>
          <a:p>
            <a:r>
              <a:rPr lang="en-US"/>
              <a:t>Click to edit Master title style</a:t>
            </a:r>
            <a:endParaRPr lang="en-AU"/>
          </a:p>
        </p:txBody>
      </p:sp>
      <p:sp>
        <p:nvSpPr>
          <p:cNvPr id="8" name="Text Placeholder 7">
            <a:extLst>
              <a:ext uri="{FF2B5EF4-FFF2-40B4-BE49-F238E27FC236}">
                <a16:creationId xmlns:a16="http://schemas.microsoft.com/office/drawing/2014/main" id="{6BD328B7-2E5D-4FBE-A891-801D9E6A44D8}"/>
              </a:ext>
            </a:extLst>
          </p:cNvPr>
          <p:cNvSpPr>
            <a:spLocks noGrp="1"/>
          </p:cNvSpPr>
          <p:nvPr>
            <p:ph type="body" sz="quarter" idx="13" hasCustomPrompt="1"/>
          </p:nvPr>
        </p:nvSpPr>
        <p:spPr>
          <a:xfrm>
            <a:off x="716818" y="5408458"/>
            <a:ext cx="7560084" cy="539442"/>
          </a:xfrm>
        </p:spPr>
        <p:txBody>
          <a:bodyPr/>
          <a:lstStyle>
            <a:lvl1pPr marL="0" indent="0">
              <a:buNone/>
              <a:defRPr/>
            </a:lvl1pPr>
          </a:lstStyle>
          <a:p>
            <a:pPr lvl="0"/>
            <a:r>
              <a:rPr lang="en-AU"/>
              <a:t>Reference</a:t>
            </a:r>
          </a:p>
        </p:txBody>
      </p:sp>
    </p:spTree>
    <p:extLst>
      <p:ext uri="{BB962C8B-B14F-4D97-AF65-F5344CB8AC3E}">
        <p14:creationId xmlns:p14="http://schemas.microsoft.com/office/powerpoint/2010/main" val="3370351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471A00D-CAB1-578B-4AAA-7C0AD806E369}"/>
              </a:ext>
            </a:extLst>
          </p:cNvPr>
          <p:cNvSpPr>
            <a:spLocks noGrp="1"/>
          </p:cNvSpPr>
          <p:nvPr>
            <p:ph type="body" sz="quarter" idx="14" hasCustomPrompt="1"/>
          </p:nvPr>
        </p:nvSpPr>
        <p:spPr>
          <a:xfrm>
            <a:off x="694049" y="1377551"/>
            <a:ext cx="8979223" cy="467273"/>
          </a:xfrm>
        </p:spPr>
        <p:txBody>
          <a:bodyPr/>
          <a:lstStyle>
            <a:lvl1pPr marL="0" indent="0">
              <a:buNone/>
              <a:defRPr>
                <a:latin typeface="Roboto" panose="02000000000000000000" pitchFamily="2" charset="0"/>
                <a:ea typeface="Roboto" panose="02000000000000000000" pitchFamily="2" charset="0"/>
              </a:defRPr>
            </a:lvl1pPr>
          </a:lstStyle>
          <a:p>
            <a:pPr lvl="0"/>
            <a:r>
              <a:rPr lang="en-AU" dirty="0"/>
              <a:t>PLAIN LANGUAGE VERSION</a:t>
            </a:r>
          </a:p>
        </p:txBody>
      </p:sp>
      <p:sp>
        <p:nvSpPr>
          <p:cNvPr id="7" name="Title 6">
            <a:extLst>
              <a:ext uri="{FF2B5EF4-FFF2-40B4-BE49-F238E27FC236}">
                <a16:creationId xmlns:a16="http://schemas.microsoft.com/office/drawing/2014/main" id="{3CA08987-95C9-4535-8FCF-520113DF7DFD}"/>
              </a:ext>
            </a:extLst>
          </p:cNvPr>
          <p:cNvSpPr>
            <a:spLocks noGrp="1"/>
          </p:cNvSpPr>
          <p:nvPr>
            <p:ph type="title"/>
          </p:nvPr>
        </p:nvSpPr>
        <p:spPr>
          <a:xfrm>
            <a:off x="695940" y="1844824"/>
            <a:ext cx="7704316" cy="839716"/>
          </a:xfrm>
        </p:spPr>
        <p:txBody>
          <a:bodyPr anchor="b" anchorCtr="0"/>
          <a:lstStyle>
            <a:lvl1pPr>
              <a:lnSpc>
                <a:spcPct val="100000"/>
              </a:lnSpc>
              <a:defRPr>
                <a:solidFill>
                  <a:schemeClr val="accent2"/>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638A2AE-22C1-4A53-976A-EC1AAF5CA14F}"/>
              </a:ext>
            </a:extLst>
          </p:cNvPr>
          <p:cNvSpPr>
            <a:spLocks noGrp="1"/>
          </p:cNvSpPr>
          <p:nvPr>
            <p:ph idx="1"/>
          </p:nvPr>
        </p:nvSpPr>
        <p:spPr>
          <a:xfrm>
            <a:off x="695940" y="2819476"/>
            <a:ext cx="6840076" cy="2588982"/>
          </a:xfrm>
        </p:spPr>
        <p:txBody>
          <a:bodyPr>
            <a:normAutofit/>
          </a:bodyPr>
          <a:lstStyle>
            <a:lvl1pPr marL="0" indent="0">
              <a:buNone/>
              <a:defRPr sz="2800"/>
            </a:lvl1pPr>
          </a:lstStyle>
          <a:p>
            <a:pPr lvl="0"/>
            <a:r>
              <a:rPr lang="en-US"/>
              <a:t>Click to edit Master text styles</a:t>
            </a:r>
          </a:p>
        </p:txBody>
      </p:sp>
      <p:sp>
        <p:nvSpPr>
          <p:cNvPr id="4" name="Date Placeholder 3">
            <a:extLst>
              <a:ext uri="{FF2B5EF4-FFF2-40B4-BE49-F238E27FC236}">
                <a16:creationId xmlns:a16="http://schemas.microsoft.com/office/drawing/2014/main" id="{499D47AF-CCE8-499A-A881-2900F1809EDE}"/>
              </a:ext>
              <a:ext uri="{C183D7F6-B498-43B3-948B-1728B52AA6E4}">
                <adec:decorative xmlns:adec="http://schemas.microsoft.com/office/drawing/2017/decorative" val="1"/>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5" name="Footer Placeholder 4">
            <a:extLst>
              <a:ext uri="{FF2B5EF4-FFF2-40B4-BE49-F238E27FC236}">
                <a16:creationId xmlns:a16="http://schemas.microsoft.com/office/drawing/2014/main" id="{42BFC328-9694-4381-AA5B-5EB7E12E3D3E}"/>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2615B1-4879-41DC-A02D-FCE1578D8E84}"/>
              </a:ext>
              <a:ext uri="{C183D7F6-B498-43B3-948B-1728B52AA6E4}">
                <adec:decorative xmlns:adec="http://schemas.microsoft.com/office/drawing/2017/decorative" val="1"/>
              </a:ext>
            </a:extLst>
          </p:cNvPr>
          <p:cNvSpPr>
            <a:spLocks noGrp="1"/>
          </p:cNvSpPr>
          <p:nvPr>
            <p:ph type="sldNum" sz="quarter" idx="12"/>
          </p:nvPr>
        </p:nvSpPr>
        <p:spPr/>
        <p:txBody>
          <a:bodyPr/>
          <a:lstStyle/>
          <a:p>
            <a:fld id="{292AF132-7B38-41DA-BE18-8F618D1B7697}" type="slidenum">
              <a:rPr lang="en-AU" smtClean="0"/>
              <a:t>‹#›</a:t>
            </a:fld>
            <a:endParaRPr lang="en-AU"/>
          </a:p>
        </p:txBody>
      </p:sp>
      <p:sp>
        <p:nvSpPr>
          <p:cNvPr id="8" name="Text Placeholder 7">
            <a:extLst>
              <a:ext uri="{FF2B5EF4-FFF2-40B4-BE49-F238E27FC236}">
                <a16:creationId xmlns:a16="http://schemas.microsoft.com/office/drawing/2014/main" id="{6BD328B7-2E5D-4FBE-A891-801D9E6A44D8}"/>
              </a:ext>
            </a:extLst>
          </p:cNvPr>
          <p:cNvSpPr>
            <a:spLocks noGrp="1"/>
          </p:cNvSpPr>
          <p:nvPr>
            <p:ph type="body" sz="quarter" idx="13" hasCustomPrompt="1"/>
          </p:nvPr>
        </p:nvSpPr>
        <p:spPr>
          <a:xfrm>
            <a:off x="716818" y="5408458"/>
            <a:ext cx="7560084" cy="539442"/>
          </a:xfrm>
        </p:spPr>
        <p:txBody>
          <a:bodyPr/>
          <a:lstStyle>
            <a:lvl1pPr marL="0" indent="0">
              <a:buNone/>
              <a:defRPr/>
            </a:lvl1pPr>
          </a:lstStyle>
          <a:p>
            <a:pPr lvl="0"/>
            <a:r>
              <a:rPr lang="en-AU"/>
              <a:t>Reference</a:t>
            </a:r>
          </a:p>
        </p:txBody>
      </p:sp>
    </p:spTree>
    <p:extLst>
      <p:ext uri="{BB962C8B-B14F-4D97-AF65-F5344CB8AC3E}">
        <p14:creationId xmlns:p14="http://schemas.microsoft.com/office/powerpoint/2010/main" val="21350734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headin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8A2AE-22C1-4A53-976A-EC1AAF5CA14F}"/>
              </a:ext>
            </a:extLst>
          </p:cNvPr>
          <p:cNvSpPr>
            <a:spLocks noGrp="1"/>
          </p:cNvSpPr>
          <p:nvPr>
            <p:ph idx="1"/>
          </p:nvPr>
        </p:nvSpPr>
        <p:spPr>
          <a:xfrm>
            <a:off x="704126" y="3797757"/>
            <a:ext cx="6840076" cy="1710019"/>
          </a:xfrm>
        </p:spPr>
        <p:txBody>
          <a:bodyPr/>
          <a:lstStyle>
            <a:lvl1pPr marL="0" indent="0">
              <a:buNone/>
              <a:defRPr>
                <a:latin typeface="+mn-lt"/>
              </a:defRPr>
            </a:lvl1pPr>
          </a:lstStyle>
          <a:p>
            <a:pPr lvl="0"/>
            <a:r>
              <a:rPr lang="en-US"/>
              <a:t>Click to edit Master text styles</a:t>
            </a:r>
          </a:p>
        </p:txBody>
      </p:sp>
      <p:sp>
        <p:nvSpPr>
          <p:cNvPr id="4" name="Date Placeholder 3">
            <a:extLst>
              <a:ext uri="{FF2B5EF4-FFF2-40B4-BE49-F238E27FC236}">
                <a16:creationId xmlns:a16="http://schemas.microsoft.com/office/drawing/2014/main" id="{499D47AF-CCE8-499A-A881-2900F1809EDE}"/>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5" name="Footer Placeholder 4">
            <a:extLst>
              <a:ext uri="{FF2B5EF4-FFF2-40B4-BE49-F238E27FC236}">
                <a16:creationId xmlns:a16="http://schemas.microsoft.com/office/drawing/2014/main" id="{42BFC328-9694-4381-AA5B-5EB7E12E3D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2615B1-4879-41DC-A02D-FCE1578D8E84}"/>
              </a:ext>
            </a:extLst>
          </p:cNvPr>
          <p:cNvSpPr>
            <a:spLocks noGrp="1"/>
          </p:cNvSpPr>
          <p:nvPr>
            <p:ph type="sldNum" sz="quarter" idx="12"/>
          </p:nvPr>
        </p:nvSpPr>
        <p:spPr/>
        <p:txBody>
          <a:bodyPr/>
          <a:lstStyle/>
          <a:p>
            <a:fld id="{292AF132-7B38-41DA-BE18-8F618D1B7697}" type="slidenum">
              <a:rPr lang="en-AU" smtClean="0"/>
              <a:t>‹#›</a:t>
            </a:fld>
            <a:endParaRPr lang="en-AU"/>
          </a:p>
        </p:txBody>
      </p:sp>
      <p:sp>
        <p:nvSpPr>
          <p:cNvPr id="7" name="Title 6">
            <a:extLst>
              <a:ext uri="{FF2B5EF4-FFF2-40B4-BE49-F238E27FC236}">
                <a16:creationId xmlns:a16="http://schemas.microsoft.com/office/drawing/2014/main" id="{3CA08987-95C9-4535-8FCF-520113DF7DFD}"/>
              </a:ext>
            </a:extLst>
          </p:cNvPr>
          <p:cNvSpPr>
            <a:spLocks noGrp="1"/>
          </p:cNvSpPr>
          <p:nvPr>
            <p:ph type="title"/>
          </p:nvPr>
        </p:nvSpPr>
        <p:spPr>
          <a:xfrm>
            <a:off x="695940" y="1268976"/>
            <a:ext cx="6840076" cy="1415564"/>
          </a:xfrm>
        </p:spPr>
        <p:txBody>
          <a:bodyPr anchor="b" anchorCtr="0"/>
          <a:lstStyle>
            <a:lvl1pPr>
              <a:lnSpc>
                <a:spcPct val="100000"/>
              </a:lnSpc>
              <a:defRPr/>
            </a:lvl1pPr>
          </a:lstStyle>
          <a:p>
            <a:r>
              <a:rPr lang="en-US" dirty="0"/>
              <a:t>Click to edit Master title style</a:t>
            </a:r>
            <a:endParaRPr lang="en-AU" dirty="0"/>
          </a:p>
        </p:txBody>
      </p:sp>
      <p:sp>
        <p:nvSpPr>
          <p:cNvPr id="14" name="Text Placeholder 13">
            <a:extLst>
              <a:ext uri="{FF2B5EF4-FFF2-40B4-BE49-F238E27FC236}">
                <a16:creationId xmlns:a16="http://schemas.microsoft.com/office/drawing/2014/main" id="{C9C1A7FF-77E2-420F-AEB2-D9A9B2A2F6DD}"/>
              </a:ext>
            </a:extLst>
          </p:cNvPr>
          <p:cNvSpPr>
            <a:spLocks noGrp="1"/>
          </p:cNvSpPr>
          <p:nvPr>
            <p:ph type="body" sz="quarter" idx="13" hasCustomPrompt="1"/>
          </p:nvPr>
        </p:nvSpPr>
        <p:spPr>
          <a:xfrm>
            <a:off x="703664" y="3125251"/>
            <a:ext cx="6840538" cy="653232"/>
          </a:xfrm>
        </p:spPr>
        <p:txBody>
          <a:bodyPr anchor="ctr" anchorCtr="0">
            <a:noAutofit/>
          </a:bodyPr>
          <a:lstStyle>
            <a:lvl1pPr marL="0" indent="0">
              <a:buNone/>
              <a:defRPr lang="en-AU" sz="3600" kern="1200" dirty="0">
                <a:solidFill>
                  <a:schemeClr val="accent2"/>
                </a:solidFill>
                <a:latin typeface="+mn-lt"/>
                <a:ea typeface="+mn-ea"/>
                <a:cs typeface="+mn-cs"/>
              </a:defRPr>
            </a:lvl1pPr>
          </a:lstStyle>
          <a:p>
            <a:pPr lvl="0"/>
            <a:r>
              <a:rPr lang="en-AU" dirty="0"/>
              <a:t>Subheading</a:t>
            </a:r>
          </a:p>
        </p:txBody>
      </p:sp>
    </p:spTree>
    <p:extLst>
      <p:ext uri="{BB962C8B-B14F-4D97-AF65-F5344CB8AC3E}">
        <p14:creationId xmlns:p14="http://schemas.microsoft.com/office/powerpoint/2010/main" val="21295972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8A2AE-22C1-4A53-976A-EC1AAF5CA14F}"/>
              </a:ext>
            </a:extLst>
          </p:cNvPr>
          <p:cNvSpPr>
            <a:spLocks noGrp="1"/>
          </p:cNvSpPr>
          <p:nvPr>
            <p:ph idx="1"/>
          </p:nvPr>
        </p:nvSpPr>
        <p:spPr>
          <a:xfrm>
            <a:off x="695940" y="2819476"/>
            <a:ext cx="6840076" cy="2588982"/>
          </a:xfrm>
        </p:spPr>
        <p:txBody>
          <a:bodyPr>
            <a:normAutofit/>
          </a:bodyPr>
          <a:lstStyle>
            <a:lvl1pPr marL="0" indent="0">
              <a:buNone/>
              <a:defRPr sz="2800"/>
            </a:lvl1pPr>
          </a:lstStyle>
          <a:p>
            <a:pPr lvl="0"/>
            <a:r>
              <a:rPr lang="en-US"/>
              <a:t>Click to edit Master text styles</a:t>
            </a:r>
          </a:p>
        </p:txBody>
      </p:sp>
      <p:sp>
        <p:nvSpPr>
          <p:cNvPr id="4" name="Date Placeholder 3">
            <a:extLst>
              <a:ext uri="{FF2B5EF4-FFF2-40B4-BE49-F238E27FC236}">
                <a16:creationId xmlns:a16="http://schemas.microsoft.com/office/drawing/2014/main" id="{499D47AF-CCE8-499A-A881-2900F1809EDE}"/>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5" name="Footer Placeholder 4">
            <a:extLst>
              <a:ext uri="{FF2B5EF4-FFF2-40B4-BE49-F238E27FC236}">
                <a16:creationId xmlns:a16="http://schemas.microsoft.com/office/drawing/2014/main" id="{42BFC328-9694-4381-AA5B-5EB7E12E3D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2615B1-4879-41DC-A02D-FCE1578D8E84}"/>
              </a:ext>
            </a:extLst>
          </p:cNvPr>
          <p:cNvSpPr>
            <a:spLocks noGrp="1"/>
          </p:cNvSpPr>
          <p:nvPr>
            <p:ph type="sldNum" sz="quarter" idx="12"/>
          </p:nvPr>
        </p:nvSpPr>
        <p:spPr/>
        <p:txBody>
          <a:bodyPr/>
          <a:lstStyle/>
          <a:p>
            <a:fld id="{292AF132-7B38-41DA-BE18-8F618D1B7697}" type="slidenum">
              <a:rPr lang="en-AU" smtClean="0"/>
              <a:t>‹#›</a:t>
            </a:fld>
            <a:endParaRPr lang="en-AU"/>
          </a:p>
        </p:txBody>
      </p:sp>
      <p:sp>
        <p:nvSpPr>
          <p:cNvPr id="7" name="Title 6">
            <a:extLst>
              <a:ext uri="{FF2B5EF4-FFF2-40B4-BE49-F238E27FC236}">
                <a16:creationId xmlns:a16="http://schemas.microsoft.com/office/drawing/2014/main" id="{3CA08987-95C9-4535-8FCF-520113DF7DFD}"/>
              </a:ext>
            </a:extLst>
          </p:cNvPr>
          <p:cNvSpPr>
            <a:spLocks noGrp="1"/>
          </p:cNvSpPr>
          <p:nvPr>
            <p:ph type="title"/>
          </p:nvPr>
        </p:nvSpPr>
        <p:spPr>
          <a:xfrm>
            <a:off x="695940" y="1268976"/>
            <a:ext cx="6840076" cy="1415564"/>
          </a:xfrm>
        </p:spPr>
        <p:txBody>
          <a:bodyPr anchor="b" anchorCtr="0"/>
          <a:lstStyle>
            <a:lvl1pPr>
              <a:lnSpc>
                <a:spcPct val="100000"/>
              </a:lnSpc>
              <a:defRPr/>
            </a:lvl1pPr>
          </a:lstStyle>
          <a:p>
            <a:r>
              <a:rPr lang="en-US"/>
              <a:t>Click to edit Master title style</a:t>
            </a:r>
            <a:endParaRPr lang="en-AU" dirty="0"/>
          </a:p>
        </p:txBody>
      </p:sp>
      <p:sp>
        <p:nvSpPr>
          <p:cNvPr id="8" name="Text Placeholder 7">
            <a:extLst>
              <a:ext uri="{FF2B5EF4-FFF2-40B4-BE49-F238E27FC236}">
                <a16:creationId xmlns:a16="http://schemas.microsoft.com/office/drawing/2014/main" id="{6BD328B7-2E5D-4FBE-A891-801D9E6A44D8}"/>
              </a:ext>
            </a:extLst>
          </p:cNvPr>
          <p:cNvSpPr>
            <a:spLocks noGrp="1"/>
          </p:cNvSpPr>
          <p:nvPr>
            <p:ph type="body" sz="quarter" idx="13" hasCustomPrompt="1"/>
          </p:nvPr>
        </p:nvSpPr>
        <p:spPr>
          <a:xfrm>
            <a:off x="716818" y="5408458"/>
            <a:ext cx="7560084" cy="539442"/>
          </a:xfrm>
        </p:spPr>
        <p:txBody>
          <a:bodyPr/>
          <a:lstStyle>
            <a:lvl1pPr marL="0" indent="0">
              <a:buNone/>
              <a:defRPr/>
            </a:lvl1pPr>
          </a:lstStyle>
          <a:p>
            <a:pPr lvl="0"/>
            <a:r>
              <a:rPr lang="en-AU" dirty="0"/>
              <a:t>Reference</a:t>
            </a:r>
          </a:p>
        </p:txBody>
      </p:sp>
    </p:spTree>
    <p:extLst>
      <p:ext uri="{BB962C8B-B14F-4D97-AF65-F5344CB8AC3E}">
        <p14:creationId xmlns:p14="http://schemas.microsoft.com/office/powerpoint/2010/main" val="3846806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99D47AF-CCE8-499A-A881-2900F1809EDE}"/>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5" name="Footer Placeholder 4">
            <a:extLst>
              <a:ext uri="{FF2B5EF4-FFF2-40B4-BE49-F238E27FC236}">
                <a16:creationId xmlns:a16="http://schemas.microsoft.com/office/drawing/2014/main" id="{42BFC328-9694-4381-AA5B-5EB7E12E3D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2615B1-4879-41DC-A02D-FCE1578D8E84}"/>
              </a:ext>
            </a:extLst>
          </p:cNvPr>
          <p:cNvSpPr>
            <a:spLocks noGrp="1"/>
          </p:cNvSpPr>
          <p:nvPr>
            <p:ph type="sldNum" sz="quarter" idx="12"/>
          </p:nvPr>
        </p:nvSpPr>
        <p:spPr/>
        <p:txBody>
          <a:bodyPr/>
          <a:lstStyle/>
          <a:p>
            <a:fld id="{292AF132-7B38-41DA-BE18-8F618D1B7697}" type="slidenum">
              <a:rPr lang="en-AU" smtClean="0"/>
              <a:t>‹#›</a:t>
            </a:fld>
            <a:endParaRPr lang="en-AU"/>
          </a:p>
        </p:txBody>
      </p:sp>
      <p:sp>
        <p:nvSpPr>
          <p:cNvPr id="11" name="Content Placeholder 2">
            <a:extLst>
              <a:ext uri="{FF2B5EF4-FFF2-40B4-BE49-F238E27FC236}">
                <a16:creationId xmlns:a16="http://schemas.microsoft.com/office/drawing/2014/main" id="{2AF5CC87-87AB-4F41-9914-3A371D44D6B2}"/>
              </a:ext>
            </a:extLst>
          </p:cNvPr>
          <p:cNvSpPr>
            <a:spLocks noGrp="1"/>
          </p:cNvSpPr>
          <p:nvPr>
            <p:ph idx="1"/>
          </p:nvPr>
        </p:nvSpPr>
        <p:spPr>
          <a:xfrm>
            <a:off x="695940" y="1268976"/>
            <a:ext cx="6840076" cy="4320048"/>
          </a:xfrm>
        </p:spPr>
        <p:txBody>
          <a:bodyPr anchor="ctr" anchorCtr="0">
            <a:normAutofit/>
          </a:bodyPr>
          <a:lstStyle>
            <a:lvl1pPr marL="0" indent="0">
              <a:buNone/>
              <a:defRPr sz="3200"/>
            </a:lvl1pPr>
          </a:lstStyle>
          <a:p>
            <a:pPr lvl="0"/>
            <a:r>
              <a:rPr lang="en-US"/>
              <a:t>Click to edit Master text styles</a:t>
            </a:r>
          </a:p>
        </p:txBody>
      </p:sp>
    </p:spTree>
    <p:extLst>
      <p:ext uri="{BB962C8B-B14F-4D97-AF65-F5344CB8AC3E}">
        <p14:creationId xmlns:p14="http://schemas.microsoft.com/office/powerpoint/2010/main" val="1334314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top)">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99D47AF-CCE8-499A-A881-2900F1809EDE}"/>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5" name="Footer Placeholder 4">
            <a:extLst>
              <a:ext uri="{FF2B5EF4-FFF2-40B4-BE49-F238E27FC236}">
                <a16:creationId xmlns:a16="http://schemas.microsoft.com/office/drawing/2014/main" id="{42BFC328-9694-4381-AA5B-5EB7E12E3D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2615B1-4879-41DC-A02D-FCE1578D8E84}"/>
              </a:ext>
            </a:extLst>
          </p:cNvPr>
          <p:cNvSpPr>
            <a:spLocks noGrp="1"/>
          </p:cNvSpPr>
          <p:nvPr>
            <p:ph type="sldNum" sz="quarter" idx="12"/>
          </p:nvPr>
        </p:nvSpPr>
        <p:spPr/>
        <p:txBody>
          <a:bodyPr/>
          <a:lstStyle/>
          <a:p>
            <a:fld id="{292AF132-7B38-41DA-BE18-8F618D1B7697}" type="slidenum">
              <a:rPr lang="en-AU" smtClean="0"/>
              <a:t>‹#›</a:t>
            </a:fld>
            <a:endParaRPr lang="en-AU"/>
          </a:p>
        </p:txBody>
      </p:sp>
      <p:sp>
        <p:nvSpPr>
          <p:cNvPr id="7" name="Title 6">
            <a:extLst>
              <a:ext uri="{FF2B5EF4-FFF2-40B4-BE49-F238E27FC236}">
                <a16:creationId xmlns:a16="http://schemas.microsoft.com/office/drawing/2014/main" id="{3CA08987-95C9-4535-8FCF-520113DF7DFD}"/>
              </a:ext>
            </a:extLst>
          </p:cNvPr>
          <p:cNvSpPr>
            <a:spLocks noGrp="1"/>
          </p:cNvSpPr>
          <p:nvPr>
            <p:ph type="title" hasCustomPrompt="1"/>
          </p:nvPr>
        </p:nvSpPr>
        <p:spPr>
          <a:xfrm>
            <a:off x="695940" y="561194"/>
            <a:ext cx="6840076" cy="1415564"/>
          </a:xfrm>
        </p:spPr>
        <p:txBody>
          <a:bodyPr anchor="b" anchorCtr="0"/>
          <a:lstStyle>
            <a:lvl1pPr>
              <a:lnSpc>
                <a:spcPct val="100000"/>
              </a:lnSpc>
              <a:defRPr/>
            </a:lvl1pPr>
          </a:lstStyle>
          <a:p>
            <a:r>
              <a:rPr lang="en-US" dirty="0"/>
              <a:t>Edit Master title style</a:t>
            </a:r>
            <a:endParaRPr lang="en-AU" dirty="0"/>
          </a:p>
        </p:txBody>
      </p:sp>
    </p:spTree>
    <p:extLst>
      <p:ext uri="{BB962C8B-B14F-4D97-AF65-F5344CB8AC3E}">
        <p14:creationId xmlns:p14="http://schemas.microsoft.com/office/powerpoint/2010/main" val="150120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st with large icon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99D47AF-CCE8-499A-A881-2900F1809EDE}"/>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5" name="Footer Placeholder 4">
            <a:extLst>
              <a:ext uri="{FF2B5EF4-FFF2-40B4-BE49-F238E27FC236}">
                <a16:creationId xmlns:a16="http://schemas.microsoft.com/office/drawing/2014/main" id="{42BFC328-9694-4381-AA5B-5EB7E12E3D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2615B1-4879-41DC-A02D-FCE1578D8E84}"/>
              </a:ext>
            </a:extLst>
          </p:cNvPr>
          <p:cNvSpPr>
            <a:spLocks noGrp="1"/>
          </p:cNvSpPr>
          <p:nvPr>
            <p:ph type="sldNum" sz="quarter" idx="12"/>
          </p:nvPr>
        </p:nvSpPr>
        <p:spPr/>
        <p:txBody>
          <a:bodyPr/>
          <a:lstStyle/>
          <a:p>
            <a:fld id="{292AF132-7B38-41DA-BE18-8F618D1B7697}" type="slidenum">
              <a:rPr lang="en-AU" smtClean="0"/>
              <a:t>‹#›</a:t>
            </a:fld>
            <a:endParaRPr lang="en-AU"/>
          </a:p>
        </p:txBody>
      </p:sp>
      <p:sp>
        <p:nvSpPr>
          <p:cNvPr id="7" name="Title 6">
            <a:extLst>
              <a:ext uri="{FF2B5EF4-FFF2-40B4-BE49-F238E27FC236}">
                <a16:creationId xmlns:a16="http://schemas.microsoft.com/office/drawing/2014/main" id="{3CA08987-95C9-4535-8FCF-520113DF7DFD}"/>
              </a:ext>
            </a:extLst>
          </p:cNvPr>
          <p:cNvSpPr>
            <a:spLocks noGrp="1"/>
          </p:cNvSpPr>
          <p:nvPr>
            <p:ph type="title" hasCustomPrompt="1"/>
          </p:nvPr>
        </p:nvSpPr>
        <p:spPr>
          <a:xfrm>
            <a:off x="695940" y="1268976"/>
            <a:ext cx="6840076" cy="1415564"/>
          </a:xfrm>
        </p:spPr>
        <p:txBody>
          <a:bodyPr anchor="b" anchorCtr="0"/>
          <a:lstStyle>
            <a:lvl1pPr>
              <a:lnSpc>
                <a:spcPct val="100000"/>
              </a:lnSpc>
              <a:defRPr/>
            </a:lvl1pPr>
          </a:lstStyle>
          <a:p>
            <a:r>
              <a:rPr lang="en-US" dirty="0"/>
              <a:t>Edit Master title style</a:t>
            </a:r>
            <a:endParaRPr lang="en-AU" dirty="0"/>
          </a:p>
        </p:txBody>
      </p:sp>
      <p:sp>
        <p:nvSpPr>
          <p:cNvPr id="9" name="Text Placeholder 8">
            <a:extLst>
              <a:ext uri="{FF2B5EF4-FFF2-40B4-BE49-F238E27FC236}">
                <a16:creationId xmlns:a16="http://schemas.microsoft.com/office/drawing/2014/main" id="{86E69B78-1588-4FCE-B03D-FD3DD8F68DCB}"/>
              </a:ext>
            </a:extLst>
          </p:cNvPr>
          <p:cNvSpPr>
            <a:spLocks noGrp="1"/>
          </p:cNvSpPr>
          <p:nvPr>
            <p:ph type="body" sz="quarter" idx="13" hasCustomPrompt="1"/>
          </p:nvPr>
        </p:nvSpPr>
        <p:spPr>
          <a:xfrm>
            <a:off x="882039" y="4402933"/>
            <a:ext cx="2341308" cy="900163"/>
          </a:xfrm>
        </p:spPr>
        <p:txBody>
          <a:bodyPr anchor="ctr" anchorCtr="0"/>
          <a:lstStyle>
            <a:lvl1pPr marL="0" indent="0" algn="ctr">
              <a:buNone/>
              <a:defRPr/>
            </a:lvl1pPr>
          </a:lstStyle>
          <a:p>
            <a:pPr lvl="0"/>
            <a:r>
              <a:rPr lang="en-AU" dirty="0"/>
              <a:t>Label </a:t>
            </a:r>
            <a:r>
              <a:rPr lang="en-AU" dirty="0" err="1"/>
              <a:t>label</a:t>
            </a:r>
            <a:r>
              <a:rPr lang="en-AU" dirty="0"/>
              <a:t> labels</a:t>
            </a:r>
          </a:p>
        </p:txBody>
      </p:sp>
      <p:sp>
        <p:nvSpPr>
          <p:cNvPr id="11" name="Picture Placeholder 10">
            <a:extLst>
              <a:ext uri="{FF2B5EF4-FFF2-40B4-BE49-F238E27FC236}">
                <a16:creationId xmlns:a16="http://schemas.microsoft.com/office/drawing/2014/main" id="{34DB2299-68DE-45C6-A2BB-808AD53589E8}"/>
              </a:ext>
            </a:extLst>
          </p:cNvPr>
          <p:cNvSpPr>
            <a:spLocks noGrp="1"/>
          </p:cNvSpPr>
          <p:nvPr>
            <p:ph type="pic" sz="quarter" idx="14"/>
          </p:nvPr>
        </p:nvSpPr>
        <p:spPr>
          <a:xfrm>
            <a:off x="1422693" y="3082944"/>
            <a:ext cx="1260000" cy="1260000"/>
          </a:xfrm>
        </p:spPr>
        <p:txBody>
          <a:bodyPr/>
          <a:lstStyle>
            <a:lvl1pPr marL="0" indent="0">
              <a:buNone/>
              <a:defRPr/>
            </a:lvl1pPr>
          </a:lstStyle>
          <a:p>
            <a:r>
              <a:rPr lang="en-US"/>
              <a:t>Click icon to add picture</a:t>
            </a:r>
            <a:endParaRPr lang="en-AU" dirty="0"/>
          </a:p>
        </p:txBody>
      </p:sp>
      <p:sp>
        <p:nvSpPr>
          <p:cNvPr id="12" name="Text Placeholder 8">
            <a:extLst>
              <a:ext uri="{FF2B5EF4-FFF2-40B4-BE49-F238E27FC236}">
                <a16:creationId xmlns:a16="http://schemas.microsoft.com/office/drawing/2014/main" id="{1D73EF6A-B30D-47B9-AF31-F84E35432B79}"/>
              </a:ext>
            </a:extLst>
          </p:cNvPr>
          <p:cNvSpPr>
            <a:spLocks noGrp="1"/>
          </p:cNvSpPr>
          <p:nvPr>
            <p:ph type="body" sz="quarter" idx="15" hasCustomPrompt="1"/>
          </p:nvPr>
        </p:nvSpPr>
        <p:spPr>
          <a:xfrm>
            <a:off x="3493349" y="4415358"/>
            <a:ext cx="2341308" cy="900163"/>
          </a:xfrm>
        </p:spPr>
        <p:txBody>
          <a:bodyPr anchor="ctr" anchorCtr="0"/>
          <a:lstStyle>
            <a:lvl1pPr marL="0" indent="0" algn="ctr">
              <a:buNone/>
              <a:defRPr/>
            </a:lvl1pPr>
          </a:lstStyle>
          <a:p>
            <a:pPr lvl="0"/>
            <a:r>
              <a:rPr lang="en-AU" dirty="0"/>
              <a:t>Label </a:t>
            </a:r>
            <a:r>
              <a:rPr lang="en-AU" dirty="0" err="1"/>
              <a:t>label</a:t>
            </a:r>
            <a:r>
              <a:rPr lang="en-AU" dirty="0"/>
              <a:t> labels</a:t>
            </a:r>
          </a:p>
        </p:txBody>
      </p:sp>
      <p:sp>
        <p:nvSpPr>
          <p:cNvPr id="13" name="Picture Placeholder 10">
            <a:extLst>
              <a:ext uri="{FF2B5EF4-FFF2-40B4-BE49-F238E27FC236}">
                <a16:creationId xmlns:a16="http://schemas.microsoft.com/office/drawing/2014/main" id="{C2B2BCD1-9BDE-4F47-9ACB-33F8360821FA}"/>
              </a:ext>
            </a:extLst>
          </p:cNvPr>
          <p:cNvSpPr>
            <a:spLocks noGrp="1"/>
          </p:cNvSpPr>
          <p:nvPr>
            <p:ph type="pic" sz="quarter" idx="16"/>
          </p:nvPr>
        </p:nvSpPr>
        <p:spPr>
          <a:xfrm>
            <a:off x="4034003" y="3095369"/>
            <a:ext cx="1260000" cy="1260000"/>
          </a:xfrm>
        </p:spPr>
        <p:txBody>
          <a:bodyPr/>
          <a:lstStyle>
            <a:lvl1pPr marL="0" indent="0">
              <a:buNone/>
              <a:defRPr/>
            </a:lvl1pPr>
          </a:lstStyle>
          <a:p>
            <a:r>
              <a:rPr lang="en-US"/>
              <a:t>Click icon to add picture</a:t>
            </a:r>
            <a:endParaRPr lang="en-AU" dirty="0"/>
          </a:p>
        </p:txBody>
      </p:sp>
      <p:sp>
        <p:nvSpPr>
          <p:cNvPr id="14" name="Text Placeholder 8">
            <a:extLst>
              <a:ext uri="{FF2B5EF4-FFF2-40B4-BE49-F238E27FC236}">
                <a16:creationId xmlns:a16="http://schemas.microsoft.com/office/drawing/2014/main" id="{16DCCF5C-253F-49BC-8928-084A52092045}"/>
              </a:ext>
            </a:extLst>
          </p:cNvPr>
          <p:cNvSpPr>
            <a:spLocks noGrp="1"/>
          </p:cNvSpPr>
          <p:nvPr>
            <p:ph type="body" sz="quarter" idx="17" hasCustomPrompt="1"/>
          </p:nvPr>
        </p:nvSpPr>
        <p:spPr>
          <a:xfrm>
            <a:off x="6108789" y="4415358"/>
            <a:ext cx="2341308" cy="900163"/>
          </a:xfrm>
        </p:spPr>
        <p:txBody>
          <a:bodyPr anchor="ctr" anchorCtr="0"/>
          <a:lstStyle>
            <a:lvl1pPr marL="0" indent="0" algn="ctr">
              <a:buNone/>
              <a:defRPr/>
            </a:lvl1pPr>
          </a:lstStyle>
          <a:p>
            <a:pPr lvl="0"/>
            <a:r>
              <a:rPr lang="en-AU" dirty="0"/>
              <a:t>Label </a:t>
            </a:r>
            <a:r>
              <a:rPr lang="en-AU" dirty="0" err="1"/>
              <a:t>label</a:t>
            </a:r>
            <a:r>
              <a:rPr lang="en-AU" dirty="0"/>
              <a:t> labels</a:t>
            </a:r>
          </a:p>
        </p:txBody>
      </p:sp>
      <p:sp>
        <p:nvSpPr>
          <p:cNvPr id="15" name="Picture Placeholder 10">
            <a:extLst>
              <a:ext uri="{FF2B5EF4-FFF2-40B4-BE49-F238E27FC236}">
                <a16:creationId xmlns:a16="http://schemas.microsoft.com/office/drawing/2014/main" id="{B49309D8-DC28-4B03-A309-01E2EA0BFCA9}"/>
              </a:ext>
            </a:extLst>
          </p:cNvPr>
          <p:cNvSpPr>
            <a:spLocks noGrp="1"/>
          </p:cNvSpPr>
          <p:nvPr>
            <p:ph type="pic" sz="quarter" idx="18"/>
          </p:nvPr>
        </p:nvSpPr>
        <p:spPr>
          <a:xfrm>
            <a:off x="6649443" y="3095369"/>
            <a:ext cx="1260000" cy="1260000"/>
          </a:xfrm>
        </p:spPr>
        <p:txBody>
          <a:bodyPr/>
          <a:lstStyle>
            <a:lvl1pPr marL="0" indent="0">
              <a:buNone/>
              <a:defRPr/>
            </a:lvl1pPr>
          </a:lstStyle>
          <a:p>
            <a:r>
              <a:rPr lang="en-US"/>
              <a:t>Click icon to add picture</a:t>
            </a:r>
            <a:endParaRPr lang="en-AU" dirty="0"/>
          </a:p>
        </p:txBody>
      </p:sp>
      <p:sp>
        <p:nvSpPr>
          <p:cNvPr id="16" name="Text Placeholder 8">
            <a:extLst>
              <a:ext uri="{FF2B5EF4-FFF2-40B4-BE49-F238E27FC236}">
                <a16:creationId xmlns:a16="http://schemas.microsoft.com/office/drawing/2014/main" id="{250276EB-C87B-4E15-BD0A-4D4AB9347DC8}"/>
              </a:ext>
            </a:extLst>
          </p:cNvPr>
          <p:cNvSpPr>
            <a:spLocks noGrp="1"/>
          </p:cNvSpPr>
          <p:nvPr>
            <p:ph type="body" sz="quarter" idx="19" hasCustomPrompt="1"/>
          </p:nvPr>
        </p:nvSpPr>
        <p:spPr>
          <a:xfrm>
            <a:off x="8724229" y="4415358"/>
            <a:ext cx="2341308" cy="900163"/>
          </a:xfrm>
        </p:spPr>
        <p:txBody>
          <a:bodyPr anchor="ctr" anchorCtr="0"/>
          <a:lstStyle>
            <a:lvl1pPr marL="0" indent="0" algn="ctr">
              <a:buNone/>
              <a:defRPr/>
            </a:lvl1pPr>
          </a:lstStyle>
          <a:p>
            <a:pPr lvl="0"/>
            <a:r>
              <a:rPr lang="en-AU" dirty="0"/>
              <a:t>Label </a:t>
            </a:r>
            <a:r>
              <a:rPr lang="en-AU" dirty="0" err="1"/>
              <a:t>label</a:t>
            </a:r>
            <a:r>
              <a:rPr lang="en-AU" dirty="0"/>
              <a:t> labels</a:t>
            </a:r>
          </a:p>
        </p:txBody>
      </p:sp>
      <p:sp>
        <p:nvSpPr>
          <p:cNvPr id="17" name="Picture Placeholder 10">
            <a:extLst>
              <a:ext uri="{FF2B5EF4-FFF2-40B4-BE49-F238E27FC236}">
                <a16:creationId xmlns:a16="http://schemas.microsoft.com/office/drawing/2014/main" id="{53619D15-4BD5-4D22-B128-5A57E4D9B0F2}"/>
              </a:ext>
            </a:extLst>
          </p:cNvPr>
          <p:cNvSpPr>
            <a:spLocks noGrp="1"/>
          </p:cNvSpPr>
          <p:nvPr>
            <p:ph type="pic" sz="quarter" idx="20"/>
          </p:nvPr>
        </p:nvSpPr>
        <p:spPr>
          <a:xfrm>
            <a:off x="9264883" y="3095369"/>
            <a:ext cx="1260000" cy="1260000"/>
          </a:xfrm>
        </p:spPr>
        <p:txBody>
          <a:bodyPr/>
          <a:lstStyle>
            <a:lvl1pPr marL="0" indent="0">
              <a:buNone/>
              <a:defRPr/>
            </a:lvl1pPr>
          </a:lstStyle>
          <a:p>
            <a:r>
              <a:rPr lang="en-US"/>
              <a:t>Click icon to add picture</a:t>
            </a:r>
            <a:endParaRPr lang="en-AU" dirty="0"/>
          </a:p>
        </p:txBody>
      </p:sp>
    </p:spTree>
    <p:extLst>
      <p:ext uri="{BB962C8B-B14F-4D97-AF65-F5344CB8AC3E}">
        <p14:creationId xmlns:p14="http://schemas.microsoft.com/office/powerpoint/2010/main" val="458281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with small ico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8A2AE-22C1-4A53-976A-EC1AAF5CA14F}"/>
              </a:ext>
            </a:extLst>
          </p:cNvPr>
          <p:cNvSpPr>
            <a:spLocks noGrp="1"/>
          </p:cNvSpPr>
          <p:nvPr>
            <p:ph idx="1"/>
          </p:nvPr>
        </p:nvSpPr>
        <p:spPr>
          <a:xfrm>
            <a:off x="1325947" y="2819475"/>
            <a:ext cx="6930078" cy="664457"/>
          </a:xfrm>
        </p:spPr>
        <p:txBody>
          <a:bodyPr anchor="ctr" anchorCtr="0">
            <a:normAutofit/>
          </a:bodyPr>
          <a:lstStyle>
            <a:lvl1pPr marL="0" indent="0">
              <a:buNone/>
              <a:defRPr sz="2800"/>
            </a:lvl1pPr>
          </a:lstStyle>
          <a:p>
            <a:pPr lvl="0"/>
            <a:r>
              <a:rPr lang="en-US"/>
              <a:t>Click to edit Master text styles</a:t>
            </a:r>
          </a:p>
        </p:txBody>
      </p:sp>
      <p:sp>
        <p:nvSpPr>
          <p:cNvPr id="4" name="Date Placeholder 3">
            <a:extLst>
              <a:ext uri="{FF2B5EF4-FFF2-40B4-BE49-F238E27FC236}">
                <a16:creationId xmlns:a16="http://schemas.microsoft.com/office/drawing/2014/main" id="{499D47AF-CCE8-499A-A881-2900F1809EDE}"/>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5" name="Footer Placeholder 4">
            <a:extLst>
              <a:ext uri="{FF2B5EF4-FFF2-40B4-BE49-F238E27FC236}">
                <a16:creationId xmlns:a16="http://schemas.microsoft.com/office/drawing/2014/main" id="{42BFC328-9694-4381-AA5B-5EB7E12E3D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2615B1-4879-41DC-A02D-FCE1578D8E84}"/>
              </a:ext>
            </a:extLst>
          </p:cNvPr>
          <p:cNvSpPr>
            <a:spLocks noGrp="1"/>
          </p:cNvSpPr>
          <p:nvPr>
            <p:ph type="sldNum" sz="quarter" idx="12"/>
          </p:nvPr>
        </p:nvSpPr>
        <p:spPr/>
        <p:txBody>
          <a:bodyPr/>
          <a:lstStyle/>
          <a:p>
            <a:fld id="{292AF132-7B38-41DA-BE18-8F618D1B7697}" type="slidenum">
              <a:rPr lang="en-AU" smtClean="0"/>
              <a:t>‹#›</a:t>
            </a:fld>
            <a:endParaRPr lang="en-AU"/>
          </a:p>
        </p:txBody>
      </p:sp>
      <p:sp>
        <p:nvSpPr>
          <p:cNvPr id="9" name="Picture Placeholder 8">
            <a:extLst>
              <a:ext uri="{FF2B5EF4-FFF2-40B4-BE49-F238E27FC236}">
                <a16:creationId xmlns:a16="http://schemas.microsoft.com/office/drawing/2014/main" id="{F1723293-B189-4FED-A741-A7F28E7D69EE}"/>
              </a:ext>
            </a:extLst>
          </p:cNvPr>
          <p:cNvSpPr>
            <a:spLocks noGrp="1"/>
          </p:cNvSpPr>
          <p:nvPr>
            <p:ph type="pic" sz="quarter" idx="13" hasCustomPrompt="1"/>
          </p:nvPr>
        </p:nvSpPr>
        <p:spPr>
          <a:xfrm>
            <a:off x="695940" y="2893734"/>
            <a:ext cx="514350" cy="515937"/>
          </a:xfrm>
        </p:spPr>
        <p:txBody>
          <a:bodyPr/>
          <a:lstStyle>
            <a:lvl1pPr marL="0" indent="0" algn="ctr">
              <a:buNone/>
              <a:defRPr/>
            </a:lvl1pPr>
          </a:lstStyle>
          <a:p>
            <a:r>
              <a:rPr lang="en-AU" dirty="0"/>
              <a:t>X</a:t>
            </a:r>
          </a:p>
        </p:txBody>
      </p:sp>
      <p:sp>
        <p:nvSpPr>
          <p:cNvPr id="10" name="Content Placeholder 2">
            <a:extLst>
              <a:ext uri="{FF2B5EF4-FFF2-40B4-BE49-F238E27FC236}">
                <a16:creationId xmlns:a16="http://schemas.microsoft.com/office/drawing/2014/main" id="{7D6DD571-5286-44BC-A7B4-147F0E7A4D1A}"/>
              </a:ext>
            </a:extLst>
          </p:cNvPr>
          <p:cNvSpPr>
            <a:spLocks noGrp="1"/>
          </p:cNvSpPr>
          <p:nvPr>
            <p:ph idx="14"/>
          </p:nvPr>
        </p:nvSpPr>
        <p:spPr>
          <a:xfrm>
            <a:off x="1325947" y="3509004"/>
            <a:ext cx="6930078" cy="664457"/>
          </a:xfrm>
        </p:spPr>
        <p:txBody>
          <a:bodyPr anchor="ctr" anchorCtr="0">
            <a:normAutofit/>
          </a:bodyPr>
          <a:lstStyle>
            <a:lvl1pPr marL="0" indent="0">
              <a:buNone/>
              <a:defRPr sz="2800"/>
            </a:lvl1pPr>
          </a:lstStyle>
          <a:p>
            <a:pPr lvl="0"/>
            <a:r>
              <a:rPr lang="en-US"/>
              <a:t>Click to edit Master text styles</a:t>
            </a:r>
          </a:p>
        </p:txBody>
      </p:sp>
      <p:sp>
        <p:nvSpPr>
          <p:cNvPr id="11" name="Picture Placeholder 8">
            <a:extLst>
              <a:ext uri="{FF2B5EF4-FFF2-40B4-BE49-F238E27FC236}">
                <a16:creationId xmlns:a16="http://schemas.microsoft.com/office/drawing/2014/main" id="{031F51E0-67A1-42EC-AA5F-790F85FFF17F}"/>
              </a:ext>
            </a:extLst>
          </p:cNvPr>
          <p:cNvSpPr>
            <a:spLocks noGrp="1"/>
          </p:cNvSpPr>
          <p:nvPr>
            <p:ph type="pic" sz="quarter" idx="15" hasCustomPrompt="1"/>
          </p:nvPr>
        </p:nvSpPr>
        <p:spPr>
          <a:xfrm>
            <a:off x="695940" y="3583263"/>
            <a:ext cx="514350" cy="515937"/>
          </a:xfrm>
        </p:spPr>
        <p:txBody>
          <a:bodyPr/>
          <a:lstStyle>
            <a:lvl1pPr marL="0" indent="0" algn="ctr">
              <a:buNone/>
              <a:defRPr/>
            </a:lvl1pPr>
          </a:lstStyle>
          <a:p>
            <a:r>
              <a:rPr lang="en-AU" dirty="0"/>
              <a:t>X</a:t>
            </a:r>
          </a:p>
        </p:txBody>
      </p:sp>
      <p:sp>
        <p:nvSpPr>
          <p:cNvPr id="12" name="Content Placeholder 2">
            <a:extLst>
              <a:ext uri="{FF2B5EF4-FFF2-40B4-BE49-F238E27FC236}">
                <a16:creationId xmlns:a16="http://schemas.microsoft.com/office/drawing/2014/main" id="{4BBC1BB3-7D2A-4F69-93B6-03F3C72F0FE3}"/>
              </a:ext>
            </a:extLst>
          </p:cNvPr>
          <p:cNvSpPr>
            <a:spLocks noGrp="1"/>
          </p:cNvSpPr>
          <p:nvPr>
            <p:ph idx="16"/>
          </p:nvPr>
        </p:nvSpPr>
        <p:spPr>
          <a:xfrm>
            <a:off x="1325947" y="4176109"/>
            <a:ext cx="6930078" cy="664457"/>
          </a:xfrm>
        </p:spPr>
        <p:txBody>
          <a:bodyPr anchor="ctr" anchorCtr="0">
            <a:normAutofit/>
          </a:bodyPr>
          <a:lstStyle>
            <a:lvl1pPr marL="0" indent="0">
              <a:buNone/>
              <a:defRPr sz="2800"/>
            </a:lvl1pPr>
          </a:lstStyle>
          <a:p>
            <a:pPr lvl="0"/>
            <a:r>
              <a:rPr lang="en-US"/>
              <a:t>Click to edit Master text styles</a:t>
            </a:r>
          </a:p>
        </p:txBody>
      </p:sp>
      <p:sp>
        <p:nvSpPr>
          <p:cNvPr id="13" name="Picture Placeholder 8">
            <a:extLst>
              <a:ext uri="{FF2B5EF4-FFF2-40B4-BE49-F238E27FC236}">
                <a16:creationId xmlns:a16="http://schemas.microsoft.com/office/drawing/2014/main" id="{001E52BA-B263-4689-B922-BC4785CDABC4}"/>
              </a:ext>
            </a:extLst>
          </p:cNvPr>
          <p:cNvSpPr>
            <a:spLocks noGrp="1"/>
          </p:cNvSpPr>
          <p:nvPr>
            <p:ph type="pic" sz="quarter" idx="17" hasCustomPrompt="1"/>
          </p:nvPr>
        </p:nvSpPr>
        <p:spPr>
          <a:xfrm>
            <a:off x="695940" y="4250368"/>
            <a:ext cx="514350" cy="515937"/>
          </a:xfrm>
        </p:spPr>
        <p:txBody>
          <a:bodyPr/>
          <a:lstStyle>
            <a:lvl1pPr marL="0" indent="0" algn="ctr">
              <a:buNone/>
              <a:defRPr/>
            </a:lvl1pPr>
          </a:lstStyle>
          <a:p>
            <a:r>
              <a:rPr lang="en-AU" dirty="0"/>
              <a:t>X</a:t>
            </a:r>
          </a:p>
        </p:txBody>
      </p:sp>
      <p:sp>
        <p:nvSpPr>
          <p:cNvPr id="14" name="Content Placeholder 2">
            <a:extLst>
              <a:ext uri="{FF2B5EF4-FFF2-40B4-BE49-F238E27FC236}">
                <a16:creationId xmlns:a16="http://schemas.microsoft.com/office/drawing/2014/main" id="{96ED5CAB-8D8F-430A-88B5-1AC9639EBF08}"/>
              </a:ext>
            </a:extLst>
          </p:cNvPr>
          <p:cNvSpPr>
            <a:spLocks noGrp="1"/>
          </p:cNvSpPr>
          <p:nvPr>
            <p:ph idx="18"/>
          </p:nvPr>
        </p:nvSpPr>
        <p:spPr>
          <a:xfrm>
            <a:off x="1325947" y="4840566"/>
            <a:ext cx="6930078" cy="664457"/>
          </a:xfrm>
        </p:spPr>
        <p:txBody>
          <a:bodyPr anchor="ctr" anchorCtr="0">
            <a:normAutofit/>
          </a:bodyPr>
          <a:lstStyle>
            <a:lvl1pPr marL="0" indent="0">
              <a:buNone/>
              <a:defRPr sz="2800"/>
            </a:lvl1pPr>
          </a:lstStyle>
          <a:p>
            <a:pPr lvl="0"/>
            <a:r>
              <a:rPr lang="en-US"/>
              <a:t>Click to edit Master text styles</a:t>
            </a:r>
          </a:p>
        </p:txBody>
      </p:sp>
      <p:sp>
        <p:nvSpPr>
          <p:cNvPr id="15" name="Picture Placeholder 8">
            <a:extLst>
              <a:ext uri="{FF2B5EF4-FFF2-40B4-BE49-F238E27FC236}">
                <a16:creationId xmlns:a16="http://schemas.microsoft.com/office/drawing/2014/main" id="{3EA290BE-B515-457A-AC4B-FC60E821E83F}"/>
              </a:ext>
            </a:extLst>
          </p:cNvPr>
          <p:cNvSpPr>
            <a:spLocks noGrp="1"/>
          </p:cNvSpPr>
          <p:nvPr>
            <p:ph type="pic" sz="quarter" idx="19" hasCustomPrompt="1"/>
          </p:nvPr>
        </p:nvSpPr>
        <p:spPr>
          <a:xfrm>
            <a:off x="695940" y="4914825"/>
            <a:ext cx="514350" cy="515937"/>
          </a:xfrm>
        </p:spPr>
        <p:txBody>
          <a:bodyPr/>
          <a:lstStyle>
            <a:lvl1pPr marL="0" indent="0" algn="ctr">
              <a:buNone/>
              <a:defRPr/>
            </a:lvl1pPr>
          </a:lstStyle>
          <a:p>
            <a:r>
              <a:rPr lang="en-AU" dirty="0"/>
              <a:t>X</a:t>
            </a:r>
          </a:p>
        </p:txBody>
      </p:sp>
      <p:sp>
        <p:nvSpPr>
          <p:cNvPr id="2" name="Title 1">
            <a:extLst>
              <a:ext uri="{FF2B5EF4-FFF2-40B4-BE49-F238E27FC236}">
                <a16:creationId xmlns:a16="http://schemas.microsoft.com/office/drawing/2014/main" id="{89C0E4F0-01DD-461A-948A-57774613CC5D}"/>
              </a:ext>
            </a:extLst>
          </p:cNvPr>
          <p:cNvSpPr>
            <a:spLocks noGrp="1"/>
          </p:cNvSpPr>
          <p:nvPr>
            <p:ph type="title"/>
          </p:nvPr>
        </p:nvSpPr>
        <p:spPr>
          <a:xfrm>
            <a:off x="695940" y="1351027"/>
            <a:ext cx="10515600" cy="1325563"/>
          </a:xfrm>
        </p:spPr>
        <p:txBody>
          <a:bodyPr anchor="b" anchorCtr="0"/>
          <a:lstStyle/>
          <a:p>
            <a:r>
              <a:rPr lang="en-US"/>
              <a:t>Click to edit Master title style</a:t>
            </a:r>
            <a:endParaRPr lang="en-AU"/>
          </a:p>
        </p:txBody>
      </p:sp>
    </p:spTree>
    <p:extLst>
      <p:ext uri="{BB962C8B-B14F-4D97-AF65-F5344CB8AC3E}">
        <p14:creationId xmlns:p14="http://schemas.microsoft.com/office/powerpoint/2010/main" val="9208941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 with small icons - no headin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8A2AE-22C1-4A53-976A-EC1AAF5CA14F}"/>
              </a:ext>
            </a:extLst>
          </p:cNvPr>
          <p:cNvSpPr>
            <a:spLocks noGrp="1"/>
          </p:cNvSpPr>
          <p:nvPr>
            <p:ph idx="1"/>
          </p:nvPr>
        </p:nvSpPr>
        <p:spPr>
          <a:xfrm>
            <a:off x="1325947" y="2427985"/>
            <a:ext cx="6930078" cy="664457"/>
          </a:xfrm>
        </p:spPr>
        <p:txBody>
          <a:bodyPr anchor="ctr" anchorCtr="0">
            <a:normAutofit/>
          </a:bodyPr>
          <a:lstStyle>
            <a:lvl1pPr marL="0" indent="0">
              <a:buNone/>
              <a:defRPr sz="2800"/>
            </a:lvl1pPr>
          </a:lstStyle>
          <a:p>
            <a:pPr lvl="0"/>
            <a:r>
              <a:rPr lang="en-US"/>
              <a:t>Click to edit Master text styles</a:t>
            </a:r>
          </a:p>
        </p:txBody>
      </p:sp>
      <p:sp>
        <p:nvSpPr>
          <p:cNvPr id="4" name="Date Placeholder 3">
            <a:extLst>
              <a:ext uri="{FF2B5EF4-FFF2-40B4-BE49-F238E27FC236}">
                <a16:creationId xmlns:a16="http://schemas.microsoft.com/office/drawing/2014/main" id="{499D47AF-CCE8-499A-A881-2900F1809EDE}"/>
              </a:ext>
            </a:extLst>
          </p:cNvPr>
          <p:cNvSpPr>
            <a:spLocks noGrp="1"/>
          </p:cNvSpPr>
          <p:nvPr>
            <p:ph type="dt" sz="half" idx="10"/>
          </p:nvPr>
        </p:nvSpPr>
        <p:spPr/>
        <p:txBody>
          <a:bodyPr/>
          <a:lstStyle/>
          <a:p>
            <a:fld id="{31D3A16D-FCF1-4BEB-981E-C649F9DDE970}" type="datetimeFigureOut">
              <a:rPr lang="en-AU" smtClean="0"/>
              <a:t>4/05/2023</a:t>
            </a:fld>
            <a:endParaRPr lang="en-AU"/>
          </a:p>
        </p:txBody>
      </p:sp>
      <p:sp>
        <p:nvSpPr>
          <p:cNvPr id="5" name="Footer Placeholder 4">
            <a:extLst>
              <a:ext uri="{FF2B5EF4-FFF2-40B4-BE49-F238E27FC236}">
                <a16:creationId xmlns:a16="http://schemas.microsoft.com/office/drawing/2014/main" id="{42BFC328-9694-4381-AA5B-5EB7E12E3D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2615B1-4879-41DC-A02D-FCE1578D8E84}"/>
              </a:ext>
            </a:extLst>
          </p:cNvPr>
          <p:cNvSpPr>
            <a:spLocks noGrp="1"/>
          </p:cNvSpPr>
          <p:nvPr>
            <p:ph type="sldNum" sz="quarter" idx="12"/>
          </p:nvPr>
        </p:nvSpPr>
        <p:spPr/>
        <p:txBody>
          <a:bodyPr/>
          <a:lstStyle/>
          <a:p>
            <a:fld id="{292AF132-7B38-41DA-BE18-8F618D1B7697}" type="slidenum">
              <a:rPr lang="en-AU" smtClean="0"/>
              <a:t>‹#›</a:t>
            </a:fld>
            <a:endParaRPr lang="en-AU"/>
          </a:p>
        </p:txBody>
      </p:sp>
      <p:sp>
        <p:nvSpPr>
          <p:cNvPr id="9" name="Picture Placeholder 8">
            <a:extLst>
              <a:ext uri="{FF2B5EF4-FFF2-40B4-BE49-F238E27FC236}">
                <a16:creationId xmlns:a16="http://schemas.microsoft.com/office/drawing/2014/main" id="{F1723293-B189-4FED-A741-A7F28E7D69EE}"/>
              </a:ext>
            </a:extLst>
          </p:cNvPr>
          <p:cNvSpPr>
            <a:spLocks noGrp="1"/>
          </p:cNvSpPr>
          <p:nvPr>
            <p:ph type="pic" sz="quarter" idx="13" hasCustomPrompt="1"/>
          </p:nvPr>
        </p:nvSpPr>
        <p:spPr>
          <a:xfrm>
            <a:off x="695940" y="2502244"/>
            <a:ext cx="514350" cy="515937"/>
          </a:xfrm>
        </p:spPr>
        <p:txBody>
          <a:bodyPr/>
          <a:lstStyle>
            <a:lvl1pPr marL="0" indent="0" algn="ctr">
              <a:buNone/>
              <a:defRPr/>
            </a:lvl1pPr>
          </a:lstStyle>
          <a:p>
            <a:r>
              <a:rPr lang="en-AU" dirty="0"/>
              <a:t>X</a:t>
            </a:r>
          </a:p>
        </p:txBody>
      </p:sp>
      <p:sp>
        <p:nvSpPr>
          <p:cNvPr id="10" name="Content Placeholder 2">
            <a:extLst>
              <a:ext uri="{FF2B5EF4-FFF2-40B4-BE49-F238E27FC236}">
                <a16:creationId xmlns:a16="http://schemas.microsoft.com/office/drawing/2014/main" id="{7D6DD571-5286-44BC-A7B4-147F0E7A4D1A}"/>
              </a:ext>
            </a:extLst>
          </p:cNvPr>
          <p:cNvSpPr>
            <a:spLocks noGrp="1"/>
          </p:cNvSpPr>
          <p:nvPr>
            <p:ph idx="14"/>
          </p:nvPr>
        </p:nvSpPr>
        <p:spPr>
          <a:xfrm>
            <a:off x="1325947" y="3117514"/>
            <a:ext cx="6930078" cy="664457"/>
          </a:xfrm>
        </p:spPr>
        <p:txBody>
          <a:bodyPr anchor="ctr" anchorCtr="0">
            <a:normAutofit/>
          </a:bodyPr>
          <a:lstStyle>
            <a:lvl1pPr marL="0" indent="0">
              <a:buNone/>
              <a:defRPr sz="2800"/>
            </a:lvl1pPr>
          </a:lstStyle>
          <a:p>
            <a:pPr lvl="0"/>
            <a:r>
              <a:rPr lang="en-US"/>
              <a:t>Click to edit Master text styles</a:t>
            </a:r>
          </a:p>
        </p:txBody>
      </p:sp>
      <p:sp>
        <p:nvSpPr>
          <p:cNvPr id="11" name="Picture Placeholder 8">
            <a:extLst>
              <a:ext uri="{FF2B5EF4-FFF2-40B4-BE49-F238E27FC236}">
                <a16:creationId xmlns:a16="http://schemas.microsoft.com/office/drawing/2014/main" id="{031F51E0-67A1-42EC-AA5F-790F85FFF17F}"/>
              </a:ext>
            </a:extLst>
          </p:cNvPr>
          <p:cNvSpPr>
            <a:spLocks noGrp="1"/>
          </p:cNvSpPr>
          <p:nvPr>
            <p:ph type="pic" sz="quarter" idx="15" hasCustomPrompt="1"/>
          </p:nvPr>
        </p:nvSpPr>
        <p:spPr>
          <a:xfrm>
            <a:off x="695940" y="3191773"/>
            <a:ext cx="514350" cy="515937"/>
          </a:xfrm>
        </p:spPr>
        <p:txBody>
          <a:bodyPr/>
          <a:lstStyle>
            <a:lvl1pPr marL="0" indent="0" algn="ctr">
              <a:buNone/>
              <a:defRPr/>
            </a:lvl1pPr>
          </a:lstStyle>
          <a:p>
            <a:r>
              <a:rPr lang="en-AU" dirty="0"/>
              <a:t>X</a:t>
            </a:r>
          </a:p>
        </p:txBody>
      </p:sp>
      <p:sp>
        <p:nvSpPr>
          <p:cNvPr id="12" name="Content Placeholder 2">
            <a:extLst>
              <a:ext uri="{FF2B5EF4-FFF2-40B4-BE49-F238E27FC236}">
                <a16:creationId xmlns:a16="http://schemas.microsoft.com/office/drawing/2014/main" id="{4BBC1BB3-7D2A-4F69-93B6-03F3C72F0FE3}"/>
              </a:ext>
            </a:extLst>
          </p:cNvPr>
          <p:cNvSpPr>
            <a:spLocks noGrp="1"/>
          </p:cNvSpPr>
          <p:nvPr>
            <p:ph idx="16"/>
          </p:nvPr>
        </p:nvSpPr>
        <p:spPr>
          <a:xfrm>
            <a:off x="1325947" y="3813069"/>
            <a:ext cx="6930078" cy="664457"/>
          </a:xfrm>
        </p:spPr>
        <p:txBody>
          <a:bodyPr anchor="ctr" anchorCtr="0">
            <a:normAutofit/>
          </a:bodyPr>
          <a:lstStyle>
            <a:lvl1pPr marL="0" indent="0">
              <a:buNone/>
              <a:defRPr sz="2800"/>
            </a:lvl1pPr>
          </a:lstStyle>
          <a:p>
            <a:pPr lvl="0"/>
            <a:r>
              <a:rPr lang="en-US"/>
              <a:t>Click to edit Master text styles</a:t>
            </a:r>
          </a:p>
        </p:txBody>
      </p:sp>
      <p:sp>
        <p:nvSpPr>
          <p:cNvPr id="13" name="Picture Placeholder 8">
            <a:extLst>
              <a:ext uri="{FF2B5EF4-FFF2-40B4-BE49-F238E27FC236}">
                <a16:creationId xmlns:a16="http://schemas.microsoft.com/office/drawing/2014/main" id="{001E52BA-B263-4689-B922-BC4785CDABC4}"/>
              </a:ext>
            </a:extLst>
          </p:cNvPr>
          <p:cNvSpPr>
            <a:spLocks noGrp="1"/>
          </p:cNvSpPr>
          <p:nvPr>
            <p:ph type="pic" sz="quarter" idx="17" hasCustomPrompt="1"/>
          </p:nvPr>
        </p:nvSpPr>
        <p:spPr>
          <a:xfrm>
            <a:off x="695940" y="3887328"/>
            <a:ext cx="514350" cy="515937"/>
          </a:xfrm>
        </p:spPr>
        <p:txBody>
          <a:bodyPr/>
          <a:lstStyle>
            <a:lvl1pPr marL="0" indent="0" algn="ctr">
              <a:buNone/>
              <a:defRPr/>
            </a:lvl1pPr>
          </a:lstStyle>
          <a:p>
            <a:r>
              <a:rPr lang="en-AU" dirty="0"/>
              <a:t>X</a:t>
            </a:r>
          </a:p>
        </p:txBody>
      </p:sp>
      <p:sp>
        <p:nvSpPr>
          <p:cNvPr id="14" name="Content Placeholder 2">
            <a:extLst>
              <a:ext uri="{FF2B5EF4-FFF2-40B4-BE49-F238E27FC236}">
                <a16:creationId xmlns:a16="http://schemas.microsoft.com/office/drawing/2014/main" id="{96ED5CAB-8D8F-430A-88B5-1AC9639EBF08}"/>
              </a:ext>
            </a:extLst>
          </p:cNvPr>
          <p:cNvSpPr>
            <a:spLocks noGrp="1"/>
          </p:cNvSpPr>
          <p:nvPr>
            <p:ph idx="18"/>
          </p:nvPr>
        </p:nvSpPr>
        <p:spPr>
          <a:xfrm>
            <a:off x="1325947" y="4477526"/>
            <a:ext cx="6930078" cy="664457"/>
          </a:xfrm>
        </p:spPr>
        <p:txBody>
          <a:bodyPr anchor="ctr" anchorCtr="0">
            <a:normAutofit/>
          </a:bodyPr>
          <a:lstStyle>
            <a:lvl1pPr marL="0" indent="0">
              <a:buNone/>
              <a:defRPr sz="2800"/>
            </a:lvl1pPr>
          </a:lstStyle>
          <a:p>
            <a:pPr lvl="0"/>
            <a:r>
              <a:rPr lang="en-US"/>
              <a:t>Click to edit Master text styles</a:t>
            </a:r>
          </a:p>
        </p:txBody>
      </p:sp>
      <p:sp>
        <p:nvSpPr>
          <p:cNvPr id="15" name="Picture Placeholder 8">
            <a:extLst>
              <a:ext uri="{FF2B5EF4-FFF2-40B4-BE49-F238E27FC236}">
                <a16:creationId xmlns:a16="http://schemas.microsoft.com/office/drawing/2014/main" id="{3EA290BE-B515-457A-AC4B-FC60E821E83F}"/>
              </a:ext>
            </a:extLst>
          </p:cNvPr>
          <p:cNvSpPr>
            <a:spLocks noGrp="1"/>
          </p:cNvSpPr>
          <p:nvPr>
            <p:ph type="pic" sz="quarter" idx="19" hasCustomPrompt="1"/>
          </p:nvPr>
        </p:nvSpPr>
        <p:spPr>
          <a:xfrm>
            <a:off x="695940" y="4551785"/>
            <a:ext cx="514350" cy="515937"/>
          </a:xfrm>
        </p:spPr>
        <p:txBody>
          <a:bodyPr/>
          <a:lstStyle>
            <a:lvl1pPr marL="0" indent="0" algn="ctr">
              <a:buNone/>
              <a:defRPr/>
            </a:lvl1pPr>
          </a:lstStyle>
          <a:p>
            <a:r>
              <a:rPr lang="en-AU" dirty="0"/>
              <a:t>X</a:t>
            </a:r>
          </a:p>
        </p:txBody>
      </p:sp>
      <p:sp>
        <p:nvSpPr>
          <p:cNvPr id="16" name="Content Placeholder 2">
            <a:extLst>
              <a:ext uri="{FF2B5EF4-FFF2-40B4-BE49-F238E27FC236}">
                <a16:creationId xmlns:a16="http://schemas.microsoft.com/office/drawing/2014/main" id="{82D50785-7A01-4CAC-BA4E-BE47AD0E5B18}"/>
              </a:ext>
            </a:extLst>
          </p:cNvPr>
          <p:cNvSpPr>
            <a:spLocks noGrp="1"/>
          </p:cNvSpPr>
          <p:nvPr>
            <p:ph idx="20"/>
          </p:nvPr>
        </p:nvSpPr>
        <p:spPr>
          <a:xfrm>
            <a:off x="1325947" y="1718981"/>
            <a:ext cx="6930078" cy="664457"/>
          </a:xfrm>
        </p:spPr>
        <p:txBody>
          <a:bodyPr anchor="ctr" anchorCtr="0">
            <a:normAutofit/>
          </a:bodyPr>
          <a:lstStyle>
            <a:lvl1pPr marL="0" indent="0">
              <a:buNone/>
              <a:defRPr sz="2800"/>
            </a:lvl1pPr>
          </a:lstStyle>
          <a:p>
            <a:pPr lvl="0"/>
            <a:r>
              <a:rPr lang="en-US"/>
              <a:t>Click to edit Master text styles</a:t>
            </a:r>
          </a:p>
        </p:txBody>
      </p:sp>
      <p:sp>
        <p:nvSpPr>
          <p:cNvPr id="17" name="Picture Placeholder 8">
            <a:extLst>
              <a:ext uri="{FF2B5EF4-FFF2-40B4-BE49-F238E27FC236}">
                <a16:creationId xmlns:a16="http://schemas.microsoft.com/office/drawing/2014/main" id="{3171ED62-CC09-4882-86F5-D6C4E5F8AADA}"/>
              </a:ext>
            </a:extLst>
          </p:cNvPr>
          <p:cNvSpPr>
            <a:spLocks noGrp="1"/>
          </p:cNvSpPr>
          <p:nvPr>
            <p:ph type="pic" sz="quarter" idx="21" hasCustomPrompt="1"/>
          </p:nvPr>
        </p:nvSpPr>
        <p:spPr>
          <a:xfrm>
            <a:off x="695940" y="1793240"/>
            <a:ext cx="514350" cy="515937"/>
          </a:xfrm>
        </p:spPr>
        <p:txBody>
          <a:bodyPr/>
          <a:lstStyle>
            <a:lvl1pPr marL="0" indent="0" algn="ctr">
              <a:buNone/>
              <a:defRPr/>
            </a:lvl1pPr>
          </a:lstStyle>
          <a:p>
            <a:r>
              <a:rPr lang="en-AU" dirty="0"/>
              <a:t>X</a:t>
            </a:r>
          </a:p>
        </p:txBody>
      </p:sp>
    </p:spTree>
    <p:extLst>
      <p:ext uri="{BB962C8B-B14F-4D97-AF65-F5344CB8AC3E}">
        <p14:creationId xmlns:p14="http://schemas.microsoft.com/office/powerpoint/2010/main" val="3193229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8E091A-7363-4B31-B4A8-C2948A2285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1E9FD1F6-CF1B-42AD-9A7B-2B8957FD0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512BD5E2-DA1B-4EB4-9C28-E242339FCE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696969"/>
                </a:solidFill>
              </a:defRPr>
            </a:lvl1pPr>
          </a:lstStyle>
          <a:p>
            <a:fld id="{31D3A16D-FCF1-4BEB-981E-C649F9DDE970}" type="datetimeFigureOut">
              <a:rPr lang="en-AU" smtClean="0"/>
              <a:pPr/>
              <a:t>4/05/2023</a:t>
            </a:fld>
            <a:endParaRPr lang="en-AU"/>
          </a:p>
        </p:txBody>
      </p:sp>
      <p:sp>
        <p:nvSpPr>
          <p:cNvPr id="5" name="Footer Placeholder 4">
            <a:extLst>
              <a:ext uri="{FF2B5EF4-FFF2-40B4-BE49-F238E27FC236}">
                <a16:creationId xmlns:a16="http://schemas.microsoft.com/office/drawing/2014/main" id="{F4960A23-E6B8-4A3C-8057-76DC0891F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696969"/>
                </a:solidFill>
              </a:defRPr>
            </a:lvl1pPr>
          </a:lstStyle>
          <a:p>
            <a:endParaRPr lang="en-AU"/>
          </a:p>
        </p:txBody>
      </p:sp>
      <p:sp>
        <p:nvSpPr>
          <p:cNvPr id="6" name="Slide Number Placeholder 5">
            <a:extLst>
              <a:ext uri="{FF2B5EF4-FFF2-40B4-BE49-F238E27FC236}">
                <a16:creationId xmlns:a16="http://schemas.microsoft.com/office/drawing/2014/main" id="{D50EF27F-4662-4086-ABA6-F1A8EB7097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696969"/>
                </a:solidFill>
              </a:defRPr>
            </a:lvl1pPr>
          </a:lstStyle>
          <a:p>
            <a:fld id="{292AF132-7B38-41DA-BE18-8F618D1B7697}" type="slidenum">
              <a:rPr lang="en-AU" smtClean="0"/>
              <a:pPr/>
              <a:t>‹#›</a:t>
            </a:fld>
            <a:endParaRPr lang="en-AU"/>
          </a:p>
        </p:txBody>
      </p:sp>
    </p:spTree>
    <p:extLst>
      <p:ext uri="{BB962C8B-B14F-4D97-AF65-F5344CB8AC3E}">
        <p14:creationId xmlns:p14="http://schemas.microsoft.com/office/powerpoint/2010/main" val="4200568673"/>
      </p:ext>
    </p:extLst>
  </p:cSld>
  <p:clrMap bg1="lt1" tx1="dk1" bg2="lt2" tx2="dk2" accent1="accent1" accent2="accent2" accent3="accent3" accent4="accent4" accent5="accent5" accent6="accent6" hlink="hlink" folHlink="folHlink"/>
  <p:sldLayoutIdLst>
    <p:sldLayoutId id="2147483677" r:id="rId1"/>
    <p:sldLayoutId id="2147483649" r:id="rId2"/>
    <p:sldLayoutId id="2147483650" r:id="rId3"/>
    <p:sldLayoutId id="2147483660" r:id="rId4"/>
    <p:sldLayoutId id="2147483671" r:id="rId5"/>
    <p:sldLayoutId id="2147483664" r:id="rId6"/>
    <p:sldLayoutId id="2147483678" r:id="rId7"/>
    <p:sldLayoutId id="2147483665" r:id="rId8"/>
    <p:sldLayoutId id="2147483673" r:id="rId9"/>
    <p:sldLayoutId id="2147483668" r:id="rId10"/>
    <p:sldLayoutId id="2147483662" r:id="rId11"/>
    <p:sldLayoutId id="2147483669" r:id="rId12"/>
    <p:sldLayoutId id="2147483661" r:id="rId13"/>
    <p:sldLayoutId id="2147483663" r:id="rId14"/>
    <p:sldLayoutId id="2147483652" r:id="rId15"/>
    <p:sldLayoutId id="2147483653" r:id="rId16"/>
    <p:sldLayoutId id="2147483654" r:id="rId17"/>
    <p:sldLayoutId id="2147483655" r:id="rId18"/>
    <p:sldLayoutId id="2147483656" r:id="rId19"/>
    <p:sldLayoutId id="2147483657" r:id="rId20"/>
    <p:sldLayoutId id="2147483679" r:id="rId21"/>
    <p:sldLayoutId id="2147483680" r:id="rId2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hyperlink" Target="https://www.w3.org/WAI/WCAG22/Understanding/focus-not-obscured-minimum.html" TargetMode="External"/><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s://www.w3.org/WAI/WCAG22/Understanding/focus-not-obscured-enhanced.html"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hyperlink" Target="https://www.w3.org/WAI/WCAG22/Understanding/dragging-movements.html" TargetMode="External"/><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www.w3.org/WAI/WCAG22/Understanding/target-size-minimum.html" TargetMode="External"/><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w3.org/WAI/WCAG22/Understanding/accessible-authentication.html" TargetMode="External"/><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www.w3.org/WAI/WCAG22/Understanding/accessible-authentication-no-exception.html"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hyperlink" Target="https://www.w3.org/WAI/WCAG22/Understanding/focus-appearance.html" TargetMode="External"/><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8.emf"/></Relationships>
</file>

<file path=ppt/slides/_rels/slide28.xml.rels><?xml version="1.0" encoding="UTF-8" standalone="yes"?>
<Relationships xmlns="http://schemas.openxmlformats.org/package/2006/relationships"><Relationship Id="rId2" Type="http://schemas.openxmlformats.org/officeDocument/2006/relationships/hyperlink" Target="https://store.standards.org.au/reader/as-iso-iec-30071-1-2022"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mailto:sarah@intopia.digital"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www.w3.org/TR/WCAG22/"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02_3FC425E3.xml"/><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hyperlink" Target="https://www.w3.org/WAI/WCAG22/Understanding/consistent-help.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hyperlink" Target="https://www.w3.org/WAI/WCAG22/Understanding/redundant-entry.html"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topia logo">
            <a:extLst>
              <a:ext uri="{FF2B5EF4-FFF2-40B4-BE49-F238E27FC236}">
                <a16:creationId xmlns:a16="http://schemas.microsoft.com/office/drawing/2014/main" id="{4864C777-4DF3-449F-B1D2-EB554972F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148" y="767390"/>
            <a:ext cx="2656221" cy="840731"/>
          </a:xfrm>
          <a:prstGeom prst="rect">
            <a:avLst/>
          </a:prstGeom>
        </p:spPr>
      </p:pic>
      <p:sp>
        <p:nvSpPr>
          <p:cNvPr id="6" name="Title 3">
            <a:extLst>
              <a:ext uri="{FF2B5EF4-FFF2-40B4-BE49-F238E27FC236}">
                <a16:creationId xmlns:a16="http://schemas.microsoft.com/office/drawing/2014/main" id="{7C09EE7A-A1DC-4017-AE45-4EA3528DCBF1}"/>
              </a:ext>
            </a:extLst>
          </p:cNvPr>
          <p:cNvSpPr txBox="1">
            <a:spLocks/>
          </p:cNvSpPr>
          <p:nvPr/>
        </p:nvSpPr>
        <p:spPr>
          <a:xfrm>
            <a:off x="1179914" y="2708012"/>
            <a:ext cx="966170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nSpc>
                <a:spcPct val="100000"/>
              </a:lnSpc>
              <a:spcBef>
                <a:spcPts val="0"/>
              </a:spcBef>
              <a:defRPr/>
            </a:pPr>
            <a:r>
              <a:rPr lang="en-GB" sz="4800" dirty="0">
                <a:solidFill>
                  <a:srgbClr val="D3420D"/>
                </a:solidFill>
                <a:latin typeface="Source Sans Pro SemiBold"/>
                <a:ea typeface="Source Sans Pro SemiBold"/>
                <a:cs typeface="+mn-cs"/>
              </a:rPr>
              <a:t>WCAG 2.2 and other standards</a:t>
            </a:r>
            <a:endParaRPr lang="en-US" dirty="0">
              <a:cs typeface="+mn-cs"/>
            </a:endParaRPr>
          </a:p>
        </p:txBody>
      </p:sp>
      <p:sp>
        <p:nvSpPr>
          <p:cNvPr id="7" name="Text Placeholder 3">
            <a:extLst>
              <a:ext uri="{FF2B5EF4-FFF2-40B4-BE49-F238E27FC236}">
                <a16:creationId xmlns:a16="http://schemas.microsoft.com/office/drawing/2014/main" id="{F9F8A05A-4ED7-42AE-AF55-0DA22CAE39C4}"/>
              </a:ext>
            </a:extLst>
          </p:cNvPr>
          <p:cNvSpPr txBox="1">
            <a:spLocks/>
          </p:cNvSpPr>
          <p:nvPr/>
        </p:nvSpPr>
        <p:spPr>
          <a:xfrm>
            <a:off x="1186700" y="3809757"/>
            <a:ext cx="4213074" cy="396000"/>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2800" dirty="0">
                <a:solidFill>
                  <a:srgbClr val="D3420D"/>
                </a:solidFill>
                <a:latin typeface="Roboto" panose="02000000000000000000" pitchFamily="2" charset="0"/>
                <a:ea typeface="Roboto" panose="02000000000000000000" pitchFamily="2" charset="0"/>
              </a:rPr>
              <a:t>Sarah Pulis</a:t>
            </a:r>
          </a:p>
        </p:txBody>
      </p:sp>
      <p:sp>
        <p:nvSpPr>
          <p:cNvPr id="8" name="Text Placeholder 4">
            <a:extLst>
              <a:ext uri="{FF2B5EF4-FFF2-40B4-BE49-F238E27FC236}">
                <a16:creationId xmlns:a16="http://schemas.microsoft.com/office/drawing/2014/main" id="{AFB5722F-E040-4B79-92B7-04510F813308}"/>
              </a:ext>
            </a:extLst>
          </p:cNvPr>
          <p:cNvSpPr txBox="1">
            <a:spLocks/>
          </p:cNvSpPr>
          <p:nvPr/>
        </p:nvSpPr>
        <p:spPr>
          <a:xfrm>
            <a:off x="1179914" y="4291219"/>
            <a:ext cx="4213074" cy="370572"/>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2800" dirty="0">
                <a:solidFill>
                  <a:srgbClr val="323232"/>
                </a:solidFill>
                <a:latin typeface="Roboto Light"/>
                <a:ea typeface="Roboto Light"/>
                <a:cs typeface="Roboto Light"/>
              </a:rPr>
              <a:t>Director</a:t>
            </a:r>
          </a:p>
        </p:txBody>
      </p:sp>
      <p:sp>
        <p:nvSpPr>
          <p:cNvPr id="3" name="Text Placeholder 4">
            <a:extLst>
              <a:ext uri="{FF2B5EF4-FFF2-40B4-BE49-F238E27FC236}">
                <a16:creationId xmlns:a16="http://schemas.microsoft.com/office/drawing/2014/main" id="{625DA3E6-9E24-ACC7-9074-5070E2C48351}"/>
              </a:ext>
              <a:ext uri="{C183D7F6-B498-43B3-948B-1728B52AA6E4}">
                <adec:decorative xmlns:adec="http://schemas.microsoft.com/office/drawing/2017/decorative" val="1"/>
              </a:ext>
            </a:extLst>
          </p:cNvPr>
          <p:cNvSpPr txBox="1">
            <a:spLocks/>
          </p:cNvSpPr>
          <p:nvPr/>
        </p:nvSpPr>
        <p:spPr>
          <a:xfrm>
            <a:off x="5595071" y="4229350"/>
            <a:ext cx="4639298" cy="370572"/>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AU" sz="2000" dirty="0">
              <a:solidFill>
                <a:srgbClr val="323232"/>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84816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011BBD72-4667-3F83-F34A-49C127B89DF9}"/>
              </a:ext>
            </a:extLst>
          </p:cNvPr>
          <p:cNvSpPr>
            <a:spLocks noGrp="1"/>
          </p:cNvSpPr>
          <p:nvPr>
            <p:ph type="body" sz="quarter" idx="14"/>
          </p:nvPr>
        </p:nvSpPr>
        <p:spPr>
          <a:xfrm>
            <a:off x="694049" y="1377551"/>
            <a:ext cx="8979223" cy="467273"/>
          </a:xfrm>
        </p:spPr>
        <p:txBody>
          <a:bodyPr>
            <a:normAutofit lnSpcReduction="10000"/>
          </a:bodyPr>
          <a:lstStyle/>
          <a:p>
            <a:r>
              <a:rPr lang="en-AU" dirty="0"/>
              <a:t>PLAIN LANGUAGE VERSION</a:t>
            </a:r>
          </a:p>
        </p:txBody>
      </p:sp>
      <p:sp>
        <p:nvSpPr>
          <p:cNvPr id="2" name="Content Placeholder 1">
            <a:extLst>
              <a:ext uri="{FF2B5EF4-FFF2-40B4-BE49-F238E27FC236}">
                <a16:creationId xmlns:a16="http://schemas.microsoft.com/office/drawing/2014/main" id="{06B0BF06-365E-5209-119E-AD674028A024}"/>
              </a:ext>
            </a:extLst>
          </p:cNvPr>
          <p:cNvSpPr>
            <a:spLocks noGrp="1"/>
          </p:cNvSpPr>
          <p:nvPr>
            <p:ph idx="1"/>
          </p:nvPr>
        </p:nvSpPr>
        <p:spPr/>
        <p:txBody>
          <a:bodyPr/>
          <a:lstStyle/>
          <a:p>
            <a:r>
              <a:rPr lang="en-GB" dirty="0"/>
              <a:t>When someone tabs to an interactive element the component is not completely hidden by other content.</a:t>
            </a:r>
          </a:p>
        </p:txBody>
      </p:sp>
      <p:sp>
        <p:nvSpPr>
          <p:cNvPr id="3" name="Title 2">
            <a:extLst>
              <a:ext uri="{FF2B5EF4-FFF2-40B4-BE49-F238E27FC236}">
                <a16:creationId xmlns:a16="http://schemas.microsoft.com/office/drawing/2014/main" id="{6C63BADC-1CB9-2B16-DE72-D437DAB6F273}"/>
              </a:ext>
            </a:extLst>
          </p:cNvPr>
          <p:cNvSpPr>
            <a:spLocks noGrp="1"/>
          </p:cNvSpPr>
          <p:nvPr>
            <p:ph type="title"/>
          </p:nvPr>
        </p:nvSpPr>
        <p:spPr>
          <a:xfrm>
            <a:off x="695939" y="1268976"/>
            <a:ext cx="9040727" cy="1415564"/>
          </a:xfrm>
        </p:spPr>
        <p:txBody>
          <a:bodyPr>
            <a:normAutofit/>
          </a:bodyPr>
          <a:lstStyle/>
          <a:p>
            <a:r>
              <a:rPr lang="en-AU" dirty="0"/>
              <a:t>Focus Not Obscured (Minimum) – AA </a:t>
            </a:r>
          </a:p>
        </p:txBody>
      </p:sp>
      <p:sp>
        <p:nvSpPr>
          <p:cNvPr id="4" name="Text Placeholder 3">
            <a:extLst>
              <a:ext uri="{FF2B5EF4-FFF2-40B4-BE49-F238E27FC236}">
                <a16:creationId xmlns:a16="http://schemas.microsoft.com/office/drawing/2014/main" id="{31B71073-F32F-9BF4-B567-95C06EC04EFE}"/>
              </a:ext>
            </a:extLst>
          </p:cNvPr>
          <p:cNvSpPr>
            <a:spLocks noGrp="1"/>
          </p:cNvSpPr>
          <p:nvPr>
            <p:ph type="body" sz="quarter" idx="13"/>
          </p:nvPr>
        </p:nvSpPr>
        <p:spPr>
          <a:xfrm>
            <a:off x="716818" y="5408458"/>
            <a:ext cx="8475526" cy="539442"/>
          </a:xfrm>
        </p:spPr>
        <p:txBody>
          <a:bodyPr>
            <a:normAutofit/>
          </a:bodyPr>
          <a:lstStyle/>
          <a:p>
            <a:r>
              <a:rPr lang="en-GB"/>
              <a:t>See </a:t>
            </a:r>
            <a:r>
              <a:rPr lang="en-GB">
                <a:hlinkClick r:id="rId3"/>
              </a:rPr>
              <a:t>2.4.12 Focus Not Obscured (Minimum)</a:t>
            </a:r>
            <a:r>
              <a:rPr lang="en-GB"/>
              <a:t> for full version</a:t>
            </a:r>
            <a:endParaRPr lang="en-AU"/>
          </a:p>
        </p:txBody>
      </p:sp>
    </p:spTree>
    <p:extLst>
      <p:ext uri="{BB962C8B-B14F-4D97-AF65-F5344CB8AC3E}">
        <p14:creationId xmlns:p14="http://schemas.microsoft.com/office/powerpoint/2010/main" val="3136287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ocus Not Obscured (Minimum) - Square2" descr="Video of a person tabbing through a list of links. As the person tabs through the links, one of the items does not move into view when it is tabbed to, because it is under the sticky navigation.">
            <a:hlinkClick r:id="" action="ppaction://media"/>
            <a:extLst>
              <a:ext uri="{FF2B5EF4-FFF2-40B4-BE49-F238E27FC236}">
                <a16:creationId xmlns:a16="http://schemas.microsoft.com/office/drawing/2014/main" id="{A1AF903F-728F-CA6A-FB65-5B267BBCF3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650" y="321818"/>
            <a:ext cx="11950700" cy="6214365"/>
          </a:xfrm>
          <a:prstGeom prst="rect">
            <a:avLst/>
          </a:prstGeom>
          <a:noFill/>
        </p:spPr>
      </p:pic>
    </p:spTree>
    <p:extLst>
      <p:ext uri="{BB962C8B-B14F-4D97-AF65-F5344CB8AC3E}">
        <p14:creationId xmlns:p14="http://schemas.microsoft.com/office/powerpoint/2010/main" val="80468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68EAD2A-8E79-0C61-25B6-D8E5CD8BA83F}"/>
              </a:ext>
            </a:extLst>
          </p:cNvPr>
          <p:cNvSpPr>
            <a:spLocks noGrp="1"/>
          </p:cNvSpPr>
          <p:nvPr>
            <p:ph type="title"/>
          </p:nvPr>
        </p:nvSpPr>
        <p:spPr>
          <a:xfrm>
            <a:off x="695939" y="1844824"/>
            <a:ext cx="8261793" cy="839716"/>
          </a:xfrm>
        </p:spPr>
        <p:txBody>
          <a:bodyPr>
            <a:normAutofit/>
          </a:bodyPr>
          <a:lstStyle/>
          <a:p>
            <a:r>
              <a:rPr lang="en-AU" dirty="0"/>
              <a:t>Relationship between AA and AAA</a:t>
            </a:r>
          </a:p>
        </p:txBody>
      </p:sp>
      <p:sp>
        <p:nvSpPr>
          <p:cNvPr id="12" name="Content Placeholder 11">
            <a:extLst>
              <a:ext uri="{FF2B5EF4-FFF2-40B4-BE49-F238E27FC236}">
                <a16:creationId xmlns:a16="http://schemas.microsoft.com/office/drawing/2014/main" id="{42B7B272-C2B4-88E1-D18D-EE9FD1AC9C5D}"/>
              </a:ext>
            </a:extLst>
          </p:cNvPr>
          <p:cNvSpPr>
            <a:spLocks noGrp="1"/>
          </p:cNvSpPr>
          <p:nvPr>
            <p:ph idx="1"/>
          </p:nvPr>
        </p:nvSpPr>
        <p:spPr>
          <a:xfrm>
            <a:off x="695940" y="2819476"/>
            <a:ext cx="5381792" cy="2588982"/>
          </a:xfrm>
        </p:spPr>
        <p:txBody>
          <a:bodyPr/>
          <a:lstStyle/>
          <a:p>
            <a:pPr marL="0" indent="0">
              <a:spcAft>
                <a:spcPts val="1200"/>
              </a:spcAft>
              <a:buNone/>
              <a:tabLst>
                <a:tab pos="804863" algn="r"/>
                <a:tab pos="1074738" algn="l"/>
              </a:tabLst>
            </a:pPr>
            <a:r>
              <a:rPr lang="en-AU" dirty="0"/>
              <a:t>	</a:t>
            </a:r>
            <a:r>
              <a:rPr lang="en-AU" dirty="0">
                <a:latin typeface="Roboto" panose="02000000000000000000" pitchFamily="2" charset="0"/>
                <a:ea typeface="Roboto" panose="02000000000000000000" pitchFamily="2" charset="0"/>
              </a:rPr>
              <a:t>AA</a:t>
            </a:r>
            <a:r>
              <a:rPr lang="en-AU" dirty="0"/>
              <a:t>	“the </a:t>
            </a:r>
            <a:r>
              <a:rPr lang="en-AU" dirty="0">
                <a:solidFill>
                  <a:schemeClr val="accent1"/>
                </a:solidFill>
                <a:latin typeface="Roboto" panose="02000000000000000000" pitchFamily="2" charset="0"/>
                <a:ea typeface="Roboto" panose="02000000000000000000" pitchFamily="2" charset="0"/>
              </a:rPr>
              <a:t>component</a:t>
            </a:r>
            <a:r>
              <a:rPr lang="en-AU" dirty="0"/>
              <a:t> is not 		entirely hidden…”</a:t>
            </a:r>
          </a:p>
          <a:p>
            <a:pPr marL="0" indent="0">
              <a:spcAft>
                <a:spcPts val="1200"/>
              </a:spcAft>
              <a:buNone/>
              <a:tabLst>
                <a:tab pos="804863" algn="r"/>
                <a:tab pos="1074738" algn="l"/>
              </a:tabLst>
            </a:pPr>
            <a:r>
              <a:rPr lang="en-AU" dirty="0"/>
              <a:t>	</a:t>
            </a:r>
            <a:r>
              <a:rPr lang="en-AU" dirty="0">
                <a:latin typeface="Roboto" panose="02000000000000000000" pitchFamily="2" charset="0"/>
                <a:ea typeface="Roboto" panose="02000000000000000000" pitchFamily="2" charset="0"/>
              </a:rPr>
              <a:t>AAA</a:t>
            </a:r>
            <a:r>
              <a:rPr lang="en-AU" dirty="0"/>
              <a:t>	“</a:t>
            </a:r>
            <a:r>
              <a:rPr lang="en-AU" dirty="0">
                <a:solidFill>
                  <a:schemeClr val="accent1"/>
                </a:solidFill>
                <a:latin typeface="Roboto" panose="02000000000000000000" pitchFamily="2" charset="0"/>
                <a:ea typeface="Roboto" panose="02000000000000000000" pitchFamily="2" charset="0"/>
              </a:rPr>
              <a:t>no part of the focus 			indicator </a:t>
            </a:r>
            <a:r>
              <a:rPr lang="en-AU" dirty="0"/>
              <a:t>is hidden…”</a:t>
            </a:r>
          </a:p>
        </p:txBody>
      </p:sp>
      <p:sp>
        <p:nvSpPr>
          <p:cNvPr id="5" name="Rectangle 4" descr="A button labelled Next.">
            <a:extLst>
              <a:ext uri="{FF2B5EF4-FFF2-40B4-BE49-F238E27FC236}">
                <a16:creationId xmlns:a16="http://schemas.microsoft.com/office/drawing/2014/main" id="{25E1FCB2-07B7-591C-939A-1890F105183B}"/>
              </a:ext>
            </a:extLst>
          </p:cNvPr>
          <p:cNvSpPr/>
          <p:nvPr/>
        </p:nvSpPr>
        <p:spPr>
          <a:xfrm>
            <a:off x="6522732" y="2925549"/>
            <a:ext cx="2393259" cy="71797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3200" dirty="0">
                <a:latin typeface="Roboto" panose="02000000000000000000" pitchFamily="2" charset="0"/>
                <a:ea typeface="Roboto" panose="02000000000000000000" pitchFamily="2" charset="0"/>
              </a:rPr>
              <a:t>Next</a:t>
            </a:r>
          </a:p>
        </p:txBody>
      </p:sp>
      <p:grpSp>
        <p:nvGrpSpPr>
          <p:cNvPr id="2" name="Group 1" descr="A button with a focus indicator surrounding the button.">
            <a:extLst>
              <a:ext uri="{FF2B5EF4-FFF2-40B4-BE49-F238E27FC236}">
                <a16:creationId xmlns:a16="http://schemas.microsoft.com/office/drawing/2014/main" id="{F86A7140-AEAF-1D59-FAFD-635659070AC9}"/>
              </a:ext>
            </a:extLst>
          </p:cNvPr>
          <p:cNvGrpSpPr/>
          <p:nvPr/>
        </p:nvGrpSpPr>
        <p:grpSpPr>
          <a:xfrm>
            <a:off x="6516953" y="4073898"/>
            <a:ext cx="2531375" cy="836292"/>
            <a:chOff x="7819914" y="4380309"/>
            <a:chExt cx="3046206" cy="1006377"/>
          </a:xfrm>
        </p:grpSpPr>
        <p:sp>
          <p:nvSpPr>
            <p:cNvPr id="3" name="Rectangle 2" descr="A button labelled Next with a focus outline around the button.">
              <a:extLst>
                <a:ext uri="{FF2B5EF4-FFF2-40B4-BE49-F238E27FC236}">
                  <a16:creationId xmlns:a16="http://schemas.microsoft.com/office/drawing/2014/main" id="{B79FB087-4418-31F7-058C-AE9DBE05186A}"/>
                </a:ext>
              </a:extLst>
            </p:cNvPr>
            <p:cNvSpPr/>
            <p:nvPr/>
          </p:nvSpPr>
          <p:spPr>
            <a:xfrm>
              <a:off x="7891913" y="4452310"/>
              <a:ext cx="2880000" cy="864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3200" dirty="0">
                  <a:latin typeface="Roboto" panose="02000000000000000000" pitchFamily="2" charset="0"/>
                  <a:ea typeface="Roboto" panose="02000000000000000000" pitchFamily="2" charset="0"/>
                </a:rPr>
                <a:t>Next</a:t>
              </a:r>
            </a:p>
          </p:txBody>
        </p:sp>
        <p:sp>
          <p:nvSpPr>
            <p:cNvPr id="4" name="Rectangle 3">
              <a:extLst>
                <a:ext uri="{FF2B5EF4-FFF2-40B4-BE49-F238E27FC236}">
                  <a16:creationId xmlns:a16="http://schemas.microsoft.com/office/drawing/2014/main" id="{3A46C783-BCBB-4076-D5D4-59B4E41F4E5B}"/>
                </a:ext>
              </a:extLst>
            </p:cNvPr>
            <p:cNvSpPr/>
            <p:nvPr/>
          </p:nvSpPr>
          <p:spPr>
            <a:xfrm>
              <a:off x="7819914" y="4380309"/>
              <a:ext cx="3046206" cy="1006377"/>
            </a:xfrm>
            <a:prstGeom prst="rect">
              <a:avLst/>
            </a:prstGeom>
            <a:no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grpSp>
      <p:sp>
        <p:nvSpPr>
          <p:cNvPr id="13" name="Text Placeholder 12">
            <a:extLst>
              <a:ext uri="{FF2B5EF4-FFF2-40B4-BE49-F238E27FC236}">
                <a16:creationId xmlns:a16="http://schemas.microsoft.com/office/drawing/2014/main" id="{59AB2D3E-6465-F357-47E0-85AAE4C6007E}"/>
              </a:ext>
            </a:extLst>
          </p:cNvPr>
          <p:cNvSpPr>
            <a:spLocks noGrp="1"/>
          </p:cNvSpPr>
          <p:nvPr>
            <p:ph type="body" sz="quarter" idx="13"/>
          </p:nvPr>
        </p:nvSpPr>
        <p:spPr>
          <a:xfrm>
            <a:off x="716818" y="5408458"/>
            <a:ext cx="8240914" cy="539442"/>
          </a:xfrm>
        </p:spPr>
        <p:txBody>
          <a:bodyPr>
            <a:normAutofit/>
          </a:bodyPr>
          <a:lstStyle/>
          <a:p>
            <a:r>
              <a:rPr lang="en-GB" dirty="0"/>
              <a:t>See </a:t>
            </a:r>
            <a:r>
              <a:rPr lang="en-GB" dirty="0">
                <a:hlinkClick r:id="rId3"/>
              </a:rPr>
              <a:t>2.4.13 Focus Not Obscured (Enhanced)</a:t>
            </a:r>
            <a:r>
              <a:rPr lang="en-GB" dirty="0"/>
              <a:t> for full version</a:t>
            </a:r>
            <a:endParaRPr lang="en-AU" dirty="0"/>
          </a:p>
          <a:p>
            <a:endParaRPr lang="en-AU" dirty="0"/>
          </a:p>
        </p:txBody>
      </p:sp>
    </p:spTree>
    <p:extLst>
      <p:ext uri="{BB962C8B-B14F-4D97-AF65-F5344CB8AC3E}">
        <p14:creationId xmlns:p14="http://schemas.microsoft.com/office/powerpoint/2010/main" val="649979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CE72BBB-00A1-04A6-0D9C-0AEF8832BEE0}"/>
              </a:ext>
            </a:extLst>
          </p:cNvPr>
          <p:cNvSpPr>
            <a:spLocks noGrp="1"/>
          </p:cNvSpPr>
          <p:nvPr>
            <p:ph type="body" sz="quarter" idx="14"/>
          </p:nvPr>
        </p:nvSpPr>
        <p:spPr/>
        <p:txBody>
          <a:bodyPr>
            <a:normAutofit lnSpcReduction="10000"/>
          </a:bodyPr>
          <a:lstStyle/>
          <a:p>
            <a:r>
              <a:rPr lang="en-AU" dirty="0"/>
              <a:t>PLAIN LANGUAGE VERSION</a:t>
            </a:r>
          </a:p>
        </p:txBody>
      </p:sp>
      <p:sp>
        <p:nvSpPr>
          <p:cNvPr id="3" name="Title 2">
            <a:extLst>
              <a:ext uri="{FF2B5EF4-FFF2-40B4-BE49-F238E27FC236}">
                <a16:creationId xmlns:a16="http://schemas.microsoft.com/office/drawing/2014/main" id="{DDC7396D-F22B-0DC2-F12B-9ADFB9E7D1FE}"/>
              </a:ext>
            </a:extLst>
          </p:cNvPr>
          <p:cNvSpPr>
            <a:spLocks noGrp="1"/>
          </p:cNvSpPr>
          <p:nvPr>
            <p:ph type="title"/>
          </p:nvPr>
        </p:nvSpPr>
        <p:spPr/>
        <p:txBody>
          <a:bodyPr/>
          <a:lstStyle/>
          <a:p>
            <a:r>
              <a:rPr lang="en-AU" dirty="0"/>
              <a:t>Dragging Movements – AA </a:t>
            </a:r>
          </a:p>
        </p:txBody>
      </p:sp>
      <p:sp>
        <p:nvSpPr>
          <p:cNvPr id="5" name="Content Placeholder 4">
            <a:extLst>
              <a:ext uri="{FF2B5EF4-FFF2-40B4-BE49-F238E27FC236}">
                <a16:creationId xmlns:a16="http://schemas.microsoft.com/office/drawing/2014/main" id="{DE153EC9-3D03-5656-3935-3FBE1A757E0C}"/>
              </a:ext>
            </a:extLst>
          </p:cNvPr>
          <p:cNvSpPr>
            <a:spLocks noGrp="1"/>
          </p:cNvSpPr>
          <p:nvPr>
            <p:ph idx="1"/>
          </p:nvPr>
        </p:nvSpPr>
        <p:spPr/>
        <p:txBody>
          <a:bodyPr/>
          <a:lstStyle/>
          <a:p>
            <a:r>
              <a:rPr lang="en-AU"/>
              <a:t>Provide a single pointer alternative to drag-and-drop.</a:t>
            </a:r>
          </a:p>
        </p:txBody>
      </p:sp>
      <p:sp>
        <p:nvSpPr>
          <p:cNvPr id="4" name="Text Placeholder 3">
            <a:extLst>
              <a:ext uri="{FF2B5EF4-FFF2-40B4-BE49-F238E27FC236}">
                <a16:creationId xmlns:a16="http://schemas.microsoft.com/office/drawing/2014/main" id="{8B0D55EE-50A2-1567-0F87-BF1632109A0C}"/>
              </a:ext>
            </a:extLst>
          </p:cNvPr>
          <p:cNvSpPr>
            <a:spLocks noGrp="1"/>
          </p:cNvSpPr>
          <p:nvPr>
            <p:ph type="body" sz="quarter" idx="13"/>
          </p:nvPr>
        </p:nvSpPr>
        <p:spPr/>
        <p:txBody>
          <a:bodyPr/>
          <a:lstStyle/>
          <a:p>
            <a:r>
              <a:rPr lang="en-AU"/>
              <a:t>See </a:t>
            </a:r>
            <a:r>
              <a:rPr lang="en-AU">
                <a:hlinkClick r:id="rId3"/>
              </a:rPr>
              <a:t>2.5.7 Dragging Movements</a:t>
            </a:r>
            <a:r>
              <a:rPr lang="en-AU"/>
              <a:t> for full version</a:t>
            </a:r>
          </a:p>
        </p:txBody>
      </p:sp>
    </p:spTree>
    <p:extLst>
      <p:ext uri="{BB962C8B-B14F-4D97-AF65-F5344CB8AC3E}">
        <p14:creationId xmlns:p14="http://schemas.microsoft.com/office/powerpoint/2010/main" val="401521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1DD1CF-DCCE-16AE-059B-93DA93CFDBE0}"/>
              </a:ext>
            </a:extLst>
          </p:cNvPr>
          <p:cNvSpPr>
            <a:spLocks noGrp="1"/>
          </p:cNvSpPr>
          <p:nvPr>
            <p:ph type="title"/>
          </p:nvPr>
        </p:nvSpPr>
        <p:spPr/>
        <p:txBody>
          <a:bodyPr/>
          <a:lstStyle/>
          <a:p>
            <a:r>
              <a:rPr lang="en-AU" dirty="0"/>
              <a:t>Path-based versus dragging gestures</a:t>
            </a:r>
          </a:p>
        </p:txBody>
      </p:sp>
      <p:sp>
        <p:nvSpPr>
          <p:cNvPr id="8" name="Text Placeholder 7">
            <a:extLst>
              <a:ext uri="{FF2B5EF4-FFF2-40B4-BE49-F238E27FC236}">
                <a16:creationId xmlns:a16="http://schemas.microsoft.com/office/drawing/2014/main" id="{DC4DD9C8-5A90-6AAF-A4AF-9E711444516D}"/>
              </a:ext>
            </a:extLst>
          </p:cNvPr>
          <p:cNvSpPr>
            <a:spLocks noGrp="1"/>
          </p:cNvSpPr>
          <p:nvPr>
            <p:ph type="body" idx="1"/>
          </p:nvPr>
        </p:nvSpPr>
        <p:spPr>
          <a:xfrm>
            <a:off x="838200" y="1916832"/>
            <a:ext cx="5157787" cy="936104"/>
          </a:xfrm>
        </p:spPr>
        <p:txBody>
          <a:bodyPr/>
          <a:lstStyle/>
          <a:p>
            <a:r>
              <a:rPr lang="en-AU" dirty="0"/>
              <a:t>Path-based gesture </a:t>
            </a:r>
            <a:br>
              <a:rPr lang="en-AU" dirty="0"/>
            </a:br>
            <a:r>
              <a:rPr lang="en-AU" sz="2400" dirty="0">
                <a:latin typeface="+mn-lt"/>
              </a:rPr>
              <a:t>(2.5.1 Pointer Gestures)</a:t>
            </a:r>
            <a:endParaRPr lang="en-AU" dirty="0">
              <a:latin typeface="+mn-lt"/>
            </a:endParaRPr>
          </a:p>
        </p:txBody>
      </p:sp>
      <p:pic>
        <p:nvPicPr>
          <p:cNvPr id="12" name="Picture 2" descr="Hand showing a starting touch, 1. Moving through a second point, 2. Going to one of several points,3.">
            <a:extLst>
              <a:ext uri="{FF2B5EF4-FFF2-40B4-BE49-F238E27FC236}">
                <a16:creationId xmlns:a16="http://schemas.microsoft.com/office/drawing/2014/main" id="{756D1158-F599-3B2B-C817-0018FAEC992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983432" y="3140968"/>
            <a:ext cx="2909539" cy="2275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A7626084-C036-2ADC-FC05-3CE176D70AF6}"/>
              </a:ext>
            </a:extLst>
          </p:cNvPr>
          <p:cNvSpPr>
            <a:spLocks noGrp="1"/>
          </p:cNvSpPr>
          <p:nvPr>
            <p:ph type="body" sz="quarter" idx="3"/>
          </p:nvPr>
        </p:nvSpPr>
        <p:spPr>
          <a:xfrm>
            <a:off x="6170612" y="1916832"/>
            <a:ext cx="5183188" cy="936104"/>
          </a:xfrm>
        </p:spPr>
        <p:txBody>
          <a:bodyPr/>
          <a:lstStyle/>
          <a:p>
            <a:r>
              <a:rPr lang="en-AU" dirty="0"/>
              <a:t>Dragging gesture </a:t>
            </a:r>
            <a:br>
              <a:rPr lang="en-AU" dirty="0"/>
            </a:br>
            <a:r>
              <a:rPr lang="en-AU" sz="2400" dirty="0">
                <a:latin typeface="+mn-lt"/>
              </a:rPr>
              <a:t>(2.5.7 Dragging Movements)</a:t>
            </a:r>
            <a:endParaRPr lang="en-AU" dirty="0">
              <a:latin typeface="+mn-lt"/>
            </a:endParaRPr>
          </a:p>
        </p:txBody>
      </p:sp>
      <p:pic>
        <p:nvPicPr>
          <p:cNvPr id="13" name="Picture 4" descr="Hand showing a starting touch, 1. Going to a second point, 2. It follows a very random path.">
            <a:extLst>
              <a:ext uri="{FF2B5EF4-FFF2-40B4-BE49-F238E27FC236}">
                <a16:creationId xmlns:a16="http://schemas.microsoft.com/office/drawing/2014/main" id="{761603A5-F609-0F55-6497-94393CC3D36E}"/>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6312024" y="3140968"/>
            <a:ext cx="2880320" cy="2305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2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51E887-0CCD-0743-33EE-B2F282D054B4}"/>
              </a:ext>
            </a:extLst>
          </p:cNvPr>
          <p:cNvSpPr>
            <a:spLocks noGrp="1"/>
          </p:cNvSpPr>
          <p:nvPr>
            <p:ph type="body" sz="quarter" idx="14"/>
          </p:nvPr>
        </p:nvSpPr>
        <p:spPr/>
        <p:txBody>
          <a:bodyPr>
            <a:normAutofit lnSpcReduction="10000"/>
          </a:bodyPr>
          <a:lstStyle/>
          <a:p>
            <a:endParaRPr lang="en-AU" dirty="0"/>
          </a:p>
        </p:txBody>
      </p:sp>
      <p:sp>
        <p:nvSpPr>
          <p:cNvPr id="4" name="Text Placeholder 3">
            <a:extLst>
              <a:ext uri="{FF2B5EF4-FFF2-40B4-BE49-F238E27FC236}">
                <a16:creationId xmlns:a16="http://schemas.microsoft.com/office/drawing/2014/main" id="{EEBD1125-C9EF-E28F-D372-071E0FA5C66C}"/>
              </a:ext>
            </a:extLst>
          </p:cNvPr>
          <p:cNvSpPr>
            <a:spLocks noGrp="1"/>
          </p:cNvSpPr>
          <p:nvPr>
            <p:ph type="body" sz="quarter" idx="13"/>
          </p:nvPr>
        </p:nvSpPr>
        <p:spPr/>
        <p:txBody>
          <a:bodyPr/>
          <a:lstStyle/>
          <a:p>
            <a:r>
              <a:rPr lang="en-AU"/>
              <a:t>See </a:t>
            </a:r>
            <a:r>
              <a:rPr lang="en-AU">
                <a:hlinkClick r:id="rId3"/>
              </a:rPr>
              <a:t>2.5.8 Target Size (Minimum)</a:t>
            </a:r>
            <a:r>
              <a:rPr lang="en-AU"/>
              <a:t> for full version</a:t>
            </a:r>
          </a:p>
        </p:txBody>
      </p:sp>
      <p:sp>
        <p:nvSpPr>
          <p:cNvPr id="5" name="Content Placeholder 4">
            <a:extLst>
              <a:ext uri="{FF2B5EF4-FFF2-40B4-BE49-F238E27FC236}">
                <a16:creationId xmlns:a16="http://schemas.microsoft.com/office/drawing/2014/main" id="{B6381930-303E-5AC1-7198-79D926D65267}"/>
              </a:ext>
            </a:extLst>
          </p:cNvPr>
          <p:cNvSpPr>
            <a:spLocks noGrp="1"/>
          </p:cNvSpPr>
          <p:nvPr>
            <p:ph idx="1"/>
          </p:nvPr>
        </p:nvSpPr>
        <p:spPr/>
        <p:txBody>
          <a:bodyPr/>
          <a:lstStyle/>
          <a:p>
            <a:r>
              <a:rPr lang="en-GB" dirty="0"/>
              <a:t>Interactive elements meet a minimum target size or have enough space between them.</a:t>
            </a:r>
          </a:p>
        </p:txBody>
      </p:sp>
      <p:sp>
        <p:nvSpPr>
          <p:cNvPr id="3" name="Title 2">
            <a:extLst>
              <a:ext uri="{FF2B5EF4-FFF2-40B4-BE49-F238E27FC236}">
                <a16:creationId xmlns:a16="http://schemas.microsoft.com/office/drawing/2014/main" id="{FD6D4495-5BB4-C0BD-E89F-951EE05D3969}"/>
              </a:ext>
            </a:extLst>
          </p:cNvPr>
          <p:cNvSpPr>
            <a:spLocks noGrp="1"/>
          </p:cNvSpPr>
          <p:nvPr>
            <p:ph type="title"/>
          </p:nvPr>
        </p:nvSpPr>
        <p:spPr/>
        <p:txBody>
          <a:bodyPr/>
          <a:lstStyle/>
          <a:p>
            <a:r>
              <a:rPr lang="en-AU" dirty="0"/>
              <a:t>Target Size (Minimum) – AA </a:t>
            </a:r>
          </a:p>
        </p:txBody>
      </p:sp>
    </p:spTree>
    <p:extLst>
      <p:ext uri="{BB962C8B-B14F-4D97-AF65-F5344CB8AC3E}">
        <p14:creationId xmlns:p14="http://schemas.microsoft.com/office/powerpoint/2010/main" val="2872296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0DED73-F601-9721-25E9-E4C2361E13FA}"/>
              </a:ext>
            </a:extLst>
          </p:cNvPr>
          <p:cNvSpPr>
            <a:spLocks noGrp="1"/>
          </p:cNvSpPr>
          <p:nvPr>
            <p:ph type="title"/>
          </p:nvPr>
        </p:nvSpPr>
        <p:spPr/>
        <p:txBody>
          <a:bodyPr/>
          <a:lstStyle/>
          <a:p>
            <a:r>
              <a:rPr lang="en-AU" dirty="0"/>
              <a:t>Target size</a:t>
            </a:r>
          </a:p>
        </p:txBody>
      </p:sp>
      <p:sp>
        <p:nvSpPr>
          <p:cNvPr id="8" name="Content Placeholder 7">
            <a:extLst>
              <a:ext uri="{FF2B5EF4-FFF2-40B4-BE49-F238E27FC236}">
                <a16:creationId xmlns:a16="http://schemas.microsoft.com/office/drawing/2014/main" id="{EBC0EAFC-52E0-A3D7-FB26-1FABE8AF7F3D}"/>
              </a:ext>
            </a:extLst>
          </p:cNvPr>
          <p:cNvSpPr>
            <a:spLocks noGrp="1"/>
          </p:cNvSpPr>
          <p:nvPr>
            <p:ph idx="1"/>
          </p:nvPr>
        </p:nvSpPr>
        <p:spPr/>
        <p:txBody>
          <a:bodyPr/>
          <a:lstStyle/>
          <a:p>
            <a:pPr>
              <a:tabLst>
                <a:tab pos="1612900" algn="l"/>
              </a:tabLst>
            </a:pPr>
            <a:r>
              <a:rPr lang="en-AU" dirty="0">
                <a:latin typeface="Roboto" panose="02000000000000000000" pitchFamily="2" charset="0"/>
                <a:ea typeface="Roboto" panose="02000000000000000000" pitchFamily="2" charset="0"/>
              </a:rPr>
              <a:t>Option 1: </a:t>
            </a:r>
            <a:r>
              <a:rPr lang="en-AU" dirty="0"/>
              <a:t>	Target size meets </a:t>
            </a:r>
            <a:br>
              <a:rPr lang="en-AU" dirty="0"/>
            </a:br>
            <a:r>
              <a:rPr lang="en-AU" dirty="0"/>
              <a:t>	minimum standards</a:t>
            </a:r>
          </a:p>
          <a:p>
            <a:pPr>
              <a:tabLst>
                <a:tab pos="1612900" algn="l"/>
              </a:tabLst>
            </a:pPr>
            <a:r>
              <a:rPr lang="en-AU" dirty="0">
                <a:latin typeface="Roboto" panose="02000000000000000000" pitchFamily="2" charset="0"/>
                <a:ea typeface="Roboto" panose="02000000000000000000" pitchFamily="2" charset="0"/>
              </a:rPr>
              <a:t>Option 2: </a:t>
            </a:r>
            <a:r>
              <a:rPr lang="en-AU" dirty="0"/>
              <a:t>	Target size + spacing meets </a:t>
            </a:r>
            <a:br>
              <a:rPr lang="en-AU" dirty="0"/>
            </a:br>
            <a:r>
              <a:rPr lang="en-AU" dirty="0"/>
              <a:t>	minimum standards</a:t>
            </a:r>
          </a:p>
        </p:txBody>
      </p:sp>
      <p:sp>
        <p:nvSpPr>
          <p:cNvPr id="9" name="Text Placeholder 8">
            <a:extLst>
              <a:ext uri="{FF2B5EF4-FFF2-40B4-BE49-F238E27FC236}">
                <a16:creationId xmlns:a16="http://schemas.microsoft.com/office/drawing/2014/main" id="{B7EC5135-97BE-D947-5640-67786AA5AA57}"/>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AU"/>
          </a:p>
        </p:txBody>
      </p:sp>
      <p:grpSp>
        <p:nvGrpSpPr>
          <p:cNvPr id="10" name="Group 9" descr="A button that is 24 by 24 CSS pixels">
            <a:extLst>
              <a:ext uri="{FF2B5EF4-FFF2-40B4-BE49-F238E27FC236}">
                <a16:creationId xmlns:a16="http://schemas.microsoft.com/office/drawing/2014/main" id="{4FDDA91A-065E-5FD3-02BA-C26BA499BA7F}"/>
              </a:ext>
            </a:extLst>
          </p:cNvPr>
          <p:cNvGrpSpPr/>
          <p:nvPr/>
        </p:nvGrpSpPr>
        <p:grpSpPr>
          <a:xfrm>
            <a:off x="7608168" y="2636912"/>
            <a:ext cx="2820299" cy="2047687"/>
            <a:chOff x="4928282" y="3249613"/>
            <a:chExt cx="2820299" cy="2047687"/>
          </a:xfrm>
        </p:grpSpPr>
        <p:grpSp>
          <p:nvGrpSpPr>
            <p:cNvPr id="11" name="Group 10">
              <a:extLst>
                <a:ext uri="{FF2B5EF4-FFF2-40B4-BE49-F238E27FC236}">
                  <a16:creationId xmlns:a16="http://schemas.microsoft.com/office/drawing/2014/main" id="{9DDF3B75-DD5B-51B6-2A85-440BF529C2F0}"/>
                </a:ext>
              </a:extLst>
            </p:cNvPr>
            <p:cNvGrpSpPr/>
            <p:nvPr/>
          </p:nvGrpSpPr>
          <p:grpSpPr>
            <a:xfrm>
              <a:off x="6383867" y="3277438"/>
              <a:ext cx="1336889" cy="1336889"/>
              <a:chOff x="6383867" y="3277438"/>
              <a:chExt cx="1336889" cy="1336889"/>
            </a:xfrm>
          </p:grpSpPr>
          <p:sp>
            <p:nvSpPr>
              <p:cNvPr id="18" name="Rectangle: Rounded Corners 17">
                <a:extLst>
                  <a:ext uri="{FF2B5EF4-FFF2-40B4-BE49-F238E27FC236}">
                    <a16:creationId xmlns:a16="http://schemas.microsoft.com/office/drawing/2014/main" id="{44B29953-A8E0-CC3C-0AB8-EAC9A4F8F6DA}"/>
                  </a:ext>
                </a:extLst>
              </p:cNvPr>
              <p:cNvSpPr/>
              <p:nvPr/>
            </p:nvSpPr>
            <p:spPr>
              <a:xfrm>
                <a:off x="6383867" y="3277438"/>
                <a:ext cx="1336889" cy="1336889"/>
              </a:xfrm>
              <a:prstGeom prst="roundRect">
                <a:avLst/>
              </a:prstGeom>
              <a:ln w="28575">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9" name="Graphic 18">
                <a:extLst>
                  <a:ext uri="{FF2B5EF4-FFF2-40B4-BE49-F238E27FC236}">
                    <a16:creationId xmlns:a16="http://schemas.microsoft.com/office/drawing/2014/main" id="{343EB13E-63DD-57BB-9020-5073092B33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7077" y="3505615"/>
                <a:ext cx="770467" cy="880534"/>
              </a:xfrm>
              <a:prstGeom prst="rect">
                <a:avLst/>
              </a:prstGeom>
            </p:spPr>
          </p:pic>
        </p:grpSp>
        <p:grpSp>
          <p:nvGrpSpPr>
            <p:cNvPr id="12" name="Group 11">
              <a:extLst>
                <a:ext uri="{FF2B5EF4-FFF2-40B4-BE49-F238E27FC236}">
                  <a16:creationId xmlns:a16="http://schemas.microsoft.com/office/drawing/2014/main" id="{D548EC7D-6419-8166-EF53-886CDA766039}"/>
                </a:ext>
              </a:extLst>
            </p:cNvPr>
            <p:cNvGrpSpPr/>
            <p:nvPr/>
          </p:nvGrpSpPr>
          <p:grpSpPr>
            <a:xfrm>
              <a:off x="6383867" y="4816810"/>
              <a:ext cx="1364714" cy="480490"/>
              <a:chOff x="6383867" y="4816810"/>
              <a:chExt cx="1364714" cy="480490"/>
            </a:xfrm>
          </p:grpSpPr>
          <p:cxnSp>
            <p:nvCxnSpPr>
              <p:cNvPr id="16" name="Straight Arrow Connector 15">
                <a:extLst>
                  <a:ext uri="{FF2B5EF4-FFF2-40B4-BE49-F238E27FC236}">
                    <a16:creationId xmlns:a16="http://schemas.microsoft.com/office/drawing/2014/main" id="{78DDC51D-8BB2-9352-6244-A1C49EC53556}"/>
                  </a:ext>
                </a:extLst>
              </p:cNvPr>
              <p:cNvCxnSpPr>
                <a:cxnSpLocks/>
              </p:cNvCxnSpPr>
              <p:nvPr/>
            </p:nvCxnSpPr>
            <p:spPr>
              <a:xfrm rot="16200000">
                <a:off x="7066224" y="4134453"/>
                <a:ext cx="0" cy="1364714"/>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51AC782-5FDE-3F76-DEA4-875C365634F1}"/>
                  </a:ext>
                </a:extLst>
              </p:cNvPr>
              <p:cNvSpPr txBox="1"/>
              <p:nvPr/>
            </p:nvSpPr>
            <p:spPr>
              <a:xfrm>
                <a:off x="6528256" y="4927968"/>
                <a:ext cx="1098378" cy="369332"/>
              </a:xfrm>
              <a:prstGeom prst="rect">
                <a:avLst/>
              </a:prstGeom>
              <a:noFill/>
            </p:spPr>
            <p:txBody>
              <a:bodyPr wrap="none" rtlCol="0">
                <a:spAutoFit/>
              </a:bodyPr>
              <a:lstStyle/>
              <a:p>
                <a:r>
                  <a:rPr lang="en-AU">
                    <a:latin typeface="Roboto" panose="02000000000000000000" pitchFamily="2" charset="0"/>
                    <a:ea typeface="Roboto" panose="02000000000000000000" pitchFamily="2" charset="0"/>
                  </a:rPr>
                  <a:t>24 pixels</a:t>
                </a:r>
              </a:p>
            </p:txBody>
          </p:sp>
        </p:grpSp>
        <p:grpSp>
          <p:nvGrpSpPr>
            <p:cNvPr id="13" name="Group 12">
              <a:extLst>
                <a:ext uri="{FF2B5EF4-FFF2-40B4-BE49-F238E27FC236}">
                  <a16:creationId xmlns:a16="http://schemas.microsoft.com/office/drawing/2014/main" id="{DBF3D605-470B-D6E6-67CD-9F1B96138014}"/>
                </a:ext>
              </a:extLst>
            </p:cNvPr>
            <p:cNvGrpSpPr/>
            <p:nvPr/>
          </p:nvGrpSpPr>
          <p:grpSpPr>
            <a:xfrm>
              <a:off x="4928282" y="3249613"/>
              <a:ext cx="1167718" cy="1364714"/>
              <a:chOff x="4928282" y="3249613"/>
              <a:chExt cx="1167718" cy="1364714"/>
            </a:xfrm>
          </p:grpSpPr>
          <p:cxnSp>
            <p:nvCxnSpPr>
              <p:cNvPr id="14" name="Straight Arrow Connector 13">
                <a:extLst>
                  <a:ext uri="{FF2B5EF4-FFF2-40B4-BE49-F238E27FC236}">
                    <a16:creationId xmlns:a16="http://schemas.microsoft.com/office/drawing/2014/main" id="{DC0167D6-11BA-A169-AB46-4CBD2F3F4917}"/>
                  </a:ext>
                </a:extLst>
              </p:cNvPr>
              <p:cNvCxnSpPr>
                <a:cxnSpLocks/>
              </p:cNvCxnSpPr>
              <p:nvPr/>
            </p:nvCxnSpPr>
            <p:spPr>
              <a:xfrm>
                <a:off x="6096000" y="3249613"/>
                <a:ext cx="0" cy="1364714"/>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3F47E22-9731-C185-63A1-F87C7C409939}"/>
                  </a:ext>
                </a:extLst>
              </p:cNvPr>
              <p:cNvSpPr txBox="1"/>
              <p:nvPr/>
            </p:nvSpPr>
            <p:spPr>
              <a:xfrm>
                <a:off x="4928282" y="3804129"/>
                <a:ext cx="1098378" cy="369332"/>
              </a:xfrm>
              <a:prstGeom prst="rect">
                <a:avLst/>
              </a:prstGeom>
              <a:noFill/>
            </p:spPr>
            <p:txBody>
              <a:bodyPr wrap="none" rtlCol="0">
                <a:spAutoFit/>
              </a:bodyPr>
              <a:lstStyle/>
              <a:p>
                <a:r>
                  <a:rPr lang="en-AU">
                    <a:latin typeface="Roboto" panose="02000000000000000000" pitchFamily="2" charset="0"/>
                    <a:ea typeface="Roboto" panose="02000000000000000000" pitchFamily="2" charset="0"/>
                  </a:rPr>
                  <a:t>24 pixels</a:t>
                </a:r>
              </a:p>
            </p:txBody>
          </p:sp>
        </p:grpSp>
      </p:grpSp>
    </p:spTree>
    <p:extLst>
      <p:ext uri="{BB962C8B-B14F-4D97-AF65-F5344CB8AC3E}">
        <p14:creationId xmlns:p14="http://schemas.microsoft.com/office/powerpoint/2010/main" val="907575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0DED73-F601-9721-25E9-E4C2361E13FA}"/>
              </a:ext>
            </a:extLst>
          </p:cNvPr>
          <p:cNvSpPr>
            <a:spLocks noGrp="1"/>
          </p:cNvSpPr>
          <p:nvPr>
            <p:ph type="title"/>
          </p:nvPr>
        </p:nvSpPr>
        <p:spPr/>
        <p:txBody>
          <a:bodyPr/>
          <a:lstStyle/>
          <a:p>
            <a:r>
              <a:rPr lang="en-AU" dirty="0"/>
              <a:t>Target size</a:t>
            </a:r>
          </a:p>
        </p:txBody>
      </p:sp>
      <p:sp>
        <p:nvSpPr>
          <p:cNvPr id="8" name="Content Placeholder 7">
            <a:extLst>
              <a:ext uri="{FF2B5EF4-FFF2-40B4-BE49-F238E27FC236}">
                <a16:creationId xmlns:a16="http://schemas.microsoft.com/office/drawing/2014/main" id="{EBC0EAFC-52E0-A3D7-FB26-1FABE8AF7F3D}"/>
              </a:ext>
            </a:extLst>
          </p:cNvPr>
          <p:cNvSpPr>
            <a:spLocks noGrp="1"/>
          </p:cNvSpPr>
          <p:nvPr>
            <p:ph idx="1"/>
          </p:nvPr>
        </p:nvSpPr>
        <p:spPr/>
        <p:txBody>
          <a:bodyPr/>
          <a:lstStyle/>
          <a:p>
            <a:pPr>
              <a:tabLst>
                <a:tab pos="1612900" algn="l"/>
              </a:tabLst>
            </a:pPr>
            <a:r>
              <a:rPr lang="en-AU" dirty="0">
                <a:latin typeface="Roboto" panose="02000000000000000000" pitchFamily="2" charset="0"/>
                <a:ea typeface="Roboto" panose="02000000000000000000" pitchFamily="2" charset="0"/>
              </a:rPr>
              <a:t>Option 1: </a:t>
            </a:r>
            <a:r>
              <a:rPr lang="en-AU" dirty="0"/>
              <a:t>	Target size meets </a:t>
            </a:r>
            <a:br>
              <a:rPr lang="en-AU" dirty="0"/>
            </a:br>
            <a:r>
              <a:rPr lang="en-AU" dirty="0"/>
              <a:t>	minimum standards</a:t>
            </a:r>
          </a:p>
          <a:p>
            <a:pPr>
              <a:tabLst>
                <a:tab pos="1612900" algn="l"/>
              </a:tabLst>
            </a:pPr>
            <a:r>
              <a:rPr lang="en-AU" dirty="0">
                <a:latin typeface="Roboto" panose="02000000000000000000" pitchFamily="2" charset="0"/>
                <a:ea typeface="Roboto" panose="02000000000000000000" pitchFamily="2" charset="0"/>
              </a:rPr>
              <a:t>Option 2: </a:t>
            </a:r>
            <a:r>
              <a:rPr lang="en-AU" dirty="0"/>
              <a:t>	Target size + spacing meets </a:t>
            </a:r>
            <a:br>
              <a:rPr lang="en-AU" dirty="0"/>
            </a:br>
            <a:r>
              <a:rPr lang="en-AU" dirty="0"/>
              <a:t>	minimum standards</a:t>
            </a:r>
          </a:p>
        </p:txBody>
      </p:sp>
      <p:sp>
        <p:nvSpPr>
          <p:cNvPr id="9" name="Text Placeholder 8">
            <a:extLst>
              <a:ext uri="{FF2B5EF4-FFF2-40B4-BE49-F238E27FC236}">
                <a16:creationId xmlns:a16="http://schemas.microsoft.com/office/drawing/2014/main" id="{B7EC5135-97BE-D947-5640-67786AA5AA57}"/>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AU"/>
          </a:p>
        </p:txBody>
      </p:sp>
      <p:grpSp>
        <p:nvGrpSpPr>
          <p:cNvPr id="39" name="Group 38" descr="A button where the width of the button plus the space to the adjacent button is 24 pixels.">
            <a:extLst>
              <a:ext uri="{FF2B5EF4-FFF2-40B4-BE49-F238E27FC236}">
                <a16:creationId xmlns:a16="http://schemas.microsoft.com/office/drawing/2014/main" id="{6BFB8B34-C64B-AF88-5F04-99DD3D6231BE}"/>
              </a:ext>
            </a:extLst>
          </p:cNvPr>
          <p:cNvGrpSpPr/>
          <p:nvPr/>
        </p:nvGrpSpPr>
        <p:grpSpPr>
          <a:xfrm>
            <a:off x="7705329" y="1413336"/>
            <a:ext cx="3739498" cy="3761055"/>
            <a:chOff x="7705329" y="1413336"/>
            <a:chExt cx="3739498" cy="3761055"/>
          </a:xfrm>
        </p:grpSpPr>
        <p:grpSp>
          <p:nvGrpSpPr>
            <p:cNvPr id="3" name="Group 2">
              <a:extLst>
                <a:ext uri="{FF2B5EF4-FFF2-40B4-BE49-F238E27FC236}">
                  <a16:creationId xmlns:a16="http://schemas.microsoft.com/office/drawing/2014/main" id="{645AF12D-3819-3700-C111-98E55921316E}"/>
                </a:ext>
              </a:extLst>
            </p:cNvPr>
            <p:cNvGrpSpPr/>
            <p:nvPr/>
          </p:nvGrpSpPr>
          <p:grpSpPr>
            <a:xfrm>
              <a:off x="9120336" y="4221088"/>
              <a:ext cx="953304" cy="953303"/>
              <a:chOff x="6383867" y="3277438"/>
              <a:chExt cx="1188000" cy="1188000"/>
            </a:xfrm>
          </p:grpSpPr>
          <p:sp>
            <p:nvSpPr>
              <p:cNvPr id="33" name="Rectangle: Rounded Corners 32">
                <a:extLst>
                  <a:ext uri="{FF2B5EF4-FFF2-40B4-BE49-F238E27FC236}">
                    <a16:creationId xmlns:a16="http://schemas.microsoft.com/office/drawing/2014/main" id="{35DCB156-4547-FC11-AE88-A03931048451}"/>
                  </a:ext>
                </a:extLst>
              </p:cNvPr>
              <p:cNvSpPr/>
              <p:nvPr/>
            </p:nvSpPr>
            <p:spPr>
              <a:xfrm>
                <a:off x="6383867" y="3277438"/>
                <a:ext cx="1188000" cy="1188000"/>
              </a:xfrm>
              <a:prstGeom prst="roundRect">
                <a:avLst/>
              </a:prstGeom>
              <a:ln w="28575">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4" name="Graphic 33">
                <a:extLst>
                  <a:ext uri="{FF2B5EF4-FFF2-40B4-BE49-F238E27FC236}">
                    <a16:creationId xmlns:a16="http://schemas.microsoft.com/office/drawing/2014/main" id="{2880AC42-E0AD-9368-872F-B2285BEE4A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7077" y="3505615"/>
                <a:ext cx="661500" cy="756000"/>
              </a:xfrm>
              <a:prstGeom prst="rect">
                <a:avLst/>
              </a:prstGeom>
            </p:spPr>
          </p:pic>
        </p:grpSp>
        <p:grpSp>
          <p:nvGrpSpPr>
            <p:cNvPr id="4" name="Group 3">
              <a:extLst>
                <a:ext uri="{FF2B5EF4-FFF2-40B4-BE49-F238E27FC236}">
                  <a16:creationId xmlns:a16="http://schemas.microsoft.com/office/drawing/2014/main" id="{E43EDCDE-E70B-10D0-C155-23CA13CA8144}"/>
                </a:ext>
              </a:extLst>
            </p:cNvPr>
            <p:cNvGrpSpPr/>
            <p:nvPr/>
          </p:nvGrpSpPr>
          <p:grpSpPr>
            <a:xfrm>
              <a:off x="9104320" y="2821614"/>
              <a:ext cx="953304" cy="953303"/>
              <a:chOff x="6383867" y="3277438"/>
              <a:chExt cx="1188000" cy="1188000"/>
            </a:xfrm>
          </p:grpSpPr>
          <p:sp>
            <p:nvSpPr>
              <p:cNvPr id="31" name="Rectangle: Rounded Corners 30">
                <a:extLst>
                  <a:ext uri="{FF2B5EF4-FFF2-40B4-BE49-F238E27FC236}">
                    <a16:creationId xmlns:a16="http://schemas.microsoft.com/office/drawing/2014/main" id="{67226E92-575D-1394-B391-318741DF8FF5}"/>
                  </a:ext>
                </a:extLst>
              </p:cNvPr>
              <p:cNvSpPr/>
              <p:nvPr/>
            </p:nvSpPr>
            <p:spPr>
              <a:xfrm>
                <a:off x="6383867" y="3277438"/>
                <a:ext cx="1188000" cy="1188000"/>
              </a:xfrm>
              <a:prstGeom prst="roundRect">
                <a:avLst/>
              </a:prstGeom>
              <a:ln w="28575">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2" name="Graphic 31">
                <a:extLst>
                  <a:ext uri="{FF2B5EF4-FFF2-40B4-BE49-F238E27FC236}">
                    <a16:creationId xmlns:a16="http://schemas.microsoft.com/office/drawing/2014/main" id="{8B7CC859-5AE8-03AB-9294-BDCA2E403C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7077" y="3505615"/>
                <a:ext cx="661500" cy="756000"/>
              </a:xfrm>
              <a:prstGeom prst="rect">
                <a:avLst/>
              </a:prstGeom>
            </p:spPr>
          </p:pic>
        </p:grpSp>
        <p:grpSp>
          <p:nvGrpSpPr>
            <p:cNvPr id="5" name="Group 4">
              <a:extLst>
                <a:ext uri="{FF2B5EF4-FFF2-40B4-BE49-F238E27FC236}">
                  <a16:creationId xmlns:a16="http://schemas.microsoft.com/office/drawing/2014/main" id="{C343BEAC-FD57-19E4-BCF6-39069FAAD683}"/>
                </a:ext>
              </a:extLst>
            </p:cNvPr>
            <p:cNvGrpSpPr/>
            <p:nvPr/>
          </p:nvGrpSpPr>
          <p:grpSpPr>
            <a:xfrm>
              <a:off x="10491523" y="2831385"/>
              <a:ext cx="953304" cy="953303"/>
              <a:chOff x="6383867" y="3277438"/>
              <a:chExt cx="1188000" cy="1188000"/>
            </a:xfrm>
          </p:grpSpPr>
          <p:sp>
            <p:nvSpPr>
              <p:cNvPr id="29" name="Rectangle: Rounded Corners 28">
                <a:extLst>
                  <a:ext uri="{FF2B5EF4-FFF2-40B4-BE49-F238E27FC236}">
                    <a16:creationId xmlns:a16="http://schemas.microsoft.com/office/drawing/2014/main" id="{CD6ADAA1-DDF9-71B4-925E-826484AD6CD1}"/>
                  </a:ext>
                </a:extLst>
              </p:cNvPr>
              <p:cNvSpPr/>
              <p:nvPr/>
            </p:nvSpPr>
            <p:spPr>
              <a:xfrm>
                <a:off x="6383867" y="3277438"/>
                <a:ext cx="1188000" cy="1188000"/>
              </a:xfrm>
              <a:prstGeom prst="roundRect">
                <a:avLst/>
              </a:prstGeom>
              <a:ln w="28575">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0" name="Graphic 29">
                <a:extLst>
                  <a:ext uri="{FF2B5EF4-FFF2-40B4-BE49-F238E27FC236}">
                    <a16:creationId xmlns:a16="http://schemas.microsoft.com/office/drawing/2014/main" id="{FF97F85B-8640-3E2A-736E-E177714ED7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7077" y="3505615"/>
                <a:ext cx="661500" cy="756000"/>
              </a:xfrm>
              <a:prstGeom prst="rect">
                <a:avLst/>
              </a:prstGeom>
            </p:spPr>
          </p:pic>
        </p:grpSp>
        <p:sp>
          <p:nvSpPr>
            <p:cNvPr id="6" name="Rectangle 5">
              <a:extLst>
                <a:ext uri="{FF2B5EF4-FFF2-40B4-BE49-F238E27FC236}">
                  <a16:creationId xmlns:a16="http://schemas.microsoft.com/office/drawing/2014/main" id="{F3D896E1-B7FB-3E84-D0E7-A7A240268C75}"/>
                </a:ext>
              </a:extLst>
            </p:cNvPr>
            <p:cNvSpPr/>
            <p:nvPr/>
          </p:nvSpPr>
          <p:spPr>
            <a:xfrm>
              <a:off x="9085497" y="2396033"/>
              <a:ext cx="1388658" cy="1388658"/>
            </a:xfrm>
            <a:prstGeom prst="rect">
              <a:avLst/>
            </a:prstGeom>
            <a:noFill/>
            <a:ln w="28575">
              <a:solidFill>
                <a:schemeClr val="bg2">
                  <a:lumMod val="50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0" name="Rectangle 19">
              <a:extLst>
                <a:ext uri="{FF2B5EF4-FFF2-40B4-BE49-F238E27FC236}">
                  <a16:creationId xmlns:a16="http://schemas.microsoft.com/office/drawing/2014/main" id="{49019F4D-0987-A5E0-DE81-D2032296E44C}"/>
                </a:ext>
              </a:extLst>
            </p:cNvPr>
            <p:cNvSpPr/>
            <p:nvPr/>
          </p:nvSpPr>
          <p:spPr>
            <a:xfrm>
              <a:off x="8681305" y="2819682"/>
              <a:ext cx="1388658" cy="1388658"/>
            </a:xfrm>
            <a:prstGeom prst="rect">
              <a:avLst/>
            </a:prstGeom>
            <a:noFill/>
            <a:ln w="28575">
              <a:solidFill>
                <a:schemeClr val="bg2">
                  <a:lumMod val="50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1" name="Rectangle 20">
              <a:extLst>
                <a:ext uri="{FF2B5EF4-FFF2-40B4-BE49-F238E27FC236}">
                  <a16:creationId xmlns:a16="http://schemas.microsoft.com/office/drawing/2014/main" id="{14023066-6688-A65A-9F6F-7243922B49A8}"/>
                </a:ext>
              </a:extLst>
            </p:cNvPr>
            <p:cNvSpPr/>
            <p:nvPr/>
          </p:nvSpPr>
          <p:spPr>
            <a:xfrm>
              <a:off x="8681305" y="2381336"/>
              <a:ext cx="1388658" cy="1388658"/>
            </a:xfrm>
            <a:prstGeom prst="rect">
              <a:avLst/>
            </a:prstGeom>
            <a:noFill/>
            <a:ln w="28575">
              <a:solidFill>
                <a:schemeClr val="bg2">
                  <a:lumMod val="50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2" name="Rectangle 21">
              <a:extLst>
                <a:ext uri="{FF2B5EF4-FFF2-40B4-BE49-F238E27FC236}">
                  <a16:creationId xmlns:a16="http://schemas.microsoft.com/office/drawing/2014/main" id="{83CBB324-88D7-C032-834D-EA733D0D7B63}"/>
                </a:ext>
              </a:extLst>
            </p:cNvPr>
            <p:cNvSpPr/>
            <p:nvPr/>
          </p:nvSpPr>
          <p:spPr>
            <a:xfrm>
              <a:off x="9085497" y="2818071"/>
              <a:ext cx="1388658" cy="1388658"/>
            </a:xfrm>
            <a:prstGeom prst="rect">
              <a:avLst/>
            </a:prstGeom>
            <a:noFill/>
            <a:ln w="28575">
              <a:solidFill>
                <a:schemeClr val="bg2">
                  <a:lumMod val="50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nvGrpSpPr>
            <p:cNvPr id="23" name="Group 22">
              <a:extLst>
                <a:ext uri="{FF2B5EF4-FFF2-40B4-BE49-F238E27FC236}">
                  <a16:creationId xmlns:a16="http://schemas.microsoft.com/office/drawing/2014/main" id="{01B02222-D03D-1A08-242B-C9C57CA64C44}"/>
                </a:ext>
              </a:extLst>
            </p:cNvPr>
            <p:cNvGrpSpPr/>
            <p:nvPr/>
          </p:nvGrpSpPr>
          <p:grpSpPr>
            <a:xfrm>
              <a:off x="7705329" y="2831385"/>
              <a:ext cx="953304" cy="953303"/>
              <a:chOff x="6383867" y="3277438"/>
              <a:chExt cx="1188000" cy="1188000"/>
            </a:xfrm>
          </p:grpSpPr>
          <p:sp>
            <p:nvSpPr>
              <p:cNvPr id="27" name="Rectangle: Rounded Corners 26">
                <a:extLst>
                  <a:ext uri="{FF2B5EF4-FFF2-40B4-BE49-F238E27FC236}">
                    <a16:creationId xmlns:a16="http://schemas.microsoft.com/office/drawing/2014/main" id="{C3331E28-B53F-7E5F-1657-81F17C90D34B}"/>
                  </a:ext>
                </a:extLst>
              </p:cNvPr>
              <p:cNvSpPr/>
              <p:nvPr/>
            </p:nvSpPr>
            <p:spPr>
              <a:xfrm>
                <a:off x="6383867" y="3277438"/>
                <a:ext cx="1188000" cy="1188000"/>
              </a:xfrm>
              <a:prstGeom prst="roundRect">
                <a:avLst/>
              </a:prstGeom>
              <a:ln w="28575">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8" name="Graphic 27">
                <a:extLst>
                  <a:ext uri="{FF2B5EF4-FFF2-40B4-BE49-F238E27FC236}">
                    <a16:creationId xmlns:a16="http://schemas.microsoft.com/office/drawing/2014/main" id="{C5DA729F-68B3-D3DC-F18D-51CE8C5014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7077" y="3505615"/>
                <a:ext cx="661500" cy="756000"/>
              </a:xfrm>
              <a:prstGeom prst="rect">
                <a:avLst/>
              </a:prstGeom>
            </p:spPr>
          </p:pic>
        </p:grpSp>
        <p:grpSp>
          <p:nvGrpSpPr>
            <p:cNvPr id="24" name="Group 23">
              <a:extLst>
                <a:ext uri="{FF2B5EF4-FFF2-40B4-BE49-F238E27FC236}">
                  <a16:creationId xmlns:a16="http://schemas.microsoft.com/office/drawing/2014/main" id="{89BAA38E-679F-0375-FF4E-5CD5D54686CA}"/>
                </a:ext>
              </a:extLst>
            </p:cNvPr>
            <p:cNvGrpSpPr/>
            <p:nvPr/>
          </p:nvGrpSpPr>
          <p:grpSpPr>
            <a:xfrm>
              <a:off x="9104320" y="1413336"/>
              <a:ext cx="953304" cy="953303"/>
              <a:chOff x="6383867" y="3277438"/>
              <a:chExt cx="1188000" cy="1188000"/>
            </a:xfrm>
          </p:grpSpPr>
          <p:sp>
            <p:nvSpPr>
              <p:cNvPr id="25" name="Rectangle: Rounded Corners 24">
                <a:extLst>
                  <a:ext uri="{FF2B5EF4-FFF2-40B4-BE49-F238E27FC236}">
                    <a16:creationId xmlns:a16="http://schemas.microsoft.com/office/drawing/2014/main" id="{B085C725-C41F-79F3-503D-857E6AD427E0}"/>
                  </a:ext>
                </a:extLst>
              </p:cNvPr>
              <p:cNvSpPr/>
              <p:nvPr/>
            </p:nvSpPr>
            <p:spPr>
              <a:xfrm>
                <a:off x="6383867" y="3277438"/>
                <a:ext cx="1188000" cy="1188000"/>
              </a:xfrm>
              <a:prstGeom prst="roundRect">
                <a:avLst/>
              </a:prstGeom>
              <a:ln w="28575">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6" name="Graphic 25">
                <a:extLst>
                  <a:ext uri="{FF2B5EF4-FFF2-40B4-BE49-F238E27FC236}">
                    <a16:creationId xmlns:a16="http://schemas.microsoft.com/office/drawing/2014/main" id="{C412A352-85E9-D7EF-AA6C-EDBF09E200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7077" y="3505615"/>
                <a:ext cx="661500" cy="756000"/>
              </a:xfrm>
              <a:prstGeom prst="rect">
                <a:avLst/>
              </a:prstGeom>
            </p:spPr>
          </p:pic>
        </p:grpSp>
        <p:cxnSp>
          <p:nvCxnSpPr>
            <p:cNvPr id="35" name="Straight Arrow Connector 34">
              <a:extLst>
                <a:ext uri="{FF2B5EF4-FFF2-40B4-BE49-F238E27FC236}">
                  <a16:creationId xmlns:a16="http://schemas.microsoft.com/office/drawing/2014/main" id="{21C40CF1-511D-B3A5-E65D-5ADEBE53568A}"/>
                </a:ext>
              </a:extLst>
            </p:cNvPr>
            <p:cNvCxnSpPr>
              <a:cxnSpLocks/>
            </p:cNvCxnSpPr>
            <p:nvPr/>
          </p:nvCxnSpPr>
          <p:spPr>
            <a:xfrm>
              <a:off x="9102968" y="3933056"/>
              <a:ext cx="1371187" cy="0"/>
            </a:xfrm>
            <a:prstGeom prst="straightConnector1">
              <a:avLst/>
            </a:prstGeom>
            <a:ln w="28575">
              <a:solidFill>
                <a:srgbClr val="C0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B4CDF8B-5518-ACB4-4D25-EC1E817FE03B}"/>
                </a:ext>
              </a:extLst>
            </p:cNvPr>
            <p:cNvSpPr txBox="1"/>
            <p:nvPr/>
          </p:nvSpPr>
          <p:spPr>
            <a:xfrm>
              <a:off x="9313208" y="3888556"/>
              <a:ext cx="1098378" cy="369332"/>
            </a:xfrm>
            <a:prstGeom prst="rect">
              <a:avLst/>
            </a:prstGeom>
            <a:noFill/>
          </p:spPr>
          <p:txBody>
            <a:bodyPr wrap="none" rtlCol="0">
              <a:spAutoFit/>
            </a:bodyPr>
            <a:lstStyle/>
            <a:p>
              <a:r>
                <a:rPr lang="en-AU" dirty="0">
                  <a:latin typeface="Roboto" panose="02000000000000000000" pitchFamily="2" charset="0"/>
                  <a:ea typeface="Roboto" panose="02000000000000000000" pitchFamily="2" charset="0"/>
                </a:rPr>
                <a:t>24 pixels</a:t>
              </a:r>
            </a:p>
          </p:txBody>
        </p:sp>
      </p:grpSp>
    </p:spTree>
    <p:extLst>
      <p:ext uri="{BB962C8B-B14F-4D97-AF65-F5344CB8AC3E}">
        <p14:creationId xmlns:p14="http://schemas.microsoft.com/office/powerpoint/2010/main" val="4261909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D180870-9BEE-DCBD-D739-7A8251927EEB}"/>
              </a:ext>
            </a:extLst>
          </p:cNvPr>
          <p:cNvSpPr>
            <a:spLocks noGrp="1"/>
          </p:cNvSpPr>
          <p:nvPr>
            <p:ph type="body" sz="quarter" idx="14"/>
          </p:nvPr>
        </p:nvSpPr>
        <p:spPr/>
        <p:txBody>
          <a:bodyPr>
            <a:normAutofit lnSpcReduction="10000"/>
          </a:bodyPr>
          <a:lstStyle/>
          <a:p>
            <a:r>
              <a:rPr lang="en-AU" dirty="0"/>
              <a:t>PLAIN LANGUAGE VERSION</a:t>
            </a:r>
          </a:p>
        </p:txBody>
      </p:sp>
      <p:sp>
        <p:nvSpPr>
          <p:cNvPr id="4" name="Title 3">
            <a:extLst>
              <a:ext uri="{FF2B5EF4-FFF2-40B4-BE49-F238E27FC236}">
                <a16:creationId xmlns:a16="http://schemas.microsoft.com/office/drawing/2014/main" id="{26ADC4CA-451C-132B-76FD-4624A7F7A88E}"/>
              </a:ext>
            </a:extLst>
          </p:cNvPr>
          <p:cNvSpPr>
            <a:spLocks noGrp="1"/>
          </p:cNvSpPr>
          <p:nvPr>
            <p:ph type="title"/>
          </p:nvPr>
        </p:nvSpPr>
        <p:spPr/>
        <p:txBody>
          <a:bodyPr>
            <a:normAutofit/>
          </a:bodyPr>
          <a:lstStyle/>
          <a:p>
            <a:r>
              <a:rPr lang="en-AU" dirty="0"/>
              <a:t>Accessible Authentication – AA </a:t>
            </a:r>
          </a:p>
        </p:txBody>
      </p:sp>
      <p:sp>
        <p:nvSpPr>
          <p:cNvPr id="3" name="Content Placeholder 2">
            <a:extLst>
              <a:ext uri="{FF2B5EF4-FFF2-40B4-BE49-F238E27FC236}">
                <a16:creationId xmlns:a16="http://schemas.microsoft.com/office/drawing/2014/main" id="{1D1C5EC1-53AD-4AAA-0C6D-37EF84ABE1B5}"/>
              </a:ext>
            </a:extLst>
          </p:cNvPr>
          <p:cNvSpPr>
            <a:spLocks noGrp="1"/>
          </p:cNvSpPr>
          <p:nvPr>
            <p:ph idx="1"/>
          </p:nvPr>
        </p:nvSpPr>
        <p:spPr/>
        <p:txBody>
          <a:bodyPr>
            <a:noAutofit/>
          </a:bodyPr>
          <a:lstStyle/>
          <a:p>
            <a:r>
              <a:rPr lang="en-GB" sz="2500" dirty="0"/>
              <a:t>Make it possible for people to authenticate themselves using simple object recognition, or without needing to remember, transcribe or manipulate information.</a:t>
            </a:r>
          </a:p>
        </p:txBody>
      </p:sp>
      <p:sp>
        <p:nvSpPr>
          <p:cNvPr id="6" name="Text Placeholder 5">
            <a:extLst>
              <a:ext uri="{FF2B5EF4-FFF2-40B4-BE49-F238E27FC236}">
                <a16:creationId xmlns:a16="http://schemas.microsoft.com/office/drawing/2014/main" id="{494E0C1E-BFDC-F680-09F0-A97EF9CE8174}"/>
              </a:ext>
            </a:extLst>
          </p:cNvPr>
          <p:cNvSpPr>
            <a:spLocks noGrp="1"/>
          </p:cNvSpPr>
          <p:nvPr>
            <p:ph type="body" sz="quarter" idx="13"/>
          </p:nvPr>
        </p:nvSpPr>
        <p:spPr/>
        <p:txBody>
          <a:bodyPr/>
          <a:lstStyle/>
          <a:p>
            <a:r>
              <a:rPr lang="en-AU"/>
              <a:t>See </a:t>
            </a:r>
            <a:r>
              <a:rPr lang="en-AU">
                <a:hlinkClick r:id="rId3"/>
              </a:rPr>
              <a:t>3.3.7 Accessible  Authentication</a:t>
            </a:r>
            <a:r>
              <a:rPr lang="en-AU"/>
              <a:t> for full version</a:t>
            </a:r>
          </a:p>
        </p:txBody>
      </p:sp>
    </p:spTree>
    <p:extLst>
      <p:ext uri="{BB962C8B-B14F-4D97-AF65-F5344CB8AC3E}">
        <p14:creationId xmlns:p14="http://schemas.microsoft.com/office/powerpoint/2010/main" val="4171618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614C0D-ACBE-7152-C785-B2BB19074E80}"/>
              </a:ext>
            </a:extLst>
          </p:cNvPr>
          <p:cNvSpPr>
            <a:spLocks noGrp="1"/>
          </p:cNvSpPr>
          <p:nvPr>
            <p:ph type="title"/>
          </p:nvPr>
        </p:nvSpPr>
        <p:spPr/>
        <p:txBody>
          <a:bodyPr/>
          <a:lstStyle/>
          <a:p>
            <a:r>
              <a:rPr lang="en-AU" dirty="0"/>
              <a:t>Cognitive function tests</a:t>
            </a:r>
          </a:p>
        </p:txBody>
      </p:sp>
      <p:sp>
        <p:nvSpPr>
          <p:cNvPr id="7" name="Content Placeholder 6">
            <a:extLst>
              <a:ext uri="{FF2B5EF4-FFF2-40B4-BE49-F238E27FC236}">
                <a16:creationId xmlns:a16="http://schemas.microsoft.com/office/drawing/2014/main" id="{56559F10-323B-A62F-40A1-1A82801271B3}"/>
              </a:ext>
            </a:extLst>
          </p:cNvPr>
          <p:cNvSpPr>
            <a:spLocks noGrp="1"/>
          </p:cNvSpPr>
          <p:nvPr>
            <p:ph idx="1"/>
          </p:nvPr>
        </p:nvSpPr>
        <p:spPr>
          <a:xfrm>
            <a:off x="695940" y="2819476"/>
            <a:ext cx="9720540" cy="2588982"/>
          </a:xfrm>
        </p:spPr>
        <p:txBody>
          <a:bodyPr/>
          <a:lstStyle/>
          <a:p>
            <a:pPr>
              <a:tabLst>
                <a:tab pos="2511425" algn="l"/>
              </a:tabLst>
            </a:pPr>
            <a:r>
              <a:rPr lang="en-AU" dirty="0">
                <a:latin typeface="Roboto" panose="02000000000000000000" pitchFamily="2" charset="0"/>
                <a:ea typeface="Roboto" panose="02000000000000000000" pitchFamily="2" charset="0"/>
              </a:rPr>
              <a:t>Remember	</a:t>
            </a:r>
            <a:r>
              <a:rPr lang="en-AU" dirty="0">
                <a:ea typeface="Roboto" panose="02000000000000000000" pitchFamily="2" charset="0"/>
              </a:rPr>
              <a:t>e.g. password, patterns, personal questions</a:t>
            </a:r>
            <a:endParaRPr lang="en-AU" dirty="0">
              <a:latin typeface="Roboto" panose="02000000000000000000" pitchFamily="2" charset="0"/>
              <a:ea typeface="Roboto" panose="02000000000000000000" pitchFamily="2" charset="0"/>
            </a:endParaRPr>
          </a:p>
          <a:p>
            <a:pPr>
              <a:tabLst>
                <a:tab pos="2511425" algn="l"/>
              </a:tabLst>
            </a:pPr>
            <a:r>
              <a:rPr lang="en-AU" dirty="0">
                <a:latin typeface="Roboto" panose="02000000000000000000" pitchFamily="2" charset="0"/>
                <a:ea typeface="Roboto" panose="02000000000000000000" pitchFamily="2" charset="0"/>
              </a:rPr>
              <a:t>Transcribe</a:t>
            </a:r>
            <a:r>
              <a:rPr lang="en-AU" dirty="0"/>
              <a:t>	e.g. typing a word or characters</a:t>
            </a:r>
          </a:p>
          <a:p>
            <a:pPr>
              <a:tabLst>
                <a:tab pos="2511425" algn="l"/>
              </a:tabLst>
            </a:pPr>
            <a:r>
              <a:rPr lang="en-AU" dirty="0">
                <a:latin typeface="Roboto" panose="02000000000000000000" pitchFamily="2" charset="0"/>
                <a:ea typeface="Roboto" panose="02000000000000000000" pitchFamily="2" charset="0"/>
              </a:rPr>
              <a:t>Manipulate</a:t>
            </a:r>
            <a:r>
              <a:rPr lang="en-AU" dirty="0"/>
              <a:t>	e.g. solving puzzles, doing calculations</a:t>
            </a:r>
          </a:p>
          <a:p>
            <a:pPr>
              <a:tabLst>
                <a:tab pos="2511425" algn="l"/>
              </a:tabLst>
            </a:pPr>
            <a:endParaRPr lang="en-AU" dirty="0"/>
          </a:p>
        </p:txBody>
      </p:sp>
      <p:sp>
        <p:nvSpPr>
          <p:cNvPr id="8" name="Text Placeholder 7">
            <a:extLst>
              <a:ext uri="{FF2B5EF4-FFF2-40B4-BE49-F238E27FC236}">
                <a16:creationId xmlns:a16="http://schemas.microsoft.com/office/drawing/2014/main" id="{1D3093D7-7253-0E2E-5D33-77DCFA2C974A}"/>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AU" dirty="0"/>
          </a:p>
        </p:txBody>
      </p:sp>
    </p:spTree>
    <p:extLst>
      <p:ext uri="{BB962C8B-B14F-4D97-AF65-F5344CB8AC3E}">
        <p14:creationId xmlns:p14="http://schemas.microsoft.com/office/powerpoint/2010/main" val="104438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F9246-DB9C-EFF1-7027-268085CC8BC9}"/>
              </a:ext>
            </a:extLst>
          </p:cNvPr>
          <p:cNvSpPr>
            <a:spLocks noGrp="1"/>
          </p:cNvSpPr>
          <p:nvPr>
            <p:ph type="title"/>
          </p:nvPr>
        </p:nvSpPr>
        <p:spPr>
          <a:xfrm>
            <a:off x="695940" y="910100"/>
            <a:ext cx="6840076" cy="1774440"/>
          </a:xfrm>
        </p:spPr>
        <p:txBody>
          <a:bodyPr>
            <a:normAutofit/>
          </a:bodyPr>
          <a:lstStyle/>
          <a:p>
            <a:r>
              <a:rPr lang="en-AU" dirty="0"/>
              <a:t>New and upcoming accessibility standards</a:t>
            </a:r>
          </a:p>
        </p:txBody>
      </p:sp>
      <p:sp>
        <p:nvSpPr>
          <p:cNvPr id="3" name="Content Placeholder 2">
            <a:extLst>
              <a:ext uri="{FF2B5EF4-FFF2-40B4-BE49-F238E27FC236}">
                <a16:creationId xmlns:a16="http://schemas.microsoft.com/office/drawing/2014/main" id="{8850F660-AD7E-4994-7F98-152A7B34E952}"/>
              </a:ext>
            </a:extLst>
          </p:cNvPr>
          <p:cNvSpPr>
            <a:spLocks noGrp="1"/>
          </p:cNvSpPr>
          <p:nvPr>
            <p:ph idx="1"/>
          </p:nvPr>
        </p:nvSpPr>
        <p:spPr/>
        <p:txBody>
          <a:bodyPr>
            <a:normAutofit/>
          </a:bodyPr>
          <a:lstStyle/>
          <a:p>
            <a:pPr marL="457200" indent="-457200">
              <a:buFont typeface="Arial" panose="020B0604020202020204" pitchFamily="34" charset="0"/>
              <a:buChar char="•"/>
            </a:pPr>
            <a:r>
              <a:rPr lang="en-AU" dirty="0"/>
              <a:t>WCAG 2.2</a:t>
            </a:r>
          </a:p>
          <a:p>
            <a:pPr marL="457200" indent="-457200">
              <a:buFont typeface="Arial" panose="020B0604020202020204" pitchFamily="34" charset="0"/>
              <a:buChar char="•"/>
            </a:pPr>
            <a:r>
              <a:rPr lang="en-AU" dirty="0"/>
              <a:t>AS ISO 30071-1:2022</a:t>
            </a:r>
          </a:p>
          <a:p>
            <a:pPr marL="457200" indent="-457200">
              <a:buFont typeface="Arial" panose="020B0604020202020204" pitchFamily="34" charset="0"/>
              <a:buChar char="•"/>
            </a:pPr>
            <a:r>
              <a:rPr lang="en-GB" dirty="0"/>
              <a:t>WWW Access: Disability Discrimination Act Advisory Notes </a:t>
            </a:r>
            <a:r>
              <a:rPr lang="en-AU" dirty="0"/>
              <a:t>refresh </a:t>
            </a:r>
          </a:p>
        </p:txBody>
      </p:sp>
      <p:sp>
        <p:nvSpPr>
          <p:cNvPr id="4" name="Text Placeholder 3">
            <a:extLst>
              <a:ext uri="{FF2B5EF4-FFF2-40B4-BE49-F238E27FC236}">
                <a16:creationId xmlns:a16="http://schemas.microsoft.com/office/drawing/2014/main" id="{9C8B96E7-3A0F-3573-DEA8-7B385E5EBF12}"/>
              </a:ext>
            </a:extLst>
          </p:cNvPr>
          <p:cNvSpPr>
            <a:spLocks noGrp="1"/>
          </p:cNvSpPr>
          <p:nvPr>
            <p:ph type="body" sz="quarter" idx="13"/>
          </p:nvPr>
        </p:nvSpPr>
        <p:spPr/>
        <p:txBody>
          <a:bodyPr/>
          <a:lstStyle/>
          <a:p>
            <a:endParaRPr lang="en-AU"/>
          </a:p>
        </p:txBody>
      </p:sp>
    </p:spTree>
    <p:extLst>
      <p:ext uri="{BB962C8B-B14F-4D97-AF65-F5344CB8AC3E}">
        <p14:creationId xmlns:p14="http://schemas.microsoft.com/office/powerpoint/2010/main" val="747521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E617FA-783B-60E0-CA07-1455C576932B}"/>
              </a:ext>
            </a:extLst>
          </p:cNvPr>
          <p:cNvSpPr>
            <a:spLocks noGrp="1"/>
          </p:cNvSpPr>
          <p:nvPr>
            <p:ph type="title"/>
          </p:nvPr>
        </p:nvSpPr>
        <p:spPr/>
        <p:txBody>
          <a:bodyPr/>
          <a:lstStyle/>
          <a:p>
            <a:r>
              <a:rPr lang="en-AU" dirty="0"/>
              <a:t>Username/password</a:t>
            </a:r>
          </a:p>
        </p:txBody>
      </p:sp>
      <p:sp>
        <p:nvSpPr>
          <p:cNvPr id="2" name="Content Placeholder 1">
            <a:extLst>
              <a:ext uri="{FF2B5EF4-FFF2-40B4-BE49-F238E27FC236}">
                <a16:creationId xmlns:a16="http://schemas.microsoft.com/office/drawing/2014/main" id="{20DCB7EB-CA55-68EB-91E2-5E302BCD40AA}"/>
              </a:ext>
            </a:extLst>
          </p:cNvPr>
          <p:cNvSpPr>
            <a:spLocks noGrp="1"/>
          </p:cNvSpPr>
          <p:nvPr>
            <p:ph idx="1"/>
          </p:nvPr>
        </p:nvSpPr>
        <p:spPr/>
        <p:txBody>
          <a:bodyPr/>
          <a:lstStyle/>
          <a:p>
            <a:r>
              <a:rPr lang="en-AU" dirty="0"/>
              <a:t>Meet this criteria by allowing entry via:</a:t>
            </a:r>
          </a:p>
          <a:p>
            <a:pPr marL="457200" indent="-457200">
              <a:buFont typeface="Arial" panose="020B0604020202020204" pitchFamily="34" charset="0"/>
              <a:buChar char="•"/>
            </a:pPr>
            <a:r>
              <a:rPr lang="en-AU" dirty="0">
                <a:latin typeface="Roboto" panose="02000000000000000000" pitchFamily="2" charset="0"/>
                <a:ea typeface="Roboto" panose="02000000000000000000" pitchFamily="2" charset="0"/>
              </a:rPr>
              <a:t>copy and paste</a:t>
            </a:r>
          </a:p>
          <a:p>
            <a:pPr marL="457200" indent="-457200">
              <a:buFont typeface="Arial" panose="020B0604020202020204" pitchFamily="34" charset="0"/>
              <a:buChar char="•"/>
            </a:pPr>
            <a:r>
              <a:rPr lang="en-AU" dirty="0">
                <a:latin typeface="Roboto" panose="02000000000000000000" pitchFamily="2" charset="0"/>
                <a:ea typeface="Roboto" panose="02000000000000000000" pitchFamily="2" charset="0"/>
              </a:rPr>
              <a:t>third-party software</a:t>
            </a:r>
            <a:r>
              <a:rPr lang="en-AU" dirty="0"/>
              <a:t>, such as a password manager </a:t>
            </a:r>
          </a:p>
        </p:txBody>
      </p:sp>
      <p:sp>
        <p:nvSpPr>
          <p:cNvPr id="4" name="Text Placeholder 3">
            <a:extLst>
              <a:ext uri="{FF2B5EF4-FFF2-40B4-BE49-F238E27FC236}">
                <a16:creationId xmlns:a16="http://schemas.microsoft.com/office/drawing/2014/main" id="{04A45924-331B-1D17-9E9B-AB5B8731C306}"/>
              </a:ext>
            </a:extLst>
          </p:cNvPr>
          <p:cNvSpPr>
            <a:spLocks noGrp="1"/>
          </p:cNvSpPr>
          <p:nvPr>
            <p:ph type="body" sz="quarter" idx="13"/>
          </p:nvPr>
        </p:nvSpPr>
        <p:spPr/>
        <p:txBody>
          <a:bodyPr/>
          <a:lstStyle/>
          <a:p>
            <a:endParaRPr lang="en-AU"/>
          </a:p>
        </p:txBody>
      </p:sp>
    </p:spTree>
    <p:extLst>
      <p:ext uri="{BB962C8B-B14F-4D97-AF65-F5344CB8AC3E}">
        <p14:creationId xmlns:p14="http://schemas.microsoft.com/office/powerpoint/2010/main" val="4088220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CE8925-6F4D-0860-980C-15BDD89F62D8}"/>
              </a:ext>
            </a:extLst>
          </p:cNvPr>
          <p:cNvSpPr>
            <a:spLocks noGrp="1"/>
          </p:cNvSpPr>
          <p:nvPr>
            <p:ph type="title"/>
          </p:nvPr>
        </p:nvSpPr>
        <p:spPr>
          <a:xfrm>
            <a:off x="695940" y="530300"/>
            <a:ext cx="6840076" cy="1415564"/>
          </a:xfrm>
        </p:spPr>
        <p:txBody>
          <a:bodyPr/>
          <a:lstStyle/>
          <a:p>
            <a:r>
              <a:rPr lang="en-AU" dirty="0"/>
              <a:t>CAPTCHA</a:t>
            </a:r>
          </a:p>
        </p:txBody>
      </p:sp>
      <p:sp>
        <p:nvSpPr>
          <p:cNvPr id="2" name="Content Placeholder 1">
            <a:extLst>
              <a:ext uri="{FF2B5EF4-FFF2-40B4-BE49-F238E27FC236}">
                <a16:creationId xmlns:a16="http://schemas.microsoft.com/office/drawing/2014/main" id="{F64B268C-0E16-3EF4-3846-72CFA91EDD11}"/>
              </a:ext>
            </a:extLst>
          </p:cNvPr>
          <p:cNvSpPr>
            <a:spLocks noGrp="1"/>
          </p:cNvSpPr>
          <p:nvPr>
            <p:ph idx="1"/>
          </p:nvPr>
        </p:nvSpPr>
        <p:spPr>
          <a:xfrm>
            <a:off x="695940" y="2060848"/>
            <a:ext cx="6840076" cy="3347610"/>
          </a:xfrm>
        </p:spPr>
        <p:txBody>
          <a:bodyPr>
            <a:normAutofit/>
          </a:bodyPr>
          <a:lstStyle/>
          <a:p>
            <a:r>
              <a:rPr lang="en-AU" dirty="0"/>
              <a:t>An option exists that </a:t>
            </a:r>
            <a:r>
              <a:rPr lang="en-AU" dirty="0">
                <a:ea typeface="Roboto" panose="02000000000000000000" pitchFamily="2" charset="0"/>
              </a:rPr>
              <a:t>doesn’t rely on a cognitive function test (remember, transcribe, manipulate).</a:t>
            </a:r>
          </a:p>
          <a:p>
            <a:r>
              <a:rPr lang="en-AU" dirty="0">
                <a:latin typeface="Roboto" panose="02000000000000000000" pitchFamily="2" charset="0"/>
                <a:ea typeface="Roboto" panose="02000000000000000000" pitchFamily="2" charset="0"/>
              </a:rPr>
              <a:t>Recognising objects </a:t>
            </a:r>
            <a:r>
              <a:rPr lang="en-AU" dirty="0">
                <a:ea typeface="Roboto" panose="02000000000000000000" pitchFamily="2" charset="0"/>
              </a:rPr>
              <a:t>in images is accepted at Level AA but not AAA.</a:t>
            </a:r>
          </a:p>
          <a:p>
            <a:endParaRPr lang="en-AU" dirty="0"/>
          </a:p>
        </p:txBody>
      </p:sp>
      <p:sp>
        <p:nvSpPr>
          <p:cNvPr id="4" name="Text Placeholder 3">
            <a:extLst>
              <a:ext uri="{FF2B5EF4-FFF2-40B4-BE49-F238E27FC236}">
                <a16:creationId xmlns:a16="http://schemas.microsoft.com/office/drawing/2014/main" id="{CAAB5902-01D0-2217-9A48-6DE3DD63AAE9}"/>
              </a:ext>
            </a:extLst>
          </p:cNvPr>
          <p:cNvSpPr>
            <a:spLocks noGrp="1"/>
          </p:cNvSpPr>
          <p:nvPr>
            <p:ph type="body" sz="quarter" idx="13"/>
          </p:nvPr>
        </p:nvSpPr>
        <p:spPr/>
        <p:txBody>
          <a:bodyPr/>
          <a:lstStyle/>
          <a:p>
            <a:endParaRPr lang="en-AU"/>
          </a:p>
        </p:txBody>
      </p:sp>
      <p:pic>
        <p:nvPicPr>
          <p:cNvPr id="5" name="Picture 4" descr="A screenshot of a puzzle CAPTCHA from Tik Tok, where someone needs to use a slider to slide the puzzle piece into the right location within the picture.">
            <a:extLst>
              <a:ext uri="{FF2B5EF4-FFF2-40B4-BE49-F238E27FC236}">
                <a16:creationId xmlns:a16="http://schemas.microsoft.com/office/drawing/2014/main" id="{3B02FECB-D267-BF07-B0D9-34606451A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0731" y="1238082"/>
            <a:ext cx="3725329" cy="4681242"/>
          </a:xfrm>
          <a:prstGeom prst="rect">
            <a:avLst/>
          </a:prstGeom>
        </p:spPr>
      </p:pic>
    </p:spTree>
    <p:extLst>
      <p:ext uri="{BB962C8B-B14F-4D97-AF65-F5344CB8AC3E}">
        <p14:creationId xmlns:p14="http://schemas.microsoft.com/office/powerpoint/2010/main" val="169390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2BD63C-43DF-144E-22F6-B79E645AD823}"/>
              </a:ext>
            </a:extLst>
          </p:cNvPr>
          <p:cNvSpPr>
            <a:spLocks noGrp="1"/>
          </p:cNvSpPr>
          <p:nvPr>
            <p:ph type="title"/>
          </p:nvPr>
        </p:nvSpPr>
        <p:spPr/>
        <p:txBody>
          <a:bodyPr/>
          <a:lstStyle/>
          <a:p>
            <a:r>
              <a:rPr lang="en-AU" dirty="0"/>
              <a:t>Multi-factor authentication</a:t>
            </a:r>
          </a:p>
        </p:txBody>
      </p:sp>
      <p:sp>
        <p:nvSpPr>
          <p:cNvPr id="2" name="Content Placeholder 1">
            <a:extLst>
              <a:ext uri="{FF2B5EF4-FFF2-40B4-BE49-F238E27FC236}">
                <a16:creationId xmlns:a16="http://schemas.microsoft.com/office/drawing/2014/main" id="{62EBD9C8-1F0D-F046-499E-728EC6B2E155}"/>
              </a:ext>
            </a:extLst>
          </p:cNvPr>
          <p:cNvSpPr>
            <a:spLocks noGrp="1"/>
          </p:cNvSpPr>
          <p:nvPr>
            <p:ph idx="1"/>
          </p:nvPr>
        </p:nvSpPr>
        <p:spPr>
          <a:xfrm>
            <a:off x="695940" y="2819476"/>
            <a:ext cx="6840076" cy="3129804"/>
          </a:xfrm>
        </p:spPr>
        <p:txBody>
          <a:bodyPr>
            <a:normAutofit/>
          </a:bodyPr>
          <a:lstStyle/>
          <a:p>
            <a:pPr marL="457200" indent="-457200">
              <a:buFont typeface="Arial" panose="020B0604020202020204" pitchFamily="34" charset="0"/>
              <a:buChar char="•"/>
            </a:pPr>
            <a:r>
              <a:rPr lang="en-AU" dirty="0"/>
              <a:t>Authenticator app or links</a:t>
            </a:r>
          </a:p>
          <a:p>
            <a:pPr marL="457200" indent="-457200">
              <a:buFont typeface="Arial" panose="020B0604020202020204" pitchFamily="34" charset="0"/>
              <a:buChar char="•"/>
            </a:pPr>
            <a:r>
              <a:rPr lang="en-AU" dirty="0"/>
              <a:t>Biometric verification</a:t>
            </a:r>
          </a:p>
          <a:p>
            <a:pPr marL="457200" indent="-457200">
              <a:buFont typeface="Arial" panose="020B0604020202020204" pitchFamily="34" charset="0"/>
              <a:buChar char="•"/>
            </a:pPr>
            <a:r>
              <a:rPr lang="en-AU" dirty="0"/>
              <a:t>Physical (USB) key</a:t>
            </a:r>
          </a:p>
          <a:p>
            <a:pPr marL="457200" indent="-457200">
              <a:buFont typeface="Arial" panose="020B0604020202020204" pitchFamily="34" charset="0"/>
              <a:buChar char="•"/>
            </a:pPr>
            <a:r>
              <a:rPr lang="en-AU" dirty="0"/>
              <a:t>One-time password (only if you can copy and paste the code)</a:t>
            </a:r>
          </a:p>
        </p:txBody>
      </p:sp>
    </p:spTree>
    <p:extLst>
      <p:ext uri="{BB962C8B-B14F-4D97-AF65-F5344CB8AC3E}">
        <p14:creationId xmlns:p14="http://schemas.microsoft.com/office/powerpoint/2010/main" val="4291371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26683E-EEAB-0796-A49E-BF030DAD6318}"/>
              </a:ext>
            </a:extLst>
          </p:cNvPr>
          <p:cNvSpPr>
            <a:spLocks noGrp="1"/>
          </p:cNvSpPr>
          <p:nvPr>
            <p:ph type="title"/>
          </p:nvPr>
        </p:nvSpPr>
        <p:spPr/>
        <p:txBody>
          <a:bodyPr>
            <a:normAutofit/>
          </a:bodyPr>
          <a:lstStyle/>
          <a:p>
            <a:r>
              <a:rPr lang="en-AU" dirty="0"/>
              <a:t>Relationship between AA and AAA</a:t>
            </a:r>
          </a:p>
        </p:txBody>
      </p:sp>
      <p:sp>
        <p:nvSpPr>
          <p:cNvPr id="33" name="Content Placeholder 32">
            <a:extLst>
              <a:ext uri="{FF2B5EF4-FFF2-40B4-BE49-F238E27FC236}">
                <a16:creationId xmlns:a16="http://schemas.microsoft.com/office/drawing/2014/main" id="{4AC6D4F5-3743-0B77-9F26-5EDE8DC16B0B}"/>
              </a:ext>
            </a:extLst>
          </p:cNvPr>
          <p:cNvSpPr>
            <a:spLocks noGrp="1"/>
          </p:cNvSpPr>
          <p:nvPr>
            <p:ph idx="4294967295"/>
          </p:nvPr>
        </p:nvSpPr>
        <p:spPr>
          <a:xfrm>
            <a:off x="3135950" y="2590986"/>
            <a:ext cx="6929438" cy="663575"/>
          </a:xfrm>
        </p:spPr>
        <p:txBody>
          <a:bodyPr/>
          <a:lstStyle/>
          <a:p>
            <a:pPr marL="0" indent="0">
              <a:buNone/>
            </a:pPr>
            <a:r>
              <a:rPr lang="en-AU" dirty="0"/>
              <a:t>Alternative (Level AA and AAA)</a:t>
            </a:r>
          </a:p>
        </p:txBody>
      </p:sp>
      <p:sp>
        <p:nvSpPr>
          <p:cNvPr id="35" name="Content Placeholder 34">
            <a:extLst>
              <a:ext uri="{FF2B5EF4-FFF2-40B4-BE49-F238E27FC236}">
                <a16:creationId xmlns:a16="http://schemas.microsoft.com/office/drawing/2014/main" id="{0684D26C-7EC4-91A8-83F1-786CA1AAADE8}"/>
              </a:ext>
            </a:extLst>
          </p:cNvPr>
          <p:cNvSpPr>
            <a:spLocks noGrp="1"/>
          </p:cNvSpPr>
          <p:nvPr>
            <p:ph idx="4294967295"/>
          </p:nvPr>
        </p:nvSpPr>
        <p:spPr>
          <a:xfrm>
            <a:off x="3135950" y="3279961"/>
            <a:ext cx="6929438" cy="665163"/>
          </a:xfrm>
        </p:spPr>
        <p:txBody>
          <a:bodyPr/>
          <a:lstStyle/>
          <a:p>
            <a:pPr marL="0" indent="0">
              <a:buNone/>
            </a:pPr>
            <a:r>
              <a:rPr lang="en-AU" dirty="0"/>
              <a:t>Mechanism Alternative (Level AA and AAA)</a:t>
            </a:r>
          </a:p>
          <a:p>
            <a:pPr marL="0" indent="0">
              <a:buNone/>
            </a:pPr>
            <a:endParaRPr lang="en-AU" dirty="0"/>
          </a:p>
        </p:txBody>
      </p:sp>
      <p:sp>
        <p:nvSpPr>
          <p:cNvPr id="37" name="Content Placeholder 36">
            <a:extLst>
              <a:ext uri="{FF2B5EF4-FFF2-40B4-BE49-F238E27FC236}">
                <a16:creationId xmlns:a16="http://schemas.microsoft.com/office/drawing/2014/main" id="{DB15CA82-4A5B-60C6-FA66-9645A81A44C4}"/>
              </a:ext>
            </a:extLst>
          </p:cNvPr>
          <p:cNvSpPr>
            <a:spLocks noGrp="1"/>
          </p:cNvSpPr>
          <p:nvPr>
            <p:ph idx="4294967295"/>
          </p:nvPr>
        </p:nvSpPr>
        <p:spPr>
          <a:xfrm>
            <a:off x="3135950" y="3946711"/>
            <a:ext cx="6929438" cy="665163"/>
          </a:xfrm>
        </p:spPr>
        <p:txBody>
          <a:bodyPr/>
          <a:lstStyle/>
          <a:p>
            <a:pPr marL="0" indent="0">
              <a:buNone/>
            </a:pPr>
            <a:r>
              <a:rPr lang="en-AU" dirty="0"/>
              <a:t>Object recognition (Level AAA only)</a:t>
            </a:r>
          </a:p>
          <a:p>
            <a:pPr marL="0" indent="0">
              <a:buNone/>
            </a:pPr>
            <a:endParaRPr lang="en-AU" dirty="0"/>
          </a:p>
        </p:txBody>
      </p:sp>
      <p:sp>
        <p:nvSpPr>
          <p:cNvPr id="39" name="Content Placeholder 38">
            <a:extLst>
              <a:ext uri="{FF2B5EF4-FFF2-40B4-BE49-F238E27FC236}">
                <a16:creationId xmlns:a16="http://schemas.microsoft.com/office/drawing/2014/main" id="{EB297F9F-2E66-73D9-6534-5575B5127DDA}"/>
              </a:ext>
            </a:extLst>
          </p:cNvPr>
          <p:cNvSpPr>
            <a:spLocks noGrp="1"/>
          </p:cNvSpPr>
          <p:nvPr>
            <p:ph idx="4294967295"/>
          </p:nvPr>
        </p:nvSpPr>
        <p:spPr>
          <a:xfrm>
            <a:off x="3135950" y="4611874"/>
            <a:ext cx="6929438" cy="665162"/>
          </a:xfrm>
        </p:spPr>
        <p:txBody>
          <a:bodyPr/>
          <a:lstStyle/>
          <a:p>
            <a:pPr marL="0" indent="0">
              <a:buNone/>
            </a:pPr>
            <a:r>
              <a:rPr lang="en-AU" dirty="0"/>
              <a:t>Personal content (Level AAA only)</a:t>
            </a:r>
          </a:p>
        </p:txBody>
      </p:sp>
      <p:sp>
        <p:nvSpPr>
          <p:cNvPr id="2" name="Picture Placeholder 19">
            <a:extLst>
              <a:ext uri="{FF2B5EF4-FFF2-40B4-BE49-F238E27FC236}">
                <a16:creationId xmlns:a16="http://schemas.microsoft.com/office/drawing/2014/main" id="{6F3034DB-401F-E0FF-EFE5-0F49FB85081A}"/>
              </a:ext>
              <a:ext uri="{C183D7F6-B498-43B3-948B-1728B52AA6E4}">
                <adec:decorative xmlns:adec="http://schemas.microsoft.com/office/drawing/2017/decorative" val="1"/>
              </a:ext>
            </a:extLst>
          </p:cNvPr>
          <p:cNvSpPr/>
          <p:nvPr/>
        </p:nvSpPr>
        <p:spPr>
          <a:xfrm>
            <a:off x="1058435" y="2596356"/>
            <a:ext cx="515939" cy="515937"/>
          </a:xfrm>
          <a:custGeom>
            <a:avLst/>
            <a:gdLst>
              <a:gd name="connsiteX0" fmla="*/ 245676 w 515939"/>
              <a:gd name="connsiteY0" fmla="*/ 342413 h 515937"/>
              <a:gd name="connsiteX1" fmla="*/ 205771 w 515939"/>
              <a:gd name="connsiteY1" fmla="*/ 342413 h 515937"/>
              <a:gd name="connsiteX2" fmla="*/ 141279 w 515939"/>
              <a:gd name="connsiteY2" fmla="*/ 277921 h 515937"/>
              <a:gd name="connsiteX3" fmla="*/ 141279 w 515939"/>
              <a:gd name="connsiteY3" fmla="*/ 238016 h 515937"/>
              <a:gd name="connsiteX4" fmla="*/ 181183 w 515939"/>
              <a:gd name="connsiteY4" fmla="*/ 238016 h 515937"/>
              <a:gd name="connsiteX5" fmla="*/ 225723 w 515939"/>
              <a:gd name="connsiteY5" fmla="*/ 282556 h 515937"/>
              <a:gd name="connsiteX6" fmla="*/ 334756 w 515939"/>
              <a:gd name="connsiteY6" fmla="*/ 173524 h 515937"/>
              <a:gd name="connsiteX7" fmla="*/ 374660 w 515939"/>
              <a:gd name="connsiteY7" fmla="*/ 173524 h 515937"/>
              <a:gd name="connsiteX8" fmla="*/ 374660 w 515939"/>
              <a:gd name="connsiteY8" fmla="*/ 213429 h 515937"/>
              <a:gd name="connsiteX9" fmla="*/ 245676 w 515939"/>
              <a:gd name="connsiteY9" fmla="*/ 342413 h 515937"/>
              <a:gd name="connsiteX10" fmla="*/ 515939 w 515939"/>
              <a:gd name="connsiteY10" fmla="*/ 257969 h 515937"/>
              <a:gd name="connsiteX11" fmla="*/ 257970 w 515939"/>
              <a:gd name="connsiteY11" fmla="*/ 515937 h 515937"/>
              <a:gd name="connsiteX12" fmla="*/ 0 w 515939"/>
              <a:gd name="connsiteY12" fmla="*/ 257969 h 515937"/>
              <a:gd name="connsiteX13" fmla="*/ 257970 w 515939"/>
              <a:gd name="connsiteY13" fmla="*/ 0 h 515937"/>
              <a:gd name="connsiteX14" fmla="*/ 515939 w 515939"/>
              <a:gd name="connsiteY14" fmla="*/ 257969 h 515937"/>
              <a:gd name="connsiteX15" fmla="*/ 257970 w 515939"/>
              <a:gd name="connsiteY15" fmla="*/ 48369 h 515937"/>
              <a:gd name="connsiteX16" fmla="*/ 48369 w 515939"/>
              <a:gd name="connsiteY16" fmla="*/ 257969 h 515937"/>
              <a:gd name="connsiteX17" fmla="*/ 257970 w 515939"/>
              <a:gd name="connsiteY17" fmla="*/ 467568 h 515937"/>
              <a:gd name="connsiteX18" fmla="*/ 467570 w 515939"/>
              <a:gd name="connsiteY18" fmla="*/ 257969 h 515937"/>
              <a:gd name="connsiteX19" fmla="*/ 257970 w 515939"/>
              <a:gd name="connsiteY19" fmla="*/ 48369 h 5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5939" h="515937">
                <a:moveTo>
                  <a:pt x="245676" y="342413"/>
                </a:moveTo>
                <a:cubicBezTo>
                  <a:pt x="234692" y="353397"/>
                  <a:pt x="216755" y="353397"/>
                  <a:pt x="205771" y="342413"/>
                </a:cubicBezTo>
                <a:lnTo>
                  <a:pt x="141279" y="277921"/>
                </a:lnTo>
                <a:cubicBezTo>
                  <a:pt x="130295" y="266937"/>
                  <a:pt x="130295" y="249000"/>
                  <a:pt x="141279" y="238016"/>
                </a:cubicBezTo>
                <a:cubicBezTo>
                  <a:pt x="152263" y="227032"/>
                  <a:pt x="170199" y="227032"/>
                  <a:pt x="181183" y="238016"/>
                </a:cubicBezTo>
                <a:lnTo>
                  <a:pt x="225723" y="282556"/>
                </a:lnTo>
                <a:lnTo>
                  <a:pt x="334756" y="173524"/>
                </a:lnTo>
                <a:cubicBezTo>
                  <a:pt x="345740" y="162540"/>
                  <a:pt x="363677" y="162540"/>
                  <a:pt x="374660" y="173524"/>
                </a:cubicBezTo>
                <a:cubicBezTo>
                  <a:pt x="385644" y="184508"/>
                  <a:pt x="385644" y="202445"/>
                  <a:pt x="374660" y="213429"/>
                </a:cubicBezTo>
                <a:lnTo>
                  <a:pt x="245676" y="342413"/>
                </a:lnTo>
                <a:close/>
                <a:moveTo>
                  <a:pt x="515939" y="257969"/>
                </a:moveTo>
                <a:cubicBezTo>
                  <a:pt x="515939" y="400456"/>
                  <a:pt x="400457" y="515937"/>
                  <a:pt x="257970" y="515937"/>
                </a:cubicBezTo>
                <a:cubicBezTo>
                  <a:pt x="115482" y="515937"/>
                  <a:pt x="0" y="400456"/>
                  <a:pt x="0" y="257969"/>
                </a:cubicBezTo>
                <a:cubicBezTo>
                  <a:pt x="0" y="115481"/>
                  <a:pt x="115482" y="0"/>
                  <a:pt x="257970" y="0"/>
                </a:cubicBezTo>
                <a:cubicBezTo>
                  <a:pt x="400457" y="0"/>
                  <a:pt x="515939" y="115481"/>
                  <a:pt x="515939" y="257969"/>
                </a:cubicBezTo>
                <a:close/>
                <a:moveTo>
                  <a:pt x="257970" y="48369"/>
                </a:moveTo>
                <a:cubicBezTo>
                  <a:pt x="142186" y="48369"/>
                  <a:pt x="48369" y="142185"/>
                  <a:pt x="48369" y="257969"/>
                </a:cubicBezTo>
                <a:cubicBezTo>
                  <a:pt x="48369" y="373752"/>
                  <a:pt x="142186" y="467568"/>
                  <a:pt x="257970" y="467568"/>
                </a:cubicBezTo>
                <a:cubicBezTo>
                  <a:pt x="373754" y="467568"/>
                  <a:pt x="467570" y="373752"/>
                  <a:pt x="467570" y="257969"/>
                </a:cubicBezTo>
                <a:cubicBezTo>
                  <a:pt x="467570" y="142185"/>
                  <a:pt x="373754" y="48369"/>
                  <a:pt x="257970" y="48369"/>
                </a:cubicBezTo>
                <a:close/>
              </a:path>
            </a:pathLst>
          </a:custGeom>
          <a:solidFill>
            <a:schemeClr val="accent6">
              <a:lumMod val="75000"/>
            </a:schemeClr>
          </a:solidFill>
          <a:ln w="1005" cap="flat">
            <a:solidFill>
              <a:schemeClr val="accent6">
                <a:lumMod val="75000"/>
              </a:schemeClr>
            </a:solidFill>
            <a:prstDash val="solid"/>
            <a:miter/>
          </a:ln>
        </p:spPr>
        <p:txBody>
          <a:bodyPr rtlCol="0" anchor="ctr"/>
          <a:lstStyle/>
          <a:p>
            <a:endParaRPr lang="en-AU"/>
          </a:p>
        </p:txBody>
      </p:sp>
      <p:pic>
        <p:nvPicPr>
          <p:cNvPr id="43" name="Picture Placeholder 19">
            <a:extLst>
              <a:ext uri="{FF2B5EF4-FFF2-40B4-BE49-F238E27FC236}">
                <a16:creationId xmlns:a16="http://schemas.microsoft.com/office/drawing/2014/main" id="{101019E7-CB45-29CE-1099-FF72493B4CC3}"/>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 r="154"/>
          <a:stretch>
            <a:fillRect/>
          </a:stretch>
        </p:blipFill>
        <p:spPr>
          <a:xfrm>
            <a:off x="1058435" y="3285331"/>
            <a:ext cx="514350" cy="515937"/>
          </a:xfrm>
        </p:spPr>
      </p:pic>
      <p:pic>
        <p:nvPicPr>
          <p:cNvPr id="44" name="Picture Placeholder 19">
            <a:extLst>
              <a:ext uri="{FF2B5EF4-FFF2-40B4-BE49-F238E27FC236}">
                <a16:creationId xmlns:a16="http://schemas.microsoft.com/office/drawing/2014/main" id="{624D25E6-001B-8E8A-5545-D5BEB122BF5C}"/>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 r="154"/>
          <a:stretch>
            <a:fillRect/>
          </a:stretch>
        </p:blipFill>
        <p:spPr>
          <a:xfrm>
            <a:off x="1058435" y="3952081"/>
            <a:ext cx="514350" cy="515937"/>
          </a:xfrm>
        </p:spPr>
      </p:pic>
      <p:pic>
        <p:nvPicPr>
          <p:cNvPr id="45" name="Picture Placeholder 19">
            <a:extLst>
              <a:ext uri="{FF2B5EF4-FFF2-40B4-BE49-F238E27FC236}">
                <a16:creationId xmlns:a16="http://schemas.microsoft.com/office/drawing/2014/main" id="{FC823D7F-2C61-5EBD-A5F0-498E4B6B0697}"/>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 r="154"/>
          <a:stretch>
            <a:fillRect/>
          </a:stretch>
        </p:blipFill>
        <p:spPr>
          <a:xfrm>
            <a:off x="1058435" y="4617243"/>
            <a:ext cx="514350" cy="515938"/>
          </a:xfrm>
        </p:spPr>
      </p:pic>
      <p:sp>
        <p:nvSpPr>
          <p:cNvPr id="4" name="Picture Placeholder 19">
            <a:extLst>
              <a:ext uri="{FF2B5EF4-FFF2-40B4-BE49-F238E27FC236}">
                <a16:creationId xmlns:a16="http://schemas.microsoft.com/office/drawing/2014/main" id="{3FD9A7F0-DE36-E2AE-6831-9C786A2DE67A}"/>
              </a:ext>
              <a:ext uri="{C183D7F6-B498-43B3-948B-1728B52AA6E4}">
                <adec:decorative xmlns:adec="http://schemas.microsoft.com/office/drawing/2017/decorative" val="1"/>
              </a:ext>
            </a:extLst>
          </p:cNvPr>
          <p:cNvSpPr/>
          <p:nvPr/>
        </p:nvSpPr>
        <p:spPr>
          <a:xfrm>
            <a:off x="2146445" y="2604828"/>
            <a:ext cx="515939" cy="515937"/>
          </a:xfrm>
          <a:custGeom>
            <a:avLst/>
            <a:gdLst>
              <a:gd name="connsiteX0" fmla="*/ 245676 w 515939"/>
              <a:gd name="connsiteY0" fmla="*/ 342413 h 515937"/>
              <a:gd name="connsiteX1" fmla="*/ 205771 w 515939"/>
              <a:gd name="connsiteY1" fmla="*/ 342413 h 515937"/>
              <a:gd name="connsiteX2" fmla="*/ 141279 w 515939"/>
              <a:gd name="connsiteY2" fmla="*/ 277921 h 515937"/>
              <a:gd name="connsiteX3" fmla="*/ 141279 w 515939"/>
              <a:gd name="connsiteY3" fmla="*/ 238016 h 515937"/>
              <a:gd name="connsiteX4" fmla="*/ 181183 w 515939"/>
              <a:gd name="connsiteY4" fmla="*/ 238016 h 515937"/>
              <a:gd name="connsiteX5" fmla="*/ 225723 w 515939"/>
              <a:gd name="connsiteY5" fmla="*/ 282556 h 515937"/>
              <a:gd name="connsiteX6" fmla="*/ 334756 w 515939"/>
              <a:gd name="connsiteY6" fmla="*/ 173524 h 515937"/>
              <a:gd name="connsiteX7" fmla="*/ 374660 w 515939"/>
              <a:gd name="connsiteY7" fmla="*/ 173524 h 515937"/>
              <a:gd name="connsiteX8" fmla="*/ 374660 w 515939"/>
              <a:gd name="connsiteY8" fmla="*/ 213429 h 515937"/>
              <a:gd name="connsiteX9" fmla="*/ 245676 w 515939"/>
              <a:gd name="connsiteY9" fmla="*/ 342413 h 515937"/>
              <a:gd name="connsiteX10" fmla="*/ 515939 w 515939"/>
              <a:gd name="connsiteY10" fmla="*/ 257969 h 515937"/>
              <a:gd name="connsiteX11" fmla="*/ 257970 w 515939"/>
              <a:gd name="connsiteY11" fmla="*/ 515937 h 515937"/>
              <a:gd name="connsiteX12" fmla="*/ 0 w 515939"/>
              <a:gd name="connsiteY12" fmla="*/ 257969 h 515937"/>
              <a:gd name="connsiteX13" fmla="*/ 257970 w 515939"/>
              <a:gd name="connsiteY13" fmla="*/ 0 h 515937"/>
              <a:gd name="connsiteX14" fmla="*/ 515939 w 515939"/>
              <a:gd name="connsiteY14" fmla="*/ 257969 h 515937"/>
              <a:gd name="connsiteX15" fmla="*/ 257970 w 515939"/>
              <a:gd name="connsiteY15" fmla="*/ 48369 h 515937"/>
              <a:gd name="connsiteX16" fmla="*/ 48369 w 515939"/>
              <a:gd name="connsiteY16" fmla="*/ 257969 h 515937"/>
              <a:gd name="connsiteX17" fmla="*/ 257970 w 515939"/>
              <a:gd name="connsiteY17" fmla="*/ 467568 h 515937"/>
              <a:gd name="connsiteX18" fmla="*/ 467570 w 515939"/>
              <a:gd name="connsiteY18" fmla="*/ 257969 h 515937"/>
              <a:gd name="connsiteX19" fmla="*/ 257970 w 515939"/>
              <a:gd name="connsiteY19" fmla="*/ 48369 h 5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5939" h="515937">
                <a:moveTo>
                  <a:pt x="245676" y="342413"/>
                </a:moveTo>
                <a:cubicBezTo>
                  <a:pt x="234692" y="353397"/>
                  <a:pt x="216755" y="353397"/>
                  <a:pt x="205771" y="342413"/>
                </a:cubicBezTo>
                <a:lnTo>
                  <a:pt x="141279" y="277921"/>
                </a:lnTo>
                <a:cubicBezTo>
                  <a:pt x="130295" y="266937"/>
                  <a:pt x="130295" y="249000"/>
                  <a:pt x="141279" y="238016"/>
                </a:cubicBezTo>
                <a:cubicBezTo>
                  <a:pt x="152263" y="227032"/>
                  <a:pt x="170199" y="227032"/>
                  <a:pt x="181183" y="238016"/>
                </a:cubicBezTo>
                <a:lnTo>
                  <a:pt x="225723" y="282556"/>
                </a:lnTo>
                <a:lnTo>
                  <a:pt x="334756" y="173524"/>
                </a:lnTo>
                <a:cubicBezTo>
                  <a:pt x="345740" y="162540"/>
                  <a:pt x="363677" y="162540"/>
                  <a:pt x="374660" y="173524"/>
                </a:cubicBezTo>
                <a:cubicBezTo>
                  <a:pt x="385644" y="184508"/>
                  <a:pt x="385644" y="202445"/>
                  <a:pt x="374660" y="213429"/>
                </a:cubicBezTo>
                <a:lnTo>
                  <a:pt x="245676" y="342413"/>
                </a:lnTo>
                <a:close/>
                <a:moveTo>
                  <a:pt x="515939" y="257969"/>
                </a:moveTo>
                <a:cubicBezTo>
                  <a:pt x="515939" y="400456"/>
                  <a:pt x="400457" y="515937"/>
                  <a:pt x="257970" y="515937"/>
                </a:cubicBezTo>
                <a:cubicBezTo>
                  <a:pt x="115482" y="515937"/>
                  <a:pt x="0" y="400456"/>
                  <a:pt x="0" y="257969"/>
                </a:cubicBezTo>
                <a:cubicBezTo>
                  <a:pt x="0" y="115481"/>
                  <a:pt x="115482" y="0"/>
                  <a:pt x="257970" y="0"/>
                </a:cubicBezTo>
                <a:cubicBezTo>
                  <a:pt x="400457" y="0"/>
                  <a:pt x="515939" y="115481"/>
                  <a:pt x="515939" y="257969"/>
                </a:cubicBezTo>
                <a:close/>
                <a:moveTo>
                  <a:pt x="257970" y="48369"/>
                </a:moveTo>
                <a:cubicBezTo>
                  <a:pt x="142186" y="48369"/>
                  <a:pt x="48369" y="142185"/>
                  <a:pt x="48369" y="257969"/>
                </a:cubicBezTo>
                <a:cubicBezTo>
                  <a:pt x="48369" y="373752"/>
                  <a:pt x="142186" y="467568"/>
                  <a:pt x="257970" y="467568"/>
                </a:cubicBezTo>
                <a:cubicBezTo>
                  <a:pt x="373754" y="467568"/>
                  <a:pt x="467570" y="373752"/>
                  <a:pt x="467570" y="257969"/>
                </a:cubicBezTo>
                <a:cubicBezTo>
                  <a:pt x="467570" y="142185"/>
                  <a:pt x="373754" y="48369"/>
                  <a:pt x="257970" y="48369"/>
                </a:cubicBezTo>
                <a:close/>
              </a:path>
            </a:pathLst>
          </a:custGeom>
          <a:solidFill>
            <a:schemeClr val="accent6">
              <a:lumMod val="75000"/>
            </a:schemeClr>
          </a:solidFill>
          <a:ln w="1005" cap="flat">
            <a:solidFill>
              <a:schemeClr val="accent6">
                <a:lumMod val="75000"/>
              </a:schemeClr>
            </a:solidFill>
            <a:prstDash val="solid"/>
            <a:miter/>
          </a:ln>
        </p:spPr>
        <p:txBody>
          <a:bodyPr rtlCol="0" anchor="ctr"/>
          <a:lstStyle/>
          <a:p>
            <a:endParaRPr lang="en-AU"/>
          </a:p>
        </p:txBody>
      </p:sp>
      <p:pic>
        <p:nvPicPr>
          <p:cNvPr id="50" name="Picture Placeholder 19">
            <a:extLst>
              <a:ext uri="{FF2B5EF4-FFF2-40B4-BE49-F238E27FC236}">
                <a16:creationId xmlns:a16="http://schemas.microsoft.com/office/drawing/2014/main" id="{EE37C8E4-5AD5-CE1D-4DE7-87086E225E7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 r="154"/>
          <a:stretch>
            <a:fillRect/>
          </a:stretch>
        </p:blipFill>
        <p:spPr>
          <a:xfrm>
            <a:off x="2146445" y="3293803"/>
            <a:ext cx="514350" cy="515937"/>
          </a:xfrm>
          <a:prstGeom prst="rect">
            <a:avLst/>
          </a:prstGeom>
        </p:spPr>
      </p:pic>
      <p:pic>
        <p:nvPicPr>
          <p:cNvPr id="53" name="Picture Placeholder 21">
            <a:extLst>
              <a:ext uri="{FF2B5EF4-FFF2-40B4-BE49-F238E27FC236}">
                <a16:creationId xmlns:a16="http://schemas.microsoft.com/office/drawing/2014/main" id="{7DFDB2C4-475D-F869-4EF2-8248198AA22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54" r="154"/>
          <a:stretch>
            <a:fillRect/>
          </a:stretch>
        </p:blipFill>
        <p:spPr>
          <a:xfrm>
            <a:off x="2146445" y="3989480"/>
            <a:ext cx="514350" cy="515937"/>
          </a:xfrm>
          <a:prstGeom prst="rect">
            <a:avLst/>
          </a:prstGeom>
        </p:spPr>
      </p:pic>
      <p:pic>
        <p:nvPicPr>
          <p:cNvPr id="54" name="Picture Placeholder 21">
            <a:extLst>
              <a:ext uri="{FF2B5EF4-FFF2-40B4-BE49-F238E27FC236}">
                <a16:creationId xmlns:a16="http://schemas.microsoft.com/office/drawing/2014/main" id="{88D17C91-5ADB-008D-4709-F9A02D46D5F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54" r="154"/>
          <a:stretch>
            <a:fillRect/>
          </a:stretch>
        </p:blipFill>
        <p:spPr>
          <a:xfrm>
            <a:off x="2164935" y="4653937"/>
            <a:ext cx="514350" cy="515937"/>
          </a:xfrm>
          <a:prstGeom prst="rect">
            <a:avLst/>
          </a:prstGeom>
        </p:spPr>
      </p:pic>
      <p:sp>
        <p:nvSpPr>
          <p:cNvPr id="55" name="Content Placeholder 32">
            <a:extLst>
              <a:ext uri="{FF2B5EF4-FFF2-40B4-BE49-F238E27FC236}">
                <a16:creationId xmlns:a16="http://schemas.microsoft.com/office/drawing/2014/main" id="{D59A60E4-7C00-B6B5-581F-FB88159D9627}"/>
              </a:ext>
            </a:extLst>
          </p:cNvPr>
          <p:cNvSpPr txBox="1">
            <a:spLocks/>
          </p:cNvSpPr>
          <p:nvPr/>
        </p:nvSpPr>
        <p:spPr>
          <a:xfrm>
            <a:off x="946497" y="1941253"/>
            <a:ext cx="732731" cy="663575"/>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a:latin typeface="Roboto" panose="02000000000000000000" pitchFamily="2" charset="0"/>
                <a:ea typeface="Roboto" panose="02000000000000000000" pitchFamily="2" charset="0"/>
              </a:rPr>
              <a:t>AA</a:t>
            </a:r>
          </a:p>
        </p:txBody>
      </p:sp>
      <p:sp>
        <p:nvSpPr>
          <p:cNvPr id="56" name="Content Placeholder 32">
            <a:extLst>
              <a:ext uri="{FF2B5EF4-FFF2-40B4-BE49-F238E27FC236}">
                <a16:creationId xmlns:a16="http://schemas.microsoft.com/office/drawing/2014/main" id="{D3755D9E-B9A7-F03C-5689-A0DCA3AF8A52}"/>
              </a:ext>
            </a:extLst>
          </p:cNvPr>
          <p:cNvSpPr txBox="1">
            <a:spLocks/>
          </p:cNvSpPr>
          <p:nvPr/>
        </p:nvSpPr>
        <p:spPr>
          <a:xfrm>
            <a:off x="1980691" y="1967006"/>
            <a:ext cx="853796" cy="663575"/>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a:latin typeface="Roboto" panose="02000000000000000000" pitchFamily="2" charset="0"/>
                <a:ea typeface="Roboto" panose="02000000000000000000" pitchFamily="2" charset="0"/>
              </a:rPr>
              <a:t>AAA</a:t>
            </a:r>
          </a:p>
        </p:txBody>
      </p:sp>
      <p:sp>
        <p:nvSpPr>
          <p:cNvPr id="58" name="TextBox 57">
            <a:extLst>
              <a:ext uri="{FF2B5EF4-FFF2-40B4-BE49-F238E27FC236}">
                <a16:creationId xmlns:a16="http://schemas.microsoft.com/office/drawing/2014/main" id="{E3A2999B-8575-8F64-D0D7-B3BA5C95F3EF}"/>
              </a:ext>
            </a:extLst>
          </p:cNvPr>
          <p:cNvSpPr txBox="1"/>
          <p:nvPr/>
        </p:nvSpPr>
        <p:spPr>
          <a:xfrm>
            <a:off x="998509" y="5506815"/>
            <a:ext cx="900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400" dirty="0"/>
              <a:t>See </a:t>
            </a:r>
            <a:r>
              <a:rPr lang="en-GB" sz="2400" dirty="0">
                <a:hlinkClick r:id="rId7"/>
              </a:rPr>
              <a:t>3.3.8: Accessible Authentication (Enhanced)</a:t>
            </a:r>
            <a:r>
              <a:rPr lang="en-GB" sz="2400" dirty="0"/>
              <a:t> </a:t>
            </a:r>
            <a:r>
              <a:rPr lang="en-AU" sz="2400" dirty="0"/>
              <a:t>for full details</a:t>
            </a:r>
          </a:p>
        </p:txBody>
      </p:sp>
    </p:spTree>
    <p:extLst>
      <p:ext uri="{BB962C8B-B14F-4D97-AF65-F5344CB8AC3E}">
        <p14:creationId xmlns:p14="http://schemas.microsoft.com/office/powerpoint/2010/main" val="857235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062524B-6F21-9B30-A12F-56BD67EAFA72}"/>
              </a:ext>
            </a:extLst>
          </p:cNvPr>
          <p:cNvSpPr>
            <a:spLocks noGrp="1"/>
          </p:cNvSpPr>
          <p:nvPr>
            <p:ph type="body" sz="quarter" idx="14"/>
          </p:nvPr>
        </p:nvSpPr>
        <p:spPr/>
        <p:txBody>
          <a:bodyPr>
            <a:normAutofit lnSpcReduction="10000"/>
          </a:bodyPr>
          <a:lstStyle/>
          <a:p>
            <a:r>
              <a:rPr lang="en-AU"/>
              <a:t>PLAIN LANGUAGE VERSION</a:t>
            </a:r>
          </a:p>
          <a:p>
            <a:endParaRPr lang="en-AU"/>
          </a:p>
        </p:txBody>
      </p:sp>
      <p:sp>
        <p:nvSpPr>
          <p:cNvPr id="3" name="Title 2">
            <a:extLst>
              <a:ext uri="{FF2B5EF4-FFF2-40B4-BE49-F238E27FC236}">
                <a16:creationId xmlns:a16="http://schemas.microsoft.com/office/drawing/2014/main" id="{3282A206-594D-1B81-3B2E-82268D1158F1}"/>
              </a:ext>
            </a:extLst>
          </p:cNvPr>
          <p:cNvSpPr>
            <a:spLocks noGrp="1"/>
          </p:cNvSpPr>
          <p:nvPr>
            <p:ph type="title"/>
          </p:nvPr>
        </p:nvSpPr>
        <p:spPr/>
        <p:txBody>
          <a:bodyPr/>
          <a:lstStyle/>
          <a:p>
            <a:r>
              <a:rPr lang="en-AU" dirty="0"/>
              <a:t>Focus Appearance – AA</a:t>
            </a:r>
          </a:p>
        </p:txBody>
      </p:sp>
      <p:sp>
        <p:nvSpPr>
          <p:cNvPr id="5" name="Content Placeholder 4">
            <a:extLst>
              <a:ext uri="{FF2B5EF4-FFF2-40B4-BE49-F238E27FC236}">
                <a16:creationId xmlns:a16="http://schemas.microsoft.com/office/drawing/2014/main" id="{97EEFF0A-3053-708A-167D-5354E52E6DB9}"/>
              </a:ext>
            </a:extLst>
          </p:cNvPr>
          <p:cNvSpPr>
            <a:spLocks noGrp="1"/>
          </p:cNvSpPr>
          <p:nvPr>
            <p:ph idx="1"/>
          </p:nvPr>
        </p:nvSpPr>
        <p:spPr/>
        <p:txBody>
          <a:bodyPr/>
          <a:lstStyle/>
          <a:p>
            <a:r>
              <a:rPr lang="en-AU" dirty="0"/>
              <a:t>Interactive element have an easy to see focus indicator.</a:t>
            </a:r>
          </a:p>
        </p:txBody>
      </p:sp>
      <p:sp>
        <p:nvSpPr>
          <p:cNvPr id="4" name="Text Placeholder 3">
            <a:extLst>
              <a:ext uri="{FF2B5EF4-FFF2-40B4-BE49-F238E27FC236}">
                <a16:creationId xmlns:a16="http://schemas.microsoft.com/office/drawing/2014/main" id="{F297F504-B945-6D08-5E74-F2474BEB15BB}"/>
              </a:ext>
            </a:extLst>
          </p:cNvPr>
          <p:cNvSpPr>
            <a:spLocks noGrp="1"/>
          </p:cNvSpPr>
          <p:nvPr>
            <p:ph type="body" sz="quarter" idx="13"/>
          </p:nvPr>
        </p:nvSpPr>
        <p:spPr/>
        <p:txBody>
          <a:bodyPr/>
          <a:lstStyle/>
          <a:p>
            <a:r>
              <a:rPr lang="en-AU"/>
              <a:t>See </a:t>
            </a:r>
            <a:r>
              <a:rPr lang="en-AU">
                <a:hlinkClick r:id="rId3"/>
              </a:rPr>
              <a:t>2.4.11 Focus Appearance</a:t>
            </a:r>
            <a:r>
              <a:rPr lang="en-AU"/>
              <a:t> for full version</a:t>
            </a:r>
          </a:p>
        </p:txBody>
      </p:sp>
      <p:sp>
        <p:nvSpPr>
          <p:cNvPr id="8" name="Rectangle: Rounded Corners 7">
            <a:extLst>
              <a:ext uri="{FF2B5EF4-FFF2-40B4-BE49-F238E27FC236}">
                <a16:creationId xmlns:a16="http://schemas.microsoft.com/office/drawing/2014/main" id="{A9E495B3-B029-0A4F-9480-A3E60D71EA27}"/>
              </a:ext>
            </a:extLst>
          </p:cNvPr>
          <p:cNvSpPr/>
          <p:nvPr/>
        </p:nvSpPr>
        <p:spPr>
          <a:xfrm rot="20952644">
            <a:off x="7169441" y="4132581"/>
            <a:ext cx="3014631" cy="1002573"/>
          </a:xfrm>
          <a:prstGeom prst="roundRect">
            <a:avLst/>
          </a:prstGeom>
          <a:solidFill>
            <a:schemeClr val="bg2"/>
          </a:solidFill>
          <a:ln w="38100">
            <a:solidFill>
              <a:srgbClr val="BB32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000">
                <a:solidFill>
                  <a:srgbClr val="C00000"/>
                </a:solidFill>
                <a:latin typeface="Rockwell Extra Bold" panose="02060903040505020403" pitchFamily="18" charset="0"/>
              </a:rPr>
              <a:t>AT RISK</a:t>
            </a:r>
          </a:p>
        </p:txBody>
      </p:sp>
    </p:spTree>
    <p:extLst>
      <p:ext uri="{BB962C8B-B14F-4D97-AF65-F5344CB8AC3E}">
        <p14:creationId xmlns:p14="http://schemas.microsoft.com/office/powerpoint/2010/main" val="1547577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EFCE21-5229-0CFC-5B05-241F57B0DBAF}"/>
              </a:ext>
            </a:extLst>
          </p:cNvPr>
          <p:cNvSpPr>
            <a:spLocks noGrp="1"/>
          </p:cNvSpPr>
          <p:nvPr>
            <p:ph type="title"/>
          </p:nvPr>
        </p:nvSpPr>
        <p:spPr/>
        <p:txBody>
          <a:bodyPr/>
          <a:lstStyle/>
          <a:p>
            <a:r>
              <a:rPr lang="en-AU" dirty="0"/>
              <a:t>What is ‘easy to see’?</a:t>
            </a:r>
          </a:p>
        </p:txBody>
      </p:sp>
      <p:sp>
        <p:nvSpPr>
          <p:cNvPr id="7" name="Content Placeholder 6">
            <a:extLst>
              <a:ext uri="{FF2B5EF4-FFF2-40B4-BE49-F238E27FC236}">
                <a16:creationId xmlns:a16="http://schemas.microsoft.com/office/drawing/2014/main" id="{A5260FBE-16D4-7B51-4D5B-2BC012052E3E}"/>
              </a:ext>
            </a:extLst>
          </p:cNvPr>
          <p:cNvSpPr>
            <a:spLocks noGrp="1"/>
          </p:cNvSpPr>
          <p:nvPr>
            <p:ph idx="1"/>
          </p:nvPr>
        </p:nvSpPr>
        <p:spPr/>
        <p:txBody>
          <a:bodyPr/>
          <a:lstStyle/>
          <a:p>
            <a:pPr marL="457200" indent="-457200">
              <a:buFont typeface="Arial" panose="020B0604020202020204" pitchFamily="34" charset="0"/>
              <a:buChar char="•"/>
            </a:pPr>
            <a:r>
              <a:rPr lang="en-AU" dirty="0"/>
              <a:t>The </a:t>
            </a:r>
            <a:r>
              <a:rPr lang="en-AU" dirty="0">
                <a:latin typeface="Roboto" panose="02000000000000000000" pitchFamily="2" charset="0"/>
                <a:ea typeface="Roboto" panose="02000000000000000000" pitchFamily="2" charset="0"/>
              </a:rPr>
              <a:t>area</a:t>
            </a:r>
            <a:r>
              <a:rPr lang="en-AU" dirty="0"/>
              <a:t> (or width) of the </a:t>
            </a:r>
            <a:br>
              <a:rPr lang="en-AU" dirty="0"/>
            </a:br>
            <a:r>
              <a:rPr lang="en-AU" dirty="0"/>
              <a:t>focus indicator</a:t>
            </a:r>
          </a:p>
        </p:txBody>
      </p:sp>
      <p:sp>
        <p:nvSpPr>
          <p:cNvPr id="4" name="Text Placeholder 3">
            <a:extLst>
              <a:ext uri="{FF2B5EF4-FFF2-40B4-BE49-F238E27FC236}">
                <a16:creationId xmlns:a16="http://schemas.microsoft.com/office/drawing/2014/main" id="{09484185-E139-FFFB-5E88-B84178EB92EF}"/>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AU"/>
          </a:p>
        </p:txBody>
      </p:sp>
      <p:sp>
        <p:nvSpPr>
          <p:cNvPr id="8" name="Rectangle 7">
            <a:extLst>
              <a:ext uri="{FF2B5EF4-FFF2-40B4-BE49-F238E27FC236}">
                <a16:creationId xmlns:a16="http://schemas.microsoft.com/office/drawing/2014/main" id="{C93BFC06-9EA5-2BBB-8F99-252287C0C3BA}"/>
              </a:ext>
              <a:ext uri="{C183D7F6-B498-43B3-948B-1728B52AA6E4}">
                <adec:decorative xmlns:adec="http://schemas.microsoft.com/office/drawing/2017/decorative" val="1"/>
              </a:ext>
            </a:extLst>
          </p:cNvPr>
          <p:cNvSpPr/>
          <p:nvPr/>
        </p:nvSpPr>
        <p:spPr>
          <a:xfrm>
            <a:off x="7184571" y="0"/>
            <a:ext cx="50074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8" name="Group 17" descr="A button with a focus indicator around the button.">
            <a:extLst>
              <a:ext uri="{FF2B5EF4-FFF2-40B4-BE49-F238E27FC236}">
                <a16:creationId xmlns:a16="http://schemas.microsoft.com/office/drawing/2014/main" id="{0DE43DAD-6983-2162-601D-54A80E920B96}"/>
              </a:ext>
            </a:extLst>
          </p:cNvPr>
          <p:cNvGrpSpPr/>
          <p:nvPr/>
        </p:nvGrpSpPr>
        <p:grpSpPr>
          <a:xfrm>
            <a:off x="8319196" y="1984844"/>
            <a:ext cx="3046206" cy="1006377"/>
            <a:chOff x="7819914" y="4380309"/>
            <a:chExt cx="3046206" cy="1006377"/>
          </a:xfrm>
        </p:grpSpPr>
        <p:sp>
          <p:nvSpPr>
            <p:cNvPr id="19" name="Rectangle 18" descr="A button with a focus indicator around the button.">
              <a:extLst>
                <a:ext uri="{FF2B5EF4-FFF2-40B4-BE49-F238E27FC236}">
                  <a16:creationId xmlns:a16="http://schemas.microsoft.com/office/drawing/2014/main" id="{5DB28F2E-62C2-5E56-CF55-6B02037B925F}"/>
                </a:ext>
              </a:extLst>
            </p:cNvPr>
            <p:cNvSpPr/>
            <p:nvPr/>
          </p:nvSpPr>
          <p:spPr>
            <a:xfrm>
              <a:off x="7891914" y="4452310"/>
              <a:ext cx="2880000" cy="864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3200" dirty="0">
                  <a:latin typeface="Roboto" panose="02000000000000000000" pitchFamily="2" charset="0"/>
                  <a:ea typeface="Roboto" panose="02000000000000000000" pitchFamily="2" charset="0"/>
                </a:rPr>
                <a:t>Next</a:t>
              </a:r>
            </a:p>
          </p:txBody>
        </p:sp>
        <p:sp>
          <p:nvSpPr>
            <p:cNvPr id="20" name="Rectangle 19">
              <a:extLst>
                <a:ext uri="{FF2B5EF4-FFF2-40B4-BE49-F238E27FC236}">
                  <a16:creationId xmlns:a16="http://schemas.microsoft.com/office/drawing/2014/main" id="{F2C69519-5A15-E7C2-38BD-DBD486037335}"/>
                </a:ext>
              </a:extLst>
            </p:cNvPr>
            <p:cNvSpPr/>
            <p:nvPr/>
          </p:nvSpPr>
          <p:spPr>
            <a:xfrm>
              <a:off x="7819914" y="4380309"/>
              <a:ext cx="3046206" cy="1006377"/>
            </a:xfrm>
            <a:prstGeom prst="rect">
              <a:avLst/>
            </a:prstGeom>
            <a:no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grpSp>
      <p:grpSp>
        <p:nvGrpSpPr>
          <p:cNvPr id="2" name="Group 1" descr="A button with a focus indicator underneath the button">
            <a:extLst>
              <a:ext uri="{FF2B5EF4-FFF2-40B4-BE49-F238E27FC236}">
                <a16:creationId xmlns:a16="http://schemas.microsoft.com/office/drawing/2014/main" id="{E9AE64E0-801F-D22C-A257-355D077C4847}"/>
              </a:ext>
            </a:extLst>
          </p:cNvPr>
          <p:cNvGrpSpPr/>
          <p:nvPr/>
        </p:nvGrpSpPr>
        <p:grpSpPr>
          <a:xfrm>
            <a:off x="8319196" y="3906190"/>
            <a:ext cx="3046206" cy="934376"/>
            <a:chOff x="8319196" y="3906190"/>
            <a:chExt cx="3046206" cy="934376"/>
          </a:xfrm>
        </p:grpSpPr>
        <p:sp>
          <p:nvSpPr>
            <p:cNvPr id="22" name="Rectangle 21">
              <a:extLst>
                <a:ext uri="{FF2B5EF4-FFF2-40B4-BE49-F238E27FC236}">
                  <a16:creationId xmlns:a16="http://schemas.microsoft.com/office/drawing/2014/main" id="{367587A1-9121-9584-DE73-8A809F09DEBA}"/>
                </a:ext>
              </a:extLst>
            </p:cNvPr>
            <p:cNvSpPr/>
            <p:nvPr/>
          </p:nvSpPr>
          <p:spPr>
            <a:xfrm>
              <a:off x="8389145" y="3906190"/>
              <a:ext cx="2880000" cy="864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3200" dirty="0">
                  <a:latin typeface="Roboto" panose="02000000000000000000" pitchFamily="2" charset="0"/>
                  <a:ea typeface="Roboto" panose="02000000000000000000" pitchFamily="2" charset="0"/>
                </a:rPr>
                <a:t>Next</a:t>
              </a:r>
            </a:p>
          </p:txBody>
        </p:sp>
        <p:cxnSp>
          <p:nvCxnSpPr>
            <p:cNvPr id="27" name="Straight Connector 26">
              <a:extLst>
                <a:ext uri="{FF2B5EF4-FFF2-40B4-BE49-F238E27FC236}">
                  <a16:creationId xmlns:a16="http://schemas.microsoft.com/office/drawing/2014/main" id="{3D9179AB-57BA-4FEA-17DB-9557DEE50C67}"/>
                </a:ext>
              </a:extLst>
            </p:cNvPr>
            <p:cNvCxnSpPr/>
            <p:nvPr/>
          </p:nvCxnSpPr>
          <p:spPr>
            <a:xfrm>
              <a:off x="8319196" y="4840566"/>
              <a:ext cx="3046206" cy="0"/>
            </a:xfrm>
            <a:prstGeom prst="line">
              <a:avLst/>
            </a:prstGeom>
            <a:ln w="76200"/>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992570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EFCE21-5229-0CFC-5B05-241F57B0DBAF}"/>
              </a:ext>
            </a:extLst>
          </p:cNvPr>
          <p:cNvSpPr>
            <a:spLocks noGrp="1"/>
          </p:cNvSpPr>
          <p:nvPr>
            <p:ph type="title"/>
          </p:nvPr>
        </p:nvSpPr>
        <p:spPr/>
        <p:txBody>
          <a:bodyPr/>
          <a:lstStyle/>
          <a:p>
            <a:r>
              <a:rPr lang="en-AU" dirty="0"/>
              <a:t>What is ‘easy to see’?</a:t>
            </a:r>
          </a:p>
        </p:txBody>
      </p:sp>
      <p:sp>
        <p:nvSpPr>
          <p:cNvPr id="7" name="Content Placeholder 6">
            <a:extLst>
              <a:ext uri="{FF2B5EF4-FFF2-40B4-BE49-F238E27FC236}">
                <a16:creationId xmlns:a16="http://schemas.microsoft.com/office/drawing/2014/main" id="{A5260FBE-16D4-7B51-4D5B-2BC012052E3E}"/>
              </a:ext>
            </a:extLst>
          </p:cNvPr>
          <p:cNvSpPr>
            <a:spLocks noGrp="1"/>
          </p:cNvSpPr>
          <p:nvPr>
            <p:ph idx="1"/>
          </p:nvPr>
        </p:nvSpPr>
        <p:spPr/>
        <p:txBody>
          <a:bodyPr/>
          <a:lstStyle/>
          <a:p>
            <a:pPr marL="457200" indent="-457200">
              <a:buFont typeface="Arial" panose="020B0604020202020204" pitchFamily="34" charset="0"/>
              <a:buChar char="•"/>
            </a:pPr>
            <a:r>
              <a:rPr lang="en-AU" dirty="0"/>
              <a:t>The </a:t>
            </a:r>
            <a:r>
              <a:rPr lang="en-AU" dirty="0">
                <a:latin typeface="Roboto" panose="02000000000000000000" pitchFamily="2" charset="0"/>
                <a:ea typeface="Roboto" panose="02000000000000000000" pitchFamily="2" charset="0"/>
              </a:rPr>
              <a:t>area</a:t>
            </a:r>
            <a:r>
              <a:rPr lang="en-AU" dirty="0"/>
              <a:t> (or width) of the </a:t>
            </a:r>
            <a:br>
              <a:rPr lang="en-AU" dirty="0"/>
            </a:br>
            <a:r>
              <a:rPr lang="en-AU" dirty="0"/>
              <a:t>focus indicator</a:t>
            </a:r>
          </a:p>
          <a:p>
            <a:pPr marL="457200" indent="-457200">
              <a:buFont typeface="Arial" panose="020B0604020202020204" pitchFamily="34" charset="0"/>
              <a:buChar char="•"/>
            </a:pPr>
            <a:r>
              <a:rPr lang="en-AU" dirty="0"/>
              <a:t>The </a:t>
            </a:r>
            <a:r>
              <a:rPr lang="en-AU" dirty="0">
                <a:latin typeface="Roboto" panose="02000000000000000000" pitchFamily="2" charset="0"/>
                <a:ea typeface="Roboto" panose="02000000000000000000" pitchFamily="2" charset="0"/>
              </a:rPr>
              <a:t>contrast</a:t>
            </a:r>
            <a:r>
              <a:rPr lang="en-AU" dirty="0"/>
              <a:t> of the </a:t>
            </a:r>
            <a:br>
              <a:rPr lang="en-AU" dirty="0"/>
            </a:br>
            <a:r>
              <a:rPr lang="en-AU" dirty="0"/>
              <a:t>focus indicator against </a:t>
            </a:r>
            <a:br>
              <a:rPr lang="en-AU" dirty="0"/>
            </a:br>
            <a:r>
              <a:rPr lang="en-AU" dirty="0"/>
              <a:t>adjacent colours</a:t>
            </a:r>
          </a:p>
        </p:txBody>
      </p:sp>
      <p:sp>
        <p:nvSpPr>
          <p:cNvPr id="9" name="Content Placeholder 8">
            <a:extLst>
              <a:ext uri="{FF2B5EF4-FFF2-40B4-BE49-F238E27FC236}">
                <a16:creationId xmlns:a16="http://schemas.microsoft.com/office/drawing/2014/main" id="{9FBBBFF3-1EB2-CC37-25A2-FA6C49985B60}"/>
              </a:ext>
            </a:extLst>
          </p:cNvPr>
          <p:cNvSpPr>
            <a:spLocks noGrp="1"/>
          </p:cNvSpPr>
          <p:nvPr>
            <p:ph type="body" sz="quarter" idx="13"/>
          </p:nvPr>
        </p:nvSpPr>
        <p:spPr/>
        <p:txBody>
          <a:bodyPr/>
          <a:lstStyle/>
          <a:p>
            <a:endParaRPr lang="en-AU" dirty="0"/>
          </a:p>
        </p:txBody>
      </p:sp>
      <p:sp>
        <p:nvSpPr>
          <p:cNvPr id="8" name="Rectangle 7">
            <a:extLst>
              <a:ext uri="{FF2B5EF4-FFF2-40B4-BE49-F238E27FC236}">
                <a16:creationId xmlns:a16="http://schemas.microsoft.com/office/drawing/2014/main" id="{C93BFC06-9EA5-2BBB-8F99-252287C0C3BA}"/>
              </a:ext>
              <a:ext uri="{C183D7F6-B498-43B3-948B-1728B52AA6E4}">
                <adec:decorative xmlns:adec="http://schemas.microsoft.com/office/drawing/2017/decorative" val="1"/>
              </a:ext>
            </a:extLst>
          </p:cNvPr>
          <p:cNvSpPr/>
          <p:nvPr/>
        </p:nvSpPr>
        <p:spPr>
          <a:xfrm>
            <a:off x="7184571" y="0"/>
            <a:ext cx="50074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 name="Group 9" descr="A button with the focus indicator around the button. The focus indicator is dark grey and the background is white.">
            <a:extLst>
              <a:ext uri="{FF2B5EF4-FFF2-40B4-BE49-F238E27FC236}">
                <a16:creationId xmlns:a16="http://schemas.microsoft.com/office/drawing/2014/main" id="{3A339309-9460-BED4-AD0F-37AA62740207}"/>
              </a:ext>
            </a:extLst>
          </p:cNvPr>
          <p:cNvGrpSpPr/>
          <p:nvPr/>
        </p:nvGrpSpPr>
        <p:grpSpPr>
          <a:xfrm>
            <a:off x="8384908" y="2499434"/>
            <a:ext cx="3046206" cy="1006377"/>
            <a:chOff x="7819914" y="4380309"/>
            <a:chExt cx="3046206" cy="1006377"/>
          </a:xfrm>
        </p:grpSpPr>
        <p:sp>
          <p:nvSpPr>
            <p:cNvPr id="11" name="Rectangle 10">
              <a:extLst>
                <a:ext uri="{FF2B5EF4-FFF2-40B4-BE49-F238E27FC236}">
                  <a16:creationId xmlns:a16="http://schemas.microsoft.com/office/drawing/2014/main" id="{CA30A47C-4A8B-4740-C57D-6E1F5311BD8A}"/>
                </a:ext>
              </a:extLst>
            </p:cNvPr>
            <p:cNvSpPr/>
            <p:nvPr/>
          </p:nvSpPr>
          <p:spPr>
            <a:xfrm>
              <a:off x="7891914" y="4452310"/>
              <a:ext cx="2880000" cy="864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3200">
                  <a:latin typeface="Roboto" panose="02000000000000000000" pitchFamily="2" charset="0"/>
                  <a:ea typeface="Roboto" panose="02000000000000000000" pitchFamily="2" charset="0"/>
                </a:rPr>
                <a:t>Next</a:t>
              </a:r>
            </a:p>
          </p:txBody>
        </p:sp>
        <p:sp>
          <p:nvSpPr>
            <p:cNvPr id="12" name="Rectangle 11">
              <a:extLst>
                <a:ext uri="{FF2B5EF4-FFF2-40B4-BE49-F238E27FC236}">
                  <a16:creationId xmlns:a16="http://schemas.microsoft.com/office/drawing/2014/main" id="{7EA9C827-6593-D9FA-A300-7F7114E3BE7A}"/>
                </a:ext>
              </a:extLst>
            </p:cNvPr>
            <p:cNvSpPr/>
            <p:nvPr/>
          </p:nvSpPr>
          <p:spPr>
            <a:xfrm>
              <a:off x="7819914" y="4380309"/>
              <a:ext cx="3046206" cy="1006377"/>
            </a:xfrm>
            <a:prstGeom prst="rect">
              <a:avLst/>
            </a:prstGeom>
            <a:no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grpSp>
      <p:grpSp>
        <p:nvGrpSpPr>
          <p:cNvPr id="17" name="Group 16" descr="The colours white (#ffffff) and dark grey (#3d3d3d) with a contrast ratio of 10.86:1. ">
            <a:extLst>
              <a:ext uri="{FF2B5EF4-FFF2-40B4-BE49-F238E27FC236}">
                <a16:creationId xmlns:a16="http://schemas.microsoft.com/office/drawing/2014/main" id="{F111F348-E204-86D1-07FD-81D99A254EEA}"/>
              </a:ext>
            </a:extLst>
          </p:cNvPr>
          <p:cNvGrpSpPr/>
          <p:nvPr/>
        </p:nvGrpSpPr>
        <p:grpSpPr>
          <a:xfrm>
            <a:off x="8393653" y="3830616"/>
            <a:ext cx="3377141" cy="1000274"/>
            <a:chOff x="8416926" y="5264550"/>
            <a:chExt cx="3377141" cy="1000274"/>
          </a:xfrm>
        </p:grpSpPr>
        <p:sp>
          <p:nvSpPr>
            <p:cNvPr id="24" name="Rectangle 23">
              <a:extLst>
                <a:ext uri="{FF2B5EF4-FFF2-40B4-BE49-F238E27FC236}">
                  <a16:creationId xmlns:a16="http://schemas.microsoft.com/office/drawing/2014/main" id="{97A683A7-8AC7-0511-797F-48202F49F7E5}"/>
                </a:ext>
              </a:extLst>
            </p:cNvPr>
            <p:cNvSpPr/>
            <p:nvPr/>
          </p:nvSpPr>
          <p:spPr>
            <a:xfrm>
              <a:off x="8609141" y="5512814"/>
              <a:ext cx="435086" cy="4350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5" name="Rectangle 24">
              <a:extLst>
                <a:ext uri="{FF2B5EF4-FFF2-40B4-BE49-F238E27FC236}">
                  <a16:creationId xmlns:a16="http://schemas.microsoft.com/office/drawing/2014/main" id="{10DD6343-1F79-765B-C2A4-24C3F0C4CA42}"/>
                </a:ext>
              </a:extLst>
            </p:cNvPr>
            <p:cNvSpPr/>
            <p:nvPr/>
          </p:nvSpPr>
          <p:spPr>
            <a:xfrm>
              <a:off x="8416926" y="5329601"/>
              <a:ext cx="435086" cy="4350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69947F26-CF5D-4024-82C9-D3416F43294A}"/>
                </a:ext>
              </a:extLst>
            </p:cNvPr>
            <p:cNvSpPr txBox="1"/>
            <p:nvPr/>
          </p:nvSpPr>
          <p:spPr>
            <a:xfrm>
              <a:off x="9273994" y="5264550"/>
              <a:ext cx="2520073" cy="1000274"/>
            </a:xfrm>
            <a:prstGeom prst="rect">
              <a:avLst/>
            </a:prstGeom>
            <a:noFill/>
          </p:spPr>
          <p:txBody>
            <a:bodyPr wrap="square" rtlCol="0">
              <a:spAutoFit/>
            </a:bodyPr>
            <a:lstStyle/>
            <a:p>
              <a:r>
                <a:rPr lang="en-AU" dirty="0"/>
                <a:t>#FFFFFF (white)</a:t>
              </a:r>
            </a:p>
            <a:p>
              <a:r>
                <a:rPr lang="en-AU" dirty="0"/>
                <a:t>#3D3D3D (dark grey)</a:t>
              </a:r>
            </a:p>
            <a:p>
              <a:pPr>
                <a:spcBef>
                  <a:spcPts val="600"/>
                </a:spcBef>
              </a:pPr>
              <a:r>
                <a:rPr lang="en-AU" dirty="0">
                  <a:latin typeface="Roboto" panose="02000000000000000000" pitchFamily="2" charset="0"/>
                  <a:ea typeface="Roboto" panose="02000000000000000000" pitchFamily="2" charset="0"/>
                </a:rPr>
                <a:t>Ratio: 10.86:1</a:t>
              </a:r>
            </a:p>
          </p:txBody>
        </p:sp>
      </p:grpSp>
    </p:spTree>
    <p:extLst>
      <p:ext uri="{BB962C8B-B14F-4D97-AF65-F5344CB8AC3E}">
        <p14:creationId xmlns:p14="http://schemas.microsoft.com/office/powerpoint/2010/main" val="2336795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Intopia's WCAG 2.1 map, a visual representation of WCAG principles, guidelines and success criteria and their relationships. A stamp says New Map Coming Soon.">
            <a:extLst>
              <a:ext uri="{FF2B5EF4-FFF2-40B4-BE49-F238E27FC236}">
                <a16:creationId xmlns:a16="http://schemas.microsoft.com/office/drawing/2014/main" id="{E652AC40-3EC6-112D-30D0-B6D7E35282A5}"/>
              </a:ext>
            </a:extLst>
          </p:cNvPr>
          <p:cNvGrpSpPr/>
          <p:nvPr/>
        </p:nvGrpSpPr>
        <p:grpSpPr>
          <a:xfrm>
            <a:off x="0" y="-1578"/>
            <a:ext cx="11816535" cy="6859578"/>
            <a:chOff x="0" y="-1578"/>
            <a:chExt cx="11816535" cy="6859578"/>
          </a:xfrm>
        </p:grpSpPr>
        <p:graphicFrame>
          <p:nvGraphicFramePr>
            <p:cNvPr id="4" name="Object 3" descr="Intopia's WCAG 2.1 map, a visual representation of WCAG principles, guidelines and success criteria and their relationships.">
              <a:extLst>
                <a:ext uri="{FF2B5EF4-FFF2-40B4-BE49-F238E27FC236}">
                  <a16:creationId xmlns:a16="http://schemas.microsoft.com/office/drawing/2014/main" id="{59C9DC4C-6FF5-D55E-1E56-43626C172382}"/>
                </a:ext>
              </a:extLst>
            </p:cNvPr>
            <p:cNvGraphicFramePr>
              <a:graphicFrameLocks noChangeAspect="1"/>
            </p:cNvGraphicFramePr>
            <p:nvPr>
              <p:extLst>
                <p:ext uri="{D42A27DB-BD31-4B8C-83A1-F6EECF244321}">
                  <p14:modId xmlns:p14="http://schemas.microsoft.com/office/powerpoint/2010/main" val="2956900274"/>
                </p:ext>
              </p:extLst>
            </p:nvPr>
          </p:nvGraphicFramePr>
          <p:xfrm>
            <a:off x="0" y="-1578"/>
            <a:ext cx="9702800" cy="6859578"/>
          </p:xfrm>
          <a:graphic>
            <a:graphicData uri="http://schemas.openxmlformats.org/presentationml/2006/ole">
              <mc:AlternateContent xmlns:mc="http://schemas.openxmlformats.org/markup-compatibility/2006">
                <mc:Choice xmlns:v="urn:schemas-microsoft-com:vml" Requires="v">
                  <p:oleObj name="Acrobat Document" r:id="rId3" imgW="7562828" imgH="5346490" progId="Acrobat.Document.DC">
                    <p:embed/>
                  </p:oleObj>
                </mc:Choice>
                <mc:Fallback>
                  <p:oleObj name="Acrobat Document" r:id="rId3" imgW="7562828" imgH="5346490" progId="Acrobat.Document.DC">
                    <p:embed/>
                    <p:pic>
                      <p:nvPicPr>
                        <p:cNvPr id="4" name="Object 3" descr="Intopia's WCAG 2.1 map, a visual representation of WCAG principles, guidelines and success criteria and their relationships.">
                          <a:extLst>
                            <a:ext uri="{FF2B5EF4-FFF2-40B4-BE49-F238E27FC236}">
                              <a16:creationId xmlns:a16="http://schemas.microsoft.com/office/drawing/2014/main" id="{59C9DC4C-6FF5-D55E-1E56-43626C172382}"/>
                            </a:ext>
                          </a:extLst>
                        </p:cNvPr>
                        <p:cNvPicPr/>
                        <p:nvPr/>
                      </p:nvPicPr>
                      <p:blipFill>
                        <a:blip r:embed="rId4"/>
                        <a:stretch>
                          <a:fillRect/>
                        </a:stretch>
                      </p:blipFill>
                      <p:spPr>
                        <a:xfrm>
                          <a:off x="0" y="-1578"/>
                          <a:ext cx="9702800" cy="6859578"/>
                        </a:xfrm>
                        <a:prstGeom prst="rect">
                          <a:avLst/>
                        </a:prstGeom>
                      </p:spPr>
                    </p:pic>
                  </p:oleObj>
                </mc:Fallback>
              </mc:AlternateContent>
            </a:graphicData>
          </a:graphic>
        </p:graphicFrame>
        <p:sp>
          <p:nvSpPr>
            <p:cNvPr id="2" name="Rectangle: Rounded Corners 1">
              <a:extLst>
                <a:ext uri="{FF2B5EF4-FFF2-40B4-BE49-F238E27FC236}">
                  <a16:creationId xmlns:a16="http://schemas.microsoft.com/office/drawing/2014/main" id="{E51952F9-8836-62EE-9BC1-FDCFCF35AD02}"/>
                </a:ext>
              </a:extLst>
            </p:cNvPr>
            <p:cNvSpPr/>
            <p:nvPr/>
          </p:nvSpPr>
          <p:spPr>
            <a:xfrm rot="20952644">
              <a:off x="7553913" y="4042347"/>
              <a:ext cx="4262622" cy="1609801"/>
            </a:xfrm>
            <a:prstGeom prst="roundRect">
              <a:avLst/>
            </a:prstGeom>
            <a:solidFill>
              <a:srgbClr val="FEEEE9"/>
            </a:solidFill>
            <a:ln w="38100">
              <a:solidFill>
                <a:srgbClr val="BB32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000" dirty="0">
                  <a:solidFill>
                    <a:srgbClr val="C00000"/>
                  </a:solidFill>
                  <a:latin typeface="Rockwell Extra Bold" panose="02060903040505020403" pitchFamily="18" charset="0"/>
                </a:rPr>
                <a:t>NEW MAP COMING SOON</a:t>
              </a:r>
            </a:p>
          </p:txBody>
        </p:sp>
      </p:grpSp>
    </p:spTree>
    <p:extLst>
      <p:ext uri="{BB962C8B-B14F-4D97-AF65-F5344CB8AC3E}">
        <p14:creationId xmlns:p14="http://schemas.microsoft.com/office/powerpoint/2010/main" val="932532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4B8A5B-0820-B8F3-01D1-DE576AA012B8}"/>
              </a:ext>
            </a:extLst>
          </p:cNvPr>
          <p:cNvSpPr>
            <a:spLocks noGrp="1"/>
          </p:cNvSpPr>
          <p:nvPr>
            <p:ph type="title"/>
          </p:nvPr>
        </p:nvSpPr>
        <p:spPr/>
        <p:txBody>
          <a:bodyPr/>
          <a:lstStyle/>
          <a:p>
            <a:r>
              <a:rPr lang="en-AU" dirty="0"/>
              <a:t>AS ISO/IEC 30071-1:2022</a:t>
            </a:r>
          </a:p>
        </p:txBody>
      </p:sp>
      <p:sp>
        <p:nvSpPr>
          <p:cNvPr id="2" name="Content Placeholder 1">
            <a:extLst>
              <a:ext uri="{FF2B5EF4-FFF2-40B4-BE49-F238E27FC236}">
                <a16:creationId xmlns:a16="http://schemas.microsoft.com/office/drawing/2014/main" id="{EE8C4EFD-FECF-0E48-8AD1-5ACDD17D13BB}"/>
              </a:ext>
            </a:extLst>
          </p:cNvPr>
          <p:cNvSpPr>
            <a:spLocks noGrp="1"/>
          </p:cNvSpPr>
          <p:nvPr>
            <p:ph idx="1"/>
          </p:nvPr>
        </p:nvSpPr>
        <p:spPr/>
        <p:txBody>
          <a:bodyPr>
            <a:normAutofit/>
          </a:bodyPr>
          <a:lstStyle/>
          <a:p>
            <a:r>
              <a:rPr lang="en-AU" sz="3200" dirty="0">
                <a:ea typeface="Roboto" panose="02000000000000000000" pitchFamily="2" charset="0"/>
              </a:rPr>
              <a:t>Code of practice for creating accessible ICT products and services.</a:t>
            </a:r>
          </a:p>
        </p:txBody>
      </p:sp>
      <p:sp>
        <p:nvSpPr>
          <p:cNvPr id="4" name="Text Placeholder 3">
            <a:extLst>
              <a:ext uri="{FF2B5EF4-FFF2-40B4-BE49-F238E27FC236}">
                <a16:creationId xmlns:a16="http://schemas.microsoft.com/office/drawing/2014/main" id="{3E1C6CA8-E75F-AA3F-9AC9-CCEFF1D0CAB3}"/>
              </a:ext>
            </a:extLst>
          </p:cNvPr>
          <p:cNvSpPr>
            <a:spLocks noGrp="1"/>
          </p:cNvSpPr>
          <p:nvPr>
            <p:ph type="body" sz="quarter" idx="13"/>
          </p:nvPr>
        </p:nvSpPr>
        <p:spPr/>
        <p:txBody>
          <a:bodyPr>
            <a:normAutofit/>
          </a:bodyPr>
          <a:lstStyle/>
          <a:p>
            <a:r>
              <a:rPr lang="en-AU" dirty="0">
                <a:hlinkClick r:id="rId2"/>
              </a:rPr>
              <a:t>store.standards.org.au/reader/as-iso-iec-30071-1-2022</a:t>
            </a:r>
            <a:r>
              <a:rPr lang="en-AU" dirty="0"/>
              <a:t> </a:t>
            </a:r>
          </a:p>
        </p:txBody>
      </p:sp>
    </p:spTree>
    <p:extLst>
      <p:ext uri="{BB962C8B-B14F-4D97-AF65-F5344CB8AC3E}">
        <p14:creationId xmlns:p14="http://schemas.microsoft.com/office/powerpoint/2010/main" val="3953316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D8DD2-F795-9E6B-59A3-063AB8143B62}"/>
              </a:ext>
            </a:extLst>
          </p:cNvPr>
          <p:cNvSpPr>
            <a:spLocks noGrp="1"/>
          </p:cNvSpPr>
          <p:nvPr>
            <p:ph type="title"/>
          </p:nvPr>
        </p:nvSpPr>
        <p:spPr/>
        <p:txBody>
          <a:bodyPr/>
          <a:lstStyle/>
          <a:p>
            <a:r>
              <a:rPr lang="en-AU" dirty="0"/>
              <a:t>What is it?</a:t>
            </a:r>
          </a:p>
        </p:txBody>
      </p:sp>
      <p:sp>
        <p:nvSpPr>
          <p:cNvPr id="2" name="Content Placeholder 1">
            <a:extLst>
              <a:ext uri="{FF2B5EF4-FFF2-40B4-BE49-F238E27FC236}">
                <a16:creationId xmlns:a16="http://schemas.microsoft.com/office/drawing/2014/main" id="{C75EC2EA-CA3E-C839-8A1A-0019E35F0936}"/>
              </a:ext>
            </a:extLst>
          </p:cNvPr>
          <p:cNvSpPr>
            <a:spLocks noGrp="1"/>
          </p:cNvSpPr>
          <p:nvPr>
            <p:ph idx="1"/>
          </p:nvPr>
        </p:nvSpPr>
        <p:spPr/>
        <p:txBody>
          <a:bodyPr/>
          <a:lstStyle/>
          <a:p>
            <a:pPr marL="457200" indent="-457200">
              <a:buFont typeface="Arial" panose="020B0604020202020204" pitchFamily="34" charset="0"/>
              <a:buChar char="•"/>
            </a:pPr>
            <a:r>
              <a:rPr lang="en-AU" dirty="0">
                <a:ea typeface="Roboto" panose="02000000000000000000" pitchFamily="2" charset="0"/>
              </a:rPr>
              <a:t>A </a:t>
            </a:r>
            <a:r>
              <a:rPr lang="en-AU" dirty="0">
                <a:latin typeface="Roboto" panose="02000000000000000000" pitchFamily="2" charset="0"/>
                <a:ea typeface="Roboto" panose="02000000000000000000" pitchFamily="2" charset="0"/>
              </a:rPr>
              <a:t>framework </a:t>
            </a:r>
            <a:r>
              <a:rPr lang="en-AU" dirty="0"/>
              <a:t>for building and maintaining accessible ICT systems</a:t>
            </a:r>
          </a:p>
          <a:p>
            <a:pPr marL="457200" indent="-457200">
              <a:buFont typeface="Arial" panose="020B0604020202020204" pitchFamily="34" charset="0"/>
              <a:buChar char="•"/>
            </a:pPr>
            <a:r>
              <a:rPr lang="en-AU" dirty="0">
                <a:latin typeface="Roboto" panose="02000000000000000000" pitchFamily="2" charset="0"/>
                <a:ea typeface="Roboto" panose="02000000000000000000" pitchFamily="2" charset="0"/>
              </a:rPr>
              <a:t>NOT</a:t>
            </a:r>
            <a:r>
              <a:rPr lang="en-AU" dirty="0"/>
              <a:t> a technical standard like WCAG</a:t>
            </a:r>
          </a:p>
        </p:txBody>
      </p:sp>
      <p:sp>
        <p:nvSpPr>
          <p:cNvPr id="4" name="Text Placeholder 3">
            <a:extLst>
              <a:ext uri="{FF2B5EF4-FFF2-40B4-BE49-F238E27FC236}">
                <a16:creationId xmlns:a16="http://schemas.microsoft.com/office/drawing/2014/main" id="{4D968D42-C8F0-6F2F-9054-740D8F105B16}"/>
              </a:ext>
            </a:extLst>
          </p:cNvPr>
          <p:cNvSpPr>
            <a:spLocks noGrp="1"/>
          </p:cNvSpPr>
          <p:nvPr>
            <p:ph type="body" sz="quarter" idx="13"/>
          </p:nvPr>
        </p:nvSpPr>
        <p:spPr/>
        <p:txBody>
          <a:bodyPr/>
          <a:lstStyle/>
          <a:p>
            <a:endParaRPr lang="en-AU"/>
          </a:p>
        </p:txBody>
      </p:sp>
    </p:spTree>
    <p:extLst>
      <p:ext uri="{BB962C8B-B14F-4D97-AF65-F5344CB8AC3E}">
        <p14:creationId xmlns:p14="http://schemas.microsoft.com/office/powerpoint/2010/main" val="2636009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B0DF57-F0F4-25E2-29DA-05EB278009C7}"/>
              </a:ext>
            </a:extLst>
          </p:cNvPr>
          <p:cNvSpPr>
            <a:spLocks noGrp="1"/>
          </p:cNvSpPr>
          <p:nvPr>
            <p:ph type="ctrTitle"/>
          </p:nvPr>
        </p:nvSpPr>
        <p:spPr/>
        <p:txBody>
          <a:bodyPr/>
          <a:lstStyle/>
          <a:p>
            <a:r>
              <a:rPr lang="en-AU" dirty="0"/>
              <a:t>New WCAG 2.2 </a:t>
            </a:r>
            <a:br>
              <a:rPr lang="en-AU" dirty="0"/>
            </a:br>
            <a:r>
              <a:rPr lang="en-AU" dirty="0"/>
              <a:t>Success Criteria</a:t>
            </a:r>
          </a:p>
        </p:txBody>
      </p:sp>
      <p:sp>
        <p:nvSpPr>
          <p:cNvPr id="6" name="Subtitle 5">
            <a:extLst>
              <a:ext uri="{FF2B5EF4-FFF2-40B4-BE49-F238E27FC236}">
                <a16:creationId xmlns:a16="http://schemas.microsoft.com/office/drawing/2014/main" id="{6F0D8991-1B0D-A626-F8AB-E4C9C011C637}"/>
              </a:ext>
              <a:ext uri="{C183D7F6-B498-43B3-948B-1728B52AA6E4}">
                <adec:decorative xmlns:adec="http://schemas.microsoft.com/office/drawing/2017/decorative" val="1"/>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2767628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3E8BE6-501E-6E97-35E8-7F2BC5AE16D6}"/>
              </a:ext>
            </a:extLst>
          </p:cNvPr>
          <p:cNvSpPr>
            <a:spLocks noGrp="1"/>
          </p:cNvSpPr>
          <p:nvPr>
            <p:ph type="title"/>
          </p:nvPr>
        </p:nvSpPr>
        <p:spPr/>
        <p:txBody>
          <a:bodyPr/>
          <a:lstStyle/>
          <a:p>
            <a:r>
              <a:rPr lang="en-AU" dirty="0"/>
              <a:t>What it covers?</a:t>
            </a:r>
          </a:p>
        </p:txBody>
      </p:sp>
      <p:sp>
        <p:nvSpPr>
          <p:cNvPr id="2" name="Content Placeholder 1">
            <a:extLst>
              <a:ext uri="{FF2B5EF4-FFF2-40B4-BE49-F238E27FC236}">
                <a16:creationId xmlns:a16="http://schemas.microsoft.com/office/drawing/2014/main" id="{FBF01DA0-2B83-169D-EBE4-D9B3F8849C9C}"/>
              </a:ext>
            </a:extLst>
          </p:cNvPr>
          <p:cNvSpPr>
            <a:spLocks noGrp="1"/>
          </p:cNvSpPr>
          <p:nvPr>
            <p:ph idx="1"/>
          </p:nvPr>
        </p:nvSpPr>
        <p:spPr/>
        <p:txBody>
          <a:bodyPr>
            <a:normAutofit/>
          </a:bodyPr>
          <a:lstStyle/>
          <a:p>
            <a:pPr marL="457200" indent="-457200">
              <a:buFont typeface="Arial" panose="020B0604020202020204" pitchFamily="34" charset="0"/>
              <a:buChar char="•"/>
            </a:pPr>
            <a:r>
              <a:rPr lang="en-AU" dirty="0"/>
              <a:t>Creating an </a:t>
            </a:r>
            <a:r>
              <a:rPr lang="en-AU" dirty="0">
                <a:latin typeface="Roboto" panose="02000000000000000000" pitchFamily="2" charset="0"/>
                <a:ea typeface="Roboto" panose="02000000000000000000" pitchFamily="2" charset="0"/>
              </a:rPr>
              <a:t>organisational ICT policy</a:t>
            </a:r>
          </a:p>
          <a:p>
            <a:pPr marL="457200" indent="-457200">
              <a:buFont typeface="Arial" panose="020B0604020202020204" pitchFamily="34" charset="0"/>
              <a:buChar char="•"/>
            </a:pPr>
            <a:r>
              <a:rPr lang="en-AU" dirty="0">
                <a:latin typeface="Roboto" panose="02000000000000000000" pitchFamily="2" charset="0"/>
                <a:ea typeface="Roboto" panose="02000000000000000000" pitchFamily="2" charset="0"/>
              </a:rPr>
              <a:t>Embedding</a:t>
            </a:r>
            <a:r>
              <a:rPr lang="en-AU" dirty="0"/>
              <a:t> accessibility into ICT processes and </a:t>
            </a:r>
            <a:r>
              <a:rPr lang="en-AU" dirty="0">
                <a:latin typeface="Roboto" panose="02000000000000000000" pitchFamily="2" charset="0"/>
                <a:ea typeface="Roboto" panose="02000000000000000000" pitchFamily="2" charset="0"/>
              </a:rPr>
              <a:t>justifying</a:t>
            </a:r>
            <a:r>
              <a:rPr lang="en-AU" dirty="0"/>
              <a:t> your decisions</a:t>
            </a:r>
          </a:p>
          <a:p>
            <a:pPr marL="457200" indent="-457200">
              <a:buFont typeface="Arial" panose="020B0604020202020204" pitchFamily="34" charset="0"/>
              <a:buChar char="•"/>
            </a:pPr>
            <a:r>
              <a:rPr lang="en-AU" dirty="0"/>
              <a:t>Creating an </a:t>
            </a:r>
            <a:r>
              <a:rPr lang="en-AU" dirty="0">
                <a:latin typeface="Roboto" panose="02000000000000000000" pitchFamily="2" charset="0"/>
                <a:ea typeface="Roboto" panose="02000000000000000000" pitchFamily="2" charset="0"/>
              </a:rPr>
              <a:t>accessibility statement </a:t>
            </a:r>
          </a:p>
        </p:txBody>
      </p:sp>
      <p:sp>
        <p:nvSpPr>
          <p:cNvPr id="4" name="Text Placeholder 3">
            <a:extLst>
              <a:ext uri="{FF2B5EF4-FFF2-40B4-BE49-F238E27FC236}">
                <a16:creationId xmlns:a16="http://schemas.microsoft.com/office/drawing/2014/main" id="{76978D1C-B42F-0587-3FF2-7A0EE193E09A}"/>
              </a:ext>
            </a:extLst>
          </p:cNvPr>
          <p:cNvSpPr>
            <a:spLocks noGrp="1"/>
          </p:cNvSpPr>
          <p:nvPr>
            <p:ph type="body" sz="quarter" idx="13"/>
          </p:nvPr>
        </p:nvSpPr>
        <p:spPr/>
        <p:txBody>
          <a:bodyPr/>
          <a:lstStyle/>
          <a:p>
            <a:endParaRPr lang="en-AU"/>
          </a:p>
        </p:txBody>
      </p:sp>
    </p:spTree>
    <p:extLst>
      <p:ext uri="{BB962C8B-B14F-4D97-AF65-F5344CB8AC3E}">
        <p14:creationId xmlns:p14="http://schemas.microsoft.com/office/powerpoint/2010/main" val="1139354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095DA7-00FF-A9CA-F9A9-157FB97A1817}"/>
              </a:ext>
            </a:extLst>
          </p:cNvPr>
          <p:cNvSpPr>
            <a:spLocks noGrp="1"/>
          </p:cNvSpPr>
          <p:nvPr>
            <p:ph type="title"/>
          </p:nvPr>
        </p:nvSpPr>
        <p:spPr>
          <a:xfrm>
            <a:off x="695940" y="1268976"/>
            <a:ext cx="7128252" cy="1415564"/>
          </a:xfrm>
        </p:spPr>
        <p:txBody>
          <a:bodyPr>
            <a:normAutofit/>
          </a:bodyPr>
          <a:lstStyle/>
          <a:p>
            <a:r>
              <a:rPr lang="en-AU" dirty="0"/>
              <a:t>Current DDA Advisory Notes</a:t>
            </a:r>
          </a:p>
        </p:txBody>
      </p:sp>
      <p:sp>
        <p:nvSpPr>
          <p:cNvPr id="2" name="Content Placeholder 1">
            <a:extLst>
              <a:ext uri="{FF2B5EF4-FFF2-40B4-BE49-F238E27FC236}">
                <a16:creationId xmlns:a16="http://schemas.microsoft.com/office/drawing/2014/main" id="{4B47A221-B1BE-7559-2AE1-1E28C791C814}"/>
              </a:ext>
            </a:extLst>
          </p:cNvPr>
          <p:cNvSpPr>
            <a:spLocks noGrp="1"/>
          </p:cNvSpPr>
          <p:nvPr>
            <p:ph idx="1"/>
          </p:nvPr>
        </p:nvSpPr>
        <p:spPr/>
        <p:txBody>
          <a:bodyPr/>
          <a:lstStyle/>
          <a:p>
            <a:r>
              <a:rPr lang="en-GB" dirty="0"/>
              <a:t>World Wide Web Access: Disability Discrimination Act Advisory Notes version 4.1 (published 2014)</a:t>
            </a:r>
          </a:p>
        </p:txBody>
      </p:sp>
      <p:sp>
        <p:nvSpPr>
          <p:cNvPr id="4" name="Text Placeholder 3">
            <a:extLst>
              <a:ext uri="{FF2B5EF4-FFF2-40B4-BE49-F238E27FC236}">
                <a16:creationId xmlns:a16="http://schemas.microsoft.com/office/drawing/2014/main" id="{06C3AF8E-2295-0FFC-58FD-EA41E191C132}"/>
              </a:ext>
            </a:extLst>
          </p:cNvPr>
          <p:cNvSpPr>
            <a:spLocks noGrp="1"/>
          </p:cNvSpPr>
          <p:nvPr>
            <p:ph type="body" sz="quarter" idx="13"/>
          </p:nvPr>
        </p:nvSpPr>
        <p:spPr/>
        <p:txBody>
          <a:bodyPr/>
          <a:lstStyle/>
          <a:p>
            <a:endParaRPr lang="en-AU"/>
          </a:p>
        </p:txBody>
      </p:sp>
    </p:spTree>
    <p:extLst>
      <p:ext uri="{BB962C8B-B14F-4D97-AF65-F5344CB8AC3E}">
        <p14:creationId xmlns:p14="http://schemas.microsoft.com/office/powerpoint/2010/main" val="2184486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A9913-AEDE-8635-657E-21153440D8FA}"/>
              </a:ext>
            </a:extLst>
          </p:cNvPr>
          <p:cNvSpPr>
            <a:spLocks noGrp="1"/>
          </p:cNvSpPr>
          <p:nvPr>
            <p:ph type="title"/>
          </p:nvPr>
        </p:nvSpPr>
        <p:spPr/>
        <p:txBody>
          <a:bodyPr/>
          <a:lstStyle/>
          <a:p>
            <a:r>
              <a:rPr lang="en-AU" dirty="0"/>
              <a:t>Future DDA Advisory Notes</a:t>
            </a:r>
          </a:p>
        </p:txBody>
      </p:sp>
      <p:sp>
        <p:nvSpPr>
          <p:cNvPr id="2" name="Content Placeholder 1">
            <a:extLst>
              <a:ext uri="{FF2B5EF4-FFF2-40B4-BE49-F238E27FC236}">
                <a16:creationId xmlns:a16="http://schemas.microsoft.com/office/drawing/2014/main" id="{3DFD4403-CFE3-93B1-271A-B0F9B3E10995}"/>
              </a:ext>
            </a:extLst>
          </p:cNvPr>
          <p:cNvSpPr>
            <a:spLocks noGrp="1"/>
          </p:cNvSpPr>
          <p:nvPr>
            <p:ph idx="1"/>
          </p:nvPr>
        </p:nvSpPr>
        <p:spPr/>
        <p:txBody>
          <a:bodyPr/>
          <a:lstStyle/>
          <a:p>
            <a:r>
              <a:rPr lang="en-AU" dirty="0"/>
              <a:t>Draft Digital Goods and Services: Disability Discrimination Act Advisory Notes (soon to go to public consultation)</a:t>
            </a:r>
          </a:p>
        </p:txBody>
      </p:sp>
      <p:sp>
        <p:nvSpPr>
          <p:cNvPr id="4" name="Text Placeholder 3">
            <a:extLst>
              <a:ext uri="{FF2B5EF4-FFF2-40B4-BE49-F238E27FC236}">
                <a16:creationId xmlns:a16="http://schemas.microsoft.com/office/drawing/2014/main" id="{6D9DB274-BD0F-6CC9-E25B-045F3E10A113}"/>
              </a:ext>
            </a:extLst>
          </p:cNvPr>
          <p:cNvSpPr>
            <a:spLocks noGrp="1"/>
          </p:cNvSpPr>
          <p:nvPr>
            <p:ph type="body" sz="quarter" idx="13"/>
          </p:nvPr>
        </p:nvSpPr>
        <p:spPr/>
        <p:txBody>
          <a:bodyPr/>
          <a:lstStyle/>
          <a:p>
            <a:endParaRPr lang="en-AU"/>
          </a:p>
        </p:txBody>
      </p:sp>
    </p:spTree>
    <p:extLst>
      <p:ext uri="{BB962C8B-B14F-4D97-AF65-F5344CB8AC3E}">
        <p14:creationId xmlns:p14="http://schemas.microsoft.com/office/powerpoint/2010/main" val="2409410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58EBF4-7169-6563-47B8-860B623959E4}"/>
              </a:ext>
            </a:extLst>
          </p:cNvPr>
          <p:cNvSpPr>
            <a:spLocks noGrp="1"/>
          </p:cNvSpPr>
          <p:nvPr>
            <p:ph type="title"/>
          </p:nvPr>
        </p:nvSpPr>
        <p:spPr/>
        <p:txBody>
          <a:bodyPr/>
          <a:lstStyle/>
          <a:p>
            <a:r>
              <a:rPr lang="en-AU" dirty="0"/>
              <a:t>Areas of focus</a:t>
            </a:r>
          </a:p>
        </p:txBody>
      </p:sp>
      <p:sp>
        <p:nvSpPr>
          <p:cNvPr id="2" name="Content Placeholder 1">
            <a:extLst>
              <a:ext uri="{FF2B5EF4-FFF2-40B4-BE49-F238E27FC236}">
                <a16:creationId xmlns:a16="http://schemas.microsoft.com/office/drawing/2014/main" id="{064C9E59-168E-7C5F-C0CB-1ED9732E3E5A}"/>
              </a:ext>
            </a:extLst>
          </p:cNvPr>
          <p:cNvSpPr>
            <a:spLocks noGrp="1"/>
          </p:cNvSpPr>
          <p:nvPr>
            <p:ph idx="1"/>
          </p:nvPr>
        </p:nvSpPr>
        <p:spPr>
          <a:xfrm>
            <a:off x="695940" y="2819476"/>
            <a:ext cx="7200260" cy="2588982"/>
          </a:xfrm>
        </p:spPr>
        <p:txBody>
          <a:bodyPr>
            <a:normAutofit/>
          </a:bodyPr>
          <a:lstStyle/>
          <a:p>
            <a:pPr marL="457200" indent="-457200">
              <a:buFont typeface="Arial" panose="020B0604020202020204" pitchFamily="34" charset="0"/>
              <a:buChar char="•"/>
            </a:pPr>
            <a:r>
              <a:rPr lang="en-AU" dirty="0"/>
              <a:t>All </a:t>
            </a:r>
            <a:r>
              <a:rPr lang="en-AU" dirty="0">
                <a:latin typeface="Roboto" panose="02000000000000000000" pitchFamily="2" charset="0"/>
                <a:ea typeface="Roboto" panose="02000000000000000000" pitchFamily="2" charset="0"/>
              </a:rPr>
              <a:t>digital goods and services</a:t>
            </a:r>
          </a:p>
          <a:p>
            <a:pPr marL="457200" indent="-457200">
              <a:buFont typeface="Arial" panose="020B0604020202020204" pitchFamily="34" charset="0"/>
              <a:buChar char="•"/>
            </a:pPr>
            <a:r>
              <a:rPr lang="en-AU" dirty="0">
                <a:latin typeface="Roboto" panose="02000000000000000000" pitchFamily="2" charset="0"/>
                <a:ea typeface="Roboto" panose="02000000000000000000" pitchFamily="2" charset="0"/>
              </a:rPr>
              <a:t>About equal access </a:t>
            </a:r>
            <a:r>
              <a:rPr lang="en-AU" dirty="0"/>
              <a:t>to digital goods and services</a:t>
            </a:r>
          </a:p>
          <a:p>
            <a:pPr marL="457200" indent="-457200">
              <a:buFont typeface="Arial" panose="020B0604020202020204" pitchFamily="34" charset="0"/>
              <a:buChar char="•"/>
            </a:pPr>
            <a:r>
              <a:rPr lang="en-AU" dirty="0">
                <a:latin typeface="Roboto" panose="02000000000000000000" pitchFamily="2" charset="0"/>
                <a:ea typeface="Roboto" panose="02000000000000000000" pitchFamily="2" charset="0"/>
              </a:rPr>
              <a:t>Advice on delivering </a:t>
            </a:r>
            <a:r>
              <a:rPr lang="en-AU" dirty="0"/>
              <a:t>equal access of use </a:t>
            </a:r>
          </a:p>
        </p:txBody>
      </p:sp>
      <p:sp>
        <p:nvSpPr>
          <p:cNvPr id="4" name="Text Placeholder 3">
            <a:extLst>
              <a:ext uri="{FF2B5EF4-FFF2-40B4-BE49-F238E27FC236}">
                <a16:creationId xmlns:a16="http://schemas.microsoft.com/office/drawing/2014/main" id="{B447D942-FA3D-A161-F7D6-525403E1727F}"/>
              </a:ext>
            </a:extLst>
          </p:cNvPr>
          <p:cNvSpPr>
            <a:spLocks noGrp="1"/>
          </p:cNvSpPr>
          <p:nvPr>
            <p:ph type="body" sz="quarter" idx="13"/>
          </p:nvPr>
        </p:nvSpPr>
        <p:spPr/>
        <p:txBody>
          <a:bodyPr/>
          <a:lstStyle/>
          <a:p>
            <a:endParaRPr lang="en-AU"/>
          </a:p>
        </p:txBody>
      </p:sp>
    </p:spTree>
    <p:extLst>
      <p:ext uri="{BB962C8B-B14F-4D97-AF65-F5344CB8AC3E}">
        <p14:creationId xmlns:p14="http://schemas.microsoft.com/office/powerpoint/2010/main" val="2100781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0EE35E-9DC8-9F4A-B20C-EBD2A464285D}"/>
              </a:ext>
            </a:extLst>
          </p:cNvPr>
          <p:cNvSpPr>
            <a:spLocks noGrp="1"/>
          </p:cNvSpPr>
          <p:nvPr>
            <p:ph type="title"/>
          </p:nvPr>
        </p:nvSpPr>
        <p:spPr/>
        <p:txBody>
          <a:bodyPr/>
          <a:lstStyle/>
          <a:p>
            <a:r>
              <a:rPr lang="en-AU" dirty="0"/>
              <a:t>Let’s chat</a:t>
            </a:r>
          </a:p>
        </p:txBody>
      </p:sp>
      <p:sp>
        <p:nvSpPr>
          <p:cNvPr id="6" name="Content Placeholder 5">
            <a:extLst>
              <a:ext uri="{FF2B5EF4-FFF2-40B4-BE49-F238E27FC236}">
                <a16:creationId xmlns:a16="http://schemas.microsoft.com/office/drawing/2014/main" id="{0EED2271-2328-3ECC-EA56-CC9E41DEBD42}"/>
              </a:ext>
            </a:extLst>
          </p:cNvPr>
          <p:cNvSpPr>
            <a:spLocks noGrp="1"/>
          </p:cNvSpPr>
          <p:nvPr>
            <p:ph idx="1"/>
          </p:nvPr>
        </p:nvSpPr>
        <p:spPr/>
        <p:txBody>
          <a:bodyPr/>
          <a:lstStyle/>
          <a:p>
            <a:r>
              <a:rPr lang="en-AU" dirty="0"/>
              <a:t>Sarah Pulis</a:t>
            </a:r>
          </a:p>
          <a:p>
            <a:r>
              <a:rPr lang="en-AU" dirty="0"/>
              <a:t>Director and co-founder</a:t>
            </a:r>
          </a:p>
          <a:p>
            <a:r>
              <a:rPr lang="en-AU" dirty="0" err="1">
                <a:hlinkClick r:id="rId2"/>
              </a:rPr>
              <a:t>sarah@intopia.digital</a:t>
            </a:r>
            <a:r>
              <a:rPr lang="en-AU" dirty="0"/>
              <a:t> </a:t>
            </a:r>
          </a:p>
        </p:txBody>
      </p:sp>
      <p:sp>
        <p:nvSpPr>
          <p:cNvPr id="7" name="Text Placeholder 6">
            <a:extLst>
              <a:ext uri="{FF2B5EF4-FFF2-40B4-BE49-F238E27FC236}">
                <a16:creationId xmlns:a16="http://schemas.microsoft.com/office/drawing/2014/main" id="{5A9D620F-C254-25B4-E56A-A231B9DF5336}"/>
              </a:ext>
            </a:extLst>
          </p:cNvPr>
          <p:cNvSpPr>
            <a:spLocks noGrp="1"/>
          </p:cNvSpPr>
          <p:nvPr>
            <p:ph type="body" sz="quarter" idx="13"/>
          </p:nvPr>
        </p:nvSpPr>
        <p:spPr/>
        <p:txBody>
          <a:bodyPr/>
          <a:lstStyle/>
          <a:p>
            <a:endParaRPr lang="en-AU"/>
          </a:p>
        </p:txBody>
      </p:sp>
    </p:spTree>
    <p:extLst>
      <p:ext uri="{BB962C8B-B14F-4D97-AF65-F5344CB8AC3E}">
        <p14:creationId xmlns:p14="http://schemas.microsoft.com/office/powerpoint/2010/main" val="1908664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C974C-CD41-A041-5767-14DEB80F48DA}"/>
              </a:ext>
            </a:extLst>
          </p:cNvPr>
          <p:cNvSpPr>
            <a:spLocks noGrp="1"/>
          </p:cNvSpPr>
          <p:nvPr>
            <p:ph type="ctrTitle"/>
          </p:nvPr>
        </p:nvSpPr>
        <p:spPr/>
        <p:txBody>
          <a:bodyPr/>
          <a:lstStyle/>
          <a:p>
            <a:r>
              <a:rPr lang="en-AU" dirty="0"/>
              <a:t>Time to grill me!</a:t>
            </a:r>
          </a:p>
        </p:txBody>
      </p:sp>
      <p:sp>
        <p:nvSpPr>
          <p:cNvPr id="3" name="Subtitle 2">
            <a:extLst>
              <a:ext uri="{FF2B5EF4-FFF2-40B4-BE49-F238E27FC236}">
                <a16:creationId xmlns:a16="http://schemas.microsoft.com/office/drawing/2014/main" id="{591D0C00-EA8B-DE36-67F6-454A3B2E18AC}"/>
              </a:ext>
            </a:extLst>
          </p:cNvPr>
          <p:cNvSpPr>
            <a:spLocks noGrp="1"/>
          </p:cNvSpPr>
          <p:nvPr>
            <p:ph type="subTitle" idx="1"/>
          </p:nvPr>
        </p:nvSpPr>
        <p:spPr/>
        <p:txBody>
          <a:bodyPr/>
          <a:lstStyle/>
          <a:p>
            <a:r>
              <a:rPr lang="en-AU" dirty="0"/>
              <a:t>Yes, that’s question and answer time</a:t>
            </a:r>
          </a:p>
        </p:txBody>
      </p:sp>
    </p:spTree>
    <p:extLst>
      <p:ext uri="{BB962C8B-B14F-4D97-AF65-F5344CB8AC3E}">
        <p14:creationId xmlns:p14="http://schemas.microsoft.com/office/powerpoint/2010/main" val="215602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0D1B47-C1FE-CE9C-B6CA-9C6AA192538A}"/>
              </a:ext>
            </a:extLst>
          </p:cNvPr>
          <p:cNvSpPr>
            <a:spLocks noGrp="1"/>
          </p:cNvSpPr>
          <p:nvPr>
            <p:ph type="title"/>
          </p:nvPr>
        </p:nvSpPr>
        <p:spPr/>
        <p:txBody>
          <a:bodyPr/>
          <a:lstStyle/>
          <a:p>
            <a:r>
              <a:rPr lang="en-AU" dirty="0"/>
              <a:t>What’s new</a:t>
            </a:r>
          </a:p>
        </p:txBody>
      </p:sp>
      <p:sp>
        <p:nvSpPr>
          <p:cNvPr id="5" name="Content Placeholder 4">
            <a:extLst>
              <a:ext uri="{FF2B5EF4-FFF2-40B4-BE49-F238E27FC236}">
                <a16:creationId xmlns:a16="http://schemas.microsoft.com/office/drawing/2014/main" id="{8DEC7959-77BF-E12F-D5C8-2E0251DCAD25}"/>
              </a:ext>
            </a:extLst>
          </p:cNvPr>
          <p:cNvSpPr>
            <a:spLocks noGrp="1"/>
          </p:cNvSpPr>
          <p:nvPr>
            <p:ph idx="4294967295"/>
          </p:nvPr>
        </p:nvSpPr>
        <p:spPr>
          <a:xfrm>
            <a:off x="599914" y="1839689"/>
            <a:ext cx="1470025" cy="1354137"/>
          </a:xfrm>
        </p:spPr>
        <p:txBody>
          <a:bodyPr/>
          <a:lstStyle/>
          <a:p>
            <a:pPr marL="0" indent="0" algn="ctr">
              <a:buNone/>
            </a:pPr>
            <a:r>
              <a:rPr lang="en-AU" sz="8000" dirty="0">
                <a:solidFill>
                  <a:schemeClr val="accent2"/>
                </a:solidFill>
                <a:latin typeface="Roboto Black" panose="02000000000000000000" pitchFamily="2" charset="0"/>
                <a:ea typeface="Roboto Black" panose="02000000000000000000" pitchFamily="2" charset="0"/>
              </a:rPr>
              <a:t>9</a:t>
            </a:r>
          </a:p>
        </p:txBody>
      </p:sp>
      <p:sp>
        <p:nvSpPr>
          <p:cNvPr id="7" name="TextBox 6">
            <a:extLst>
              <a:ext uri="{FF2B5EF4-FFF2-40B4-BE49-F238E27FC236}">
                <a16:creationId xmlns:a16="http://schemas.microsoft.com/office/drawing/2014/main" id="{3CB7996A-9982-B1B4-C980-542D5BC86764}"/>
              </a:ext>
            </a:extLst>
          </p:cNvPr>
          <p:cNvSpPr txBox="1"/>
          <p:nvPr/>
        </p:nvSpPr>
        <p:spPr>
          <a:xfrm>
            <a:off x="1591542" y="2551683"/>
            <a:ext cx="3358606" cy="492443"/>
          </a:xfrm>
          <a:prstGeom prst="rect">
            <a:avLst/>
          </a:prstGeom>
          <a:noFill/>
        </p:spPr>
        <p:txBody>
          <a:bodyPr wrap="square" rtlCol="0">
            <a:spAutoFit/>
          </a:bodyPr>
          <a:lstStyle/>
          <a:p>
            <a:r>
              <a:rPr lang="en-AU" sz="2600" dirty="0">
                <a:latin typeface="Roboto" panose="02000000000000000000" pitchFamily="2" charset="0"/>
                <a:ea typeface="Roboto" panose="02000000000000000000" pitchFamily="2" charset="0"/>
              </a:rPr>
              <a:t>new success criteria</a:t>
            </a:r>
          </a:p>
        </p:txBody>
      </p:sp>
      <p:grpSp>
        <p:nvGrpSpPr>
          <p:cNvPr id="16" name="Group 15" descr="2 Level A">
            <a:extLst>
              <a:ext uri="{FF2B5EF4-FFF2-40B4-BE49-F238E27FC236}">
                <a16:creationId xmlns:a16="http://schemas.microsoft.com/office/drawing/2014/main" id="{7E27085F-F797-DCB8-4543-F560A750C912}"/>
              </a:ext>
            </a:extLst>
          </p:cNvPr>
          <p:cNvGrpSpPr/>
          <p:nvPr/>
        </p:nvGrpSpPr>
        <p:grpSpPr>
          <a:xfrm>
            <a:off x="964782" y="3356475"/>
            <a:ext cx="1468671" cy="1399079"/>
            <a:chOff x="2639615" y="2795273"/>
            <a:chExt cx="1468671" cy="1399079"/>
          </a:xfrm>
        </p:grpSpPr>
        <p:sp>
          <p:nvSpPr>
            <p:cNvPr id="8" name="Content Placeholder 4">
              <a:extLst>
                <a:ext uri="{FF2B5EF4-FFF2-40B4-BE49-F238E27FC236}">
                  <a16:creationId xmlns:a16="http://schemas.microsoft.com/office/drawing/2014/main" id="{279AFF68-6C84-3CD9-D8AD-3C1A8A21E364}"/>
                </a:ext>
              </a:extLst>
            </p:cNvPr>
            <p:cNvSpPr txBox="1">
              <a:spLocks/>
            </p:cNvSpPr>
            <p:nvPr/>
          </p:nvSpPr>
          <p:spPr>
            <a:xfrm>
              <a:off x="2639615" y="2795273"/>
              <a:ext cx="1395313" cy="921760"/>
            </a:xfrm>
            <a:prstGeom prst="rect">
              <a:avLst/>
            </a:prstGeom>
          </p:spPr>
          <p:txBody>
            <a:bodyPr vert="horz" lIns="91440" tIns="45720" rIns="91440" bIns="45720" rtlCol="0">
              <a:noAutofit/>
            </a:bodyPr>
            <a:lstStyle>
              <a:lvl1pPr marL="457200" indent="-4572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6000">
                  <a:solidFill>
                    <a:schemeClr val="accent2"/>
                  </a:solidFill>
                  <a:latin typeface="Roboto Black" panose="02000000000000000000" pitchFamily="2" charset="0"/>
                  <a:ea typeface="Roboto Black" panose="02000000000000000000" pitchFamily="2" charset="0"/>
                </a:rPr>
                <a:t>2</a:t>
              </a:r>
            </a:p>
          </p:txBody>
        </p:sp>
        <p:sp>
          <p:nvSpPr>
            <p:cNvPr id="9" name="TextBox 8">
              <a:extLst>
                <a:ext uri="{FF2B5EF4-FFF2-40B4-BE49-F238E27FC236}">
                  <a16:creationId xmlns:a16="http://schemas.microsoft.com/office/drawing/2014/main" id="{B5B4BF69-432B-E754-D5F6-6875773B66A1}"/>
                </a:ext>
              </a:extLst>
            </p:cNvPr>
            <p:cNvSpPr txBox="1"/>
            <p:nvPr/>
          </p:nvSpPr>
          <p:spPr>
            <a:xfrm>
              <a:off x="2639615" y="3701909"/>
              <a:ext cx="1468671" cy="492443"/>
            </a:xfrm>
            <a:prstGeom prst="rect">
              <a:avLst/>
            </a:prstGeom>
            <a:noFill/>
          </p:spPr>
          <p:txBody>
            <a:bodyPr wrap="square" rtlCol="0">
              <a:spAutoFit/>
            </a:bodyPr>
            <a:lstStyle/>
            <a:p>
              <a:r>
                <a:rPr lang="en-AU" sz="2600" dirty="0"/>
                <a:t>Level A</a:t>
              </a:r>
            </a:p>
          </p:txBody>
        </p:sp>
      </p:grpSp>
      <p:grpSp>
        <p:nvGrpSpPr>
          <p:cNvPr id="15" name="Group 14" descr="5 Level AA">
            <a:extLst>
              <a:ext uri="{FF2B5EF4-FFF2-40B4-BE49-F238E27FC236}">
                <a16:creationId xmlns:a16="http://schemas.microsoft.com/office/drawing/2014/main" id="{8C55EE31-2142-6DF7-D9E8-A683AD8F4618}"/>
              </a:ext>
            </a:extLst>
          </p:cNvPr>
          <p:cNvGrpSpPr/>
          <p:nvPr/>
        </p:nvGrpSpPr>
        <p:grpSpPr>
          <a:xfrm>
            <a:off x="2943791" y="3347796"/>
            <a:ext cx="1468671" cy="1399079"/>
            <a:chOff x="4295800" y="2745788"/>
            <a:chExt cx="1468671" cy="1399079"/>
          </a:xfrm>
        </p:grpSpPr>
        <p:sp>
          <p:nvSpPr>
            <p:cNvPr id="10" name="Content Placeholder 4">
              <a:extLst>
                <a:ext uri="{FF2B5EF4-FFF2-40B4-BE49-F238E27FC236}">
                  <a16:creationId xmlns:a16="http://schemas.microsoft.com/office/drawing/2014/main" id="{E5EB74D7-DA84-9D1B-3EFD-8D5776F963C2}"/>
                </a:ext>
              </a:extLst>
            </p:cNvPr>
            <p:cNvSpPr txBox="1">
              <a:spLocks/>
            </p:cNvSpPr>
            <p:nvPr/>
          </p:nvSpPr>
          <p:spPr>
            <a:xfrm>
              <a:off x="4295800" y="2745788"/>
              <a:ext cx="1395313" cy="921760"/>
            </a:xfrm>
            <a:prstGeom prst="rect">
              <a:avLst/>
            </a:prstGeom>
          </p:spPr>
          <p:txBody>
            <a:bodyPr vert="horz" lIns="91440" tIns="45720" rIns="91440" bIns="45720" rtlCol="0">
              <a:noAutofit/>
            </a:bodyPr>
            <a:lstStyle>
              <a:lvl1pPr marL="457200" indent="-4572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6000">
                  <a:solidFill>
                    <a:schemeClr val="accent2"/>
                  </a:solidFill>
                  <a:latin typeface="Roboto Black" panose="02000000000000000000" pitchFamily="2" charset="0"/>
                  <a:ea typeface="Roboto Black" panose="02000000000000000000" pitchFamily="2" charset="0"/>
                </a:rPr>
                <a:t>5</a:t>
              </a:r>
            </a:p>
          </p:txBody>
        </p:sp>
        <p:sp>
          <p:nvSpPr>
            <p:cNvPr id="11" name="TextBox 10">
              <a:extLst>
                <a:ext uri="{FF2B5EF4-FFF2-40B4-BE49-F238E27FC236}">
                  <a16:creationId xmlns:a16="http://schemas.microsoft.com/office/drawing/2014/main" id="{7F2DE0BA-E049-0CF1-BBED-0F20716F1061}"/>
                </a:ext>
              </a:extLst>
            </p:cNvPr>
            <p:cNvSpPr txBox="1"/>
            <p:nvPr/>
          </p:nvSpPr>
          <p:spPr>
            <a:xfrm>
              <a:off x="4295800" y="3652424"/>
              <a:ext cx="1468671" cy="492443"/>
            </a:xfrm>
            <a:prstGeom prst="rect">
              <a:avLst/>
            </a:prstGeom>
            <a:noFill/>
          </p:spPr>
          <p:txBody>
            <a:bodyPr wrap="square" rtlCol="0">
              <a:spAutoFit/>
            </a:bodyPr>
            <a:lstStyle/>
            <a:p>
              <a:r>
                <a:rPr lang="en-AU" sz="2600"/>
                <a:t>Level AA</a:t>
              </a:r>
            </a:p>
          </p:txBody>
        </p:sp>
      </p:grpSp>
      <p:grpSp>
        <p:nvGrpSpPr>
          <p:cNvPr id="14" name="Group 13" descr="2 Level AAA">
            <a:extLst>
              <a:ext uri="{FF2B5EF4-FFF2-40B4-BE49-F238E27FC236}">
                <a16:creationId xmlns:a16="http://schemas.microsoft.com/office/drawing/2014/main" id="{1FCBAF58-EF14-1D77-BCE6-C3198CC879F8}"/>
              </a:ext>
            </a:extLst>
          </p:cNvPr>
          <p:cNvGrpSpPr/>
          <p:nvPr/>
        </p:nvGrpSpPr>
        <p:grpSpPr>
          <a:xfrm>
            <a:off x="843752" y="4862381"/>
            <a:ext cx="1710730" cy="1399079"/>
            <a:chOff x="6566173" y="2852206"/>
            <a:chExt cx="1710730" cy="1399079"/>
          </a:xfrm>
        </p:grpSpPr>
        <p:sp>
          <p:nvSpPr>
            <p:cNvPr id="12" name="Content Placeholder 4">
              <a:extLst>
                <a:ext uri="{FF2B5EF4-FFF2-40B4-BE49-F238E27FC236}">
                  <a16:creationId xmlns:a16="http://schemas.microsoft.com/office/drawing/2014/main" id="{CFBC8594-FBA0-2B10-8A2F-DD8089FFD040}"/>
                </a:ext>
              </a:extLst>
            </p:cNvPr>
            <p:cNvSpPr txBox="1">
              <a:spLocks/>
            </p:cNvSpPr>
            <p:nvPr/>
          </p:nvSpPr>
          <p:spPr>
            <a:xfrm>
              <a:off x="6679778" y="2852206"/>
              <a:ext cx="1593592" cy="921760"/>
            </a:xfrm>
            <a:prstGeom prst="rect">
              <a:avLst/>
            </a:prstGeom>
          </p:spPr>
          <p:txBody>
            <a:bodyPr vert="horz" lIns="91440" tIns="45720" rIns="91440" bIns="45720" rtlCol="0">
              <a:noAutofit/>
            </a:bodyPr>
            <a:lstStyle>
              <a:lvl1pPr marL="457200" indent="-4572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6000">
                  <a:solidFill>
                    <a:schemeClr val="accent2"/>
                  </a:solidFill>
                  <a:latin typeface="Roboto Black" panose="02000000000000000000" pitchFamily="2" charset="0"/>
                  <a:ea typeface="Roboto Black" panose="02000000000000000000" pitchFamily="2" charset="0"/>
                </a:rPr>
                <a:t>2</a:t>
              </a:r>
            </a:p>
          </p:txBody>
        </p:sp>
        <p:sp>
          <p:nvSpPr>
            <p:cNvPr id="13" name="TextBox 12">
              <a:extLst>
                <a:ext uri="{FF2B5EF4-FFF2-40B4-BE49-F238E27FC236}">
                  <a16:creationId xmlns:a16="http://schemas.microsoft.com/office/drawing/2014/main" id="{95615213-722D-53C7-E13D-D878167EE545}"/>
                </a:ext>
              </a:extLst>
            </p:cNvPr>
            <p:cNvSpPr txBox="1"/>
            <p:nvPr/>
          </p:nvSpPr>
          <p:spPr>
            <a:xfrm>
              <a:off x="6566173" y="3758842"/>
              <a:ext cx="1710730" cy="492443"/>
            </a:xfrm>
            <a:prstGeom prst="rect">
              <a:avLst/>
            </a:prstGeom>
            <a:noFill/>
          </p:spPr>
          <p:txBody>
            <a:bodyPr wrap="square" rtlCol="0">
              <a:spAutoFit/>
            </a:bodyPr>
            <a:lstStyle/>
            <a:p>
              <a:r>
                <a:rPr lang="en-AU" sz="2600"/>
                <a:t>Level AAA</a:t>
              </a:r>
            </a:p>
          </p:txBody>
        </p:sp>
      </p:grpSp>
      <p:grpSp>
        <p:nvGrpSpPr>
          <p:cNvPr id="2" name="Group 1" descr="3 updated success criteria">
            <a:extLst>
              <a:ext uri="{FF2B5EF4-FFF2-40B4-BE49-F238E27FC236}">
                <a16:creationId xmlns:a16="http://schemas.microsoft.com/office/drawing/2014/main" id="{5A4900EF-0C3B-94B5-A87C-B38F58236458}"/>
              </a:ext>
            </a:extLst>
          </p:cNvPr>
          <p:cNvGrpSpPr/>
          <p:nvPr/>
        </p:nvGrpSpPr>
        <p:grpSpPr>
          <a:xfrm>
            <a:off x="6338592" y="1874614"/>
            <a:ext cx="4869091" cy="1354137"/>
            <a:chOff x="6239980" y="2082409"/>
            <a:chExt cx="4869091" cy="1354137"/>
          </a:xfrm>
        </p:grpSpPr>
        <p:sp>
          <p:nvSpPr>
            <p:cNvPr id="17" name="Content Placeholder 4">
              <a:extLst>
                <a:ext uri="{FF2B5EF4-FFF2-40B4-BE49-F238E27FC236}">
                  <a16:creationId xmlns:a16="http://schemas.microsoft.com/office/drawing/2014/main" id="{9E62DD45-DD74-8343-BCA4-98AE58405985}"/>
                </a:ext>
              </a:extLst>
            </p:cNvPr>
            <p:cNvSpPr txBox="1">
              <a:spLocks/>
            </p:cNvSpPr>
            <p:nvPr/>
          </p:nvSpPr>
          <p:spPr>
            <a:xfrm>
              <a:off x="6239980" y="2082409"/>
              <a:ext cx="1470025" cy="135413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8000">
                  <a:solidFill>
                    <a:srgbClr val="E71348"/>
                  </a:solidFill>
                  <a:latin typeface="Roboto Black" panose="02000000000000000000" pitchFamily="2" charset="0"/>
                  <a:ea typeface="Roboto Black" panose="02000000000000000000" pitchFamily="2" charset="0"/>
                </a:rPr>
                <a:t>3</a:t>
              </a:r>
            </a:p>
          </p:txBody>
        </p:sp>
        <p:sp>
          <p:nvSpPr>
            <p:cNvPr id="18" name="TextBox 17">
              <a:extLst>
                <a:ext uri="{FF2B5EF4-FFF2-40B4-BE49-F238E27FC236}">
                  <a16:creationId xmlns:a16="http://schemas.microsoft.com/office/drawing/2014/main" id="{F66F500F-5927-6599-21CF-7D0956001366}"/>
                </a:ext>
              </a:extLst>
            </p:cNvPr>
            <p:cNvSpPr txBox="1"/>
            <p:nvPr/>
          </p:nvSpPr>
          <p:spPr>
            <a:xfrm>
              <a:off x="7292647" y="2784275"/>
              <a:ext cx="3816424" cy="492443"/>
            </a:xfrm>
            <a:prstGeom prst="rect">
              <a:avLst/>
            </a:prstGeom>
            <a:noFill/>
          </p:spPr>
          <p:txBody>
            <a:bodyPr wrap="square" rtlCol="0">
              <a:spAutoFit/>
            </a:bodyPr>
            <a:lstStyle/>
            <a:p>
              <a:r>
                <a:rPr lang="en-AU" sz="2600">
                  <a:latin typeface="Roboto" panose="02000000000000000000" pitchFamily="2" charset="0"/>
                  <a:ea typeface="Roboto" panose="02000000000000000000" pitchFamily="2" charset="0"/>
                </a:rPr>
                <a:t>updated success criteria</a:t>
              </a:r>
            </a:p>
          </p:txBody>
        </p:sp>
      </p:grpSp>
      <p:grpSp>
        <p:nvGrpSpPr>
          <p:cNvPr id="19" name="Group 18" descr="1 renamed">
            <a:extLst>
              <a:ext uri="{FF2B5EF4-FFF2-40B4-BE49-F238E27FC236}">
                <a16:creationId xmlns:a16="http://schemas.microsoft.com/office/drawing/2014/main" id="{65B46464-9EC4-44DF-6B90-80A371D3FF3E}"/>
              </a:ext>
            </a:extLst>
          </p:cNvPr>
          <p:cNvGrpSpPr/>
          <p:nvPr/>
        </p:nvGrpSpPr>
        <p:grpSpPr>
          <a:xfrm>
            <a:off x="6672660" y="3355450"/>
            <a:ext cx="1508916" cy="1399079"/>
            <a:chOff x="2639615" y="2795273"/>
            <a:chExt cx="1508916" cy="1399079"/>
          </a:xfrm>
        </p:grpSpPr>
        <p:sp>
          <p:nvSpPr>
            <p:cNvPr id="20" name="Content Placeholder 4">
              <a:extLst>
                <a:ext uri="{FF2B5EF4-FFF2-40B4-BE49-F238E27FC236}">
                  <a16:creationId xmlns:a16="http://schemas.microsoft.com/office/drawing/2014/main" id="{E2BAC286-94AF-67E8-C89B-AD7EC59FC7CB}"/>
                </a:ext>
              </a:extLst>
            </p:cNvPr>
            <p:cNvSpPr txBox="1">
              <a:spLocks/>
            </p:cNvSpPr>
            <p:nvPr/>
          </p:nvSpPr>
          <p:spPr>
            <a:xfrm>
              <a:off x="2639616" y="2795273"/>
              <a:ext cx="1296144" cy="921760"/>
            </a:xfrm>
            <a:prstGeom prst="rect">
              <a:avLst/>
            </a:prstGeom>
          </p:spPr>
          <p:txBody>
            <a:bodyPr vert="horz" lIns="91440" tIns="45720" rIns="91440" bIns="45720" rtlCol="0">
              <a:noAutofit/>
            </a:bodyPr>
            <a:lstStyle>
              <a:lvl1pPr marL="457200" indent="-4572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6000">
                  <a:solidFill>
                    <a:srgbClr val="E71348"/>
                  </a:solidFill>
                  <a:latin typeface="Roboto Black" panose="02000000000000000000" pitchFamily="2" charset="0"/>
                  <a:ea typeface="Roboto Black" panose="02000000000000000000" pitchFamily="2" charset="0"/>
                </a:rPr>
                <a:t>1</a:t>
              </a:r>
            </a:p>
          </p:txBody>
        </p:sp>
        <p:sp>
          <p:nvSpPr>
            <p:cNvPr id="21" name="TextBox 20">
              <a:extLst>
                <a:ext uri="{FF2B5EF4-FFF2-40B4-BE49-F238E27FC236}">
                  <a16:creationId xmlns:a16="http://schemas.microsoft.com/office/drawing/2014/main" id="{AD044090-22E3-72CB-0839-C642D3C6702C}"/>
                </a:ext>
              </a:extLst>
            </p:cNvPr>
            <p:cNvSpPr txBox="1"/>
            <p:nvPr/>
          </p:nvSpPr>
          <p:spPr>
            <a:xfrm>
              <a:off x="2639615" y="3701909"/>
              <a:ext cx="1508916" cy="492443"/>
            </a:xfrm>
            <a:prstGeom prst="rect">
              <a:avLst/>
            </a:prstGeom>
            <a:noFill/>
          </p:spPr>
          <p:txBody>
            <a:bodyPr wrap="square" rtlCol="0">
              <a:spAutoFit/>
            </a:bodyPr>
            <a:lstStyle/>
            <a:p>
              <a:r>
                <a:rPr lang="en-AU" sz="2600"/>
                <a:t>renamed</a:t>
              </a:r>
            </a:p>
          </p:txBody>
        </p:sp>
      </p:grpSp>
      <p:grpSp>
        <p:nvGrpSpPr>
          <p:cNvPr id="22" name="Group 21" descr="1 new level">
            <a:extLst>
              <a:ext uri="{FF2B5EF4-FFF2-40B4-BE49-F238E27FC236}">
                <a16:creationId xmlns:a16="http://schemas.microsoft.com/office/drawing/2014/main" id="{D51E20E6-E14F-567D-251B-D7F01057DC56}"/>
              </a:ext>
            </a:extLst>
          </p:cNvPr>
          <p:cNvGrpSpPr/>
          <p:nvPr/>
        </p:nvGrpSpPr>
        <p:grpSpPr>
          <a:xfrm>
            <a:off x="8689809" y="3355450"/>
            <a:ext cx="1825324" cy="1399079"/>
            <a:chOff x="2639615" y="2795273"/>
            <a:chExt cx="1468671" cy="1399079"/>
          </a:xfrm>
        </p:grpSpPr>
        <p:sp>
          <p:nvSpPr>
            <p:cNvPr id="23" name="Content Placeholder 4">
              <a:extLst>
                <a:ext uri="{FF2B5EF4-FFF2-40B4-BE49-F238E27FC236}">
                  <a16:creationId xmlns:a16="http://schemas.microsoft.com/office/drawing/2014/main" id="{F3E0DA44-9290-497D-BEF7-041EE302CF59}"/>
                </a:ext>
              </a:extLst>
            </p:cNvPr>
            <p:cNvSpPr txBox="1">
              <a:spLocks/>
            </p:cNvSpPr>
            <p:nvPr/>
          </p:nvSpPr>
          <p:spPr>
            <a:xfrm>
              <a:off x="2639616" y="2795273"/>
              <a:ext cx="1296144" cy="921760"/>
            </a:xfrm>
            <a:prstGeom prst="rect">
              <a:avLst/>
            </a:prstGeom>
          </p:spPr>
          <p:txBody>
            <a:bodyPr vert="horz" lIns="91440" tIns="45720" rIns="91440" bIns="45720" rtlCol="0">
              <a:noAutofit/>
            </a:bodyPr>
            <a:lstStyle>
              <a:lvl1pPr marL="457200" indent="-4572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6000" dirty="0">
                  <a:solidFill>
                    <a:srgbClr val="E71348"/>
                  </a:solidFill>
                  <a:latin typeface="Roboto Black" panose="02000000000000000000" pitchFamily="2" charset="0"/>
                  <a:ea typeface="Roboto Black" panose="02000000000000000000" pitchFamily="2" charset="0"/>
                </a:rPr>
                <a:t>1</a:t>
              </a:r>
            </a:p>
          </p:txBody>
        </p:sp>
        <p:sp>
          <p:nvSpPr>
            <p:cNvPr id="24" name="TextBox 23">
              <a:extLst>
                <a:ext uri="{FF2B5EF4-FFF2-40B4-BE49-F238E27FC236}">
                  <a16:creationId xmlns:a16="http://schemas.microsoft.com/office/drawing/2014/main" id="{53174F30-608E-B79E-BAAF-7ADF39CC1815}"/>
                </a:ext>
              </a:extLst>
            </p:cNvPr>
            <p:cNvSpPr txBox="1"/>
            <p:nvPr/>
          </p:nvSpPr>
          <p:spPr>
            <a:xfrm>
              <a:off x="2639615" y="3701909"/>
              <a:ext cx="1468671" cy="492443"/>
            </a:xfrm>
            <a:prstGeom prst="rect">
              <a:avLst/>
            </a:prstGeom>
            <a:noFill/>
          </p:spPr>
          <p:txBody>
            <a:bodyPr wrap="square" rtlCol="0">
              <a:spAutoFit/>
            </a:bodyPr>
            <a:lstStyle/>
            <a:p>
              <a:r>
                <a:rPr lang="en-AU" sz="2600"/>
                <a:t>new level</a:t>
              </a:r>
            </a:p>
          </p:txBody>
        </p:sp>
      </p:grpSp>
      <p:grpSp>
        <p:nvGrpSpPr>
          <p:cNvPr id="6" name="Group 5" descr="1 removed">
            <a:extLst>
              <a:ext uri="{FF2B5EF4-FFF2-40B4-BE49-F238E27FC236}">
                <a16:creationId xmlns:a16="http://schemas.microsoft.com/office/drawing/2014/main" id="{7814E9EB-6E86-85E9-5F2B-2D39AF803C59}"/>
              </a:ext>
            </a:extLst>
          </p:cNvPr>
          <p:cNvGrpSpPr/>
          <p:nvPr/>
        </p:nvGrpSpPr>
        <p:grpSpPr>
          <a:xfrm>
            <a:off x="6672660" y="4770833"/>
            <a:ext cx="1825324" cy="1399079"/>
            <a:chOff x="2639615" y="2795273"/>
            <a:chExt cx="1468671" cy="1399079"/>
          </a:xfrm>
        </p:grpSpPr>
        <p:sp>
          <p:nvSpPr>
            <p:cNvPr id="25" name="Content Placeholder 4">
              <a:extLst>
                <a:ext uri="{FF2B5EF4-FFF2-40B4-BE49-F238E27FC236}">
                  <a16:creationId xmlns:a16="http://schemas.microsoft.com/office/drawing/2014/main" id="{963F9522-3B12-BAB4-0DE1-D7E3227E6EC0}"/>
                </a:ext>
              </a:extLst>
            </p:cNvPr>
            <p:cNvSpPr txBox="1">
              <a:spLocks/>
            </p:cNvSpPr>
            <p:nvPr/>
          </p:nvSpPr>
          <p:spPr>
            <a:xfrm>
              <a:off x="2639616" y="2795273"/>
              <a:ext cx="1296144" cy="921760"/>
            </a:xfrm>
            <a:prstGeom prst="rect">
              <a:avLst/>
            </a:prstGeom>
          </p:spPr>
          <p:txBody>
            <a:bodyPr vert="horz" lIns="91440" tIns="45720" rIns="91440" bIns="45720" rtlCol="0">
              <a:noAutofit/>
            </a:bodyPr>
            <a:lstStyle>
              <a:lvl1pPr marL="457200" indent="-4572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6000" dirty="0">
                  <a:solidFill>
                    <a:srgbClr val="E71348"/>
                  </a:solidFill>
                  <a:latin typeface="Roboto Black" panose="02000000000000000000" pitchFamily="2" charset="0"/>
                  <a:ea typeface="Roboto Black" panose="02000000000000000000" pitchFamily="2" charset="0"/>
                </a:rPr>
                <a:t>1</a:t>
              </a:r>
            </a:p>
          </p:txBody>
        </p:sp>
        <p:sp>
          <p:nvSpPr>
            <p:cNvPr id="26" name="TextBox 25">
              <a:extLst>
                <a:ext uri="{FF2B5EF4-FFF2-40B4-BE49-F238E27FC236}">
                  <a16:creationId xmlns:a16="http://schemas.microsoft.com/office/drawing/2014/main" id="{6F18FEDE-3A7B-DC07-3FA9-900A2226CCD1}"/>
                </a:ext>
              </a:extLst>
            </p:cNvPr>
            <p:cNvSpPr txBox="1"/>
            <p:nvPr/>
          </p:nvSpPr>
          <p:spPr>
            <a:xfrm>
              <a:off x="2639615" y="3701909"/>
              <a:ext cx="1468671" cy="492443"/>
            </a:xfrm>
            <a:prstGeom prst="rect">
              <a:avLst/>
            </a:prstGeom>
            <a:noFill/>
          </p:spPr>
          <p:txBody>
            <a:bodyPr wrap="square" rtlCol="0">
              <a:spAutoFit/>
            </a:bodyPr>
            <a:lstStyle/>
            <a:p>
              <a:r>
                <a:rPr lang="en-AU" sz="2600" dirty="0"/>
                <a:t>removed</a:t>
              </a:r>
            </a:p>
          </p:txBody>
        </p:sp>
      </p:grpSp>
    </p:spTree>
    <p:extLst>
      <p:ext uri="{BB962C8B-B14F-4D97-AF65-F5344CB8AC3E}">
        <p14:creationId xmlns:p14="http://schemas.microsoft.com/office/powerpoint/2010/main" val="4220628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BB9B56-5063-A894-97FC-F17E397C7659}"/>
              </a:ext>
            </a:extLst>
          </p:cNvPr>
          <p:cNvSpPr>
            <a:spLocks noGrp="1"/>
          </p:cNvSpPr>
          <p:nvPr>
            <p:ph type="title"/>
          </p:nvPr>
        </p:nvSpPr>
        <p:spPr/>
        <p:txBody>
          <a:bodyPr/>
          <a:lstStyle/>
          <a:p>
            <a:r>
              <a:rPr lang="en-AU" dirty="0"/>
              <a:t>Candidate Recommendation</a:t>
            </a:r>
          </a:p>
        </p:txBody>
      </p:sp>
      <p:sp>
        <p:nvSpPr>
          <p:cNvPr id="6" name="Text Placeholder 5">
            <a:extLst>
              <a:ext uri="{FF2B5EF4-FFF2-40B4-BE49-F238E27FC236}">
                <a16:creationId xmlns:a16="http://schemas.microsoft.com/office/drawing/2014/main" id="{083D959B-BEA4-3A6B-39F8-29CE5FAB1A34}"/>
              </a:ext>
            </a:extLst>
          </p:cNvPr>
          <p:cNvSpPr>
            <a:spLocks noGrp="1"/>
          </p:cNvSpPr>
          <p:nvPr>
            <p:ph type="body" sz="quarter" idx="13"/>
          </p:nvPr>
        </p:nvSpPr>
        <p:spPr/>
        <p:txBody>
          <a:bodyPr/>
          <a:lstStyle/>
          <a:p>
            <a:r>
              <a:rPr lang="en-AU" dirty="0">
                <a:hlinkClick r:id="rId3"/>
              </a:rPr>
              <a:t>w3.org/TR/WCAG22/</a:t>
            </a:r>
            <a:r>
              <a:rPr lang="en-AU" dirty="0"/>
              <a:t> </a:t>
            </a:r>
          </a:p>
        </p:txBody>
      </p:sp>
      <p:sp>
        <p:nvSpPr>
          <p:cNvPr id="9" name="TextBox 8">
            <a:extLst>
              <a:ext uri="{FF2B5EF4-FFF2-40B4-BE49-F238E27FC236}">
                <a16:creationId xmlns:a16="http://schemas.microsoft.com/office/drawing/2014/main" id="{8F745FC3-68A4-A208-73AC-C8654A682A3E}"/>
              </a:ext>
            </a:extLst>
          </p:cNvPr>
          <p:cNvSpPr txBox="1"/>
          <p:nvPr/>
        </p:nvSpPr>
        <p:spPr>
          <a:xfrm>
            <a:off x="1295527" y="3832149"/>
            <a:ext cx="2745066" cy="1015663"/>
          </a:xfrm>
          <a:prstGeom prst="rect">
            <a:avLst/>
          </a:prstGeom>
          <a:noFill/>
        </p:spPr>
        <p:txBody>
          <a:bodyPr wrap="square" rtlCol="0">
            <a:spAutoFit/>
          </a:bodyPr>
          <a:lstStyle/>
          <a:p>
            <a:pPr algn="ctr"/>
            <a:r>
              <a:rPr lang="en-AU" sz="2000" dirty="0"/>
              <a:t>Candidate recommendation</a:t>
            </a:r>
          </a:p>
          <a:p>
            <a:pPr algn="ctr"/>
            <a:r>
              <a:rPr lang="en-AU" sz="2000" dirty="0">
                <a:latin typeface="Roboto" panose="02000000000000000000" pitchFamily="2" charset="0"/>
                <a:ea typeface="Roboto" panose="02000000000000000000" pitchFamily="2" charset="0"/>
              </a:rPr>
              <a:t>January 2023</a:t>
            </a:r>
          </a:p>
        </p:txBody>
      </p:sp>
      <p:sp>
        <p:nvSpPr>
          <p:cNvPr id="10" name="TextBox 9">
            <a:extLst>
              <a:ext uri="{FF2B5EF4-FFF2-40B4-BE49-F238E27FC236}">
                <a16:creationId xmlns:a16="http://schemas.microsoft.com/office/drawing/2014/main" id="{803855E1-C47F-1FF1-2E25-C2DE76EE1388}"/>
              </a:ext>
            </a:extLst>
          </p:cNvPr>
          <p:cNvSpPr txBox="1"/>
          <p:nvPr/>
        </p:nvSpPr>
        <p:spPr>
          <a:xfrm>
            <a:off x="8151409" y="3832149"/>
            <a:ext cx="3136900" cy="707886"/>
          </a:xfrm>
          <a:prstGeom prst="rect">
            <a:avLst/>
          </a:prstGeom>
          <a:noFill/>
        </p:spPr>
        <p:txBody>
          <a:bodyPr wrap="square" rtlCol="0">
            <a:spAutoFit/>
          </a:bodyPr>
          <a:lstStyle/>
          <a:p>
            <a:pPr algn="ctr"/>
            <a:r>
              <a:rPr lang="en-AU" sz="2000" dirty="0"/>
              <a:t>Recommendation</a:t>
            </a:r>
          </a:p>
          <a:p>
            <a:pPr algn="ctr"/>
            <a:r>
              <a:rPr lang="en-AU" sz="2000" dirty="0">
                <a:latin typeface="Roboto" panose="02000000000000000000" pitchFamily="2" charset="0"/>
                <a:ea typeface="Roboto" panose="02000000000000000000" pitchFamily="2" charset="0"/>
              </a:rPr>
              <a:t>July - Sept 2023</a:t>
            </a:r>
          </a:p>
        </p:txBody>
      </p:sp>
      <p:sp>
        <p:nvSpPr>
          <p:cNvPr id="25" name="TextBox 24">
            <a:extLst>
              <a:ext uri="{FF2B5EF4-FFF2-40B4-BE49-F238E27FC236}">
                <a16:creationId xmlns:a16="http://schemas.microsoft.com/office/drawing/2014/main" id="{A9882EC4-EBD4-0BD2-F1EF-64180ED8496A}"/>
              </a:ext>
            </a:extLst>
          </p:cNvPr>
          <p:cNvSpPr txBox="1"/>
          <p:nvPr/>
        </p:nvSpPr>
        <p:spPr>
          <a:xfrm>
            <a:off x="4788198" y="3901552"/>
            <a:ext cx="2745066" cy="707886"/>
          </a:xfrm>
          <a:prstGeom prst="rect">
            <a:avLst/>
          </a:prstGeom>
          <a:noFill/>
        </p:spPr>
        <p:txBody>
          <a:bodyPr wrap="square" rtlCol="0">
            <a:spAutoFit/>
          </a:bodyPr>
          <a:lstStyle/>
          <a:p>
            <a:pPr algn="ctr"/>
            <a:r>
              <a:rPr lang="en-AU" sz="2000"/>
              <a:t>Proposed recommendation</a:t>
            </a:r>
          </a:p>
        </p:txBody>
      </p:sp>
      <p:grpSp>
        <p:nvGrpSpPr>
          <p:cNvPr id="2" name="Group 1">
            <a:extLst>
              <a:ext uri="{FF2B5EF4-FFF2-40B4-BE49-F238E27FC236}">
                <a16:creationId xmlns:a16="http://schemas.microsoft.com/office/drawing/2014/main" id="{33E79DEF-DAB5-5CBE-81FC-E6FC941E1F52}"/>
              </a:ext>
              <a:ext uri="{C183D7F6-B498-43B3-948B-1728B52AA6E4}">
                <adec:decorative xmlns:adec="http://schemas.microsoft.com/office/drawing/2017/decorative" val="1"/>
              </a:ext>
            </a:extLst>
          </p:cNvPr>
          <p:cNvGrpSpPr/>
          <p:nvPr/>
        </p:nvGrpSpPr>
        <p:grpSpPr>
          <a:xfrm>
            <a:off x="1220260" y="3278524"/>
            <a:ext cx="8760292" cy="423711"/>
            <a:chOff x="1220260" y="3278524"/>
            <a:chExt cx="8760292" cy="423711"/>
          </a:xfrm>
        </p:grpSpPr>
        <p:sp>
          <p:nvSpPr>
            <p:cNvPr id="7" name="Oval 6">
              <a:extLst>
                <a:ext uri="{FF2B5EF4-FFF2-40B4-BE49-F238E27FC236}">
                  <a16:creationId xmlns:a16="http://schemas.microsoft.com/office/drawing/2014/main" id="{BEFD147A-EB84-09F0-83B5-3F0E222B602B}"/>
                </a:ext>
              </a:extLst>
            </p:cNvPr>
            <p:cNvSpPr/>
            <p:nvPr/>
          </p:nvSpPr>
          <p:spPr>
            <a:xfrm>
              <a:off x="2464860" y="3284538"/>
              <a:ext cx="406400" cy="406400"/>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D670A2F9-8420-7427-1743-D11259E86985}"/>
                </a:ext>
              </a:extLst>
            </p:cNvPr>
            <p:cNvSpPr/>
            <p:nvPr/>
          </p:nvSpPr>
          <p:spPr>
            <a:xfrm>
              <a:off x="6019506" y="3278524"/>
              <a:ext cx="406400" cy="4064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Arrow Connector 11">
              <a:extLst>
                <a:ext uri="{FF2B5EF4-FFF2-40B4-BE49-F238E27FC236}">
                  <a16:creationId xmlns:a16="http://schemas.microsoft.com/office/drawing/2014/main" id="{7893DF52-C0C4-5A49-A75D-55D6F20F20E7}"/>
                </a:ext>
              </a:extLst>
            </p:cNvPr>
            <p:cNvCxnSpPr>
              <a:cxnSpLocks/>
              <a:stCxn id="7" idx="6"/>
              <a:endCxn id="8" idx="2"/>
            </p:cNvCxnSpPr>
            <p:nvPr/>
          </p:nvCxnSpPr>
          <p:spPr>
            <a:xfrm flipV="1">
              <a:off x="2871260" y="3481724"/>
              <a:ext cx="3148246" cy="601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F3CA3B8-FA3E-41DB-EDF2-3D8735B6654A}"/>
                </a:ext>
              </a:extLst>
            </p:cNvPr>
            <p:cNvCxnSpPr>
              <a:cxnSpLocks/>
              <a:endCxn id="7" idx="2"/>
            </p:cNvCxnSpPr>
            <p:nvPr/>
          </p:nvCxnSpPr>
          <p:spPr>
            <a:xfrm>
              <a:off x="1220260" y="3487738"/>
              <a:ext cx="1244600"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7BF600C-40F5-1A93-878B-CA87E541E535}"/>
                </a:ext>
              </a:extLst>
            </p:cNvPr>
            <p:cNvSpPr/>
            <p:nvPr/>
          </p:nvSpPr>
          <p:spPr>
            <a:xfrm>
              <a:off x="9574152" y="3295835"/>
              <a:ext cx="406400" cy="4064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8" name="Straight Arrow Connector 27">
              <a:extLst>
                <a:ext uri="{FF2B5EF4-FFF2-40B4-BE49-F238E27FC236}">
                  <a16:creationId xmlns:a16="http://schemas.microsoft.com/office/drawing/2014/main" id="{DBF282BD-CCBE-9126-0D79-01D08E5AC3CB}"/>
                </a:ext>
              </a:extLst>
            </p:cNvPr>
            <p:cNvCxnSpPr>
              <a:cxnSpLocks/>
            </p:cNvCxnSpPr>
            <p:nvPr/>
          </p:nvCxnSpPr>
          <p:spPr>
            <a:xfrm flipV="1">
              <a:off x="6425906" y="3499035"/>
              <a:ext cx="3148246" cy="601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4719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4BE551B-3772-F2D2-EA62-40B088C19047}"/>
              </a:ext>
            </a:extLst>
          </p:cNvPr>
          <p:cNvSpPr>
            <a:spLocks noGrp="1"/>
          </p:cNvSpPr>
          <p:nvPr>
            <p:ph type="body" sz="quarter" idx="14"/>
          </p:nvPr>
        </p:nvSpPr>
        <p:spPr/>
        <p:txBody>
          <a:bodyPr>
            <a:normAutofit lnSpcReduction="10000"/>
          </a:bodyPr>
          <a:lstStyle/>
          <a:p>
            <a:r>
              <a:rPr lang="en-AU"/>
              <a:t>PLAIN LANGUAGE VERSION</a:t>
            </a:r>
          </a:p>
        </p:txBody>
      </p:sp>
      <p:sp>
        <p:nvSpPr>
          <p:cNvPr id="3" name="Title 2">
            <a:extLst>
              <a:ext uri="{FF2B5EF4-FFF2-40B4-BE49-F238E27FC236}">
                <a16:creationId xmlns:a16="http://schemas.microsoft.com/office/drawing/2014/main" id="{3B45E183-2DA3-1589-BC67-997E833B37D8}"/>
              </a:ext>
            </a:extLst>
          </p:cNvPr>
          <p:cNvSpPr>
            <a:spLocks noGrp="1"/>
          </p:cNvSpPr>
          <p:nvPr>
            <p:ph type="title"/>
          </p:nvPr>
        </p:nvSpPr>
        <p:spPr/>
        <p:txBody>
          <a:bodyPr/>
          <a:lstStyle/>
          <a:p>
            <a:r>
              <a:rPr lang="en-AU" dirty="0"/>
              <a:t>Consistent Help – Level A </a:t>
            </a:r>
          </a:p>
        </p:txBody>
      </p:sp>
      <p:sp>
        <p:nvSpPr>
          <p:cNvPr id="5" name="Content Placeholder 4">
            <a:extLst>
              <a:ext uri="{FF2B5EF4-FFF2-40B4-BE49-F238E27FC236}">
                <a16:creationId xmlns:a16="http://schemas.microsoft.com/office/drawing/2014/main" id="{1A0F188C-BA6C-40EA-116B-73559806BD74}"/>
              </a:ext>
            </a:extLst>
          </p:cNvPr>
          <p:cNvSpPr>
            <a:spLocks noGrp="1"/>
          </p:cNvSpPr>
          <p:nvPr>
            <p:ph idx="1"/>
          </p:nvPr>
        </p:nvSpPr>
        <p:spPr/>
        <p:txBody>
          <a:bodyPr>
            <a:normAutofit/>
          </a:bodyPr>
          <a:lstStyle/>
          <a:p>
            <a:r>
              <a:rPr lang="en-GB" dirty="0"/>
              <a:t>Help channels can be found in a consistent location across the product.</a:t>
            </a:r>
          </a:p>
        </p:txBody>
      </p:sp>
      <p:sp>
        <p:nvSpPr>
          <p:cNvPr id="4" name="Text Placeholder 3">
            <a:extLst>
              <a:ext uri="{FF2B5EF4-FFF2-40B4-BE49-F238E27FC236}">
                <a16:creationId xmlns:a16="http://schemas.microsoft.com/office/drawing/2014/main" id="{5AB848A9-1380-FE17-DCEA-68DB6A69B7F7}"/>
              </a:ext>
            </a:extLst>
          </p:cNvPr>
          <p:cNvSpPr>
            <a:spLocks noGrp="1"/>
          </p:cNvSpPr>
          <p:nvPr>
            <p:ph type="body" sz="quarter" idx="13"/>
          </p:nvPr>
        </p:nvSpPr>
        <p:spPr/>
        <p:txBody>
          <a:bodyPr/>
          <a:lstStyle/>
          <a:p>
            <a:r>
              <a:rPr lang="en-AU"/>
              <a:t>See </a:t>
            </a:r>
            <a:r>
              <a:rPr lang="en-AU">
                <a:hlinkClick r:id="rId4"/>
              </a:rPr>
              <a:t>3.2.6 Consistent Help</a:t>
            </a:r>
            <a:r>
              <a:rPr lang="en-AU"/>
              <a:t> for full version</a:t>
            </a:r>
          </a:p>
        </p:txBody>
      </p:sp>
    </p:spTree>
    <p:extLst>
      <p:ext uri="{BB962C8B-B14F-4D97-AF65-F5344CB8AC3E}">
        <p14:creationId xmlns:p14="http://schemas.microsoft.com/office/powerpoint/2010/main" val="1069819363"/>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309289-9A20-24DB-ED04-0D26F7456404}"/>
              </a:ext>
            </a:extLst>
          </p:cNvPr>
          <p:cNvSpPr>
            <a:spLocks noGrp="1"/>
          </p:cNvSpPr>
          <p:nvPr>
            <p:ph idx="1"/>
          </p:nvPr>
        </p:nvSpPr>
        <p:spPr/>
        <p:txBody>
          <a:bodyPr/>
          <a:lstStyle/>
          <a:p>
            <a:endParaRPr lang="en-AU"/>
          </a:p>
        </p:txBody>
      </p:sp>
      <p:sp>
        <p:nvSpPr>
          <p:cNvPr id="3" name="Title 2">
            <a:extLst>
              <a:ext uri="{FF2B5EF4-FFF2-40B4-BE49-F238E27FC236}">
                <a16:creationId xmlns:a16="http://schemas.microsoft.com/office/drawing/2014/main" id="{CA90BB0C-940E-7E7E-D2B2-DB0F4895CD94}"/>
              </a:ext>
            </a:extLst>
          </p:cNvPr>
          <p:cNvSpPr>
            <a:spLocks noGrp="1"/>
          </p:cNvSpPr>
          <p:nvPr>
            <p:ph type="title"/>
          </p:nvPr>
        </p:nvSpPr>
        <p:spPr/>
        <p:txBody>
          <a:bodyPr/>
          <a:lstStyle/>
          <a:p>
            <a:endParaRPr lang="en-AU" dirty="0"/>
          </a:p>
        </p:txBody>
      </p:sp>
      <p:sp>
        <p:nvSpPr>
          <p:cNvPr id="4" name="Text Placeholder 3">
            <a:extLst>
              <a:ext uri="{FF2B5EF4-FFF2-40B4-BE49-F238E27FC236}">
                <a16:creationId xmlns:a16="http://schemas.microsoft.com/office/drawing/2014/main" id="{176765F1-9F18-E4F4-2CCA-8DC2A21ED161}"/>
              </a:ext>
            </a:extLst>
          </p:cNvPr>
          <p:cNvSpPr>
            <a:spLocks noGrp="1"/>
          </p:cNvSpPr>
          <p:nvPr>
            <p:ph type="body" sz="quarter" idx="13"/>
          </p:nvPr>
        </p:nvSpPr>
        <p:spPr/>
        <p:txBody>
          <a:bodyPr/>
          <a:lstStyle/>
          <a:p>
            <a:endParaRPr lang="en-AU"/>
          </a:p>
        </p:txBody>
      </p:sp>
      <p:pic>
        <p:nvPicPr>
          <p:cNvPr id="6" name="Picture 5" descr="Screenshot of Barclays Bank website. The Contact Us navigation item is highlighted.">
            <a:extLst>
              <a:ext uri="{FF2B5EF4-FFF2-40B4-BE49-F238E27FC236}">
                <a16:creationId xmlns:a16="http://schemas.microsoft.com/office/drawing/2014/main" id="{07E27104-A94A-10BF-AA0A-28E707AF39DC}"/>
              </a:ext>
            </a:extLst>
          </p:cNvPr>
          <p:cNvPicPr>
            <a:picLocks noChangeAspect="1"/>
          </p:cNvPicPr>
          <p:nvPr/>
        </p:nvPicPr>
        <p:blipFill>
          <a:blip r:embed="rId2"/>
          <a:stretch>
            <a:fillRect/>
          </a:stretch>
        </p:blipFill>
        <p:spPr>
          <a:xfrm>
            <a:off x="98594" y="0"/>
            <a:ext cx="11994811" cy="6858000"/>
          </a:xfrm>
          <a:prstGeom prst="rect">
            <a:avLst/>
          </a:prstGeom>
        </p:spPr>
      </p:pic>
    </p:spTree>
    <p:extLst>
      <p:ext uri="{BB962C8B-B14F-4D97-AF65-F5344CB8AC3E}">
        <p14:creationId xmlns:p14="http://schemas.microsoft.com/office/powerpoint/2010/main" val="2068430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EE8AA0-573E-32E0-0AF6-087B9542D807}"/>
              </a:ext>
            </a:extLst>
          </p:cNvPr>
          <p:cNvSpPr>
            <a:spLocks noGrp="1"/>
          </p:cNvSpPr>
          <p:nvPr>
            <p:ph idx="1"/>
          </p:nvPr>
        </p:nvSpPr>
        <p:spPr/>
        <p:txBody>
          <a:bodyPr/>
          <a:lstStyle/>
          <a:p>
            <a:endParaRPr lang="en-AU"/>
          </a:p>
        </p:txBody>
      </p:sp>
      <p:sp>
        <p:nvSpPr>
          <p:cNvPr id="3" name="Title 2">
            <a:extLst>
              <a:ext uri="{FF2B5EF4-FFF2-40B4-BE49-F238E27FC236}">
                <a16:creationId xmlns:a16="http://schemas.microsoft.com/office/drawing/2014/main" id="{7D247FE2-9EBD-8A51-4982-B660261F33D5}"/>
              </a:ext>
            </a:extLst>
          </p:cNvPr>
          <p:cNvSpPr>
            <a:spLocks noGrp="1"/>
          </p:cNvSpPr>
          <p:nvPr>
            <p:ph type="title"/>
          </p:nvPr>
        </p:nvSpPr>
        <p:spPr/>
        <p:txBody>
          <a:bodyPr/>
          <a:lstStyle/>
          <a:p>
            <a:endParaRPr lang="en-AU" dirty="0"/>
          </a:p>
        </p:txBody>
      </p:sp>
      <p:sp>
        <p:nvSpPr>
          <p:cNvPr id="4" name="Text Placeholder 3">
            <a:extLst>
              <a:ext uri="{FF2B5EF4-FFF2-40B4-BE49-F238E27FC236}">
                <a16:creationId xmlns:a16="http://schemas.microsoft.com/office/drawing/2014/main" id="{2CA32AF1-6DBD-E11C-3738-F32DC6AE0EFD}"/>
              </a:ext>
            </a:extLst>
          </p:cNvPr>
          <p:cNvSpPr>
            <a:spLocks noGrp="1"/>
          </p:cNvSpPr>
          <p:nvPr>
            <p:ph type="body" sz="quarter" idx="13"/>
          </p:nvPr>
        </p:nvSpPr>
        <p:spPr/>
        <p:txBody>
          <a:bodyPr/>
          <a:lstStyle/>
          <a:p>
            <a:endParaRPr lang="en-AU"/>
          </a:p>
        </p:txBody>
      </p:sp>
      <p:pic>
        <p:nvPicPr>
          <p:cNvPr id="6" name="Picture 5" descr="Screenshot of Sophora website. The chatbot window is highlighted.">
            <a:extLst>
              <a:ext uri="{FF2B5EF4-FFF2-40B4-BE49-F238E27FC236}">
                <a16:creationId xmlns:a16="http://schemas.microsoft.com/office/drawing/2014/main" id="{CA56BC8B-04BD-B8F0-D32C-388DBA3DAF5F}"/>
              </a:ext>
            </a:extLst>
          </p:cNvPr>
          <p:cNvPicPr>
            <a:picLocks noChangeAspect="1"/>
          </p:cNvPicPr>
          <p:nvPr/>
        </p:nvPicPr>
        <p:blipFill>
          <a:blip r:embed="rId2"/>
          <a:stretch>
            <a:fillRect/>
          </a:stretch>
        </p:blipFill>
        <p:spPr>
          <a:xfrm>
            <a:off x="76299" y="0"/>
            <a:ext cx="12039401" cy="6858000"/>
          </a:xfrm>
          <a:prstGeom prst="rect">
            <a:avLst/>
          </a:prstGeom>
        </p:spPr>
      </p:pic>
    </p:spTree>
    <p:extLst>
      <p:ext uri="{BB962C8B-B14F-4D97-AF65-F5344CB8AC3E}">
        <p14:creationId xmlns:p14="http://schemas.microsoft.com/office/powerpoint/2010/main" val="3492738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4FC5A67-F7B0-6D21-6813-857C71E7B1B5}"/>
              </a:ext>
            </a:extLst>
          </p:cNvPr>
          <p:cNvSpPr>
            <a:spLocks noGrp="1"/>
          </p:cNvSpPr>
          <p:nvPr>
            <p:ph type="body" sz="quarter" idx="14"/>
          </p:nvPr>
        </p:nvSpPr>
        <p:spPr/>
        <p:txBody>
          <a:bodyPr>
            <a:normAutofit lnSpcReduction="10000"/>
          </a:bodyPr>
          <a:lstStyle/>
          <a:p>
            <a:r>
              <a:rPr lang="en-AU" dirty="0"/>
              <a:t>PLAIN LANGUAGE VERSION</a:t>
            </a:r>
          </a:p>
        </p:txBody>
      </p:sp>
      <p:sp>
        <p:nvSpPr>
          <p:cNvPr id="3" name="Title 2">
            <a:extLst>
              <a:ext uri="{FF2B5EF4-FFF2-40B4-BE49-F238E27FC236}">
                <a16:creationId xmlns:a16="http://schemas.microsoft.com/office/drawing/2014/main" id="{5FD6AD8E-7CE2-B50E-6ECB-86832E7D84A0}"/>
              </a:ext>
            </a:extLst>
          </p:cNvPr>
          <p:cNvSpPr>
            <a:spLocks noGrp="1"/>
          </p:cNvSpPr>
          <p:nvPr>
            <p:ph type="title"/>
          </p:nvPr>
        </p:nvSpPr>
        <p:spPr/>
        <p:txBody>
          <a:bodyPr/>
          <a:lstStyle/>
          <a:p>
            <a:r>
              <a:rPr lang="en-AU" dirty="0"/>
              <a:t>Redundant Entry - A</a:t>
            </a:r>
          </a:p>
        </p:txBody>
      </p:sp>
      <p:sp>
        <p:nvSpPr>
          <p:cNvPr id="7" name="Content Placeholder 6">
            <a:extLst>
              <a:ext uri="{FF2B5EF4-FFF2-40B4-BE49-F238E27FC236}">
                <a16:creationId xmlns:a16="http://schemas.microsoft.com/office/drawing/2014/main" id="{86154941-059E-2C77-756F-1FF0DE7DBABE}"/>
              </a:ext>
            </a:extLst>
          </p:cNvPr>
          <p:cNvSpPr>
            <a:spLocks noGrp="1"/>
          </p:cNvSpPr>
          <p:nvPr>
            <p:ph idx="1"/>
          </p:nvPr>
        </p:nvSpPr>
        <p:spPr/>
        <p:txBody>
          <a:bodyPr/>
          <a:lstStyle/>
          <a:p>
            <a:r>
              <a:rPr lang="en-AU"/>
              <a:t>People shouldn’t have to re-enter information they’ve already provided while completing a task.</a:t>
            </a:r>
          </a:p>
        </p:txBody>
      </p:sp>
      <p:sp>
        <p:nvSpPr>
          <p:cNvPr id="4" name="Text Placeholder 3">
            <a:extLst>
              <a:ext uri="{FF2B5EF4-FFF2-40B4-BE49-F238E27FC236}">
                <a16:creationId xmlns:a16="http://schemas.microsoft.com/office/drawing/2014/main" id="{4F859E46-B9CE-CB7C-B148-7D4FED239F8A}"/>
              </a:ext>
            </a:extLst>
          </p:cNvPr>
          <p:cNvSpPr>
            <a:spLocks noGrp="1"/>
          </p:cNvSpPr>
          <p:nvPr>
            <p:ph type="body" sz="quarter" idx="13"/>
          </p:nvPr>
        </p:nvSpPr>
        <p:spPr/>
        <p:txBody>
          <a:bodyPr/>
          <a:lstStyle/>
          <a:p>
            <a:r>
              <a:rPr lang="en-AU"/>
              <a:t>See </a:t>
            </a:r>
            <a:r>
              <a:rPr lang="en-AU">
                <a:hlinkClick r:id="rId3"/>
              </a:rPr>
              <a:t>3.3.9 Redundant Entry</a:t>
            </a:r>
            <a:r>
              <a:rPr lang="en-AU"/>
              <a:t> for full version</a:t>
            </a:r>
          </a:p>
        </p:txBody>
      </p:sp>
    </p:spTree>
    <p:extLst>
      <p:ext uri="{BB962C8B-B14F-4D97-AF65-F5344CB8AC3E}">
        <p14:creationId xmlns:p14="http://schemas.microsoft.com/office/powerpoint/2010/main" val="8500676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0.1.2417"/>
  <p:tag name="SLIDO_PRESENTATION_ID" val="00000000-0000-0000-0000-000000000000"/>
  <p:tag name="SLIDO_EVENT_UUID" val="e9127af6-99d9-4b30-b239-451043832307"/>
  <p:tag name="SLIDO_EVENT_SECTION_UUID" val="b01aaa40-9ed5-43c2-a68f-e9172f69cee6"/>
</p:tagLst>
</file>

<file path=ppt/theme/theme1.xml><?xml version="1.0" encoding="utf-8"?>
<a:theme xmlns:a="http://schemas.openxmlformats.org/drawingml/2006/main" name="Office Theme">
  <a:themeElements>
    <a:clrScheme name="Custom 5">
      <a:dk1>
        <a:srgbClr val="3D3D3D"/>
      </a:dk1>
      <a:lt1>
        <a:sysClr val="window" lastClr="FFFFFF"/>
      </a:lt1>
      <a:dk2>
        <a:srgbClr val="44546A"/>
      </a:dk2>
      <a:lt2>
        <a:srgbClr val="E7E6E6"/>
      </a:lt2>
      <a:accent1>
        <a:srgbClr val="D3420D"/>
      </a:accent1>
      <a:accent2>
        <a:srgbClr val="1D7A85"/>
      </a:accent2>
      <a:accent3>
        <a:srgbClr val="A5A5A5"/>
      </a:accent3>
      <a:accent4>
        <a:srgbClr val="FFC000"/>
      </a:accent4>
      <a:accent5>
        <a:srgbClr val="5B9BD5"/>
      </a:accent5>
      <a:accent6>
        <a:srgbClr val="70AD47"/>
      </a:accent6>
      <a:hlink>
        <a:srgbClr val="0563C1"/>
      </a:hlink>
      <a:folHlink>
        <a:srgbClr val="954F72"/>
      </a:folHlink>
    </a:clrScheme>
    <a:fontScheme name="Intopia video training">
      <a:majorFont>
        <a:latin typeface="Source Sans Pro Semi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 - Designing for digital accessibility - Copy.pptx" id="{D5718F67-6482-4CEA-B860-7370009A9B9F}" vid="{66EB06AD-27DA-4DE3-8252-EFD5259690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14186DC8567E41A57F0A95E2C38E68" ma:contentTypeVersion="18" ma:contentTypeDescription="Create a new document." ma:contentTypeScope="" ma:versionID="4025cbc17f49b05a8531a497a49265d1">
  <xsd:schema xmlns:xsd="http://www.w3.org/2001/XMLSchema" xmlns:xs="http://www.w3.org/2001/XMLSchema" xmlns:p="http://schemas.microsoft.com/office/2006/metadata/properties" xmlns:ns2="96923273-09d3-41fe-b07d-4eb0f1386647" xmlns:ns3="6aec8ece-d84c-4071-ad15-0500a9d1797e" targetNamespace="http://schemas.microsoft.com/office/2006/metadata/properties" ma:root="true" ma:fieldsID="d197a367862284041d7938222f50e472" ns2:_="" ns3:_="">
    <xsd:import namespace="96923273-09d3-41fe-b07d-4eb0f1386647"/>
    <xsd:import namespace="6aec8ece-d84c-4071-ad15-0500a9d1797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923273-09d3-41fe-b07d-4eb0f138664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02da5c02-0614-4089-a300-07362edff1d2}" ma:internalName="TaxCatchAll" ma:showField="CatchAllData" ma:web="96923273-09d3-41fe-b07d-4eb0f13866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aec8ece-d84c-4071-ad15-0500a9d1797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74f33f-e69d-48f8-abd1-40987bf0fe92"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6923273-09d3-41fe-b07d-4eb0f1386647" xsi:nil="true"/>
    <lcf76f155ced4ddcb4097134ff3c332f xmlns="6aec8ece-d84c-4071-ad15-0500a9d179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68A9513-6732-46EB-AE3E-B2BC14809E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923273-09d3-41fe-b07d-4eb0f1386647"/>
    <ds:schemaRef ds:uri="6aec8ece-d84c-4071-ad15-0500a9d179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C7391E-8F74-483F-9298-61F4F1B2DAD5}">
  <ds:schemaRefs>
    <ds:schemaRef ds:uri="http://schemas.microsoft.com/sharepoint/v3/contenttype/forms"/>
  </ds:schemaRefs>
</ds:datastoreItem>
</file>

<file path=customXml/itemProps3.xml><?xml version="1.0" encoding="utf-8"?>
<ds:datastoreItem xmlns:ds="http://schemas.openxmlformats.org/officeDocument/2006/customXml" ds:itemID="{72E43AB0-C33D-43B5-9789-91F2D8CD586A}">
  <ds:schemaRefs>
    <ds:schemaRef ds:uri="http://schemas.microsoft.com/office/2006/metadata/properties"/>
    <ds:schemaRef ds:uri="http://purl.org/dc/terms/"/>
    <ds:schemaRef ds:uri="http://www.w3.org/XML/1998/namespace"/>
    <ds:schemaRef ds:uri="http://purl.org/dc/dcmitype/"/>
    <ds:schemaRef ds:uri="http://purl.org/dc/elements/1.1/"/>
    <ds:schemaRef ds:uri="6aec8ece-d84c-4071-ad15-0500a9d1797e"/>
    <ds:schemaRef ds:uri="http://schemas.microsoft.com/office/2006/documentManagement/types"/>
    <ds:schemaRef ds:uri="http://schemas.microsoft.com/office/infopath/2007/PartnerControls"/>
    <ds:schemaRef ds:uri="http://schemas.openxmlformats.org/package/2006/metadata/core-properties"/>
    <ds:schemaRef ds:uri="96923273-09d3-41fe-b07d-4eb0f1386647"/>
  </ds:schemaRefs>
</ds:datastoreItem>
</file>

<file path=docProps/app.xml><?xml version="1.0" encoding="utf-8"?>
<Properties xmlns="http://schemas.openxmlformats.org/officeDocument/2006/extended-properties" xmlns:vt="http://schemas.openxmlformats.org/officeDocument/2006/docPropsVTypes">
  <Template>Empty template</Template>
  <TotalTime>8077</TotalTime>
  <Words>1670</Words>
  <Application>Microsoft Office PowerPoint</Application>
  <PresentationFormat>Widescreen</PresentationFormat>
  <Paragraphs>219</Paragraphs>
  <Slides>35</Slides>
  <Notes>16</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5" baseType="lpstr">
      <vt:lpstr>Roboto</vt:lpstr>
      <vt:lpstr>Roboto Black</vt:lpstr>
      <vt:lpstr>Calibri</vt:lpstr>
      <vt:lpstr>Arial</vt:lpstr>
      <vt:lpstr>Source Sans Pro SemiBold</vt:lpstr>
      <vt:lpstr>Noto Sans</vt:lpstr>
      <vt:lpstr>Rockwell Extra Bold</vt:lpstr>
      <vt:lpstr>Roboto Light</vt:lpstr>
      <vt:lpstr>Office Theme</vt:lpstr>
      <vt:lpstr>Acrobat Document</vt:lpstr>
      <vt:lpstr>PowerPoint Presentation</vt:lpstr>
      <vt:lpstr>New and upcoming accessibility standards</vt:lpstr>
      <vt:lpstr>New WCAG 2.2  Success Criteria</vt:lpstr>
      <vt:lpstr>What’s new</vt:lpstr>
      <vt:lpstr>Candidate Recommendation</vt:lpstr>
      <vt:lpstr>Consistent Help – Level A </vt:lpstr>
      <vt:lpstr>PowerPoint Presentation</vt:lpstr>
      <vt:lpstr>PowerPoint Presentation</vt:lpstr>
      <vt:lpstr>Redundant Entry - A</vt:lpstr>
      <vt:lpstr>Focus Not Obscured (Minimum) – AA </vt:lpstr>
      <vt:lpstr>PowerPoint Presentation</vt:lpstr>
      <vt:lpstr>Relationship between AA and AAA</vt:lpstr>
      <vt:lpstr>Dragging Movements – AA </vt:lpstr>
      <vt:lpstr>Path-based versus dragging gestures</vt:lpstr>
      <vt:lpstr>Target Size (Minimum) – AA </vt:lpstr>
      <vt:lpstr>Target size</vt:lpstr>
      <vt:lpstr>Target size</vt:lpstr>
      <vt:lpstr>Accessible Authentication – AA </vt:lpstr>
      <vt:lpstr>Cognitive function tests</vt:lpstr>
      <vt:lpstr>Username/password</vt:lpstr>
      <vt:lpstr>CAPTCHA</vt:lpstr>
      <vt:lpstr>Multi-factor authentication</vt:lpstr>
      <vt:lpstr>Relationship between AA and AAA</vt:lpstr>
      <vt:lpstr>Focus Appearance – AA</vt:lpstr>
      <vt:lpstr>What is ‘easy to see’?</vt:lpstr>
      <vt:lpstr>What is ‘easy to see’?</vt:lpstr>
      <vt:lpstr>PowerPoint Presentation</vt:lpstr>
      <vt:lpstr>AS ISO/IEC 30071-1:2022</vt:lpstr>
      <vt:lpstr>What is it?</vt:lpstr>
      <vt:lpstr>What it covers?</vt:lpstr>
      <vt:lpstr>Current DDA Advisory Notes</vt:lpstr>
      <vt:lpstr>Future DDA Advisory Notes</vt:lpstr>
      <vt:lpstr>Areas of focus</vt:lpstr>
      <vt:lpstr>Let’s chat</vt:lpstr>
      <vt:lpstr>Time to grill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Pulis</dc:creator>
  <cp:lastModifiedBy>Sarah Pulis</cp:lastModifiedBy>
  <cp:revision>7</cp:revision>
  <dcterms:created xsi:type="dcterms:W3CDTF">2023-01-29T01:07:04Z</dcterms:created>
  <dcterms:modified xsi:type="dcterms:W3CDTF">2023-05-04T06:12:03Z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1.0.1.2417</vt:lpwstr>
  </property>
  <property fmtid="{D5CDD505-2E9C-101B-9397-08002B2CF9AE}" pid="3" name="ContentTypeId">
    <vt:lpwstr>0x0101009914186DC8567E41A57F0A95E2C38E68</vt:lpwstr>
  </property>
  <property fmtid="{D5CDD505-2E9C-101B-9397-08002B2CF9AE}" pid="4" name="MediaServiceImageTags">
    <vt:lpwstr/>
  </property>
</Properties>
</file>