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5" r:id="rId4"/>
    <p:sldMasterId id="2147484009" r:id="rId5"/>
    <p:sldMasterId id="2147484037" r:id="rId6"/>
  </p:sldMasterIdLst>
  <p:notesMasterIdLst>
    <p:notesMasterId r:id="rId18"/>
  </p:notesMasterIdLst>
  <p:handoutMasterIdLst>
    <p:handoutMasterId r:id="rId19"/>
  </p:handoutMasterIdLst>
  <p:sldIdLst>
    <p:sldId id="1315" r:id="rId7"/>
    <p:sldId id="2147374150" r:id="rId8"/>
    <p:sldId id="2147374156" r:id="rId9"/>
    <p:sldId id="2147374157" r:id="rId10"/>
    <p:sldId id="2147374158" r:id="rId11"/>
    <p:sldId id="2147374155" r:id="rId12"/>
    <p:sldId id="2147374159" r:id="rId13"/>
    <p:sldId id="2147374160" r:id="rId14"/>
    <p:sldId id="2147374162" r:id="rId15"/>
    <p:sldId id="2147374161" r:id="rId16"/>
    <p:sldId id="2147374163" r:id="rId17"/>
  </p:sldIdLst>
  <p:sldSz cx="21674138" cy="12192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vis, Luke" initials="DL" lastIdx="1" clrIdx="6">
    <p:extLst>
      <p:ext uri="{19B8F6BF-5375-455C-9EA6-DF929625EA0E}">
        <p15:presenceInfo xmlns:p15="http://schemas.microsoft.com/office/powerpoint/2012/main" userId="S::Luke.Davis@team.telstra.com::e79cfef9-a0d7-4017-ada8-736267a30343" providerId="AD"/>
      </p:ext>
    </p:extLst>
  </p:cmAuthor>
  <p:cmAuthor id="1" name="Mariam Elhoda" initials="ME" lastIdx="44" clrIdx="0"/>
  <p:cmAuthor id="8" name="Washington, Kane" initials="WK" lastIdx="1" clrIdx="7">
    <p:extLst>
      <p:ext uri="{19B8F6BF-5375-455C-9EA6-DF929625EA0E}">
        <p15:presenceInfo xmlns:p15="http://schemas.microsoft.com/office/powerpoint/2012/main" userId="S::Kane.Washington@team.telstra.com::f577106b-6a57-4b4a-9b3b-d5ef15f14f4f" providerId="AD"/>
      </p:ext>
    </p:extLst>
  </p:cmAuthor>
  <p:cmAuthor id="2" name="Helen Dean" initials="HD" lastIdx="9" clrIdx="1">
    <p:extLst>
      <p:ext uri="{19B8F6BF-5375-455C-9EA6-DF929625EA0E}">
        <p15:presenceInfo xmlns:p15="http://schemas.microsoft.com/office/powerpoint/2012/main" userId="Helen Dean" providerId="None"/>
      </p:ext>
    </p:extLst>
  </p:cmAuthor>
  <p:cmAuthor id="9" name="Koukouras, Will" initials="KW" lastIdx="2" clrIdx="8">
    <p:extLst>
      <p:ext uri="{19B8F6BF-5375-455C-9EA6-DF929625EA0E}">
        <p15:presenceInfo xmlns:p15="http://schemas.microsoft.com/office/powerpoint/2012/main" userId="S::Will.koukouras@team.telstra.com::45531792-f601-4982-a1dc-3b6a112de99d" providerId="AD"/>
      </p:ext>
    </p:extLst>
  </p:cmAuthor>
  <p:cmAuthor id="3" name="Erika Azurin" initials="EA" lastIdx="4" clrIdx="2">
    <p:extLst>
      <p:ext uri="{19B8F6BF-5375-455C-9EA6-DF929625EA0E}">
        <p15:presenceInfo xmlns:p15="http://schemas.microsoft.com/office/powerpoint/2012/main" userId="S-1-5-21-49545237-2668630945-3668652805-3665" providerId="AD"/>
      </p:ext>
    </p:extLst>
  </p:cmAuthor>
  <p:cmAuthor id="10" name="Harrop, Chris" initials="HC" lastIdx="1" clrIdx="9">
    <p:extLst>
      <p:ext uri="{19B8F6BF-5375-455C-9EA6-DF929625EA0E}">
        <p15:presenceInfo xmlns:p15="http://schemas.microsoft.com/office/powerpoint/2012/main" userId="S::chris.harrop@team.telstra.com::bf8ec206-b54e-42a9-a899-4e7cb63a711d" providerId="AD"/>
      </p:ext>
    </p:extLst>
  </p:cmAuthor>
  <p:cmAuthor id="4" name="Northcote, Blayne" initials="NB" lastIdx="1" clrIdx="3">
    <p:extLst>
      <p:ext uri="{19B8F6BF-5375-455C-9EA6-DF929625EA0E}">
        <p15:presenceInfo xmlns:p15="http://schemas.microsoft.com/office/powerpoint/2012/main" userId="S-1-5-21-2057967664-1157253723-1077494903-1328523" providerId="AD"/>
      </p:ext>
    </p:extLst>
  </p:cmAuthor>
  <p:cmAuthor id="11" name="Mooney, Belinda" initials="MB" lastIdx="3" clrIdx="10">
    <p:extLst>
      <p:ext uri="{19B8F6BF-5375-455C-9EA6-DF929625EA0E}">
        <p15:presenceInfo xmlns:p15="http://schemas.microsoft.com/office/powerpoint/2012/main" userId="S::Belinda.Mooney@team.telstra.com::011937df-13e7-4e71-b684-05c739a5e92c" providerId="AD"/>
      </p:ext>
    </p:extLst>
  </p:cmAuthor>
  <p:cmAuthor id="5" name="Northcote, Blayne" initials="NB [2]" lastIdx="1" clrIdx="4">
    <p:extLst>
      <p:ext uri="{19B8F6BF-5375-455C-9EA6-DF929625EA0E}">
        <p15:presenceInfo xmlns:p15="http://schemas.microsoft.com/office/powerpoint/2012/main" userId="S::Blayne.Northcote@team.telstra.com::8ecc15c3-9cae-4713-8806-9027ef5da96e" providerId="AD"/>
      </p:ext>
    </p:extLst>
  </p:cmAuthor>
  <p:cmAuthor id="6" name="Haagsma, Rebecca" initials="HR" lastIdx="1" clrIdx="5">
    <p:extLst>
      <p:ext uri="{19B8F6BF-5375-455C-9EA6-DF929625EA0E}">
        <p15:presenceInfo xmlns:p15="http://schemas.microsoft.com/office/powerpoint/2012/main" userId="S::Rebecca.Haagsma@team.telstra.com::2fd939f1-1741-415a-90fe-21c1d364da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F30"/>
    <a:srgbClr val="FF4B94"/>
    <a:srgbClr val="B5DBB1"/>
    <a:srgbClr val="EF7903"/>
    <a:srgbClr val="F40C0C"/>
    <a:srgbClr val="F7AB59"/>
    <a:srgbClr val="EDF6EB"/>
    <a:srgbClr val="CFF3F2"/>
    <a:srgbClr val="F4AD78"/>
    <a:srgbClr val="2AA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FA9646-C772-4898-8722-9C7C3AA66207}">
  <a:tblStyle styleId="{95FA9646-C772-4898-8722-9C7C3AA66207}" styleName="Telstra Custom Table 1">
    <a:wholeTbl>
      <a:tcTxStyle>
        <a:fontRef idx="minor"/>
        <a:srgbClr val="000000"/>
      </a:tcTxStyle>
      <a:tcStyle>
        <a:tcBdr>
          <a:left>
            <a:lnRef idx="0">
              <a:scrgbClr r="0" g="0" b="0"/>
            </a:lnRef>
          </a:left>
          <a:right>
            <a:lnRef idx="0">
              <a:scrgbClr r="0" g="0" b="0"/>
            </a:lnRef>
          </a:right>
          <a:top>
            <a:lnRef idx="0">
              <a:scrgbClr r="0" g="0" b="0"/>
            </a:lnRef>
          </a:top>
          <a:bottom>
            <a:lnRef idx="0">
              <a:scrgbClr r="0" g="0" b="0"/>
            </a:lnRef>
          </a:bottom>
          <a:insideH>
            <a:lnRef idx="0">
              <a:scrgbClr r="0" g="0" b="0"/>
            </a:lnRef>
          </a:insideH>
          <a:insideV>
            <a:lnRef idx="0">
              <a:scrgbClr r="0" g="0" b="0"/>
            </a:lnRef>
          </a:insideV>
        </a:tcBdr>
      </a:tcStyle>
    </a:wholeTbl>
    <a:band1H>
      <a:tcStyle>
        <a:tcBdr/>
        <a:fill>
          <a:solidFill>
            <a:srgbClr val="FFFFFF"/>
          </a:solidFill>
        </a:fill>
      </a:tcStyle>
    </a:band1H>
    <a:band2H>
      <a:tcStyle>
        <a:tcBdr/>
        <a:fill>
          <a:solidFill>
            <a:srgbClr val="EDF6EB"/>
          </a:solidFill>
        </a:fill>
      </a:tcStyle>
    </a:band2H>
    <a:band1V>
      <a:tcStyle>
        <a:tcBdr/>
        <a:fill>
          <a:solidFill>
            <a:srgbClr val="FFFFFF"/>
          </a:solidFill>
        </a:fill>
      </a:tcStyle>
    </a:band1V>
    <a:band2V>
      <a:tcStyle>
        <a:tcBdr/>
        <a:fill>
          <a:solidFill>
            <a:srgbClr val="EDF6EB"/>
          </a:solidFill>
        </a:fill>
      </a:tcStyle>
    </a:band2V>
    <a:lastCol>
      <a:tcTxStyle b="on">
        <a:fontRef idx="major"/>
        <a:srgbClr val="414141"/>
      </a:tcTxStyle>
      <a:tcStyle>
        <a:tcBdr>
          <a:top>
            <a:ln w="6350" cmpd="sng">
              <a:solidFill>
                <a:srgbClr val="AAAAAA"/>
              </a:solidFill>
            </a:ln>
          </a:top>
          <a:bottom>
            <a:ln w="6350" cmpd="sng">
              <a:solidFill>
                <a:srgbClr val="AAAAAA"/>
              </a:solidFill>
            </a:ln>
          </a:bottom>
        </a:tcBdr>
      </a:tcStyle>
    </a:lastCol>
    <a:firstCol>
      <a:tcTxStyle b="on">
        <a:fontRef idx="major"/>
        <a:srgbClr val="FFFFFF"/>
      </a:tcTxStyle>
      <a:tcStyle>
        <a:tcBdr>
          <a:top>
            <a:lnRef idx="0">
              <a:scrgbClr r="0" g="0" b="0"/>
            </a:lnRef>
          </a:top>
          <a:bottom>
            <a:ln w="6350" cmpd="sng">
              <a:solidFill>
                <a:srgbClr val="AAAAAA"/>
              </a:solidFill>
            </a:ln>
          </a:bottom>
        </a:tcBdr>
        <a:fill>
          <a:solidFill>
            <a:srgbClr val="B5DBB1"/>
          </a:solidFill>
        </a:fill>
      </a:tcStyle>
    </a:firstCol>
    <a:lastRow>
      <a:tcTxStyle b="on">
        <a:fontRef idx="major"/>
        <a:srgbClr val="414141"/>
      </a:tcTxStyle>
      <a:tcStyle>
        <a:tcBdr>
          <a:top>
            <a:ln w="12700" cmpd="sng">
              <a:solidFill>
                <a:srgbClr val="AAAAAA"/>
              </a:solidFill>
            </a:ln>
          </a:top>
          <a:bottom>
            <a:ln w="12700" cmpd="sng">
              <a:solidFill>
                <a:srgbClr val="AAAAAA"/>
              </a:solidFill>
            </a:ln>
          </a:bottom>
        </a:tcBdr>
      </a:tcStyle>
    </a:lastRow>
    <a:firstRow>
      <a:tcTxStyle b="on">
        <a:fontRef idx="major"/>
        <a:srgbClr val="000000"/>
      </a:tcTxStyle>
      <a:tcStyle>
        <a:tcBdr>
          <a:top>
            <a:lnRef idx="0">
              <a:scrgbClr r="0" g="0" b="0"/>
            </a:lnRef>
          </a:top>
          <a:bottom>
            <a:lnRef idx="0">
              <a:scrgbClr r="0" g="0" b="0"/>
            </a:lnRef>
          </a:bottom>
        </a:tcBdr>
        <a:fill>
          <a:solidFill>
            <a:srgbClr val="B5DBB1"/>
          </a:solidFill>
        </a:fill>
      </a:tcStyle>
    </a:firstRow>
  </a:tblStyle>
  <a:tblStyle styleId="{60FBF94A-68CF-4A00-887C-E6E19D1BED1A}" styleName="Telstra Custom Table 2">
    <a:wholeTbl>
      <a:tcTxStyle>
        <a:fontRef idx="minor"/>
        <a:srgbClr val="000000"/>
      </a:tcTxStyle>
      <a:tcStyle>
        <a:tcBdr>
          <a:left>
            <a:lnRef idx="0">
              <a:scrgbClr r="0" g="0" b="0"/>
            </a:lnRef>
          </a:left>
          <a:right>
            <a:lnRef idx="0">
              <a:scrgbClr r="0" g="0" b="0"/>
            </a:lnRef>
          </a:right>
          <a:top>
            <a:ln w="6350" cmpd="sng">
              <a:solidFill>
                <a:srgbClr val="B5DBB1"/>
              </a:solidFill>
            </a:ln>
          </a:top>
          <a:bottom>
            <a:ln w="6350" cmpd="sng">
              <a:solidFill>
                <a:srgbClr val="B5DBB1"/>
              </a:solidFill>
            </a:ln>
          </a:bottom>
          <a:insideH>
            <a:ln w="6350" cmpd="sng">
              <a:solidFill>
                <a:srgbClr val="B5DBB1"/>
              </a:solidFill>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FFFFFF"/>
      </a:tcTxStyle>
      <a:tcStyle>
        <a:tcBdr>
          <a:top>
            <a:lnRef idx="0">
              <a:scrgbClr r="0" g="0" b="0"/>
            </a:lnRef>
          </a:top>
          <a:bottom>
            <a:ln w="6350" cmpd="sng">
              <a:solidFill>
                <a:srgbClr val="B5DBB1"/>
              </a:solidFill>
            </a:ln>
          </a:bottom>
        </a:tcBdr>
        <a:fill>
          <a:solidFill>
            <a:srgbClr val="B5DBB1"/>
          </a:solidFill>
        </a:fill>
      </a:tcStyle>
    </a:lastCol>
    <a:firstCol>
      <a:tcTxStyle b="on">
        <a:fontRef idx="major"/>
        <a:srgbClr val="000000"/>
      </a:tcTxStyle>
      <a:tcStyle>
        <a:tcBdr>
          <a:top>
            <a:ln w="6350" cmpd="sng">
              <a:solidFill>
                <a:srgbClr val="B5DBB1"/>
              </a:solidFill>
            </a:ln>
          </a:top>
          <a:bottom>
            <a:ln w="6350" cmpd="sng">
              <a:solidFill>
                <a:srgbClr val="B5DBB1"/>
              </a:solidFill>
            </a:ln>
          </a:bottom>
        </a:tcBdr>
      </a:tcStyle>
    </a:firstCol>
    <a:lastRow>
      <a:tcTxStyle b="on">
        <a:fontRef idx="major"/>
        <a:srgbClr val="FFFFFF"/>
      </a:tcTxStyle>
      <a:tcStyle>
        <a:tcBdr>
          <a:top>
            <a:lnRef idx="0">
              <a:scrgbClr r="0" g="0" b="0"/>
            </a:lnRef>
          </a:top>
          <a:bottom>
            <a:lnRef idx="0">
              <a:scrgbClr r="0" g="0" b="0"/>
            </a:lnRef>
          </a:bottom>
        </a:tcBdr>
        <a:fill>
          <a:solidFill>
            <a:srgbClr val="B5DBB1"/>
          </a:solidFill>
        </a:fill>
      </a:tcStyle>
    </a:lastRow>
    <a:firstRow>
      <a:tcTxStyle b="on">
        <a:fontRef idx="major"/>
        <a:srgbClr val="000000"/>
      </a:tcTxStyle>
      <a:tcStyle>
        <a:tcBdr>
          <a:top>
            <a:lnRef idx="0">
              <a:scrgbClr r="0" g="0" b="0"/>
            </a:lnRef>
          </a:top>
          <a:bottom>
            <a:ln w="19050" cmpd="sng">
              <a:solidFill>
                <a:srgbClr val="B5DBB1"/>
              </a:solidFill>
            </a:ln>
          </a:bottom>
        </a:tcBdr>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p:restoredTop sz="83537" autoAdjust="0"/>
  </p:normalViewPr>
  <p:slideViewPr>
    <p:cSldViewPr snapToGrid="0">
      <p:cViewPr varScale="1">
        <p:scale>
          <a:sx n="59" d="100"/>
          <a:sy n="59" d="100"/>
        </p:scale>
        <p:origin x="360" y="21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3/5/2023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3/5/2023</a:t>
            </a:fld>
            <a:endParaRPr lang="en-AU"/>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2</a:t>
            </a:fld>
            <a:endParaRPr lang="en-AU"/>
          </a:p>
        </p:txBody>
      </p:sp>
    </p:spTree>
    <p:extLst>
      <p:ext uri="{BB962C8B-B14F-4D97-AF65-F5344CB8AC3E}">
        <p14:creationId xmlns:p14="http://schemas.microsoft.com/office/powerpoint/2010/main" val="162939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11</a:t>
            </a:fld>
            <a:endParaRPr lang="en-AU"/>
          </a:p>
        </p:txBody>
      </p:sp>
    </p:spTree>
    <p:extLst>
      <p:ext uri="{BB962C8B-B14F-4D97-AF65-F5344CB8AC3E}">
        <p14:creationId xmlns:p14="http://schemas.microsoft.com/office/powerpoint/2010/main" val="159877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365404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137348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399691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216620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414405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8</a:t>
            </a:fld>
            <a:endParaRPr lang="en-AU"/>
          </a:p>
        </p:txBody>
      </p:sp>
    </p:spTree>
    <p:extLst>
      <p:ext uri="{BB962C8B-B14F-4D97-AF65-F5344CB8AC3E}">
        <p14:creationId xmlns:p14="http://schemas.microsoft.com/office/powerpoint/2010/main" val="1245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9</a:t>
            </a:fld>
            <a:endParaRPr lang="en-AU"/>
          </a:p>
        </p:txBody>
      </p:sp>
    </p:spTree>
    <p:extLst>
      <p:ext uri="{BB962C8B-B14F-4D97-AF65-F5344CB8AC3E}">
        <p14:creationId xmlns:p14="http://schemas.microsoft.com/office/powerpoint/2010/main" val="70375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10</a:t>
            </a:fld>
            <a:endParaRPr lang="en-AU"/>
          </a:p>
        </p:txBody>
      </p:sp>
    </p:spTree>
    <p:extLst>
      <p:ext uri="{BB962C8B-B14F-4D97-AF65-F5344CB8AC3E}">
        <p14:creationId xmlns:p14="http://schemas.microsoft.com/office/powerpoint/2010/main" val="2062078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adient Dar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D3DFFE00-5CB5-459C-9402-A8434B5F52AB}"/>
              </a:ext>
            </a:extLst>
          </p:cNvPr>
          <p:cNvSpPr>
            <a:spLocks noGrp="1"/>
          </p:cNvSpPr>
          <p:nvPr>
            <p:ph type="body" sz="quarter" idx="10" hasCustomPrompt="1"/>
          </p:nvPr>
        </p:nvSpPr>
        <p:spPr>
          <a:xfrm>
            <a:off x="874869" y="4404239"/>
            <a:ext cx="9753362" cy="2976584"/>
          </a:xfrm>
        </p:spPr>
        <p:txBody>
          <a:bodyPr wrap="square" anchor="ctr" anchorCtr="0">
            <a:spAutoFit/>
          </a:bodyPr>
          <a:lstStyle>
            <a:lvl1pPr>
              <a:lnSpc>
                <a:spcPct val="85000"/>
              </a:lnSpc>
              <a:spcBef>
                <a:spcPts val="0"/>
              </a:spcBef>
              <a:defRPr sz="7111" b="1">
                <a:solidFill>
                  <a:schemeClr val="bg1"/>
                </a:solidFill>
                <a:latin typeface="+mj-lt"/>
              </a:defRPr>
            </a:lvl1pPr>
            <a:lvl2pPr>
              <a:lnSpc>
                <a:spcPct val="85000"/>
              </a:lnSpc>
              <a:spcBef>
                <a:spcPts val="0"/>
              </a:spcBef>
              <a:defRPr sz="4267">
                <a:solidFill>
                  <a:schemeClr val="bg1"/>
                </a:solidFill>
              </a:defRPr>
            </a:lvl2pPr>
            <a:lvl3pPr marL="0" indent="0">
              <a:lnSpc>
                <a:spcPct val="90000"/>
              </a:lnSpc>
              <a:spcBef>
                <a:spcPts val="0"/>
              </a:spcBef>
              <a:buNone/>
              <a:defRPr sz="3200">
                <a:solidFill>
                  <a:schemeClr val="bg1"/>
                </a:solidFill>
              </a:defRPr>
            </a:lvl3pPr>
          </a:lstStyle>
          <a:p>
            <a:pPr lvl="0"/>
            <a:r>
              <a:rPr lang="en-US"/>
              <a:t>Presentation title across one or two lines</a:t>
            </a:r>
          </a:p>
          <a:p>
            <a:pPr lvl="1"/>
            <a:r>
              <a:rPr lang="en-US"/>
              <a:t>Presentation subtitle goes here across one or two lines</a:t>
            </a:r>
          </a:p>
        </p:txBody>
      </p:sp>
      <p:sp>
        <p:nvSpPr>
          <p:cNvPr id="3" name="Text Placeholder 9">
            <a:extLst>
              <a:ext uri="{FF2B5EF4-FFF2-40B4-BE49-F238E27FC236}">
                <a16:creationId xmlns:a16="http://schemas.microsoft.com/office/drawing/2014/main" id="{D3097B42-ED88-47BD-B6C4-C151F95F98F8}"/>
              </a:ext>
            </a:extLst>
          </p:cNvPr>
          <p:cNvSpPr>
            <a:spLocks noGrp="1"/>
          </p:cNvSpPr>
          <p:nvPr>
            <p:ph type="body" sz="quarter" idx="11" hasCustomPrompt="1"/>
          </p:nvPr>
        </p:nvSpPr>
        <p:spPr>
          <a:xfrm>
            <a:off x="874869" y="7831571"/>
            <a:ext cx="9753362" cy="443198"/>
          </a:xfrm>
        </p:spPr>
        <p:txBody>
          <a:bodyPr wrap="square" anchor="t" anchorCtr="0">
            <a:spAutoFit/>
          </a:bodyPr>
          <a:lstStyle>
            <a:lvl1pPr>
              <a:lnSpc>
                <a:spcPct val="90000"/>
              </a:lnSpc>
              <a:defRPr sz="3200" b="0">
                <a:solidFill>
                  <a:schemeClr val="bg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Role title &amp; Department</a:t>
            </a:r>
          </a:p>
        </p:txBody>
      </p:sp>
      <p:grpSp>
        <p:nvGrpSpPr>
          <p:cNvPr id="5" name="Group 4">
            <a:extLst>
              <a:ext uri="{FF2B5EF4-FFF2-40B4-BE49-F238E27FC236}">
                <a16:creationId xmlns:a16="http://schemas.microsoft.com/office/drawing/2014/main" id="{F381AE0B-3C98-4BB9-9AF6-E8EE3CC6BA93}"/>
              </a:ext>
            </a:extLst>
          </p:cNvPr>
          <p:cNvGrpSpPr/>
          <p:nvPr userDrawn="1"/>
        </p:nvGrpSpPr>
        <p:grpSpPr>
          <a:xfrm>
            <a:off x="19975202" y="836089"/>
            <a:ext cx="870379" cy="992000"/>
            <a:chOff x="11242938" y="477626"/>
            <a:chExt cx="508523" cy="579649"/>
          </a:xfrm>
        </p:grpSpPr>
        <p:sp>
          <p:nvSpPr>
            <p:cNvPr id="6" name="Freeform: Shape 5">
              <a:extLst>
                <a:ext uri="{FF2B5EF4-FFF2-40B4-BE49-F238E27FC236}">
                  <a16:creationId xmlns:a16="http://schemas.microsoft.com/office/drawing/2014/main" id="{C8B3031B-B591-4961-ACB1-9AC460605022}"/>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7" name="Freeform 10">
              <a:extLst>
                <a:ext uri="{FF2B5EF4-FFF2-40B4-BE49-F238E27FC236}">
                  <a16:creationId xmlns:a16="http://schemas.microsoft.com/office/drawing/2014/main" id="{D137114C-A565-45D3-BFE7-0847C0106D63}"/>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7"/>
            </a:p>
          </p:txBody>
        </p:sp>
      </p:grpSp>
    </p:spTree>
    <p:extLst>
      <p:ext uri="{BB962C8B-B14F-4D97-AF65-F5344CB8AC3E}">
        <p14:creationId xmlns:p14="http://schemas.microsoft.com/office/powerpoint/2010/main" val="172153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2" y="857957"/>
            <a:ext cx="18258799" cy="1291294"/>
          </a:xfrm>
        </p:spPr>
        <p:txBody>
          <a:bodyPr wrap="square">
            <a:spAutoFit/>
          </a:bodyPr>
          <a:lstStyle>
            <a:lvl1pPr>
              <a:lnSpc>
                <a:spcPct val="85000"/>
              </a:lnSpc>
              <a:spcBef>
                <a:spcPts val="0"/>
              </a:spcBef>
              <a:spcAft>
                <a:spcPts val="0"/>
              </a:spcAft>
              <a:defRPr sz="5689" b="1">
                <a:solidFill>
                  <a:schemeClr val="tx2"/>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5402" y="3251200"/>
            <a:ext cx="19963380"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28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0" y="851642"/>
            <a:ext cx="18258799" cy="1291294"/>
          </a:xfrm>
        </p:spPr>
        <p:txBody>
          <a:bodyPr wrap="square">
            <a:spAutoFit/>
          </a:bodyPr>
          <a:lstStyle>
            <a:lvl1pPr>
              <a:lnSpc>
                <a:spcPct val="85000"/>
              </a:lnSpc>
              <a:spcBef>
                <a:spcPts val="0"/>
              </a:spcBef>
              <a:spcAft>
                <a:spcPts val="0"/>
              </a:spcAft>
              <a:defRPr sz="5689" b="1">
                <a:solidFill>
                  <a:schemeClr val="tx2"/>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Tree>
    <p:extLst>
      <p:ext uri="{BB962C8B-B14F-4D97-AF65-F5344CB8AC3E}">
        <p14:creationId xmlns:p14="http://schemas.microsoft.com/office/powerpoint/2010/main" val="15796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C3A26-92FA-4F20-B990-11218E326DE3}"/>
              </a:ext>
            </a:extLst>
          </p:cNvPr>
          <p:cNvSpPr>
            <a:spLocks noGrp="1"/>
          </p:cNvSpPr>
          <p:nvPr>
            <p:ph type="body" sz="quarter" idx="10" hasCustomPrompt="1"/>
          </p:nvPr>
        </p:nvSpPr>
        <p:spPr>
          <a:xfrm>
            <a:off x="889711" y="5330021"/>
            <a:ext cx="8880585" cy="1531958"/>
          </a:xfrm>
        </p:spPr>
        <p:txBody>
          <a:bodyPr wrap="square" anchor="ctr" anchorCtr="0">
            <a:spAutoFit/>
          </a:bodyPr>
          <a:lstStyle>
            <a:lvl1pPr>
              <a:lnSpc>
                <a:spcPct val="85000"/>
              </a:lnSpc>
              <a:spcBef>
                <a:spcPts val="0"/>
              </a:spcBef>
              <a:defRPr sz="7111" b="1">
                <a:solidFill>
                  <a:schemeClr val="bg1"/>
                </a:solidFill>
                <a:latin typeface="+mj-lt"/>
              </a:defRPr>
            </a:lvl1pPr>
            <a:lvl2pPr>
              <a:spcBef>
                <a:spcPts val="0"/>
              </a:spcBef>
              <a:spcAft>
                <a:spcPts val="0"/>
              </a:spcAft>
              <a:defRPr sz="3911">
                <a:solidFill>
                  <a:schemeClr val="bg1"/>
                </a:solidFill>
              </a:defRPr>
            </a:lvl2pPr>
            <a:lvl3pPr marL="0" indent="0">
              <a:buNone/>
              <a:defRPr sz="3200">
                <a:solidFill>
                  <a:schemeClr val="bg1"/>
                </a:solidFill>
              </a:defRPr>
            </a:lvl3pPr>
          </a:lstStyle>
          <a:p>
            <a:pPr lvl="0"/>
            <a:r>
              <a:rPr lang="en-US"/>
              <a:t>Divider title</a:t>
            </a:r>
          </a:p>
          <a:p>
            <a:pPr lvl="1"/>
            <a:r>
              <a:rPr lang="en-US"/>
              <a:t>Divider subtitle</a:t>
            </a:r>
          </a:p>
        </p:txBody>
      </p:sp>
      <p:sp useBgFill="1">
        <p:nvSpPr>
          <p:cNvPr id="3" name="Rectangle 2">
            <a:extLst>
              <a:ext uri="{FF2B5EF4-FFF2-40B4-BE49-F238E27FC236}">
                <a16:creationId xmlns:a16="http://schemas.microsoft.com/office/drawing/2014/main" id="{1904A4C3-E43E-489F-B5B3-0AF1633EAF95}"/>
              </a:ext>
            </a:extLst>
          </p:cNvPr>
          <p:cNvSpPr/>
          <p:nvPr userDrawn="1"/>
        </p:nvSpPr>
        <p:spPr>
          <a:xfrm>
            <a:off x="19285802" y="527381"/>
            <a:ext cx="2112183" cy="1664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555"/>
          </a:p>
        </p:txBody>
      </p:sp>
      <p:grpSp>
        <p:nvGrpSpPr>
          <p:cNvPr id="7" name="Group 6">
            <a:extLst>
              <a:ext uri="{FF2B5EF4-FFF2-40B4-BE49-F238E27FC236}">
                <a16:creationId xmlns:a16="http://schemas.microsoft.com/office/drawing/2014/main" id="{E5821C09-EE99-4E63-BC4C-C610C750AA4F}"/>
              </a:ext>
            </a:extLst>
          </p:cNvPr>
          <p:cNvGrpSpPr/>
          <p:nvPr userDrawn="1"/>
        </p:nvGrpSpPr>
        <p:grpSpPr>
          <a:xfrm>
            <a:off x="19981731" y="836089"/>
            <a:ext cx="870379" cy="992000"/>
            <a:chOff x="11242938" y="477626"/>
            <a:chExt cx="508523" cy="579649"/>
          </a:xfrm>
        </p:grpSpPr>
        <p:sp>
          <p:nvSpPr>
            <p:cNvPr id="9" name="Freeform: Shape 8">
              <a:extLst>
                <a:ext uri="{FF2B5EF4-FFF2-40B4-BE49-F238E27FC236}">
                  <a16:creationId xmlns:a16="http://schemas.microsoft.com/office/drawing/2014/main" id="{2B13E15C-5D2D-4E54-A1F5-7ACBE0638CB6}"/>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1" name="Freeform 10">
              <a:extLst>
                <a:ext uri="{FF2B5EF4-FFF2-40B4-BE49-F238E27FC236}">
                  <a16:creationId xmlns:a16="http://schemas.microsoft.com/office/drawing/2014/main" id="{3A5F4561-C6D6-4D58-9A6B-62E72F7C8A53}"/>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297011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image and text box">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B7EB38-A509-4660-9EEE-C4BE35C30FD7}"/>
              </a:ext>
            </a:extLst>
          </p:cNvPr>
          <p:cNvGraphicFramePr>
            <a:graphicFrameLocks noChangeAspect="1"/>
          </p:cNvGraphicFramePr>
          <p:nvPr userDrawn="1">
            <p:custDataLst>
              <p:tags r:id="rId1"/>
            </p:custDataLst>
            <p:extLst>
              <p:ext uri="{D42A27DB-BD31-4B8C-83A1-F6EECF244321}">
                <p14:modId xmlns:p14="http://schemas.microsoft.com/office/powerpoint/2010/main" val="3357117529"/>
              </p:ext>
            </p:extLst>
          </p:nvPr>
        </p:nvGraphicFramePr>
        <p:xfrm>
          <a:off x="2823" y="2823"/>
          <a:ext cx="2823" cy="2823"/>
        </p:xfrm>
        <a:graphic>
          <a:graphicData uri="http://schemas.openxmlformats.org/presentationml/2006/ole">
            <mc:AlternateContent xmlns:mc="http://schemas.openxmlformats.org/markup-compatibility/2006">
              <mc:Choice xmlns:v="urn:schemas-microsoft-com:vml" Requires="v">
                <p:oleObj name="think-cell Slide" r:id="rId3" imgW="668" imgH="670" progId="TCLayout.ActiveDocument.1">
                  <p:embed/>
                </p:oleObj>
              </mc:Choice>
              <mc:Fallback>
                <p:oleObj name="think-cell Slide" r:id="rId3" imgW="668" imgH="670" progId="TCLayout.ActiveDocument.1">
                  <p:embed/>
                  <p:pic>
                    <p:nvPicPr>
                      <p:cNvPr id="2" name="Object 1" hidden="1">
                        <a:extLst>
                          <a:ext uri="{FF2B5EF4-FFF2-40B4-BE49-F238E27FC236}">
                            <a16:creationId xmlns:a16="http://schemas.microsoft.com/office/drawing/2014/main" id="{B9B7EB38-A509-4660-9EEE-C4BE35C30FD7}"/>
                          </a:ext>
                        </a:extLst>
                      </p:cNvPr>
                      <p:cNvPicPr/>
                      <p:nvPr/>
                    </p:nvPicPr>
                    <p:blipFill>
                      <a:blip r:embed="rId4"/>
                      <a:stretch>
                        <a:fillRect/>
                      </a:stretch>
                    </p:blipFill>
                    <p:spPr>
                      <a:xfrm>
                        <a:off x="2823" y="2823"/>
                        <a:ext cx="2823" cy="2823"/>
                      </a:xfrm>
                      <a:prstGeom prst="rect">
                        <a:avLst/>
                      </a:prstGeom>
                    </p:spPr>
                  </p:pic>
                </p:oleObj>
              </mc:Fallback>
            </mc:AlternateContent>
          </a:graphicData>
        </a:graphic>
      </p:graphicFrame>
      <p:pic>
        <p:nvPicPr>
          <p:cNvPr id="7" name="TEL_1726_New brand slide examples_HD">
            <a:extLst>
              <a:ext uri="{FF2B5EF4-FFF2-40B4-BE49-F238E27FC236}">
                <a16:creationId xmlns:a16="http://schemas.microsoft.com/office/drawing/2014/main" id="{1708359D-16D3-488D-BCAA-E46A4BE11A5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9622" r="19622"/>
          <a:stretch/>
        </p:blipFill>
        <p:spPr>
          <a:xfrm>
            <a:off x="1" y="0"/>
            <a:ext cx="13168168" cy="12192000"/>
          </a:xfrm>
          <a:prstGeom prst="rect">
            <a:avLst/>
          </a:prstGeom>
        </p:spPr>
      </p:pic>
      <p:sp>
        <p:nvSpPr>
          <p:cNvPr id="5" name="Text Placeholder 4">
            <a:extLst>
              <a:ext uri="{FF2B5EF4-FFF2-40B4-BE49-F238E27FC236}">
                <a16:creationId xmlns:a16="http://schemas.microsoft.com/office/drawing/2014/main" id="{CBBFF49F-FF4B-412B-943D-84FFA28EDE7A}"/>
              </a:ext>
            </a:extLst>
          </p:cNvPr>
          <p:cNvSpPr>
            <a:spLocks noGrp="1"/>
          </p:cNvSpPr>
          <p:nvPr>
            <p:ph type="body" sz="quarter" idx="12"/>
          </p:nvPr>
        </p:nvSpPr>
        <p:spPr>
          <a:xfrm>
            <a:off x="9792872" y="2853268"/>
            <a:ext cx="11045908" cy="6485467"/>
          </a:xfrm>
          <a:solidFill>
            <a:schemeClr val="bg1"/>
          </a:solidFill>
        </p:spPr>
        <p:txBody>
          <a:bodyPr/>
          <a:lstStyle>
            <a:lvl1pPr>
              <a:defRPr>
                <a:noFill/>
              </a:defRPr>
            </a:lvl1pPr>
          </a:lstStyle>
          <a:p>
            <a:pPr lvl="0"/>
            <a:r>
              <a:rPr lang="en-US"/>
              <a:t>Edit Master text styles</a:t>
            </a:r>
          </a:p>
        </p:txBody>
      </p:sp>
      <p:sp>
        <p:nvSpPr>
          <p:cNvPr id="4" name="Text Placeholder 9">
            <a:extLst>
              <a:ext uri="{FF2B5EF4-FFF2-40B4-BE49-F238E27FC236}">
                <a16:creationId xmlns:a16="http://schemas.microsoft.com/office/drawing/2014/main" id="{D3DFFE00-5CB5-459C-9402-A8434B5F52AB}"/>
              </a:ext>
            </a:extLst>
          </p:cNvPr>
          <p:cNvSpPr>
            <a:spLocks noGrp="1"/>
          </p:cNvSpPr>
          <p:nvPr>
            <p:ph type="body" sz="quarter" idx="10" hasCustomPrompt="1"/>
          </p:nvPr>
        </p:nvSpPr>
        <p:spPr>
          <a:xfrm>
            <a:off x="10650809" y="5020460"/>
            <a:ext cx="8483391" cy="1999863"/>
          </a:xfrm>
          <a:noFill/>
        </p:spPr>
        <p:txBody>
          <a:bodyPr wrap="square" anchor="ctr" anchorCtr="0">
            <a:spAutoFit/>
          </a:bodyPr>
          <a:lstStyle>
            <a:lvl1pPr>
              <a:lnSpc>
                <a:spcPct val="85000"/>
              </a:lnSpc>
              <a:spcBef>
                <a:spcPts val="0"/>
              </a:spcBef>
              <a:defRPr sz="5689" b="1">
                <a:solidFill>
                  <a:schemeClr val="tx2"/>
                </a:solidFill>
                <a:latin typeface="+mj-lt"/>
              </a:defRPr>
            </a:lvl1pPr>
            <a:lvl2pPr>
              <a:lnSpc>
                <a:spcPct val="85000"/>
              </a:lnSpc>
              <a:spcBef>
                <a:spcPts val="0"/>
              </a:spcBef>
              <a:spcAft>
                <a:spcPts val="0"/>
              </a:spcAft>
              <a:defRPr sz="3911">
                <a:solidFill>
                  <a:schemeClr val="tx2"/>
                </a:solidFill>
              </a:defRPr>
            </a:lvl2pPr>
            <a:lvl3pPr marL="0" indent="0">
              <a:lnSpc>
                <a:spcPct val="90000"/>
              </a:lnSpc>
              <a:spcBef>
                <a:spcPts val="0"/>
              </a:spcBef>
              <a:buNone/>
              <a:defRPr sz="3200">
                <a:solidFill>
                  <a:schemeClr val="bg1"/>
                </a:solidFill>
              </a:defRPr>
            </a:lvl3pPr>
          </a:lstStyle>
          <a:p>
            <a:pPr lvl="0"/>
            <a:r>
              <a:rPr lang="en-US"/>
              <a:t>Presentation main title </a:t>
            </a:r>
            <a:br>
              <a:rPr lang="en-US"/>
            </a:br>
            <a:r>
              <a:rPr lang="en-US"/>
              <a:t>is on a max of two lines</a:t>
            </a:r>
          </a:p>
          <a:p>
            <a:pPr lvl="1"/>
            <a:r>
              <a:rPr lang="en-US"/>
              <a:t>Subtitle on one or two lines</a:t>
            </a:r>
          </a:p>
        </p:txBody>
      </p:sp>
      <p:sp>
        <p:nvSpPr>
          <p:cNvPr id="3" name="Text Placeholder 9">
            <a:extLst>
              <a:ext uri="{FF2B5EF4-FFF2-40B4-BE49-F238E27FC236}">
                <a16:creationId xmlns:a16="http://schemas.microsoft.com/office/drawing/2014/main" id="{D3097B42-ED88-47BD-B6C4-C151F95F98F8}"/>
              </a:ext>
            </a:extLst>
          </p:cNvPr>
          <p:cNvSpPr>
            <a:spLocks noGrp="1"/>
          </p:cNvSpPr>
          <p:nvPr>
            <p:ph type="body" sz="quarter" idx="11" hasCustomPrompt="1"/>
          </p:nvPr>
        </p:nvSpPr>
        <p:spPr>
          <a:xfrm>
            <a:off x="10650809" y="7840134"/>
            <a:ext cx="8483391" cy="393954"/>
          </a:xfrm>
          <a:noFill/>
        </p:spPr>
        <p:txBody>
          <a:bodyPr wrap="square" anchor="t" anchorCtr="0">
            <a:spAutoFit/>
          </a:bodyPr>
          <a:lstStyle>
            <a:lvl1pPr>
              <a:lnSpc>
                <a:spcPct val="90000"/>
              </a:lnSpc>
              <a:defRPr sz="2844" b="0">
                <a:solidFill>
                  <a:schemeClr val="tx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&amp; role title</a:t>
            </a:r>
          </a:p>
        </p:txBody>
      </p:sp>
      <p:sp>
        <p:nvSpPr>
          <p:cNvPr id="25" name="Text Placeholder 10">
            <a:extLst>
              <a:ext uri="{FF2B5EF4-FFF2-40B4-BE49-F238E27FC236}">
                <a16:creationId xmlns:a16="http://schemas.microsoft.com/office/drawing/2014/main" id="{8337606E-484F-4A34-AF5F-959943445270}"/>
              </a:ext>
            </a:extLst>
          </p:cNvPr>
          <p:cNvSpPr>
            <a:spLocks noGrp="1"/>
          </p:cNvSpPr>
          <p:nvPr>
            <p:ph type="body" sz="quarter" idx="14"/>
          </p:nvPr>
        </p:nvSpPr>
        <p:spPr>
          <a:xfrm>
            <a:off x="19992455" y="2853268"/>
            <a:ext cx="846321" cy="6483200"/>
          </a:xfrm>
          <a:blipFill>
            <a:blip r:embed="rId6"/>
            <a:srcRect/>
            <a:stretch>
              <a:fillRect l="-630912" r="-630912"/>
            </a:stretch>
          </a:blipFill>
        </p:spPr>
        <p:txBody>
          <a:bodyPr/>
          <a:lstStyle>
            <a:lvl1pPr>
              <a:defRPr>
                <a:noFill/>
              </a:defRPr>
            </a:lvl1pPr>
          </a:lstStyle>
          <a:p>
            <a:pPr lvl="0"/>
            <a:r>
              <a:rPr lang="en-US"/>
              <a:t>Edit Master text styles</a:t>
            </a:r>
          </a:p>
        </p:txBody>
      </p:sp>
    </p:spTree>
    <p:extLst>
      <p:ext uri="{BB962C8B-B14F-4D97-AF65-F5344CB8AC3E}">
        <p14:creationId xmlns:p14="http://schemas.microsoft.com/office/powerpoint/2010/main" val="41211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image and text box">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83C595A-61EA-435F-8EA2-86357A53FB22}"/>
              </a:ext>
            </a:extLst>
          </p:cNvPr>
          <p:cNvSpPr>
            <a:spLocks noGrp="1"/>
          </p:cNvSpPr>
          <p:nvPr>
            <p:ph type="pic" sz="quarter" idx="13" hasCustomPrompt="1"/>
          </p:nvPr>
        </p:nvSpPr>
        <p:spPr>
          <a:xfrm>
            <a:off x="1" y="0"/>
            <a:ext cx="14059968" cy="12192000"/>
          </a:xfrm>
          <a:solidFill>
            <a:schemeClr val="bg1">
              <a:lumMod val="85000"/>
            </a:schemeClr>
          </a:solidFill>
        </p:spPr>
        <p:txBody>
          <a:bodyPr anchor="ctr"/>
          <a:lstStyle>
            <a:lvl1pPr algn="ctr">
              <a:defRPr/>
            </a:lvl1pPr>
          </a:lstStyle>
          <a:p>
            <a:r>
              <a:rPr lang="en-US"/>
              <a:t>Click icon to </a:t>
            </a:r>
            <a:br>
              <a:rPr lang="en-US"/>
            </a:br>
            <a:r>
              <a:rPr lang="en-US"/>
              <a:t>add picture</a:t>
            </a:r>
          </a:p>
        </p:txBody>
      </p:sp>
      <p:sp>
        <p:nvSpPr>
          <p:cNvPr id="5" name="Text Placeholder 4">
            <a:extLst>
              <a:ext uri="{FF2B5EF4-FFF2-40B4-BE49-F238E27FC236}">
                <a16:creationId xmlns:a16="http://schemas.microsoft.com/office/drawing/2014/main" id="{CBBFF49F-FF4B-412B-943D-84FFA28EDE7A}"/>
              </a:ext>
            </a:extLst>
          </p:cNvPr>
          <p:cNvSpPr>
            <a:spLocks noGrp="1"/>
          </p:cNvSpPr>
          <p:nvPr>
            <p:ph type="body" sz="quarter" idx="12"/>
          </p:nvPr>
        </p:nvSpPr>
        <p:spPr>
          <a:xfrm>
            <a:off x="9792872" y="2853268"/>
            <a:ext cx="11045908" cy="6485467"/>
          </a:xfrm>
          <a:solidFill>
            <a:schemeClr val="bg1"/>
          </a:solidFill>
        </p:spPr>
        <p:txBody>
          <a:bodyPr/>
          <a:lstStyle>
            <a:lvl1pPr>
              <a:defRPr>
                <a:noFill/>
              </a:defRPr>
            </a:lvl1pPr>
          </a:lstStyle>
          <a:p>
            <a:pPr lvl="0"/>
            <a:r>
              <a:rPr lang="en-US"/>
              <a:t>Edit Master text styles</a:t>
            </a:r>
          </a:p>
        </p:txBody>
      </p:sp>
      <p:sp>
        <p:nvSpPr>
          <p:cNvPr id="4" name="Text Placeholder 9">
            <a:extLst>
              <a:ext uri="{FF2B5EF4-FFF2-40B4-BE49-F238E27FC236}">
                <a16:creationId xmlns:a16="http://schemas.microsoft.com/office/drawing/2014/main" id="{D3DFFE00-5CB5-459C-9402-A8434B5F52AB}"/>
              </a:ext>
            </a:extLst>
          </p:cNvPr>
          <p:cNvSpPr>
            <a:spLocks noGrp="1"/>
          </p:cNvSpPr>
          <p:nvPr>
            <p:ph type="body" sz="quarter" idx="10" hasCustomPrompt="1"/>
          </p:nvPr>
        </p:nvSpPr>
        <p:spPr>
          <a:xfrm>
            <a:off x="10650809" y="5020460"/>
            <a:ext cx="8483391" cy="1999863"/>
          </a:xfrm>
          <a:noFill/>
        </p:spPr>
        <p:txBody>
          <a:bodyPr wrap="square" anchor="ctr" anchorCtr="0">
            <a:spAutoFit/>
          </a:bodyPr>
          <a:lstStyle>
            <a:lvl1pPr>
              <a:lnSpc>
                <a:spcPct val="85000"/>
              </a:lnSpc>
              <a:spcBef>
                <a:spcPts val="0"/>
              </a:spcBef>
              <a:defRPr sz="5689" b="1">
                <a:solidFill>
                  <a:schemeClr val="tx2"/>
                </a:solidFill>
                <a:latin typeface="+mj-lt"/>
              </a:defRPr>
            </a:lvl1pPr>
            <a:lvl2pPr>
              <a:lnSpc>
                <a:spcPct val="85000"/>
              </a:lnSpc>
              <a:spcBef>
                <a:spcPts val="0"/>
              </a:spcBef>
              <a:spcAft>
                <a:spcPts val="0"/>
              </a:spcAft>
              <a:defRPr sz="3911">
                <a:solidFill>
                  <a:schemeClr val="tx2"/>
                </a:solidFill>
              </a:defRPr>
            </a:lvl2pPr>
            <a:lvl3pPr marL="0" indent="0">
              <a:lnSpc>
                <a:spcPct val="90000"/>
              </a:lnSpc>
              <a:spcBef>
                <a:spcPts val="0"/>
              </a:spcBef>
              <a:buNone/>
              <a:defRPr sz="3200">
                <a:solidFill>
                  <a:schemeClr val="bg1"/>
                </a:solidFill>
              </a:defRPr>
            </a:lvl3pPr>
          </a:lstStyle>
          <a:p>
            <a:pPr lvl="0"/>
            <a:r>
              <a:rPr lang="en-US"/>
              <a:t>Presentation main title </a:t>
            </a:r>
            <a:br>
              <a:rPr lang="en-US"/>
            </a:br>
            <a:r>
              <a:rPr lang="en-US"/>
              <a:t>is on a max of two lines</a:t>
            </a:r>
          </a:p>
          <a:p>
            <a:pPr lvl="1"/>
            <a:r>
              <a:rPr lang="en-US"/>
              <a:t>Subtitle on one or two lines</a:t>
            </a:r>
          </a:p>
        </p:txBody>
      </p:sp>
      <p:sp>
        <p:nvSpPr>
          <p:cNvPr id="3" name="Text Placeholder 9">
            <a:extLst>
              <a:ext uri="{FF2B5EF4-FFF2-40B4-BE49-F238E27FC236}">
                <a16:creationId xmlns:a16="http://schemas.microsoft.com/office/drawing/2014/main" id="{D3097B42-ED88-47BD-B6C4-C151F95F98F8}"/>
              </a:ext>
            </a:extLst>
          </p:cNvPr>
          <p:cNvSpPr>
            <a:spLocks noGrp="1"/>
          </p:cNvSpPr>
          <p:nvPr>
            <p:ph type="body" sz="quarter" idx="11" hasCustomPrompt="1"/>
          </p:nvPr>
        </p:nvSpPr>
        <p:spPr>
          <a:xfrm>
            <a:off x="10650809" y="7840134"/>
            <a:ext cx="8483391" cy="393954"/>
          </a:xfrm>
          <a:noFill/>
        </p:spPr>
        <p:txBody>
          <a:bodyPr wrap="square" anchor="t" anchorCtr="0">
            <a:spAutoFit/>
          </a:bodyPr>
          <a:lstStyle>
            <a:lvl1pPr>
              <a:lnSpc>
                <a:spcPct val="90000"/>
              </a:lnSpc>
              <a:defRPr sz="2844" b="0">
                <a:solidFill>
                  <a:schemeClr val="tx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&amp; role title</a:t>
            </a:r>
          </a:p>
        </p:txBody>
      </p:sp>
      <p:sp>
        <p:nvSpPr>
          <p:cNvPr id="25" name="Text Placeholder 10">
            <a:extLst>
              <a:ext uri="{FF2B5EF4-FFF2-40B4-BE49-F238E27FC236}">
                <a16:creationId xmlns:a16="http://schemas.microsoft.com/office/drawing/2014/main" id="{8337606E-484F-4A34-AF5F-959943445270}"/>
              </a:ext>
            </a:extLst>
          </p:cNvPr>
          <p:cNvSpPr>
            <a:spLocks noGrp="1"/>
          </p:cNvSpPr>
          <p:nvPr>
            <p:ph type="body" sz="quarter" idx="14"/>
          </p:nvPr>
        </p:nvSpPr>
        <p:spPr>
          <a:xfrm>
            <a:off x="19992455" y="2853268"/>
            <a:ext cx="846321" cy="6483200"/>
          </a:xfrm>
          <a:blipFill>
            <a:blip r:embed="rId2"/>
            <a:srcRect/>
            <a:stretch>
              <a:fillRect l="-630912" r="-630912"/>
            </a:stretch>
          </a:blipFill>
        </p:spPr>
        <p:txBody>
          <a:bodyPr/>
          <a:lstStyle>
            <a:lvl1pPr>
              <a:defRPr>
                <a:noFill/>
              </a:defRPr>
            </a:lvl1pPr>
          </a:lstStyle>
          <a:p>
            <a:pPr lvl="0"/>
            <a:r>
              <a:rPr lang="en-US"/>
              <a:t>Edit Master text styles</a:t>
            </a:r>
          </a:p>
        </p:txBody>
      </p:sp>
    </p:spTree>
    <p:extLst>
      <p:ext uri="{BB962C8B-B14F-4D97-AF65-F5344CB8AC3E}">
        <p14:creationId xmlns:p14="http://schemas.microsoft.com/office/powerpoint/2010/main" val="231891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gradient and text box">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E5F9FC-5DE4-4107-8D33-4DD8D78CDF44}"/>
              </a:ext>
            </a:extLst>
          </p:cNvPr>
          <p:cNvSpPr/>
          <p:nvPr userDrawn="1"/>
        </p:nvSpPr>
        <p:spPr>
          <a:xfrm>
            <a:off x="14059967" y="0"/>
            <a:ext cx="7614170" cy="12192000"/>
          </a:xfrm>
          <a:prstGeom prst="rect">
            <a:avLst/>
          </a:prstGeom>
          <a:blipFill>
            <a:blip r:embed="rId2"/>
            <a:srcRect/>
            <a:stretch>
              <a:fillRect l="-92327" r="-923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9" name="Picture Placeholder 8">
            <a:extLst>
              <a:ext uri="{FF2B5EF4-FFF2-40B4-BE49-F238E27FC236}">
                <a16:creationId xmlns:a16="http://schemas.microsoft.com/office/drawing/2014/main" id="{F83C595A-61EA-435F-8EA2-86357A53FB22}"/>
              </a:ext>
            </a:extLst>
          </p:cNvPr>
          <p:cNvSpPr>
            <a:spLocks noGrp="1"/>
          </p:cNvSpPr>
          <p:nvPr>
            <p:ph type="pic" sz="quarter" idx="13" hasCustomPrompt="1"/>
          </p:nvPr>
        </p:nvSpPr>
        <p:spPr>
          <a:xfrm>
            <a:off x="1" y="0"/>
            <a:ext cx="14059968" cy="12192000"/>
          </a:xfrm>
          <a:solidFill>
            <a:schemeClr val="bg1">
              <a:lumMod val="85000"/>
            </a:schemeClr>
          </a:solidFill>
        </p:spPr>
        <p:txBody>
          <a:bodyPr anchor="ctr"/>
          <a:lstStyle>
            <a:lvl1pPr algn="ctr">
              <a:defRPr/>
            </a:lvl1pPr>
          </a:lstStyle>
          <a:p>
            <a:r>
              <a:rPr lang="en-US"/>
              <a:t>Click icon to </a:t>
            </a:r>
            <a:br>
              <a:rPr lang="en-US"/>
            </a:br>
            <a:r>
              <a:rPr lang="en-US"/>
              <a:t>add picture</a:t>
            </a:r>
          </a:p>
        </p:txBody>
      </p:sp>
      <p:sp>
        <p:nvSpPr>
          <p:cNvPr id="17" name="Text Placeholder 4">
            <a:extLst>
              <a:ext uri="{FF2B5EF4-FFF2-40B4-BE49-F238E27FC236}">
                <a16:creationId xmlns:a16="http://schemas.microsoft.com/office/drawing/2014/main" id="{ECAB941D-935B-475D-8519-B650AD1B8C93}"/>
              </a:ext>
            </a:extLst>
          </p:cNvPr>
          <p:cNvSpPr>
            <a:spLocks noGrp="1"/>
          </p:cNvSpPr>
          <p:nvPr>
            <p:ph type="body" sz="quarter" idx="12"/>
          </p:nvPr>
        </p:nvSpPr>
        <p:spPr>
          <a:xfrm>
            <a:off x="9792871" y="3683000"/>
            <a:ext cx="11028977" cy="6485467"/>
          </a:xfrm>
          <a:solidFill>
            <a:schemeClr val="bg1"/>
          </a:solidFill>
        </p:spPr>
        <p:txBody>
          <a:bodyPr/>
          <a:lstStyle>
            <a:lvl1pPr>
              <a:defRPr>
                <a:noFill/>
              </a:defRPr>
            </a:lvl1pPr>
          </a:lstStyle>
          <a:p>
            <a:pPr lvl="0"/>
            <a:r>
              <a:rPr lang="en-US"/>
              <a:t>Edit Master text styles</a:t>
            </a:r>
          </a:p>
        </p:txBody>
      </p:sp>
      <p:sp>
        <p:nvSpPr>
          <p:cNvPr id="18" name="Text Placeholder 9">
            <a:extLst>
              <a:ext uri="{FF2B5EF4-FFF2-40B4-BE49-F238E27FC236}">
                <a16:creationId xmlns:a16="http://schemas.microsoft.com/office/drawing/2014/main" id="{7B79912F-4210-417B-96A0-D08D172CE82F}"/>
              </a:ext>
            </a:extLst>
          </p:cNvPr>
          <p:cNvSpPr>
            <a:spLocks noGrp="1"/>
          </p:cNvSpPr>
          <p:nvPr>
            <p:ph type="body" sz="quarter" idx="11" hasCustomPrompt="1"/>
          </p:nvPr>
        </p:nvSpPr>
        <p:spPr>
          <a:xfrm>
            <a:off x="10650808" y="8669867"/>
            <a:ext cx="9313990" cy="393954"/>
          </a:xfrm>
          <a:noFill/>
        </p:spPr>
        <p:txBody>
          <a:bodyPr wrap="square" anchor="t" anchorCtr="0">
            <a:spAutoFit/>
          </a:bodyPr>
          <a:lstStyle>
            <a:lvl1pPr>
              <a:lnSpc>
                <a:spcPct val="90000"/>
              </a:lnSpc>
              <a:defRPr sz="2844" b="0">
                <a:solidFill>
                  <a:schemeClr val="tx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&amp; role title</a:t>
            </a:r>
          </a:p>
        </p:txBody>
      </p:sp>
      <p:sp>
        <p:nvSpPr>
          <p:cNvPr id="20" name="Text Placeholder 9">
            <a:extLst>
              <a:ext uri="{FF2B5EF4-FFF2-40B4-BE49-F238E27FC236}">
                <a16:creationId xmlns:a16="http://schemas.microsoft.com/office/drawing/2014/main" id="{16777CD3-D36E-42D5-9ED5-605D8EDC7566}"/>
              </a:ext>
            </a:extLst>
          </p:cNvPr>
          <p:cNvSpPr>
            <a:spLocks noGrp="1"/>
          </p:cNvSpPr>
          <p:nvPr>
            <p:ph type="body" sz="quarter" idx="10" hasCustomPrompt="1"/>
          </p:nvPr>
        </p:nvSpPr>
        <p:spPr>
          <a:xfrm>
            <a:off x="10650808" y="5813053"/>
            <a:ext cx="9324393" cy="2068258"/>
          </a:xfrm>
          <a:noFill/>
        </p:spPr>
        <p:txBody>
          <a:bodyPr wrap="square" anchor="ctr" anchorCtr="0">
            <a:spAutoFit/>
          </a:bodyPr>
          <a:lstStyle>
            <a:lvl1pPr>
              <a:lnSpc>
                <a:spcPct val="85000"/>
              </a:lnSpc>
              <a:spcBef>
                <a:spcPts val="0"/>
              </a:spcBef>
              <a:defRPr sz="5689" b="1">
                <a:solidFill>
                  <a:schemeClr val="tx2"/>
                </a:solidFill>
                <a:latin typeface="+mj-lt"/>
              </a:defRPr>
            </a:lvl1pPr>
            <a:lvl2pPr>
              <a:lnSpc>
                <a:spcPct val="85000"/>
              </a:lnSpc>
              <a:spcBef>
                <a:spcPts val="0"/>
              </a:spcBef>
              <a:spcAft>
                <a:spcPts val="0"/>
              </a:spcAft>
              <a:defRPr lang="en-US" sz="3911" kern="1200" dirty="0">
                <a:solidFill>
                  <a:schemeClr val="tx2"/>
                </a:solidFill>
                <a:latin typeface="+mn-lt"/>
                <a:ea typeface="+mn-ea"/>
                <a:cs typeface="+mn-cs"/>
              </a:defRPr>
            </a:lvl2pPr>
            <a:lvl3pPr marL="0" indent="0">
              <a:lnSpc>
                <a:spcPct val="90000"/>
              </a:lnSpc>
              <a:spcBef>
                <a:spcPts val="0"/>
              </a:spcBef>
              <a:buNone/>
              <a:defRPr sz="3200">
                <a:solidFill>
                  <a:schemeClr val="bg1"/>
                </a:solidFill>
              </a:defRPr>
            </a:lvl3pPr>
          </a:lstStyle>
          <a:p>
            <a:pPr lvl="0"/>
            <a:r>
              <a:rPr lang="en-US"/>
              <a:t>Presentation main title </a:t>
            </a:r>
            <a:br>
              <a:rPr lang="en-US"/>
            </a:br>
            <a:r>
              <a:rPr lang="en-US"/>
              <a:t>is on a max of two lines</a:t>
            </a:r>
          </a:p>
          <a:p>
            <a:pPr lvl="1"/>
            <a:r>
              <a:rPr lang="en-US"/>
              <a:t>Subtitle on one or two lines</a:t>
            </a:r>
          </a:p>
        </p:txBody>
      </p:sp>
      <p:grpSp>
        <p:nvGrpSpPr>
          <p:cNvPr id="10" name="Group 9">
            <a:extLst>
              <a:ext uri="{FF2B5EF4-FFF2-40B4-BE49-F238E27FC236}">
                <a16:creationId xmlns:a16="http://schemas.microsoft.com/office/drawing/2014/main" id="{8B04A51F-CF91-4BDF-9803-5989CE35B1A3}"/>
              </a:ext>
            </a:extLst>
          </p:cNvPr>
          <p:cNvGrpSpPr/>
          <p:nvPr userDrawn="1"/>
        </p:nvGrpSpPr>
        <p:grpSpPr>
          <a:xfrm>
            <a:off x="19981731" y="836089"/>
            <a:ext cx="870379" cy="992000"/>
            <a:chOff x="11242938" y="477626"/>
            <a:chExt cx="508523" cy="579649"/>
          </a:xfrm>
        </p:grpSpPr>
        <p:sp>
          <p:nvSpPr>
            <p:cNvPr id="13" name="Freeform: Shape 12">
              <a:extLst>
                <a:ext uri="{FF2B5EF4-FFF2-40B4-BE49-F238E27FC236}">
                  <a16:creationId xmlns:a16="http://schemas.microsoft.com/office/drawing/2014/main" id="{9353C366-0B7D-4196-82DD-F126D2754D73}"/>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4" name="Freeform 10">
              <a:extLst>
                <a:ext uri="{FF2B5EF4-FFF2-40B4-BE49-F238E27FC236}">
                  <a16:creationId xmlns:a16="http://schemas.microsoft.com/office/drawing/2014/main" id="{6C250B95-645C-46DB-9891-025582BB3115}"/>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22817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1" y="851642"/>
            <a:ext cx="9752829"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5401" y="3251200"/>
            <a:ext cx="9752829"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4F0D4523-0992-40BA-AA56-A5B2C4E28772}"/>
              </a:ext>
            </a:extLst>
          </p:cNvPr>
          <p:cNvSpPr>
            <a:spLocks noGrp="1"/>
          </p:cNvSpPr>
          <p:nvPr>
            <p:ph sz="quarter" idx="16" hasCustomPrompt="1"/>
          </p:nvPr>
        </p:nvSpPr>
        <p:spPr>
          <a:xfrm>
            <a:off x="11486164" y="3251200"/>
            <a:ext cx="9335683"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204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2/3 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2048" y="854305"/>
            <a:ext cx="18262154"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2047" y="3251200"/>
            <a:ext cx="7224711"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AF98CD2B-A425-4AA3-80EF-C9B69023BA75}"/>
              </a:ext>
            </a:extLst>
          </p:cNvPr>
          <p:cNvSpPr>
            <a:spLocks noGrp="1"/>
          </p:cNvSpPr>
          <p:nvPr>
            <p:ph sz="quarter" idx="18" hasCustomPrompt="1"/>
          </p:nvPr>
        </p:nvSpPr>
        <p:spPr>
          <a:xfrm>
            <a:off x="8934938" y="3251200"/>
            <a:ext cx="11886910"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3776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ntent 2/3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3138D39-E2A8-4819-B504-1A21D42477A6}"/>
              </a:ext>
            </a:extLst>
          </p:cNvPr>
          <p:cNvSpPr>
            <a:spLocks noGrp="1"/>
          </p:cNvSpPr>
          <p:nvPr>
            <p:ph type="pic" sz="quarter" idx="19" hasCustomPrompt="1"/>
          </p:nvPr>
        </p:nvSpPr>
        <p:spPr>
          <a:xfrm>
            <a:off x="1" y="0"/>
            <a:ext cx="13168168" cy="12192000"/>
          </a:xfrm>
          <a:solidFill>
            <a:srgbClr val="D2D2D2"/>
          </a:solidFill>
        </p:spPr>
        <p:txBody>
          <a:bodyPr vert="horz" lIns="144000" tIns="144000" rIns="0" bIns="0" rtlCol="0">
            <a:noAutofit/>
          </a:bodyPr>
          <a:lstStyle>
            <a:lvl1pPr>
              <a:defRPr lang="en-AU"/>
            </a:lvl1pPr>
          </a:lstStyle>
          <a:p>
            <a:pPr lvl="0"/>
            <a:r>
              <a:rPr lang="en-AU"/>
              <a:t>Click icon to insert image</a:t>
            </a:r>
          </a:p>
        </p:txBody>
      </p:sp>
      <p:sp>
        <p:nvSpPr>
          <p:cNvPr id="9" name="Text Placeholder 4">
            <a:extLst>
              <a:ext uri="{FF2B5EF4-FFF2-40B4-BE49-F238E27FC236}">
                <a16:creationId xmlns:a16="http://schemas.microsoft.com/office/drawing/2014/main" id="{F3419A7D-4F63-4B8C-8DC5-975861BCFB75}"/>
              </a:ext>
            </a:extLst>
          </p:cNvPr>
          <p:cNvSpPr>
            <a:spLocks noGrp="1"/>
          </p:cNvSpPr>
          <p:nvPr>
            <p:ph type="body" sz="quarter" idx="20"/>
          </p:nvPr>
        </p:nvSpPr>
        <p:spPr>
          <a:xfrm>
            <a:off x="11054460" y="2051429"/>
            <a:ext cx="9759006" cy="8963378"/>
          </a:xfrm>
          <a:solidFill>
            <a:schemeClr val="bg1"/>
          </a:solidFill>
        </p:spPr>
        <p:txBody>
          <a:bodyPr/>
          <a:lstStyle>
            <a:lvl1pPr>
              <a:defRPr>
                <a:noFill/>
              </a:defRPr>
            </a:lvl1pPr>
          </a:lstStyle>
          <a:p>
            <a:pPr lvl="0"/>
            <a:r>
              <a:rPr lang="en-US"/>
              <a:t>Edit Master text styles</a:t>
            </a:r>
          </a:p>
        </p:txBody>
      </p:sp>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lvl1pPr>
              <a:defRPr>
                <a:solidFill>
                  <a:schemeClr val="tx1"/>
                </a:solidFill>
              </a:defRPr>
            </a:lvl1p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11915218" y="2900090"/>
            <a:ext cx="8060068"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10" name="Content Placeholder 5">
            <a:extLst>
              <a:ext uri="{FF2B5EF4-FFF2-40B4-BE49-F238E27FC236}">
                <a16:creationId xmlns:a16="http://schemas.microsoft.com/office/drawing/2014/main" id="{FEE9F91C-5E32-42EA-851A-957317951C5D}"/>
              </a:ext>
            </a:extLst>
          </p:cNvPr>
          <p:cNvSpPr>
            <a:spLocks noGrp="1"/>
          </p:cNvSpPr>
          <p:nvPr>
            <p:ph sz="quarter" idx="15" hasCustomPrompt="1"/>
          </p:nvPr>
        </p:nvSpPr>
        <p:spPr>
          <a:xfrm>
            <a:off x="11915218" y="5313917"/>
            <a:ext cx="8060068" cy="4859867"/>
          </a:xfrm>
          <a:noFill/>
        </p:spPr>
        <p:txBody>
          <a:bodyPr/>
          <a:lstStyle>
            <a:lvl1pPr>
              <a:defRPr/>
            </a:lvl1pPr>
            <a:lvl2pPr>
              <a:spcAft>
                <a:spcPts val="1067"/>
              </a:spcAft>
              <a:defRPr/>
            </a:lvl2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414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1" y="861660"/>
            <a:ext cx="18258801"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7785165" y="2844800"/>
            <a:ext cx="6143850" cy="7732889"/>
          </a:xfrm>
          <a:noFill/>
        </p:spPr>
        <p:txBody>
          <a:bodyPr/>
          <a:lstStyle>
            <a:lvl1pPr>
              <a:defRPr/>
            </a:lvl1pPr>
            <a:lvl3pPr>
              <a:buClr>
                <a:schemeClr val="bg2"/>
              </a:buClr>
              <a:defRPr/>
            </a:lvl3pPr>
            <a:lvl4pPr>
              <a:buClr>
                <a:schemeClr val="bg2"/>
              </a:buClr>
              <a:defRPr/>
            </a:lvl4pPr>
            <a:lvl5pPr>
              <a:buClr>
                <a:schemeClr val="bg2"/>
              </a:buClr>
              <a:defRPr/>
            </a:lvl5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AF98CD2B-A425-4AA3-80EF-C9B69023BA75}"/>
              </a:ext>
            </a:extLst>
          </p:cNvPr>
          <p:cNvSpPr>
            <a:spLocks noGrp="1"/>
          </p:cNvSpPr>
          <p:nvPr>
            <p:ph sz="quarter" idx="18" hasCustomPrompt="1"/>
          </p:nvPr>
        </p:nvSpPr>
        <p:spPr>
          <a:xfrm>
            <a:off x="875401" y="2844800"/>
            <a:ext cx="6143850" cy="7732889"/>
          </a:xfrm>
          <a:noFill/>
        </p:spPr>
        <p:txBody>
          <a:bodyPr/>
          <a:lstStyle>
            <a:lvl1pPr>
              <a:defRPr/>
            </a:lvl1pPr>
            <a:lvl3pPr>
              <a:buClr>
                <a:schemeClr val="bg2"/>
              </a:buClr>
              <a:defRPr/>
            </a:lvl3pPr>
            <a:lvl4pPr>
              <a:buClr>
                <a:schemeClr val="bg2"/>
              </a:buClr>
              <a:defRPr/>
            </a:lvl4pPr>
            <a:lvl5pPr>
              <a:buClr>
                <a:schemeClr val="bg2"/>
              </a:buClr>
              <a:defRPr/>
            </a:lvl5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5">
            <a:extLst>
              <a:ext uri="{FF2B5EF4-FFF2-40B4-BE49-F238E27FC236}">
                <a16:creationId xmlns:a16="http://schemas.microsoft.com/office/drawing/2014/main" id="{8167EBD9-0824-41F7-9193-223DA45D3811}"/>
              </a:ext>
            </a:extLst>
          </p:cNvPr>
          <p:cNvSpPr>
            <a:spLocks noGrp="1"/>
          </p:cNvSpPr>
          <p:nvPr>
            <p:ph sz="quarter" idx="19" hasCustomPrompt="1"/>
          </p:nvPr>
        </p:nvSpPr>
        <p:spPr>
          <a:xfrm>
            <a:off x="14694929" y="2844800"/>
            <a:ext cx="6143850" cy="7732889"/>
          </a:xfrm>
          <a:noFill/>
        </p:spPr>
        <p:txBody>
          <a:bodyPr/>
          <a:lstStyle>
            <a:lvl1pPr>
              <a:defRPr/>
            </a:lvl1pPr>
            <a:lvl3pPr>
              <a:buClr>
                <a:schemeClr val="bg2"/>
              </a:buClr>
              <a:defRPr/>
            </a:lvl3pPr>
            <a:lvl4pPr>
              <a:buClr>
                <a:schemeClr val="bg2"/>
              </a:buClr>
              <a:defRPr/>
            </a:lvl4pPr>
            <a:lvl5pPr>
              <a:buClr>
                <a:schemeClr val="bg2"/>
              </a:buClr>
              <a:defRPr/>
            </a:lvl5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971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9">
          <p15:clr>
            <a:srgbClr val="FBAE40"/>
          </p15:clr>
        </p15:guide>
        <p15:guide id="2" pos="5178">
          <p15:clr>
            <a:srgbClr val="FBAE40"/>
          </p15:clr>
        </p15:guide>
        <p15:guide id="3" pos="2516">
          <p15:clr>
            <a:srgbClr val="FBAE40"/>
          </p15:clr>
        </p15:guide>
        <p15:guide id="4" pos="275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C3A26-92FA-4F20-B990-11218E326DE3}"/>
              </a:ext>
            </a:extLst>
          </p:cNvPr>
          <p:cNvSpPr>
            <a:spLocks noGrp="1"/>
          </p:cNvSpPr>
          <p:nvPr>
            <p:ph type="body" sz="quarter" idx="10" hasCustomPrompt="1"/>
          </p:nvPr>
        </p:nvSpPr>
        <p:spPr>
          <a:xfrm>
            <a:off x="889713" y="5330021"/>
            <a:ext cx="8880585" cy="1531958"/>
          </a:xfrm>
        </p:spPr>
        <p:txBody>
          <a:bodyPr wrap="square" anchor="ctr" anchorCtr="0">
            <a:spAutoFit/>
          </a:bodyPr>
          <a:lstStyle>
            <a:lvl1pPr>
              <a:lnSpc>
                <a:spcPct val="85000"/>
              </a:lnSpc>
              <a:spcBef>
                <a:spcPts val="0"/>
              </a:spcBef>
              <a:defRPr sz="7111" b="1">
                <a:solidFill>
                  <a:schemeClr val="bg1"/>
                </a:solidFill>
                <a:latin typeface="+mj-lt"/>
              </a:defRPr>
            </a:lvl1pPr>
            <a:lvl2pPr>
              <a:spcBef>
                <a:spcPts val="0"/>
              </a:spcBef>
              <a:spcAft>
                <a:spcPts val="0"/>
              </a:spcAft>
              <a:defRPr sz="3911">
                <a:solidFill>
                  <a:schemeClr val="bg1"/>
                </a:solidFill>
              </a:defRPr>
            </a:lvl2pPr>
            <a:lvl3pPr marL="0" indent="0">
              <a:buNone/>
              <a:defRPr sz="3200">
                <a:solidFill>
                  <a:schemeClr val="bg1"/>
                </a:solidFill>
              </a:defRPr>
            </a:lvl3pPr>
          </a:lstStyle>
          <a:p>
            <a:pPr lvl="0"/>
            <a:r>
              <a:rPr lang="en-US"/>
              <a:t>Divider title</a:t>
            </a:r>
          </a:p>
          <a:p>
            <a:pPr lvl="1"/>
            <a:r>
              <a:rPr lang="en-US"/>
              <a:t>Divider subtitle</a:t>
            </a:r>
          </a:p>
        </p:txBody>
      </p:sp>
      <p:sp useBgFill="1">
        <p:nvSpPr>
          <p:cNvPr id="3" name="Rectangle 2">
            <a:extLst>
              <a:ext uri="{FF2B5EF4-FFF2-40B4-BE49-F238E27FC236}">
                <a16:creationId xmlns:a16="http://schemas.microsoft.com/office/drawing/2014/main" id="{1904A4C3-E43E-489F-B5B3-0AF1633EAF95}"/>
              </a:ext>
            </a:extLst>
          </p:cNvPr>
          <p:cNvSpPr/>
          <p:nvPr userDrawn="1"/>
        </p:nvSpPr>
        <p:spPr>
          <a:xfrm>
            <a:off x="19285802" y="527383"/>
            <a:ext cx="2112182" cy="1664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556"/>
          </a:p>
        </p:txBody>
      </p:sp>
      <p:grpSp>
        <p:nvGrpSpPr>
          <p:cNvPr id="5" name="Group 4">
            <a:extLst>
              <a:ext uri="{FF2B5EF4-FFF2-40B4-BE49-F238E27FC236}">
                <a16:creationId xmlns:a16="http://schemas.microsoft.com/office/drawing/2014/main" id="{26285936-D1E2-49DC-9677-17E133FE9B20}"/>
              </a:ext>
            </a:extLst>
          </p:cNvPr>
          <p:cNvGrpSpPr/>
          <p:nvPr userDrawn="1"/>
        </p:nvGrpSpPr>
        <p:grpSpPr>
          <a:xfrm>
            <a:off x="19975202" y="836089"/>
            <a:ext cx="870379" cy="992000"/>
            <a:chOff x="11242938" y="477626"/>
            <a:chExt cx="508523" cy="579649"/>
          </a:xfrm>
        </p:grpSpPr>
        <p:sp>
          <p:nvSpPr>
            <p:cNvPr id="6" name="Freeform: Shape 5">
              <a:extLst>
                <a:ext uri="{FF2B5EF4-FFF2-40B4-BE49-F238E27FC236}">
                  <a16:creationId xmlns:a16="http://schemas.microsoft.com/office/drawing/2014/main" id="{DB31A907-718D-4330-A335-BB11F203F198}"/>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8" name="Freeform 10">
              <a:extLst>
                <a:ext uri="{FF2B5EF4-FFF2-40B4-BE49-F238E27FC236}">
                  <a16:creationId xmlns:a16="http://schemas.microsoft.com/office/drawing/2014/main" id="{112B37E7-C766-4A25-A51F-6AC782EE6B8A}"/>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7"/>
            </a:p>
          </p:txBody>
        </p:sp>
      </p:grpSp>
    </p:spTree>
    <p:extLst>
      <p:ext uri="{BB962C8B-B14F-4D97-AF65-F5344CB8AC3E}">
        <p14:creationId xmlns:p14="http://schemas.microsoft.com/office/powerpoint/2010/main" val="8124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C3A26-92FA-4F20-B990-11218E326DE3}"/>
              </a:ext>
            </a:extLst>
          </p:cNvPr>
          <p:cNvSpPr>
            <a:spLocks noGrp="1"/>
          </p:cNvSpPr>
          <p:nvPr>
            <p:ph type="body" sz="quarter" idx="10" hasCustomPrompt="1"/>
          </p:nvPr>
        </p:nvSpPr>
        <p:spPr>
          <a:xfrm>
            <a:off x="889711" y="5305778"/>
            <a:ext cx="8880585" cy="1023186"/>
          </a:xfrm>
        </p:spPr>
        <p:txBody>
          <a:bodyPr wrap="square" anchor="ctr" anchorCtr="0">
            <a:spAutoFit/>
          </a:bodyPr>
          <a:lstStyle>
            <a:lvl1pPr>
              <a:lnSpc>
                <a:spcPct val="85000"/>
              </a:lnSpc>
              <a:defRPr sz="7822" b="1">
                <a:solidFill>
                  <a:schemeClr val="bg1"/>
                </a:solidFill>
                <a:latin typeface="+mj-lt"/>
              </a:defRPr>
            </a:lvl1pPr>
            <a:lvl2pPr>
              <a:spcBef>
                <a:spcPts val="0"/>
              </a:spcBef>
              <a:defRPr sz="4266">
                <a:solidFill>
                  <a:schemeClr val="bg1"/>
                </a:solidFill>
              </a:defRPr>
            </a:lvl2pPr>
            <a:lvl3pPr marL="0" indent="0">
              <a:buNone/>
              <a:defRPr sz="3200">
                <a:solidFill>
                  <a:schemeClr val="bg1"/>
                </a:solidFill>
              </a:defRPr>
            </a:lvl3pPr>
          </a:lstStyle>
          <a:p>
            <a:pPr lvl="0"/>
            <a:r>
              <a:rPr lang="en-US"/>
              <a:t>Thank you</a:t>
            </a:r>
          </a:p>
        </p:txBody>
      </p:sp>
      <p:grpSp>
        <p:nvGrpSpPr>
          <p:cNvPr id="6" name="Group 5">
            <a:extLst>
              <a:ext uri="{FF2B5EF4-FFF2-40B4-BE49-F238E27FC236}">
                <a16:creationId xmlns:a16="http://schemas.microsoft.com/office/drawing/2014/main" id="{59C30CED-871C-4FBF-8BF8-8E3ADE79949F}"/>
              </a:ext>
            </a:extLst>
          </p:cNvPr>
          <p:cNvGrpSpPr/>
          <p:nvPr userDrawn="1"/>
        </p:nvGrpSpPr>
        <p:grpSpPr>
          <a:xfrm>
            <a:off x="19981731" y="836089"/>
            <a:ext cx="870379" cy="992000"/>
            <a:chOff x="11242938" y="477626"/>
            <a:chExt cx="508523" cy="579649"/>
          </a:xfrm>
        </p:grpSpPr>
        <p:sp>
          <p:nvSpPr>
            <p:cNvPr id="8" name="Freeform: Shape 7">
              <a:extLst>
                <a:ext uri="{FF2B5EF4-FFF2-40B4-BE49-F238E27FC236}">
                  <a16:creationId xmlns:a16="http://schemas.microsoft.com/office/drawing/2014/main" id="{3D822FCB-7E40-4048-B215-BFE89A543530}"/>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9" name="Freeform 10">
              <a:extLst>
                <a:ext uri="{FF2B5EF4-FFF2-40B4-BE49-F238E27FC236}">
                  <a16:creationId xmlns:a16="http://schemas.microsoft.com/office/drawing/2014/main" id="{ECC4AC7D-681B-4C0C-B125-B9921BC7D966}"/>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57966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989C8E3-EBFF-4860-91CA-5F150A90E73C}"/>
              </a:ext>
            </a:extLst>
          </p:cNvPr>
          <p:cNvGrpSpPr/>
          <p:nvPr userDrawn="1"/>
        </p:nvGrpSpPr>
        <p:grpSpPr>
          <a:xfrm>
            <a:off x="9986363" y="5120910"/>
            <a:ext cx="1708641" cy="1947396"/>
            <a:chOff x="11242938" y="477626"/>
            <a:chExt cx="508523" cy="579649"/>
          </a:xfrm>
        </p:grpSpPr>
        <p:sp>
          <p:nvSpPr>
            <p:cNvPr id="14" name="Freeform: Shape 13">
              <a:extLst>
                <a:ext uri="{FF2B5EF4-FFF2-40B4-BE49-F238E27FC236}">
                  <a16:creationId xmlns:a16="http://schemas.microsoft.com/office/drawing/2014/main" id="{2967C702-8D80-405D-9B31-73AAD431181A}"/>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5" name="Freeform 10">
              <a:extLst>
                <a:ext uri="{FF2B5EF4-FFF2-40B4-BE49-F238E27FC236}">
                  <a16:creationId xmlns:a16="http://schemas.microsoft.com/office/drawing/2014/main" id="{3A9DA3A9-AD74-483F-8012-081B58B09B54}"/>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270587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number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a:xfrm>
            <a:off x="2619500" y="11229396"/>
            <a:ext cx="7679813" cy="218864"/>
          </a:xfrm>
        </p:spPr>
        <p:txBody>
          <a:bodyPr/>
          <a:lstStyle>
            <a:lvl1pPr>
              <a:defRPr>
                <a:latin typeface="Telstra Akkurat" panose="020B0504020101020102" pitchFamily="34" charset="0"/>
                <a:cs typeface="Telstra Akkurat" panose="020B0504020101020102" pitchFamily="34" charset="0"/>
              </a:defRPr>
            </a:lvl1p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lvl1pPr>
              <a:defRPr>
                <a:latin typeface="Telstra Akkurat" panose="020B0504020101020102" pitchFamily="34" charset="0"/>
                <a:cs typeface="Telstra Akkurat" panose="020B0504020101020102" pitchFamily="34" charset="0"/>
              </a:defRPr>
            </a:lvl1p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939780" y="989771"/>
            <a:ext cx="16820034" cy="1337803"/>
          </a:xfrm>
        </p:spPr>
        <p:txBody>
          <a:bodyPr>
            <a:spAutoFit/>
          </a:bodyPr>
          <a:lstStyle>
            <a:lvl1pPr>
              <a:lnSpc>
                <a:spcPct val="85000"/>
              </a:lnSpc>
              <a:spcBef>
                <a:spcPts val="0"/>
              </a:spcBef>
              <a:spcAft>
                <a:spcPts val="0"/>
              </a:spcAft>
              <a:defRPr sz="6044" b="1">
                <a:solidFill>
                  <a:schemeClr val="accent1"/>
                </a:solidFill>
                <a:latin typeface="Telstra Akkurat" panose="020B0504020101020102" pitchFamily="34" charset="0"/>
                <a:cs typeface="Telstra Akkurat" panose="020B0504020101020102" pitchFamily="34" charset="0"/>
              </a:defRPr>
            </a:lvl1pPr>
            <a:lvl2pPr>
              <a:spcBef>
                <a:spcPts val="0"/>
              </a:spcBef>
              <a:defRPr sz="3555">
                <a:latin typeface="Telstra Akkurat" panose="020B0504020101020102" pitchFamily="34" charset="0"/>
                <a:cs typeface="Telstra Akkurat" panose="020B0504020101020102" pitchFamily="34" charset="0"/>
              </a:defRPr>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946375" y="3008000"/>
            <a:ext cx="19796850" cy="7296000"/>
          </a:xfrm>
        </p:spPr>
        <p:txBody>
          <a:bodyPr vert="horz" lIns="0" tIns="0" rIns="0" bIns="0" rtlCol="0">
            <a:noAutofit/>
          </a:bodyPr>
          <a:lstStyle>
            <a:lvl1pPr>
              <a:defRPr lang="en-US" sz="3200" b="0" kern="1200" dirty="0">
                <a:solidFill>
                  <a:schemeClr val="accent2"/>
                </a:solidFill>
                <a:latin typeface="+mj-lt"/>
                <a:ea typeface="+mn-ea"/>
                <a:cs typeface="+mn-cs"/>
              </a:defRPr>
            </a:lvl1pPr>
            <a:lvl2pPr>
              <a:defRPr lang="en-US" sz="3200" kern="1200" dirty="0">
                <a:solidFill>
                  <a:schemeClr val="tx1"/>
                </a:solidFill>
                <a:latin typeface="+mn-lt"/>
                <a:ea typeface="+mn-ea"/>
                <a:cs typeface="+mn-cs"/>
              </a:defRPr>
            </a:lvl2pPr>
            <a:lvl3pPr marL="507971" indent="-319986" algn="l" defTabSz="1625529" rtl="0" eaLnBrk="1" latinLnBrk="0" hangingPunct="1">
              <a:lnSpc>
                <a:spcPct val="100000"/>
              </a:lnSpc>
              <a:spcBef>
                <a:spcPts val="1067"/>
              </a:spcBef>
              <a:buClr>
                <a:schemeClr val="tx1"/>
              </a:buClr>
              <a:buFont typeface="Arial" panose="020B0604020202020204" pitchFamily="34" charset="0"/>
              <a:buChar char="•"/>
              <a:defRPr lang="en-US" sz="3200" kern="1200" dirty="0">
                <a:solidFill>
                  <a:schemeClr val="tx1"/>
                </a:solidFill>
                <a:latin typeface="+mn-lt"/>
                <a:ea typeface="+mn-ea"/>
                <a:cs typeface="+mn-cs"/>
              </a:defRPr>
            </a:lvl3pPr>
            <a:lvl4pPr marL="827948" indent="-319986" algn="l" defTabSz="1625529" rtl="0" eaLnBrk="1" latinLnBrk="0" hangingPunct="1">
              <a:lnSpc>
                <a:spcPct val="100000"/>
              </a:lnSpc>
              <a:spcBef>
                <a:spcPts val="1067"/>
              </a:spcBef>
              <a:buClr>
                <a:schemeClr val="tx1"/>
              </a:buClr>
              <a:buFont typeface="Arial" panose="020B0604020202020204" pitchFamily="34" charset="0"/>
              <a:buChar char="•"/>
              <a:defRPr lang="en-US" sz="3200" kern="1200" dirty="0">
                <a:solidFill>
                  <a:schemeClr val="tx1"/>
                </a:solidFill>
                <a:latin typeface="+mn-lt"/>
                <a:ea typeface="+mn-ea"/>
                <a:cs typeface="+mn-cs"/>
              </a:defRPr>
            </a:lvl4pPr>
            <a:lvl5pPr marL="1147927" indent="-319986" algn="l" defTabSz="1625529" rtl="0" eaLnBrk="1" latinLnBrk="0" hangingPunct="1">
              <a:lnSpc>
                <a:spcPct val="100000"/>
              </a:lnSpc>
              <a:spcBef>
                <a:spcPts val="1067"/>
              </a:spcBef>
              <a:buClr>
                <a:schemeClr val="tx1"/>
              </a:buClr>
              <a:buFont typeface="Arial" panose="020B0604020202020204" pitchFamily="34" charset="0"/>
              <a:buChar char="•"/>
              <a:defRPr lang="en-AU" sz="3200" kern="1200" dirty="0">
                <a:solidFill>
                  <a:schemeClr val="tx1"/>
                </a:solidFill>
                <a:latin typeface="+mn-lt"/>
                <a:ea typeface="+mn-ea"/>
                <a:cs typeface="+mn-cs"/>
              </a:defRPr>
            </a:lvl5pPr>
          </a:lstStyle>
          <a:p>
            <a:pPr marL="0" lvl="0" indent="0" algn="l" defTabSz="1625529" rtl="0" eaLnBrk="1" latinLnBrk="0" hangingPunct="1">
              <a:lnSpc>
                <a:spcPct val="100000"/>
              </a:lnSpc>
              <a:spcBef>
                <a:spcPts val="1067"/>
              </a:spcBef>
              <a:spcAft>
                <a:spcPts val="533"/>
              </a:spcAft>
              <a:buFont typeface="Arial" panose="020B0604020202020204" pitchFamily="34" charset="0"/>
              <a:buNone/>
            </a:pPr>
            <a:r>
              <a:rPr lang="en-US"/>
              <a:t>Subheading First level</a:t>
            </a:r>
          </a:p>
          <a:p>
            <a:pPr marL="0" lvl="1" indent="0" algn="l" defTabSz="1625529" rtl="0" eaLnBrk="1" latinLnBrk="0" hangingPunct="1">
              <a:lnSpc>
                <a:spcPct val="100000"/>
              </a:lnSpc>
              <a:spcBef>
                <a:spcPts val="1067"/>
              </a:spcBef>
              <a:buFont typeface="Arial" panose="020B0604020202020204" pitchFamily="34" charset="0"/>
              <a:buNone/>
            </a:pPr>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920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 1/2">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AU"/>
              <a:t>(Go to 'Insert' tab - 'Header &amp; Footer' to edit)</a:t>
            </a:r>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939781" y="989771"/>
            <a:ext cx="12149881" cy="1190069"/>
          </a:xfrm>
        </p:spPr>
        <p:txBody>
          <a:bodyPr wrap="square">
            <a:spAutoFit/>
          </a:bodyPr>
          <a:lstStyle>
            <a:lvl1pPr>
              <a:lnSpc>
                <a:spcPct val="85000"/>
              </a:lnSpc>
              <a:spcBef>
                <a:spcPts val="0"/>
              </a:spcBef>
              <a:spcAft>
                <a:spcPts val="0"/>
              </a:spcAft>
              <a:defRPr sz="5333" b="1">
                <a:solidFill>
                  <a:schemeClr val="accent1"/>
                </a:solidFill>
                <a:latin typeface="+mj-lt"/>
              </a:defRPr>
            </a:lvl1pPr>
            <a:lvl2pPr>
              <a:spcBef>
                <a:spcPts val="0"/>
              </a:spcBef>
              <a:defRPr sz="3200"/>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11152501" y="3008000"/>
            <a:ext cx="9599766" cy="7296000"/>
          </a:xfrm>
          <a:solidFill>
            <a:schemeClr val="bg1"/>
          </a:solid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AF98CD2B-A425-4AA3-80EF-C9B69023BA75}"/>
              </a:ext>
            </a:extLst>
          </p:cNvPr>
          <p:cNvSpPr>
            <a:spLocks noGrp="1"/>
          </p:cNvSpPr>
          <p:nvPr>
            <p:ph sz="quarter" idx="18" hasCustomPrompt="1"/>
          </p:nvPr>
        </p:nvSpPr>
        <p:spPr>
          <a:xfrm>
            <a:off x="939774" y="3008000"/>
            <a:ext cx="9599766" cy="7296000"/>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7762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271">
          <p15:clr>
            <a:srgbClr val="FBAE40"/>
          </p15:clr>
        </p15:guide>
        <p15:guide id="2" pos="49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Gradient Dar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D3DFFE00-5CB5-459C-9402-A8434B5F52AB}"/>
              </a:ext>
            </a:extLst>
          </p:cNvPr>
          <p:cNvSpPr>
            <a:spLocks noGrp="1"/>
          </p:cNvSpPr>
          <p:nvPr>
            <p:ph type="body" sz="quarter" idx="10" hasCustomPrompt="1"/>
          </p:nvPr>
        </p:nvSpPr>
        <p:spPr>
          <a:xfrm>
            <a:off x="874869" y="4370063"/>
            <a:ext cx="9753362" cy="3044937"/>
          </a:xfrm>
        </p:spPr>
        <p:txBody>
          <a:bodyPr wrap="square" anchor="ctr" anchorCtr="0">
            <a:spAutoFit/>
          </a:bodyPr>
          <a:lstStyle>
            <a:lvl1pPr>
              <a:lnSpc>
                <a:spcPct val="85000"/>
              </a:lnSpc>
              <a:spcBef>
                <a:spcPts val="0"/>
              </a:spcBef>
              <a:defRPr sz="7111" b="1">
                <a:solidFill>
                  <a:schemeClr val="bg1"/>
                </a:solidFill>
                <a:latin typeface="+mj-lt"/>
              </a:defRPr>
            </a:lvl1pPr>
            <a:lvl2pPr>
              <a:lnSpc>
                <a:spcPct val="85000"/>
              </a:lnSpc>
              <a:spcBef>
                <a:spcPts val="0"/>
              </a:spcBef>
              <a:defRPr sz="4266">
                <a:solidFill>
                  <a:schemeClr val="bg1"/>
                </a:solidFill>
              </a:defRPr>
            </a:lvl2pPr>
            <a:lvl3pPr marL="0" indent="0">
              <a:lnSpc>
                <a:spcPct val="90000"/>
              </a:lnSpc>
              <a:spcBef>
                <a:spcPts val="0"/>
              </a:spcBef>
              <a:buNone/>
              <a:defRPr sz="3200">
                <a:solidFill>
                  <a:schemeClr val="bg1"/>
                </a:solidFill>
              </a:defRPr>
            </a:lvl3pPr>
          </a:lstStyle>
          <a:p>
            <a:pPr lvl="0"/>
            <a:r>
              <a:rPr lang="en-US"/>
              <a:t>Presentation title across one or two lines</a:t>
            </a:r>
          </a:p>
          <a:p>
            <a:pPr lvl="1"/>
            <a:r>
              <a:rPr lang="en-US"/>
              <a:t>Presentation subtitle goes here across one or two lines</a:t>
            </a:r>
          </a:p>
        </p:txBody>
      </p:sp>
      <p:sp>
        <p:nvSpPr>
          <p:cNvPr id="3" name="Text Placeholder 9">
            <a:extLst>
              <a:ext uri="{FF2B5EF4-FFF2-40B4-BE49-F238E27FC236}">
                <a16:creationId xmlns:a16="http://schemas.microsoft.com/office/drawing/2014/main" id="{D3097B42-ED88-47BD-B6C4-C151F95F98F8}"/>
              </a:ext>
            </a:extLst>
          </p:cNvPr>
          <p:cNvSpPr>
            <a:spLocks noGrp="1"/>
          </p:cNvSpPr>
          <p:nvPr>
            <p:ph type="body" sz="quarter" idx="11" hasCustomPrompt="1"/>
          </p:nvPr>
        </p:nvSpPr>
        <p:spPr>
          <a:xfrm>
            <a:off x="874869" y="7831571"/>
            <a:ext cx="9753362" cy="443198"/>
          </a:xfrm>
        </p:spPr>
        <p:txBody>
          <a:bodyPr wrap="square" anchor="t" anchorCtr="0">
            <a:spAutoFit/>
          </a:bodyPr>
          <a:lstStyle>
            <a:lvl1pPr>
              <a:lnSpc>
                <a:spcPct val="90000"/>
              </a:lnSpc>
              <a:defRPr sz="3200" b="0">
                <a:solidFill>
                  <a:schemeClr val="bg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Role title &amp; Department</a:t>
            </a:r>
          </a:p>
        </p:txBody>
      </p:sp>
      <p:grpSp>
        <p:nvGrpSpPr>
          <p:cNvPr id="5" name="Group 4">
            <a:extLst>
              <a:ext uri="{FF2B5EF4-FFF2-40B4-BE49-F238E27FC236}">
                <a16:creationId xmlns:a16="http://schemas.microsoft.com/office/drawing/2014/main" id="{C16A295C-9ECB-4AAF-9395-5F8A444BCB40}"/>
              </a:ext>
            </a:extLst>
          </p:cNvPr>
          <p:cNvGrpSpPr/>
          <p:nvPr userDrawn="1"/>
        </p:nvGrpSpPr>
        <p:grpSpPr>
          <a:xfrm>
            <a:off x="19981731" y="836089"/>
            <a:ext cx="870379" cy="992000"/>
            <a:chOff x="11242938" y="477626"/>
            <a:chExt cx="508523" cy="579649"/>
          </a:xfrm>
        </p:grpSpPr>
        <p:sp>
          <p:nvSpPr>
            <p:cNvPr id="6" name="Freeform: Shape 5">
              <a:extLst>
                <a:ext uri="{FF2B5EF4-FFF2-40B4-BE49-F238E27FC236}">
                  <a16:creationId xmlns:a16="http://schemas.microsoft.com/office/drawing/2014/main" id="{59B2DE63-3AD4-4CC1-B58B-0B19EC070D3A}"/>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7" name="Freeform 10">
              <a:extLst>
                <a:ext uri="{FF2B5EF4-FFF2-40B4-BE49-F238E27FC236}">
                  <a16:creationId xmlns:a16="http://schemas.microsoft.com/office/drawing/2014/main" id="{783EE08A-458F-42C6-BAF0-DF189AF46909}"/>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5271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lvl1pPr>
              <a:defRPr/>
            </a:lvl1pPr>
          </a:lstStyle>
          <a:p>
            <a:r>
              <a:rPr lang="en-US"/>
              <a:t>Project Name TBC</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2" y="857957"/>
            <a:ext cx="18258799" cy="1291294"/>
          </a:xfrm>
        </p:spPr>
        <p:txBody>
          <a:bodyPr wrap="square">
            <a:spAutoFit/>
          </a:bodyPr>
          <a:lstStyle>
            <a:lvl1pPr>
              <a:lnSpc>
                <a:spcPct val="85000"/>
              </a:lnSpc>
              <a:spcBef>
                <a:spcPts val="0"/>
              </a:spcBef>
              <a:spcAft>
                <a:spcPts val="0"/>
              </a:spcAft>
              <a:defRPr sz="5689" b="1">
                <a:solidFill>
                  <a:schemeClr val="tx2"/>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5402" y="3251200"/>
            <a:ext cx="19963380"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9123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0" y="851642"/>
            <a:ext cx="18258799" cy="1291294"/>
          </a:xfrm>
        </p:spPr>
        <p:txBody>
          <a:bodyPr wrap="square">
            <a:spAutoFit/>
          </a:bodyPr>
          <a:lstStyle>
            <a:lvl1pPr>
              <a:lnSpc>
                <a:spcPct val="85000"/>
              </a:lnSpc>
              <a:spcBef>
                <a:spcPts val="0"/>
              </a:spcBef>
              <a:spcAft>
                <a:spcPts val="0"/>
              </a:spcAft>
              <a:defRPr sz="5689" b="1">
                <a:solidFill>
                  <a:schemeClr val="tx2"/>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Tree>
    <p:extLst>
      <p:ext uri="{BB962C8B-B14F-4D97-AF65-F5344CB8AC3E}">
        <p14:creationId xmlns:p14="http://schemas.microsoft.com/office/powerpoint/2010/main" val="48448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C3A26-92FA-4F20-B990-11218E326DE3}"/>
              </a:ext>
            </a:extLst>
          </p:cNvPr>
          <p:cNvSpPr>
            <a:spLocks noGrp="1"/>
          </p:cNvSpPr>
          <p:nvPr>
            <p:ph type="body" sz="quarter" idx="10" hasCustomPrompt="1"/>
          </p:nvPr>
        </p:nvSpPr>
        <p:spPr>
          <a:xfrm>
            <a:off x="889711" y="5330021"/>
            <a:ext cx="8880585" cy="1531958"/>
          </a:xfrm>
        </p:spPr>
        <p:txBody>
          <a:bodyPr wrap="square" anchor="ctr" anchorCtr="0">
            <a:spAutoFit/>
          </a:bodyPr>
          <a:lstStyle>
            <a:lvl1pPr>
              <a:lnSpc>
                <a:spcPct val="85000"/>
              </a:lnSpc>
              <a:spcBef>
                <a:spcPts val="0"/>
              </a:spcBef>
              <a:defRPr sz="7111" b="1">
                <a:solidFill>
                  <a:schemeClr val="bg1"/>
                </a:solidFill>
                <a:latin typeface="+mj-lt"/>
              </a:defRPr>
            </a:lvl1pPr>
            <a:lvl2pPr>
              <a:spcBef>
                <a:spcPts val="0"/>
              </a:spcBef>
              <a:spcAft>
                <a:spcPts val="0"/>
              </a:spcAft>
              <a:defRPr sz="3911">
                <a:solidFill>
                  <a:schemeClr val="bg1"/>
                </a:solidFill>
              </a:defRPr>
            </a:lvl2pPr>
            <a:lvl3pPr marL="0" indent="0">
              <a:buNone/>
              <a:defRPr sz="3200">
                <a:solidFill>
                  <a:schemeClr val="bg1"/>
                </a:solidFill>
              </a:defRPr>
            </a:lvl3pPr>
          </a:lstStyle>
          <a:p>
            <a:pPr lvl="0"/>
            <a:r>
              <a:rPr lang="en-US"/>
              <a:t>Divider title</a:t>
            </a:r>
          </a:p>
          <a:p>
            <a:pPr lvl="1"/>
            <a:r>
              <a:rPr lang="en-US"/>
              <a:t>Divider subtitle</a:t>
            </a:r>
          </a:p>
        </p:txBody>
      </p:sp>
      <p:sp useBgFill="1">
        <p:nvSpPr>
          <p:cNvPr id="3" name="Rectangle 2">
            <a:extLst>
              <a:ext uri="{FF2B5EF4-FFF2-40B4-BE49-F238E27FC236}">
                <a16:creationId xmlns:a16="http://schemas.microsoft.com/office/drawing/2014/main" id="{1904A4C3-E43E-489F-B5B3-0AF1633EAF95}"/>
              </a:ext>
            </a:extLst>
          </p:cNvPr>
          <p:cNvSpPr/>
          <p:nvPr userDrawn="1"/>
        </p:nvSpPr>
        <p:spPr>
          <a:xfrm>
            <a:off x="19285802" y="527381"/>
            <a:ext cx="2112183" cy="1664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555"/>
          </a:p>
        </p:txBody>
      </p:sp>
      <p:grpSp>
        <p:nvGrpSpPr>
          <p:cNvPr id="7" name="Group 6">
            <a:extLst>
              <a:ext uri="{FF2B5EF4-FFF2-40B4-BE49-F238E27FC236}">
                <a16:creationId xmlns:a16="http://schemas.microsoft.com/office/drawing/2014/main" id="{E5821C09-EE99-4E63-BC4C-C610C750AA4F}"/>
              </a:ext>
            </a:extLst>
          </p:cNvPr>
          <p:cNvGrpSpPr/>
          <p:nvPr userDrawn="1"/>
        </p:nvGrpSpPr>
        <p:grpSpPr>
          <a:xfrm>
            <a:off x="19981731" y="836089"/>
            <a:ext cx="870379" cy="992000"/>
            <a:chOff x="11242938" y="477626"/>
            <a:chExt cx="508523" cy="579649"/>
          </a:xfrm>
        </p:grpSpPr>
        <p:sp>
          <p:nvSpPr>
            <p:cNvPr id="9" name="Freeform: Shape 8">
              <a:extLst>
                <a:ext uri="{FF2B5EF4-FFF2-40B4-BE49-F238E27FC236}">
                  <a16:creationId xmlns:a16="http://schemas.microsoft.com/office/drawing/2014/main" id="{2B13E15C-5D2D-4E54-A1F5-7ACBE0638CB6}"/>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1" name="Freeform 10">
              <a:extLst>
                <a:ext uri="{FF2B5EF4-FFF2-40B4-BE49-F238E27FC236}">
                  <a16:creationId xmlns:a16="http://schemas.microsoft.com/office/drawing/2014/main" id="{3A5F4561-C6D6-4D58-9A6B-62E72F7C8A53}"/>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271505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image and text box">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B7EB38-A509-4660-9EEE-C4BE35C30FD7}"/>
              </a:ext>
            </a:extLst>
          </p:cNvPr>
          <p:cNvGraphicFramePr>
            <a:graphicFrameLocks noChangeAspect="1"/>
          </p:cNvGraphicFramePr>
          <p:nvPr userDrawn="1">
            <p:custDataLst>
              <p:tags r:id="rId1"/>
            </p:custDataLst>
            <p:extLst>
              <p:ext uri="{D42A27DB-BD31-4B8C-83A1-F6EECF244321}">
                <p14:modId xmlns:p14="http://schemas.microsoft.com/office/powerpoint/2010/main" val="1691115983"/>
              </p:ext>
            </p:extLst>
          </p:nvPr>
        </p:nvGraphicFramePr>
        <p:xfrm>
          <a:off x="2823" y="2823"/>
          <a:ext cx="2823" cy="2823"/>
        </p:xfrm>
        <a:graphic>
          <a:graphicData uri="http://schemas.openxmlformats.org/presentationml/2006/ole">
            <mc:AlternateContent xmlns:mc="http://schemas.openxmlformats.org/markup-compatibility/2006">
              <mc:Choice xmlns:v="urn:schemas-microsoft-com:vml" Requires="v">
                <p:oleObj name="think-cell Slide" r:id="rId3" imgW="668" imgH="670" progId="TCLayout.ActiveDocument.1">
                  <p:embed/>
                </p:oleObj>
              </mc:Choice>
              <mc:Fallback>
                <p:oleObj name="think-cell Slide" r:id="rId3" imgW="668" imgH="670" progId="TCLayout.ActiveDocument.1">
                  <p:embed/>
                  <p:pic>
                    <p:nvPicPr>
                      <p:cNvPr id="2" name="Object 1" hidden="1">
                        <a:extLst>
                          <a:ext uri="{FF2B5EF4-FFF2-40B4-BE49-F238E27FC236}">
                            <a16:creationId xmlns:a16="http://schemas.microsoft.com/office/drawing/2014/main" id="{B9B7EB38-A509-4660-9EEE-C4BE35C30FD7}"/>
                          </a:ext>
                        </a:extLst>
                      </p:cNvPr>
                      <p:cNvPicPr/>
                      <p:nvPr/>
                    </p:nvPicPr>
                    <p:blipFill>
                      <a:blip r:embed="rId4"/>
                      <a:stretch>
                        <a:fillRect/>
                      </a:stretch>
                    </p:blipFill>
                    <p:spPr>
                      <a:xfrm>
                        <a:off x="2823" y="2823"/>
                        <a:ext cx="2823" cy="2823"/>
                      </a:xfrm>
                      <a:prstGeom prst="rect">
                        <a:avLst/>
                      </a:prstGeom>
                    </p:spPr>
                  </p:pic>
                </p:oleObj>
              </mc:Fallback>
            </mc:AlternateContent>
          </a:graphicData>
        </a:graphic>
      </p:graphicFrame>
      <p:pic>
        <p:nvPicPr>
          <p:cNvPr id="7" name="TEL_1726_New brand slide examples_HD">
            <a:extLst>
              <a:ext uri="{FF2B5EF4-FFF2-40B4-BE49-F238E27FC236}">
                <a16:creationId xmlns:a16="http://schemas.microsoft.com/office/drawing/2014/main" id="{1708359D-16D3-488D-BCAA-E46A4BE11A5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9622" r="19622"/>
          <a:stretch/>
        </p:blipFill>
        <p:spPr>
          <a:xfrm>
            <a:off x="1" y="0"/>
            <a:ext cx="13168168" cy="12192000"/>
          </a:xfrm>
          <a:prstGeom prst="rect">
            <a:avLst/>
          </a:prstGeom>
        </p:spPr>
      </p:pic>
      <p:sp>
        <p:nvSpPr>
          <p:cNvPr id="5" name="Text Placeholder 4">
            <a:extLst>
              <a:ext uri="{FF2B5EF4-FFF2-40B4-BE49-F238E27FC236}">
                <a16:creationId xmlns:a16="http://schemas.microsoft.com/office/drawing/2014/main" id="{CBBFF49F-FF4B-412B-943D-84FFA28EDE7A}"/>
              </a:ext>
            </a:extLst>
          </p:cNvPr>
          <p:cNvSpPr>
            <a:spLocks noGrp="1"/>
          </p:cNvSpPr>
          <p:nvPr>
            <p:ph type="body" sz="quarter" idx="12"/>
          </p:nvPr>
        </p:nvSpPr>
        <p:spPr>
          <a:xfrm>
            <a:off x="9792872" y="2853268"/>
            <a:ext cx="11045908" cy="6485467"/>
          </a:xfrm>
          <a:solidFill>
            <a:schemeClr val="bg1"/>
          </a:solidFill>
        </p:spPr>
        <p:txBody>
          <a:bodyPr/>
          <a:lstStyle>
            <a:lvl1pPr>
              <a:defRPr>
                <a:noFill/>
              </a:defRPr>
            </a:lvl1pPr>
          </a:lstStyle>
          <a:p>
            <a:pPr lvl="0"/>
            <a:r>
              <a:rPr lang="en-US"/>
              <a:t>Click to edit Master text styles</a:t>
            </a:r>
          </a:p>
        </p:txBody>
      </p:sp>
      <p:sp>
        <p:nvSpPr>
          <p:cNvPr id="4" name="Text Placeholder 9">
            <a:extLst>
              <a:ext uri="{FF2B5EF4-FFF2-40B4-BE49-F238E27FC236}">
                <a16:creationId xmlns:a16="http://schemas.microsoft.com/office/drawing/2014/main" id="{D3DFFE00-5CB5-459C-9402-A8434B5F52AB}"/>
              </a:ext>
            </a:extLst>
          </p:cNvPr>
          <p:cNvSpPr>
            <a:spLocks noGrp="1"/>
          </p:cNvSpPr>
          <p:nvPr>
            <p:ph type="body" sz="quarter" idx="10" hasCustomPrompt="1"/>
          </p:nvPr>
        </p:nvSpPr>
        <p:spPr>
          <a:xfrm>
            <a:off x="10650809" y="5020460"/>
            <a:ext cx="8483391" cy="1999863"/>
          </a:xfrm>
          <a:noFill/>
        </p:spPr>
        <p:txBody>
          <a:bodyPr wrap="square" anchor="ctr" anchorCtr="0">
            <a:spAutoFit/>
          </a:bodyPr>
          <a:lstStyle>
            <a:lvl1pPr>
              <a:lnSpc>
                <a:spcPct val="85000"/>
              </a:lnSpc>
              <a:spcBef>
                <a:spcPts val="0"/>
              </a:spcBef>
              <a:defRPr sz="5689" b="1">
                <a:solidFill>
                  <a:schemeClr val="tx2"/>
                </a:solidFill>
                <a:latin typeface="+mj-lt"/>
              </a:defRPr>
            </a:lvl1pPr>
            <a:lvl2pPr>
              <a:lnSpc>
                <a:spcPct val="85000"/>
              </a:lnSpc>
              <a:spcBef>
                <a:spcPts val="0"/>
              </a:spcBef>
              <a:spcAft>
                <a:spcPts val="0"/>
              </a:spcAft>
              <a:defRPr sz="3911">
                <a:solidFill>
                  <a:schemeClr val="tx2"/>
                </a:solidFill>
              </a:defRPr>
            </a:lvl2pPr>
            <a:lvl3pPr marL="0" indent="0">
              <a:lnSpc>
                <a:spcPct val="90000"/>
              </a:lnSpc>
              <a:spcBef>
                <a:spcPts val="0"/>
              </a:spcBef>
              <a:buNone/>
              <a:defRPr sz="3200">
                <a:solidFill>
                  <a:schemeClr val="bg1"/>
                </a:solidFill>
              </a:defRPr>
            </a:lvl3pPr>
          </a:lstStyle>
          <a:p>
            <a:pPr lvl="0"/>
            <a:r>
              <a:rPr lang="en-US"/>
              <a:t>Presentation main title </a:t>
            </a:r>
            <a:br>
              <a:rPr lang="en-US"/>
            </a:br>
            <a:r>
              <a:rPr lang="en-US"/>
              <a:t>is on a max of two lines</a:t>
            </a:r>
          </a:p>
          <a:p>
            <a:pPr lvl="1"/>
            <a:r>
              <a:rPr lang="en-US"/>
              <a:t>Subtitle on one or two lines</a:t>
            </a:r>
          </a:p>
        </p:txBody>
      </p:sp>
      <p:sp>
        <p:nvSpPr>
          <p:cNvPr id="3" name="Text Placeholder 9">
            <a:extLst>
              <a:ext uri="{FF2B5EF4-FFF2-40B4-BE49-F238E27FC236}">
                <a16:creationId xmlns:a16="http://schemas.microsoft.com/office/drawing/2014/main" id="{D3097B42-ED88-47BD-B6C4-C151F95F98F8}"/>
              </a:ext>
            </a:extLst>
          </p:cNvPr>
          <p:cNvSpPr>
            <a:spLocks noGrp="1"/>
          </p:cNvSpPr>
          <p:nvPr>
            <p:ph type="body" sz="quarter" idx="11" hasCustomPrompt="1"/>
          </p:nvPr>
        </p:nvSpPr>
        <p:spPr>
          <a:xfrm>
            <a:off x="10650809" y="7840134"/>
            <a:ext cx="8483391" cy="393954"/>
          </a:xfrm>
          <a:noFill/>
        </p:spPr>
        <p:txBody>
          <a:bodyPr wrap="square" anchor="t" anchorCtr="0">
            <a:spAutoFit/>
          </a:bodyPr>
          <a:lstStyle>
            <a:lvl1pPr>
              <a:lnSpc>
                <a:spcPct val="90000"/>
              </a:lnSpc>
              <a:defRPr sz="2844" b="0">
                <a:solidFill>
                  <a:schemeClr val="tx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&amp; role title</a:t>
            </a:r>
          </a:p>
        </p:txBody>
      </p:sp>
      <p:sp>
        <p:nvSpPr>
          <p:cNvPr id="25" name="Text Placeholder 10">
            <a:extLst>
              <a:ext uri="{FF2B5EF4-FFF2-40B4-BE49-F238E27FC236}">
                <a16:creationId xmlns:a16="http://schemas.microsoft.com/office/drawing/2014/main" id="{8337606E-484F-4A34-AF5F-959943445270}"/>
              </a:ext>
            </a:extLst>
          </p:cNvPr>
          <p:cNvSpPr>
            <a:spLocks noGrp="1"/>
          </p:cNvSpPr>
          <p:nvPr>
            <p:ph type="body" sz="quarter" idx="14"/>
          </p:nvPr>
        </p:nvSpPr>
        <p:spPr>
          <a:xfrm>
            <a:off x="19992455" y="2853268"/>
            <a:ext cx="846321" cy="6483200"/>
          </a:xfrm>
          <a:blipFill>
            <a:blip r:embed="rId6"/>
            <a:srcRect/>
            <a:stretch>
              <a:fillRect l="-630912" r="-630912"/>
            </a:stretch>
          </a:blip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380494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image and text box">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83C595A-61EA-435F-8EA2-86357A53FB22}"/>
              </a:ext>
            </a:extLst>
          </p:cNvPr>
          <p:cNvSpPr>
            <a:spLocks noGrp="1"/>
          </p:cNvSpPr>
          <p:nvPr>
            <p:ph type="pic" sz="quarter" idx="13" hasCustomPrompt="1"/>
          </p:nvPr>
        </p:nvSpPr>
        <p:spPr>
          <a:xfrm>
            <a:off x="1" y="0"/>
            <a:ext cx="14059968" cy="12192000"/>
          </a:xfrm>
          <a:solidFill>
            <a:schemeClr val="bg1">
              <a:lumMod val="85000"/>
            </a:schemeClr>
          </a:solidFill>
        </p:spPr>
        <p:txBody>
          <a:bodyPr anchor="ctr"/>
          <a:lstStyle>
            <a:lvl1pPr algn="ctr">
              <a:defRPr/>
            </a:lvl1pPr>
          </a:lstStyle>
          <a:p>
            <a:r>
              <a:rPr lang="en-US"/>
              <a:t>Click icon to </a:t>
            </a:r>
            <a:br>
              <a:rPr lang="en-US"/>
            </a:br>
            <a:r>
              <a:rPr lang="en-US"/>
              <a:t>add picture</a:t>
            </a:r>
          </a:p>
        </p:txBody>
      </p:sp>
      <p:sp>
        <p:nvSpPr>
          <p:cNvPr id="5" name="Text Placeholder 4">
            <a:extLst>
              <a:ext uri="{FF2B5EF4-FFF2-40B4-BE49-F238E27FC236}">
                <a16:creationId xmlns:a16="http://schemas.microsoft.com/office/drawing/2014/main" id="{CBBFF49F-FF4B-412B-943D-84FFA28EDE7A}"/>
              </a:ext>
            </a:extLst>
          </p:cNvPr>
          <p:cNvSpPr>
            <a:spLocks noGrp="1"/>
          </p:cNvSpPr>
          <p:nvPr>
            <p:ph type="body" sz="quarter" idx="12"/>
          </p:nvPr>
        </p:nvSpPr>
        <p:spPr>
          <a:xfrm>
            <a:off x="9792872" y="2853268"/>
            <a:ext cx="11045908" cy="6485467"/>
          </a:xfrm>
          <a:solidFill>
            <a:schemeClr val="bg1"/>
          </a:solidFill>
        </p:spPr>
        <p:txBody>
          <a:bodyPr/>
          <a:lstStyle>
            <a:lvl1pPr>
              <a:defRPr>
                <a:noFill/>
              </a:defRPr>
            </a:lvl1pPr>
          </a:lstStyle>
          <a:p>
            <a:pPr lvl="0"/>
            <a:r>
              <a:rPr lang="en-US"/>
              <a:t>Click to edit Master text styles</a:t>
            </a:r>
          </a:p>
        </p:txBody>
      </p:sp>
      <p:sp>
        <p:nvSpPr>
          <p:cNvPr id="4" name="Text Placeholder 9">
            <a:extLst>
              <a:ext uri="{FF2B5EF4-FFF2-40B4-BE49-F238E27FC236}">
                <a16:creationId xmlns:a16="http://schemas.microsoft.com/office/drawing/2014/main" id="{D3DFFE00-5CB5-459C-9402-A8434B5F52AB}"/>
              </a:ext>
            </a:extLst>
          </p:cNvPr>
          <p:cNvSpPr>
            <a:spLocks noGrp="1"/>
          </p:cNvSpPr>
          <p:nvPr>
            <p:ph type="body" sz="quarter" idx="10" hasCustomPrompt="1"/>
          </p:nvPr>
        </p:nvSpPr>
        <p:spPr>
          <a:xfrm>
            <a:off x="10650809" y="5020460"/>
            <a:ext cx="8483391" cy="1999863"/>
          </a:xfrm>
          <a:noFill/>
        </p:spPr>
        <p:txBody>
          <a:bodyPr wrap="square" anchor="ctr" anchorCtr="0">
            <a:spAutoFit/>
          </a:bodyPr>
          <a:lstStyle>
            <a:lvl1pPr>
              <a:lnSpc>
                <a:spcPct val="85000"/>
              </a:lnSpc>
              <a:spcBef>
                <a:spcPts val="0"/>
              </a:spcBef>
              <a:defRPr sz="5689" b="1">
                <a:solidFill>
                  <a:schemeClr val="tx2"/>
                </a:solidFill>
                <a:latin typeface="+mj-lt"/>
              </a:defRPr>
            </a:lvl1pPr>
            <a:lvl2pPr>
              <a:lnSpc>
                <a:spcPct val="85000"/>
              </a:lnSpc>
              <a:spcBef>
                <a:spcPts val="0"/>
              </a:spcBef>
              <a:spcAft>
                <a:spcPts val="0"/>
              </a:spcAft>
              <a:defRPr sz="3911">
                <a:solidFill>
                  <a:schemeClr val="tx2"/>
                </a:solidFill>
              </a:defRPr>
            </a:lvl2pPr>
            <a:lvl3pPr marL="0" indent="0">
              <a:lnSpc>
                <a:spcPct val="90000"/>
              </a:lnSpc>
              <a:spcBef>
                <a:spcPts val="0"/>
              </a:spcBef>
              <a:buNone/>
              <a:defRPr sz="3200">
                <a:solidFill>
                  <a:schemeClr val="bg1"/>
                </a:solidFill>
              </a:defRPr>
            </a:lvl3pPr>
          </a:lstStyle>
          <a:p>
            <a:pPr lvl="0"/>
            <a:r>
              <a:rPr lang="en-US"/>
              <a:t>Presentation main title </a:t>
            </a:r>
            <a:br>
              <a:rPr lang="en-US"/>
            </a:br>
            <a:r>
              <a:rPr lang="en-US"/>
              <a:t>is on a max of two lines</a:t>
            </a:r>
          </a:p>
          <a:p>
            <a:pPr lvl="1"/>
            <a:r>
              <a:rPr lang="en-US"/>
              <a:t>Subtitle on one or two lines</a:t>
            </a:r>
          </a:p>
        </p:txBody>
      </p:sp>
      <p:sp>
        <p:nvSpPr>
          <p:cNvPr id="3" name="Text Placeholder 9">
            <a:extLst>
              <a:ext uri="{FF2B5EF4-FFF2-40B4-BE49-F238E27FC236}">
                <a16:creationId xmlns:a16="http://schemas.microsoft.com/office/drawing/2014/main" id="{D3097B42-ED88-47BD-B6C4-C151F95F98F8}"/>
              </a:ext>
            </a:extLst>
          </p:cNvPr>
          <p:cNvSpPr>
            <a:spLocks noGrp="1"/>
          </p:cNvSpPr>
          <p:nvPr>
            <p:ph type="body" sz="quarter" idx="11" hasCustomPrompt="1"/>
          </p:nvPr>
        </p:nvSpPr>
        <p:spPr>
          <a:xfrm>
            <a:off x="10650809" y="7840134"/>
            <a:ext cx="8483391" cy="393954"/>
          </a:xfrm>
          <a:noFill/>
        </p:spPr>
        <p:txBody>
          <a:bodyPr wrap="square" anchor="t" anchorCtr="0">
            <a:spAutoFit/>
          </a:bodyPr>
          <a:lstStyle>
            <a:lvl1pPr>
              <a:lnSpc>
                <a:spcPct val="90000"/>
              </a:lnSpc>
              <a:defRPr sz="2844" b="0">
                <a:solidFill>
                  <a:schemeClr val="tx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&amp; role title</a:t>
            </a:r>
          </a:p>
        </p:txBody>
      </p:sp>
      <p:sp>
        <p:nvSpPr>
          <p:cNvPr id="25" name="Text Placeholder 10">
            <a:extLst>
              <a:ext uri="{FF2B5EF4-FFF2-40B4-BE49-F238E27FC236}">
                <a16:creationId xmlns:a16="http://schemas.microsoft.com/office/drawing/2014/main" id="{8337606E-484F-4A34-AF5F-959943445270}"/>
              </a:ext>
            </a:extLst>
          </p:cNvPr>
          <p:cNvSpPr>
            <a:spLocks noGrp="1"/>
          </p:cNvSpPr>
          <p:nvPr>
            <p:ph type="body" sz="quarter" idx="14"/>
          </p:nvPr>
        </p:nvSpPr>
        <p:spPr>
          <a:xfrm>
            <a:off x="19992455" y="2853268"/>
            <a:ext cx="846321" cy="6483200"/>
          </a:xfrm>
          <a:blipFill>
            <a:blip r:embed="rId2"/>
            <a:srcRect/>
            <a:stretch>
              <a:fillRect l="-630912" r="-630912"/>
            </a:stretch>
          </a:blip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37640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3" y="857957"/>
            <a:ext cx="18258799"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6"/>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5400" y="3251202"/>
            <a:ext cx="19963380" cy="7326489"/>
          </a:xfrm>
          <a:noFill/>
        </p:spPr>
        <p:txBody>
          <a:bodyPr/>
          <a:lstStyle>
            <a:lvl1pPr>
              <a:defRPr/>
            </a:lvl1pPr>
            <a:lvl3pPr>
              <a:buClrTx/>
              <a:defRPr/>
            </a:lvl3pPr>
            <a:lvl4pPr>
              <a:buClrTx/>
              <a:defRPr/>
            </a:lvl4pPr>
            <a:lvl5pPr>
              <a:buClrTx/>
              <a:defRPr/>
            </a:lvl5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159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image gradient and text box">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E5F9FC-5DE4-4107-8D33-4DD8D78CDF44}"/>
              </a:ext>
            </a:extLst>
          </p:cNvPr>
          <p:cNvSpPr/>
          <p:nvPr userDrawn="1"/>
        </p:nvSpPr>
        <p:spPr>
          <a:xfrm>
            <a:off x="14059967" y="0"/>
            <a:ext cx="7614170" cy="12192000"/>
          </a:xfrm>
          <a:prstGeom prst="rect">
            <a:avLst/>
          </a:prstGeom>
          <a:blipFill>
            <a:blip r:embed="rId2"/>
            <a:srcRect/>
            <a:stretch>
              <a:fillRect l="-92327" r="-923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9" name="Picture Placeholder 8">
            <a:extLst>
              <a:ext uri="{FF2B5EF4-FFF2-40B4-BE49-F238E27FC236}">
                <a16:creationId xmlns:a16="http://schemas.microsoft.com/office/drawing/2014/main" id="{F83C595A-61EA-435F-8EA2-86357A53FB22}"/>
              </a:ext>
            </a:extLst>
          </p:cNvPr>
          <p:cNvSpPr>
            <a:spLocks noGrp="1"/>
          </p:cNvSpPr>
          <p:nvPr>
            <p:ph type="pic" sz="quarter" idx="13" hasCustomPrompt="1"/>
          </p:nvPr>
        </p:nvSpPr>
        <p:spPr>
          <a:xfrm>
            <a:off x="1" y="0"/>
            <a:ext cx="14059968" cy="12192000"/>
          </a:xfrm>
          <a:solidFill>
            <a:schemeClr val="bg1">
              <a:lumMod val="85000"/>
            </a:schemeClr>
          </a:solidFill>
        </p:spPr>
        <p:txBody>
          <a:bodyPr anchor="ctr"/>
          <a:lstStyle>
            <a:lvl1pPr algn="ctr">
              <a:defRPr/>
            </a:lvl1pPr>
          </a:lstStyle>
          <a:p>
            <a:r>
              <a:rPr lang="en-US"/>
              <a:t>Click icon to </a:t>
            </a:r>
            <a:br>
              <a:rPr lang="en-US"/>
            </a:br>
            <a:r>
              <a:rPr lang="en-US"/>
              <a:t>add picture</a:t>
            </a:r>
          </a:p>
        </p:txBody>
      </p:sp>
      <p:sp>
        <p:nvSpPr>
          <p:cNvPr id="17" name="Text Placeholder 4">
            <a:extLst>
              <a:ext uri="{FF2B5EF4-FFF2-40B4-BE49-F238E27FC236}">
                <a16:creationId xmlns:a16="http://schemas.microsoft.com/office/drawing/2014/main" id="{ECAB941D-935B-475D-8519-B650AD1B8C93}"/>
              </a:ext>
            </a:extLst>
          </p:cNvPr>
          <p:cNvSpPr>
            <a:spLocks noGrp="1"/>
          </p:cNvSpPr>
          <p:nvPr>
            <p:ph type="body" sz="quarter" idx="12"/>
          </p:nvPr>
        </p:nvSpPr>
        <p:spPr>
          <a:xfrm>
            <a:off x="9792871" y="3683000"/>
            <a:ext cx="11028977" cy="6485467"/>
          </a:xfrm>
          <a:solidFill>
            <a:schemeClr val="bg1"/>
          </a:solidFill>
        </p:spPr>
        <p:txBody>
          <a:bodyPr/>
          <a:lstStyle>
            <a:lvl1pPr>
              <a:defRPr>
                <a:noFill/>
              </a:defRPr>
            </a:lvl1pPr>
          </a:lstStyle>
          <a:p>
            <a:pPr lvl="0"/>
            <a:r>
              <a:rPr lang="en-US"/>
              <a:t>Click to edit Master text styles</a:t>
            </a:r>
          </a:p>
        </p:txBody>
      </p:sp>
      <p:sp>
        <p:nvSpPr>
          <p:cNvPr id="18" name="Text Placeholder 9">
            <a:extLst>
              <a:ext uri="{FF2B5EF4-FFF2-40B4-BE49-F238E27FC236}">
                <a16:creationId xmlns:a16="http://schemas.microsoft.com/office/drawing/2014/main" id="{7B79912F-4210-417B-96A0-D08D172CE82F}"/>
              </a:ext>
            </a:extLst>
          </p:cNvPr>
          <p:cNvSpPr>
            <a:spLocks noGrp="1"/>
          </p:cNvSpPr>
          <p:nvPr>
            <p:ph type="body" sz="quarter" idx="11" hasCustomPrompt="1"/>
          </p:nvPr>
        </p:nvSpPr>
        <p:spPr>
          <a:xfrm>
            <a:off x="10650808" y="8669867"/>
            <a:ext cx="9313990" cy="393954"/>
          </a:xfrm>
          <a:noFill/>
        </p:spPr>
        <p:txBody>
          <a:bodyPr wrap="square" anchor="t" anchorCtr="0">
            <a:spAutoFit/>
          </a:bodyPr>
          <a:lstStyle>
            <a:lvl1pPr>
              <a:lnSpc>
                <a:spcPct val="90000"/>
              </a:lnSpc>
              <a:defRPr sz="2844" b="0">
                <a:solidFill>
                  <a:schemeClr val="tx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&amp; role title</a:t>
            </a:r>
          </a:p>
        </p:txBody>
      </p:sp>
      <p:sp>
        <p:nvSpPr>
          <p:cNvPr id="20" name="Text Placeholder 9">
            <a:extLst>
              <a:ext uri="{FF2B5EF4-FFF2-40B4-BE49-F238E27FC236}">
                <a16:creationId xmlns:a16="http://schemas.microsoft.com/office/drawing/2014/main" id="{16777CD3-D36E-42D5-9ED5-605D8EDC7566}"/>
              </a:ext>
            </a:extLst>
          </p:cNvPr>
          <p:cNvSpPr>
            <a:spLocks noGrp="1"/>
          </p:cNvSpPr>
          <p:nvPr>
            <p:ph type="body" sz="quarter" idx="10" hasCustomPrompt="1"/>
          </p:nvPr>
        </p:nvSpPr>
        <p:spPr>
          <a:xfrm>
            <a:off x="10650808" y="5813053"/>
            <a:ext cx="9324393" cy="2068258"/>
          </a:xfrm>
          <a:noFill/>
        </p:spPr>
        <p:txBody>
          <a:bodyPr wrap="square" anchor="ctr" anchorCtr="0">
            <a:spAutoFit/>
          </a:bodyPr>
          <a:lstStyle>
            <a:lvl1pPr>
              <a:lnSpc>
                <a:spcPct val="85000"/>
              </a:lnSpc>
              <a:spcBef>
                <a:spcPts val="0"/>
              </a:spcBef>
              <a:defRPr sz="5689" b="1">
                <a:solidFill>
                  <a:schemeClr val="tx2"/>
                </a:solidFill>
                <a:latin typeface="+mj-lt"/>
              </a:defRPr>
            </a:lvl1pPr>
            <a:lvl2pPr>
              <a:lnSpc>
                <a:spcPct val="85000"/>
              </a:lnSpc>
              <a:spcBef>
                <a:spcPts val="0"/>
              </a:spcBef>
              <a:spcAft>
                <a:spcPts val="0"/>
              </a:spcAft>
              <a:defRPr lang="en-US" sz="3911" kern="1200" dirty="0">
                <a:solidFill>
                  <a:schemeClr val="tx2"/>
                </a:solidFill>
                <a:latin typeface="+mn-lt"/>
                <a:ea typeface="+mn-ea"/>
                <a:cs typeface="+mn-cs"/>
              </a:defRPr>
            </a:lvl2pPr>
            <a:lvl3pPr marL="0" indent="0">
              <a:lnSpc>
                <a:spcPct val="90000"/>
              </a:lnSpc>
              <a:spcBef>
                <a:spcPts val="0"/>
              </a:spcBef>
              <a:buNone/>
              <a:defRPr sz="3200">
                <a:solidFill>
                  <a:schemeClr val="bg1"/>
                </a:solidFill>
              </a:defRPr>
            </a:lvl3pPr>
          </a:lstStyle>
          <a:p>
            <a:pPr lvl="0"/>
            <a:r>
              <a:rPr lang="en-US"/>
              <a:t>Presentation main title </a:t>
            </a:r>
            <a:br>
              <a:rPr lang="en-US"/>
            </a:br>
            <a:r>
              <a:rPr lang="en-US"/>
              <a:t>is on a max of two lines</a:t>
            </a:r>
          </a:p>
          <a:p>
            <a:pPr lvl="1"/>
            <a:r>
              <a:rPr lang="en-US"/>
              <a:t>Subtitle on one or two lines</a:t>
            </a:r>
          </a:p>
        </p:txBody>
      </p:sp>
      <p:grpSp>
        <p:nvGrpSpPr>
          <p:cNvPr id="10" name="Group 9">
            <a:extLst>
              <a:ext uri="{FF2B5EF4-FFF2-40B4-BE49-F238E27FC236}">
                <a16:creationId xmlns:a16="http://schemas.microsoft.com/office/drawing/2014/main" id="{8B04A51F-CF91-4BDF-9803-5989CE35B1A3}"/>
              </a:ext>
            </a:extLst>
          </p:cNvPr>
          <p:cNvGrpSpPr/>
          <p:nvPr userDrawn="1"/>
        </p:nvGrpSpPr>
        <p:grpSpPr>
          <a:xfrm>
            <a:off x="19981731" y="836089"/>
            <a:ext cx="870379" cy="992000"/>
            <a:chOff x="11242938" y="477626"/>
            <a:chExt cx="508523" cy="579649"/>
          </a:xfrm>
        </p:grpSpPr>
        <p:sp>
          <p:nvSpPr>
            <p:cNvPr id="13" name="Freeform: Shape 12">
              <a:extLst>
                <a:ext uri="{FF2B5EF4-FFF2-40B4-BE49-F238E27FC236}">
                  <a16:creationId xmlns:a16="http://schemas.microsoft.com/office/drawing/2014/main" id="{9353C366-0B7D-4196-82DD-F126D2754D73}"/>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4" name="Freeform 10">
              <a:extLst>
                <a:ext uri="{FF2B5EF4-FFF2-40B4-BE49-F238E27FC236}">
                  <a16:creationId xmlns:a16="http://schemas.microsoft.com/office/drawing/2014/main" id="{6C250B95-645C-46DB-9891-025582BB3115}"/>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205601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nten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lvl1pPr>
              <a:defRPr/>
            </a:lvl1pPr>
          </a:lstStyle>
          <a:p>
            <a:r>
              <a:rPr lang="en-US"/>
              <a:t>Project Name TBC</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1" y="851642"/>
            <a:ext cx="9752829"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5401" y="3251200"/>
            <a:ext cx="9752829"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4F0D4523-0992-40BA-AA56-A5B2C4E28772}"/>
              </a:ext>
            </a:extLst>
          </p:cNvPr>
          <p:cNvSpPr>
            <a:spLocks noGrp="1"/>
          </p:cNvSpPr>
          <p:nvPr>
            <p:ph sz="quarter" idx="16" hasCustomPrompt="1"/>
          </p:nvPr>
        </p:nvSpPr>
        <p:spPr>
          <a:xfrm>
            <a:off x="11486164" y="3251200"/>
            <a:ext cx="9335683"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3855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 2/3 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lvl1pPr>
              <a:defRPr/>
            </a:lvl1pPr>
          </a:lstStyle>
          <a:p>
            <a:r>
              <a:rPr lang="en-US"/>
              <a:t>Project Name TBC</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2048" y="854305"/>
            <a:ext cx="18262154"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2047" y="3251200"/>
            <a:ext cx="7224711"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AF98CD2B-A425-4AA3-80EF-C9B69023BA75}"/>
              </a:ext>
            </a:extLst>
          </p:cNvPr>
          <p:cNvSpPr>
            <a:spLocks noGrp="1"/>
          </p:cNvSpPr>
          <p:nvPr>
            <p:ph sz="quarter" idx="18" hasCustomPrompt="1"/>
          </p:nvPr>
        </p:nvSpPr>
        <p:spPr>
          <a:xfrm>
            <a:off x="8934938" y="3251200"/>
            <a:ext cx="11886910"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0834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 content 2/3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3138D39-E2A8-4819-B504-1A21D42477A6}"/>
              </a:ext>
            </a:extLst>
          </p:cNvPr>
          <p:cNvSpPr>
            <a:spLocks noGrp="1"/>
          </p:cNvSpPr>
          <p:nvPr>
            <p:ph type="pic" sz="quarter" idx="19" hasCustomPrompt="1"/>
          </p:nvPr>
        </p:nvSpPr>
        <p:spPr>
          <a:xfrm>
            <a:off x="1" y="0"/>
            <a:ext cx="13168168" cy="12192000"/>
          </a:xfrm>
          <a:solidFill>
            <a:srgbClr val="D2D2D2"/>
          </a:solidFill>
        </p:spPr>
        <p:txBody>
          <a:bodyPr vert="horz" lIns="144000" tIns="144000" rIns="0" bIns="0" rtlCol="0">
            <a:noAutofit/>
          </a:bodyPr>
          <a:lstStyle>
            <a:lvl1pPr>
              <a:defRPr lang="en-AU"/>
            </a:lvl1pPr>
          </a:lstStyle>
          <a:p>
            <a:pPr lvl="0"/>
            <a:r>
              <a:rPr lang="en-AU"/>
              <a:t>Click icon to insert image</a:t>
            </a:r>
          </a:p>
        </p:txBody>
      </p:sp>
      <p:sp>
        <p:nvSpPr>
          <p:cNvPr id="9" name="Text Placeholder 4">
            <a:extLst>
              <a:ext uri="{FF2B5EF4-FFF2-40B4-BE49-F238E27FC236}">
                <a16:creationId xmlns:a16="http://schemas.microsoft.com/office/drawing/2014/main" id="{F3419A7D-4F63-4B8C-8DC5-975861BCFB75}"/>
              </a:ext>
            </a:extLst>
          </p:cNvPr>
          <p:cNvSpPr>
            <a:spLocks noGrp="1"/>
          </p:cNvSpPr>
          <p:nvPr>
            <p:ph type="body" sz="quarter" idx="20"/>
          </p:nvPr>
        </p:nvSpPr>
        <p:spPr>
          <a:xfrm>
            <a:off x="11054460" y="2051429"/>
            <a:ext cx="9759006" cy="8963378"/>
          </a:xfrm>
          <a:solidFill>
            <a:schemeClr val="bg1"/>
          </a:solidFill>
        </p:spPr>
        <p:txBody>
          <a:bodyPr/>
          <a:lstStyle>
            <a:lvl1pPr>
              <a:defRPr>
                <a:no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lvl1pPr>
              <a:defRPr>
                <a:solidFill>
                  <a:schemeClr val="tx1"/>
                </a:solidFill>
              </a:defRPr>
            </a:lvl1p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lvl1pPr>
              <a:defRPr/>
            </a:lvl1pPr>
          </a:lstStyle>
          <a:p>
            <a:r>
              <a:rPr lang="en-US"/>
              <a:t>Project Name TBC</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11915218" y="2900090"/>
            <a:ext cx="8060068"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10" name="Content Placeholder 5">
            <a:extLst>
              <a:ext uri="{FF2B5EF4-FFF2-40B4-BE49-F238E27FC236}">
                <a16:creationId xmlns:a16="http://schemas.microsoft.com/office/drawing/2014/main" id="{FEE9F91C-5E32-42EA-851A-957317951C5D}"/>
              </a:ext>
            </a:extLst>
          </p:cNvPr>
          <p:cNvSpPr>
            <a:spLocks noGrp="1"/>
          </p:cNvSpPr>
          <p:nvPr>
            <p:ph sz="quarter" idx="15" hasCustomPrompt="1"/>
          </p:nvPr>
        </p:nvSpPr>
        <p:spPr>
          <a:xfrm>
            <a:off x="11915218" y="5313917"/>
            <a:ext cx="8060068" cy="4859867"/>
          </a:xfrm>
          <a:noFill/>
        </p:spPr>
        <p:txBody>
          <a:bodyPr/>
          <a:lstStyle>
            <a:lvl1pPr>
              <a:defRPr/>
            </a:lvl1pPr>
            <a:lvl2pPr>
              <a:spcAft>
                <a:spcPts val="1067"/>
              </a:spcAft>
              <a:defRPr/>
            </a:lvl2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7744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lvl1pPr>
              <a:defRPr/>
            </a:lvl1pPr>
          </a:lstStyle>
          <a:p>
            <a:r>
              <a:rPr lang="en-US"/>
              <a:t>Project Name TBC</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1" y="861660"/>
            <a:ext cx="18258801"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5"/>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7785165" y="2844800"/>
            <a:ext cx="6143850" cy="7732889"/>
          </a:xfrm>
          <a:noFill/>
        </p:spPr>
        <p:txBody>
          <a:bodyPr/>
          <a:lstStyle>
            <a:lvl1pPr>
              <a:defRPr/>
            </a:lvl1pPr>
            <a:lvl3pPr>
              <a:buClr>
                <a:schemeClr val="bg2"/>
              </a:buClr>
              <a:defRPr/>
            </a:lvl3pPr>
            <a:lvl4pPr>
              <a:buClr>
                <a:schemeClr val="bg2"/>
              </a:buClr>
              <a:defRPr/>
            </a:lvl4pPr>
            <a:lvl5pPr>
              <a:buClr>
                <a:schemeClr val="bg2"/>
              </a:buClr>
              <a:defRPr/>
            </a:lvl5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AF98CD2B-A425-4AA3-80EF-C9B69023BA75}"/>
              </a:ext>
            </a:extLst>
          </p:cNvPr>
          <p:cNvSpPr>
            <a:spLocks noGrp="1"/>
          </p:cNvSpPr>
          <p:nvPr>
            <p:ph sz="quarter" idx="18" hasCustomPrompt="1"/>
          </p:nvPr>
        </p:nvSpPr>
        <p:spPr>
          <a:xfrm>
            <a:off x="875401" y="2844800"/>
            <a:ext cx="6143850" cy="7732889"/>
          </a:xfrm>
          <a:noFill/>
        </p:spPr>
        <p:txBody>
          <a:bodyPr/>
          <a:lstStyle>
            <a:lvl1pPr>
              <a:defRPr/>
            </a:lvl1pPr>
            <a:lvl3pPr>
              <a:buClr>
                <a:schemeClr val="bg2"/>
              </a:buClr>
              <a:defRPr/>
            </a:lvl3pPr>
            <a:lvl4pPr>
              <a:buClr>
                <a:schemeClr val="bg2"/>
              </a:buClr>
              <a:defRPr/>
            </a:lvl4pPr>
            <a:lvl5pPr>
              <a:buClr>
                <a:schemeClr val="bg2"/>
              </a:buClr>
              <a:defRPr/>
            </a:lvl5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5">
            <a:extLst>
              <a:ext uri="{FF2B5EF4-FFF2-40B4-BE49-F238E27FC236}">
                <a16:creationId xmlns:a16="http://schemas.microsoft.com/office/drawing/2014/main" id="{8167EBD9-0824-41F7-9193-223DA45D3811}"/>
              </a:ext>
            </a:extLst>
          </p:cNvPr>
          <p:cNvSpPr>
            <a:spLocks noGrp="1"/>
          </p:cNvSpPr>
          <p:nvPr>
            <p:ph sz="quarter" idx="19" hasCustomPrompt="1"/>
          </p:nvPr>
        </p:nvSpPr>
        <p:spPr>
          <a:xfrm>
            <a:off x="14694929" y="2844800"/>
            <a:ext cx="6143850" cy="7732889"/>
          </a:xfrm>
          <a:noFill/>
        </p:spPr>
        <p:txBody>
          <a:bodyPr/>
          <a:lstStyle>
            <a:lvl1pPr>
              <a:defRPr/>
            </a:lvl1pPr>
            <a:lvl3pPr>
              <a:buClr>
                <a:schemeClr val="bg2"/>
              </a:buClr>
              <a:defRPr/>
            </a:lvl3pPr>
            <a:lvl4pPr>
              <a:buClr>
                <a:schemeClr val="bg2"/>
              </a:buClr>
              <a:defRPr/>
            </a:lvl4pPr>
            <a:lvl5pPr>
              <a:buClr>
                <a:schemeClr val="bg2"/>
              </a:buClr>
              <a:defRPr/>
            </a:lvl5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628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9">
          <p15:clr>
            <a:srgbClr val="FBAE40"/>
          </p15:clr>
        </p15:guide>
        <p15:guide id="2" pos="5178">
          <p15:clr>
            <a:srgbClr val="FBAE40"/>
          </p15:clr>
        </p15:guide>
        <p15:guide id="3" pos="2516">
          <p15:clr>
            <a:srgbClr val="FBAE40"/>
          </p15:clr>
        </p15:guide>
        <p15:guide id="4" pos="275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1C3A26-92FA-4F20-B990-11218E326DE3}"/>
              </a:ext>
            </a:extLst>
          </p:cNvPr>
          <p:cNvSpPr>
            <a:spLocks noGrp="1"/>
          </p:cNvSpPr>
          <p:nvPr>
            <p:ph type="body" sz="quarter" idx="10" hasCustomPrompt="1"/>
          </p:nvPr>
        </p:nvSpPr>
        <p:spPr>
          <a:xfrm>
            <a:off x="889711" y="5305778"/>
            <a:ext cx="8880585" cy="1023186"/>
          </a:xfrm>
        </p:spPr>
        <p:txBody>
          <a:bodyPr wrap="square" anchor="ctr" anchorCtr="0">
            <a:spAutoFit/>
          </a:bodyPr>
          <a:lstStyle>
            <a:lvl1pPr>
              <a:lnSpc>
                <a:spcPct val="85000"/>
              </a:lnSpc>
              <a:defRPr sz="7822" b="1">
                <a:solidFill>
                  <a:schemeClr val="bg1"/>
                </a:solidFill>
                <a:latin typeface="+mj-lt"/>
              </a:defRPr>
            </a:lvl1pPr>
            <a:lvl2pPr>
              <a:spcBef>
                <a:spcPts val="0"/>
              </a:spcBef>
              <a:defRPr sz="4266">
                <a:solidFill>
                  <a:schemeClr val="bg1"/>
                </a:solidFill>
              </a:defRPr>
            </a:lvl2pPr>
            <a:lvl3pPr marL="0" indent="0">
              <a:buNone/>
              <a:defRPr sz="3200">
                <a:solidFill>
                  <a:schemeClr val="bg1"/>
                </a:solidFill>
              </a:defRPr>
            </a:lvl3pPr>
          </a:lstStyle>
          <a:p>
            <a:pPr lvl="0"/>
            <a:r>
              <a:rPr lang="en-US"/>
              <a:t>Thank you</a:t>
            </a:r>
          </a:p>
        </p:txBody>
      </p:sp>
      <p:grpSp>
        <p:nvGrpSpPr>
          <p:cNvPr id="6" name="Group 5">
            <a:extLst>
              <a:ext uri="{FF2B5EF4-FFF2-40B4-BE49-F238E27FC236}">
                <a16:creationId xmlns:a16="http://schemas.microsoft.com/office/drawing/2014/main" id="{59C30CED-871C-4FBF-8BF8-8E3ADE79949F}"/>
              </a:ext>
            </a:extLst>
          </p:cNvPr>
          <p:cNvGrpSpPr/>
          <p:nvPr userDrawn="1"/>
        </p:nvGrpSpPr>
        <p:grpSpPr>
          <a:xfrm>
            <a:off x="19981731" y="836089"/>
            <a:ext cx="870379" cy="992000"/>
            <a:chOff x="11242938" y="477626"/>
            <a:chExt cx="508523" cy="579649"/>
          </a:xfrm>
        </p:grpSpPr>
        <p:sp>
          <p:nvSpPr>
            <p:cNvPr id="8" name="Freeform: Shape 7">
              <a:extLst>
                <a:ext uri="{FF2B5EF4-FFF2-40B4-BE49-F238E27FC236}">
                  <a16:creationId xmlns:a16="http://schemas.microsoft.com/office/drawing/2014/main" id="{3D822FCB-7E40-4048-B215-BFE89A543530}"/>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9" name="Freeform 10">
              <a:extLst>
                <a:ext uri="{FF2B5EF4-FFF2-40B4-BE49-F238E27FC236}">
                  <a16:creationId xmlns:a16="http://schemas.microsoft.com/office/drawing/2014/main" id="{ECC4AC7D-681B-4C0C-B125-B9921BC7D966}"/>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4619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989C8E3-EBFF-4860-91CA-5F150A90E73C}"/>
              </a:ext>
            </a:extLst>
          </p:cNvPr>
          <p:cNvGrpSpPr/>
          <p:nvPr userDrawn="1"/>
        </p:nvGrpSpPr>
        <p:grpSpPr>
          <a:xfrm>
            <a:off x="9986363" y="5120910"/>
            <a:ext cx="1708641" cy="1947396"/>
            <a:chOff x="11242938" y="477626"/>
            <a:chExt cx="508523" cy="579649"/>
          </a:xfrm>
        </p:grpSpPr>
        <p:sp>
          <p:nvSpPr>
            <p:cNvPr id="14" name="Freeform: Shape 13">
              <a:extLst>
                <a:ext uri="{FF2B5EF4-FFF2-40B4-BE49-F238E27FC236}">
                  <a16:creationId xmlns:a16="http://schemas.microsoft.com/office/drawing/2014/main" id="{2967C702-8D80-405D-9B31-73AAD431181A}"/>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5" name="Freeform 10">
              <a:extLst>
                <a:ext uri="{FF2B5EF4-FFF2-40B4-BE49-F238E27FC236}">
                  <a16:creationId xmlns:a16="http://schemas.microsoft.com/office/drawing/2014/main" id="{3A9DA3A9-AD74-483F-8012-081B58B09B54}"/>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75809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EFA7-39FE-4770-8A95-2AEC38AFB68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237C99-37FF-4D9D-808D-F8660D97E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5F5A72-B21B-476C-A87F-2D43426B0752}"/>
              </a:ext>
            </a:extLst>
          </p:cNvPr>
          <p:cNvSpPr>
            <a:spLocks noGrp="1"/>
          </p:cNvSpPr>
          <p:nvPr>
            <p:ph type="dt" sz="half" idx="10"/>
          </p:nvPr>
        </p:nvSpPr>
        <p:spPr/>
        <p:txBody>
          <a:bodyPr/>
          <a:lstStyle/>
          <a:p>
            <a:pPr algn="l"/>
            <a:r>
              <a:rPr lang="en-US"/>
              <a:t>Copyright Telstra©</a:t>
            </a:r>
            <a:endParaRPr lang="en-AU"/>
          </a:p>
        </p:txBody>
      </p:sp>
      <p:sp>
        <p:nvSpPr>
          <p:cNvPr id="5" name="Footer Placeholder 4">
            <a:extLst>
              <a:ext uri="{FF2B5EF4-FFF2-40B4-BE49-F238E27FC236}">
                <a16:creationId xmlns:a16="http://schemas.microsoft.com/office/drawing/2014/main" id="{4E0E4B25-7C89-48F9-9F41-0DFC37B34A92}"/>
              </a:ext>
            </a:extLst>
          </p:cNvPr>
          <p:cNvSpPr>
            <a:spLocks noGrp="1"/>
          </p:cNvSpPr>
          <p:nvPr>
            <p:ph type="ftr" sz="quarter" idx="11"/>
          </p:nvPr>
        </p:nvSpPr>
        <p:spPr/>
        <p:txBody>
          <a:bodyPr/>
          <a:lstStyle>
            <a:lvl1pPr>
              <a:defRPr/>
            </a:lvl1pPr>
          </a:lstStyle>
          <a:p>
            <a:r>
              <a:rPr lang="en-US"/>
              <a:t>Project Name TBC</a:t>
            </a:r>
            <a:endParaRPr lang="en-AU"/>
          </a:p>
        </p:txBody>
      </p:sp>
      <p:sp>
        <p:nvSpPr>
          <p:cNvPr id="6" name="Slide Number Placeholder 5">
            <a:extLst>
              <a:ext uri="{FF2B5EF4-FFF2-40B4-BE49-F238E27FC236}">
                <a16:creationId xmlns:a16="http://schemas.microsoft.com/office/drawing/2014/main" id="{4C305B80-434A-45D4-ABED-2EF0A1C8986F}"/>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Tree>
    <p:extLst>
      <p:ext uri="{BB962C8B-B14F-4D97-AF65-F5344CB8AC3E}">
        <p14:creationId xmlns:p14="http://schemas.microsoft.com/office/powerpoint/2010/main" val="329042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5404" y="3251202"/>
            <a:ext cx="9752827"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4F0D4523-0992-40BA-AA56-A5B2C4E28772}"/>
              </a:ext>
            </a:extLst>
          </p:cNvPr>
          <p:cNvSpPr>
            <a:spLocks noGrp="1"/>
          </p:cNvSpPr>
          <p:nvPr>
            <p:ph sz="quarter" idx="16" hasCustomPrompt="1"/>
          </p:nvPr>
        </p:nvSpPr>
        <p:spPr>
          <a:xfrm>
            <a:off x="11486167" y="3251202"/>
            <a:ext cx="9335684"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7">
            <a:extLst>
              <a:ext uri="{FF2B5EF4-FFF2-40B4-BE49-F238E27FC236}">
                <a16:creationId xmlns:a16="http://schemas.microsoft.com/office/drawing/2014/main" id="{9DC574FB-7126-4AD3-BE36-C3091FDD71CA}"/>
              </a:ext>
            </a:extLst>
          </p:cNvPr>
          <p:cNvSpPr>
            <a:spLocks noGrp="1"/>
          </p:cNvSpPr>
          <p:nvPr>
            <p:ph type="body" sz="quarter" idx="14" hasCustomPrompt="1"/>
          </p:nvPr>
        </p:nvSpPr>
        <p:spPr>
          <a:xfrm>
            <a:off x="875403" y="857957"/>
            <a:ext cx="18258799"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6"/>
            </a:lvl2pPr>
            <a:lvl3pPr marL="0" indent="0">
              <a:buNone/>
              <a:defRPr/>
            </a:lvl3pPr>
          </a:lstStyle>
          <a:p>
            <a:pPr lvl="0"/>
            <a:r>
              <a:rPr lang="en-US"/>
              <a:t>Slide title level 1</a:t>
            </a:r>
          </a:p>
          <a:p>
            <a:pPr lvl="1"/>
            <a:r>
              <a:rPr lang="en-US"/>
              <a:t>Slide subtitle level 2</a:t>
            </a:r>
          </a:p>
        </p:txBody>
      </p:sp>
    </p:spTree>
    <p:extLst>
      <p:ext uri="{BB962C8B-B14F-4D97-AF65-F5344CB8AC3E}">
        <p14:creationId xmlns:p14="http://schemas.microsoft.com/office/powerpoint/2010/main" val="343649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 left,image on righ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4869" y="851643"/>
            <a:ext cx="9324395" cy="1291379"/>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6"/>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5401" y="3251201"/>
            <a:ext cx="9323862" cy="7326491"/>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7" name="Picture Placeholder 6">
            <a:extLst>
              <a:ext uri="{FF2B5EF4-FFF2-40B4-BE49-F238E27FC236}">
                <a16:creationId xmlns:a16="http://schemas.microsoft.com/office/drawing/2014/main" id="{E16996B2-3746-40F2-84FF-2C0AA4090DA9}"/>
              </a:ext>
            </a:extLst>
          </p:cNvPr>
          <p:cNvSpPr>
            <a:spLocks noGrp="1"/>
          </p:cNvSpPr>
          <p:nvPr>
            <p:ph type="pic" sz="quarter" idx="17" hasCustomPrompt="1"/>
          </p:nvPr>
        </p:nvSpPr>
        <p:spPr>
          <a:xfrm>
            <a:off x="11085953" y="0"/>
            <a:ext cx="10588186" cy="12192000"/>
          </a:xfrm>
          <a:solidFill>
            <a:srgbClr val="D2D2D2"/>
          </a:solidFill>
        </p:spPr>
        <p:txBody>
          <a:bodyPr lIns="144000" tIns="144000"/>
          <a:lstStyle>
            <a:lvl1pPr>
              <a:defRPr/>
            </a:lvl1pPr>
          </a:lstStyle>
          <a:p>
            <a:r>
              <a:rPr lang="en-AU"/>
              <a:t>Click icon to insert image</a:t>
            </a:r>
          </a:p>
        </p:txBody>
      </p:sp>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lvl1pPr>
              <a:defRPr>
                <a:solidFill>
                  <a:schemeClr val="bg1"/>
                </a:solidFill>
              </a:defRPr>
            </a:lvl1pPr>
          </a:lstStyle>
          <a:p>
            <a:r>
              <a:rPr lang="en-US"/>
              <a:t>Copyright Telstra©</a:t>
            </a:r>
            <a:endParaRPr lang="en-AU"/>
          </a:p>
        </p:txBody>
      </p:sp>
    </p:spTree>
    <p:extLst>
      <p:ext uri="{BB962C8B-B14F-4D97-AF65-F5344CB8AC3E}">
        <p14:creationId xmlns:p14="http://schemas.microsoft.com/office/powerpoint/2010/main" val="37010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2/3 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2050" y="854305"/>
            <a:ext cx="18262156" cy="1291294"/>
          </a:xfrm>
        </p:spPr>
        <p:txBody>
          <a:bodyPr wrap="square">
            <a:spAutoFit/>
          </a:bodyPr>
          <a:lstStyle>
            <a:lvl1pPr>
              <a:lnSpc>
                <a:spcPct val="85000"/>
              </a:lnSpc>
              <a:spcBef>
                <a:spcPts val="0"/>
              </a:spcBef>
              <a:spcAft>
                <a:spcPts val="0"/>
              </a:spcAft>
              <a:defRPr sz="5689" b="1">
                <a:solidFill>
                  <a:schemeClr val="accent1"/>
                </a:solidFill>
                <a:latin typeface="+mj-lt"/>
              </a:defRPr>
            </a:lvl1pPr>
            <a:lvl2pPr>
              <a:spcBef>
                <a:spcPts val="0"/>
              </a:spcBef>
              <a:defRPr sz="3556"/>
            </a:lvl2pPr>
            <a:lvl3pPr marL="0" indent="0">
              <a:buNone/>
              <a:defRPr/>
            </a:lvl3pPr>
          </a:lstStyle>
          <a:p>
            <a:pPr lvl="0"/>
            <a:r>
              <a:rPr lang="en-US"/>
              <a:t>Slide title level 1</a:t>
            </a:r>
          </a:p>
          <a:p>
            <a:pPr lvl="1"/>
            <a:r>
              <a:rPr lang="en-US"/>
              <a:t>Slide subtitle level 2</a:t>
            </a:r>
          </a:p>
        </p:txBody>
      </p:sp>
      <p:sp>
        <p:nvSpPr>
          <p:cNvPr id="6" name="Content Placeholder 5">
            <a:extLst>
              <a:ext uri="{FF2B5EF4-FFF2-40B4-BE49-F238E27FC236}">
                <a16:creationId xmlns:a16="http://schemas.microsoft.com/office/drawing/2014/main" id="{8698E06A-3142-4A6C-82A9-25DE7E51D474}"/>
              </a:ext>
            </a:extLst>
          </p:cNvPr>
          <p:cNvSpPr>
            <a:spLocks noGrp="1"/>
          </p:cNvSpPr>
          <p:nvPr>
            <p:ph sz="quarter" idx="15" hasCustomPrompt="1"/>
          </p:nvPr>
        </p:nvSpPr>
        <p:spPr>
          <a:xfrm>
            <a:off x="872049" y="3251202"/>
            <a:ext cx="7224709"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5">
            <a:extLst>
              <a:ext uri="{FF2B5EF4-FFF2-40B4-BE49-F238E27FC236}">
                <a16:creationId xmlns:a16="http://schemas.microsoft.com/office/drawing/2014/main" id="{AF98CD2B-A425-4AA3-80EF-C9B69023BA75}"/>
              </a:ext>
            </a:extLst>
          </p:cNvPr>
          <p:cNvSpPr>
            <a:spLocks noGrp="1"/>
          </p:cNvSpPr>
          <p:nvPr>
            <p:ph sz="quarter" idx="18" hasCustomPrompt="1"/>
          </p:nvPr>
        </p:nvSpPr>
        <p:spPr>
          <a:xfrm>
            <a:off x="8934939" y="3251202"/>
            <a:ext cx="11886909" cy="7326489"/>
          </a:xfrm>
          <a:noFill/>
        </p:spPr>
        <p:txBody>
          <a:bodyPr/>
          <a:lstStyle>
            <a:lvl1pPr>
              <a:defRPr/>
            </a:lvl1pPr>
          </a:lstStyle>
          <a:p>
            <a:pPr lvl="0"/>
            <a:r>
              <a:rPr lang="en-US"/>
              <a:t>Subheading First level</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5449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416C7-0357-400D-AFAC-5AF67C66EB5E}"/>
              </a:ext>
            </a:extLst>
          </p:cNvPr>
          <p:cNvSpPr>
            <a:spLocks noGrp="1"/>
          </p:cNvSpPr>
          <p:nvPr>
            <p:ph type="dt" sz="half" idx="10"/>
          </p:nvPr>
        </p:nvSpPr>
        <p:spPr/>
        <p:txBody>
          <a:bodyPr/>
          <a:lstStyle/>
          <a:p>
            <a:r>
              <a:rPr lang="en-US"/>
              <a:t>Copyright Telstra©</a:t>
            </a:r>
            <a:endParaRPr lang="en-AU"/>
          </a:p>
        </p:txBody>
      </p:sp>
      <p:sp>
        <p:nvSpPr>
          <p:cNvPr id="4" name="Footer Placeholder 3">
            <a:extLst>
              <a:ext uri="{FF2B5EF4-FFF2-40B4-BE49-F238E27FC236}">
                <a16:creationId xmlns:a16="http://schemas.microsoft.com/office/drawing/2014/main" id="{7B852429-D77A-49A2-9DF4-23213316DDD2}"/>
              </a:ext>
            </a:extLst>
          </p:cNvPr>
          <p:cNvSpPr>
            <a:spLocks noGrp="1"/>
          </p:cNvSpPr>
          <p:nvPr>
            <p:ph type="ftr" sz="quarter" idx="11"/>
          </p:nvPr>
        </p:nvSpPr>
        <p:spPr/>
        <p:txBody>
          <a:bodyPr/>
          <a:lstStyle/>
          <a:p>
            <a:r>
              <a:rPr lang="en-US"/>
              <a:t>(Go to 'Insert' tab - 'Header &amp; Footer' to edit)</a:t>
            </a:r>
            <a:endParaRPr lang="en-AU"/>
          </a:p>
        </p:txBody>
      </p:sp>
      <p:sp>
        <p:nvSpPr>
          <p:cNvPr id="5" name="Slide Number Placeholder 4">
            <a:extLst>
              <a:ext uri="{FF2B5EF4-FFF2-40B4-BE49-F238E27FC236}">
                <a16:creationId xmlns:a16="http://schemas.microsoft.com/office/drawing/2014/main" id="{4E829EA9-D6C2-429F-8276-2725C7C2E520}"/>
              </a:ext>
            </a:extLst>
          </p:cNvPr>
          <p:cNvSpPr>
            <a:spLocks noGrp="1"/>
          </p:cNvSpPr>
          <p:nvPr>
            <p:ph type="sldNum" sz="quarter" idx="12"/>
          </p:nvPr>
        </p:nvSpPr>
        <p:spPr/>
        <p:txBody>
          <a:bodyPr/>
          <a:lstStyle/>
          <a:p>
            <a:r>
              <a:rPr lang="en-AU"/>
              <a:t>Page </a:t>
            </a:r>
            <a:fld id="{F52F7EB1-5C13-42E3-A830-3DDEA4CA647C}" type="slidenum">
              <a:rPr lang="en-AU" smtClean="0"/>
              <a:pPr/>
              <a:t>‹#›</a:t>
            </a:fld>
            <a:endParaRPr lang="en-AU"/>
          </a:p>
        </p:txBody>
      </p:sp>
      <p:sp>
        <p:nvSpPr>
          <p:cNvPr id="8" name="Text Placeholder 7">
            <a:extLst>
              <a:ext uri="{FF2B5EF4-FFF2-40B4-BE49-F238E27FC236}">
                <a16:creationId xmlns:a16="http://schemas.microsoft.com/office/drawing/2014/main" id="{FBF0AD21-ADB5-4B68-83F5-28DA5B2884B0}"/>
              </a:ext>
            </a:extLst>
          </p:cNvPr>
          <p:cNvSpPr>
            <a:spLocks noGrp="1"/>
          </p:cNvSpPr>
          <p:nvPr>
            <p:ph type="body" sz="quarter" idx="14" hasCustomPrompt="1"/>
          </p:nvPr>
        </p:nvSpPr>
        <p:spPr>
          <a:xfrm>
            <a:off x="875400" y="851644"/>
            <a:ext cx="16820035" cy="1291379"/>
          </a:xfrm>
        </p:spPr>
        <p:txBody>
          <a:bodyPr>
            <a:spAutoFit/>
          </a:bodyPr>
          <a:lstStyle>
            <a:lvl1pPr>
              <a:lnSpc>
                <a:spcPct val="85000"/>
              </a:lnSpc>
              <a:spcBef>
                <a:spcPts val="0"/>
              </a:spcBef>
              <a:spcAft>
                <a:spcPts val="0"/>
              </a:spcAft>
              <a:defRPr sz="5689" b="1">
                <a:solidFill>
                  <a:schemeClr val="accent1"/>
                </a:solidFill>
                <a:latin typeface="+mj-lt"/>
              </a:defRPr>
            </a:lvl1pPr>
            <a:lvl2pPr>
              <a:spcBef>
                <a:spcPts val="0"/>
              </a:spcBef>
              <a:defRPr sz="3556"/>
            </a:lvl2pPr>
            <a:lvl3pPr marL="0" indent="0">
              <a:buNone/>
              <a:defRPr/>
            </a:lvl3pPr>
          </a:lstStyle>
          <a:p>
            <a:pPr lvl="0"/>
            <a:r>
              <a:rPr lang="en-US"/>
              <a:t>Slide title level 1</a:t>
            </a:r>
          </a:p>
          <a:p>
            <a:pPr lvl="1"/>
            <a:r>
              <a:rPr lang="en-US"/>
              <a:t>Slide subtitle level 2</a:t>
            </a:r>
          </a:p>
        </p:txBody>
      </p:sp>
    </p:spTree>
    <p:extLst>
      <p:ext uri="{BB962C8B-B14F-4D97-AF65-F5344CB8AC3E}">
        <p14:creationId xmlns:p14="http://schemas.microsoft.com/office/powerpoint/2010/main" val="160578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624" userDrawn="1">
          <p15:clr>
            <a:srgbClr val="FBAE40"/>
          </p15:clr>
        </p15:guide>
        <p15:guide id="2" pos="70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Option 1">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3476" y="2826"/>
          <a:ext cx="3472" cy="2821"/>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3476" y="2826"/>
                        <a:ext cx="3472" cy="2821"/>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05" y="353"/>
            <a:ext cx="21704569" cy="12210505"/>
          </a:xfrm>
          <a:prstGeom prst="rect">
            <a:avLst/>
          </a:prstGeom>
        </p:spPr>
      </p:pic>
      <p:sp>
        <p:nvSpPr>
          <p:cNvPr id="2" name="Title 1"/>
          <p:cNvSpPr>
            <a:spLocks noGrp="1"/>
          </p:cNvSpPr>
          <p:nvPr>
            <p:ph type="title" hasCustomPrompt="1"/>
          </p:nvPr>
        </p:nvSpPr>
        <p:spPr>
          <a:xfrm>
            <a:off x="1791129" y="1743517"/>
            <a:ext cx="18091884" cy="1792199"/>
          </a:xfrm>
        </p:spPr>
        <p:txBody>
          <a:bodyPr>
            <a:noAutofit/>
          </a:bodyPr>
          <a:lstStyle>
            <a:lvl1pPr>
              <a:lnSpc>
                <a:spcPct val="80000"/>
              </a:lnSpc>
              <a:defRPr sz="7111" b="0" baseline="0">
                <a:solidFill>
                  <a:schemeClr val="bg1"/>
                </a:solidFill>
                <a:latin typeface="Telstra Akkurat" panose="020B0504020101020102" pitchFamily="34" charset="0"/>
                <a:cs typeface="Telstra Akkurat" panose="020B0504020101020102" pitchFamily="34" charset="0"/>
              </a:defRPr>
            </a:lvl1pPr>
          </a:lstStyle>
          <a:p>
            <a:pPr lvl="0"/>
            <a:r>
              <a:rPr lang="en-US"/>
              <a:t>Sub-divider slide</a:t>
            </a:r>
            <a:br>
              <a:rPr lang="en-US"/>
            </a:br>
            <a:r>
              <a:rPr lang="en-US"/>
              <a:t>title only</a:t>
            </a:r>
          </a:p>
        </p:txBody>
      </p:sp>
      <p:sp>
        <p:nvSpPr>
          <p:cNvPr id="7" name="Text Placeholder 6"/>
          <p:cNvSpPr>
            <a:spLocks noGrp="1"/>
          </p:cNvSpPr>
          <p:nvPr>
            <p:ph type="body" sz="quarter" idx="10" hasCustomPrompt="1"/>
          </p:nvPr>
        </p:nvSpPr>
        <p:spPr>
          <a:xfrm>
            <a:off x="1791128" y="3535715"/>
            <a:ext cx="18090225" cy="956498"/>
          </a:xfrm>
        </p:spPr>
        <p:txBody>
          <a:bodyPr>
            <a:normAutofit/>
          </a:bodyPr>
          <a:lstStyle>
            <a:lvl1pPr marL="0" indent="0">
              <a:buNone/>
              <a:defRPr sz="3200" b="0">
                <a:solidFill>
                  <a:schemeClr val="bg1"/>
                </a:solidFill>
                <a:latin typeface="Telstra Akkurat Light" panose="020B0404020101020102" pitchFamily="34" charset="0"/>
                <a:cs typeface="Telstra Akkurat Light" panose="020B0404020101020102" pitchFamily="34" charset="0"/>
              </a:defRPr>
            </a:lvl1pPr>
          </a:lstStyle>
          <a:p>
            <a:pPr lvl="0"/>
            <a:r>
              <a:rPr lang="en-US"/>
              <a:t>[Subtitle (delete if not required)]</a:t>
            </a:r>
          </a:p>
        </p:txBody>
      </p:sp>
      <p:sp>
        <p:nvSpPr>
          <p:cNvPr id="12" name="Footer Placeholder 5"/>
          <p:cNvSpPr>
            <a:spLocks noGrp="1"/>
          </p:cNvSpPr>
          <p:nvPr>
            <p:ph type="ftr" sz="quarter" idx="3"/>
          </p:nvPr>
        </p:nvSpPr>
        <p:spPr>
          <a:xfrm>
            <a:off x="12188556" y="11143292"/>
            <a:ext cx="7315022" cy="218864"/>
          </a:xfrm>
          <a:prstGeom prst="rect">
            <a:avLst/>
          </a:prstGeom>
        </p:spPr>
        <p:txBody>
          <a:bodyPr vert="horz" lIns="0" tIns="0" rIns="0" bIns="0" rtlCol="0" anchor="ctr">
            <a:noAutofit/>
          </a:bodyPr>
          <a:lstStyle>
            <a:lvl1pPr algn="r">
              <a:defRPr sz="1422">
                <a:solidFill>
                  <a:schemeClr val="bg1"/>
                </a:solidFill>
                <a:latin typeface="Telstra Akkurat" panose="020B0504020101020102" pitchFamily="34" charset="0"/>
                <a:cs typeface="Telstra Akkurat" panose="020B0504020101020102" pitchFamily="34" charset="0"/>
              </a:defRPr>
            </a:lvl1pPr>
          </a:lstStyle>
          <a:p>
            <a:r>
              <a:rPr lang="en-AU"/>
              <a:t>Copyright © Telstra</a:t>
            </a:r>
          </a:p>
        </p:txBody>
      </p:sp>
      <p:sp>
        <p:nvSpPr>
          <p:cNvPr id="13" name="Slide Number Placeholder 6"/>
          <p:cNvSpPr>
            <a:spLocks noGrp="1"/>
          </p:cNvSpPr>
          <p:nvPr>
            <p:ph type="sldNum" sz="quarter" idx="4"/>
          </p:nvPr>
        </p:nvSpPr>
        <p:spPr>
          <a:xfrm>
            <a:off x="18564844" y="11388372"/>
            <a:ext cx="938731" cy="218864"/>
          </a:xfrm>
          <a:prstGeom prst="rect">
            <a:avLst/>
          </a:prstGeom>
        </p:spPr>
        <p:txBody>
          <a:bodyPr vert="horz" lIns="0" tIns="0" rIns="0" bIns="0" rtlCol="0" anchor="ctr">
            <a:noAutofit/>
          </a:bodyPr>
          <a:lstStyle>
            <a:lvl1pPr algn="r">
              <a:defRPr sz="1422">
                <a:solidFill>
                  <a:schemeClr val="bg1"/>
                </a:solidFill>
                <a:latin typeface="Telstra Akkurat" panose="020B0504020101020102" pitchFamily="34" charset="0"/>
                <a:cs typeface="Telstra Akkurat" panose="020B0504020101020102" pitchFamily="34" charset="0"/>
              </a:defRPr>
            </a:lvl1pPr>
          </a:lstStyle>
          <a:p>
            <a:r>
              <a:rPr lang="en-AU"/>
              <a:t>Page </a:t>
            </a:r>
            <a:fld id="{F1C3499A-5994-45D5-9531-1CF2DAFE716D}" type="slidenum">
              <a:rPr lang="en-AU" smtClean="0"/>
              <a:pPr/>
              <a:t>‹#›</a:t>
            </a:fld>
            <a:endParaRPr lang="en-AU"/>
          </a:p>
        </p:txBody>
      </p:sp>
      <p:sp>
        <p:nvSpPr>
          <p:cNvPr id="14" name="Slide Number Placeholder 27"/>
          <p:cNvSpPr txBox="1">
            <a:spLocks/>
          </p:cNvSpPr>
          <p:nvPr userDrawn="1"/>
        </p:nvSpPr>
        <p:spPr>
          <a:xfrm>
            <a:off x="16426045" y="11417061"/>
            <a:ext cx="2164283" cy="160000"/>
          </a:xfrm>
          <a:prstGeom prst="rect">
            <a:avLst/>
          </a:prstGeom>
        </p:spPr>
        <p:txBody>
          <a:bodyPr vert="horz" lIns="0" tIns="0" rIns="0" bIns="0" rtlCol="0" anchor="ctr"/>
          <a:lstStyle>
            <a:defPPr>
              <a:defRPr lang="en-US"/>
            </a:defPPr>
            <a:lvl1pPr marL="0" algn="l" defTabSz="914290" rtl="0" eaLnBrk="1" latinLnBrk="0" hangingPunct="1">
              <a:defRPr sz="600" kern="1200" cap="none" baseline="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a:lstStyle>
          <a:p>
            <a:pPr algn="l"/>
            <a:r>
              <a:rPr lang="en-AU" sz="1422">
                <a:solidFill>
                  <a:schemeClr val="bg1"/>
                </a:solidFill>
                <a:latin typeface="Telstra Akkurat" panose="020B0504020101020102" pitchFamily="34" charset="0"/>
                <a:cs typeface="Telstra Akkurat" panose="020B0504020101020102" pitchFamily="34" charset="0"/>
              </a:rPr>
              <a:t>Telstra Confidential |</a:t>
            </a:r>
          </a:p>
        </p:txBody>
      </p:sp>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069910" y="10816000"/>
            <a:ext cx="853828" cy="792860"/>
          </a:xfrm>
          <a:prstGeom prst="rect">
            <a:avLst/>
          </a:prstGeom>
        </p:spPr>
      </p:pic>
    </p:spTree>
    <p:extLst>
      <p:ext uri="{BB962C8B-B14F-4D97-AF65-F5344CB8AC3E}">
        <p14:creationId xmlns:p14="http://schemas.microsoft.com/office/powerpoint/2010/main" val="125261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Gradient Dar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D3DFFE00-5CB5-459C-9402-A8434B5F52AB}"/>
              </a:ext>
            </a:extLst>
          </p:cNvPr>
          <p:cNvSpPr>
            <a:spLocks noGrp="1"/>
          </p:cNvSpPr>
          <p:nvPr>
            <p:ph type="body" sz="quarter" idx="10" hasCustomPrompt="1"/>
          </p:nvPr>
        </p:nvSpPr>
        <p:spPr>
          <a:xfrm>
            <a:off x="874869" y="4370063"/>
            <a:ext cx="9753362" cy="3044937"/>
          </a:xfrm>
        </p:spPr>
        <p:txBody>
          <a:bodyPr wrap="square" anchor="ctr" anchorCtr="0">
            <a:spAutoFit/>
          </a:bodyPr>
          <a:lstStyle>
            <a:lvl1pPr>
              <a:lnSpc>
                <a:spcPct val="85000"/>
              </a:lnSpc>
              <a:spcBef>
                <a:spcPts val="0"/>
              </a:spcBef>
              <a:defRPr sz="7111" b="1">
                <a:solidFill>
                  <a:schemeClr val="bg1"/>
                </a:solidFill>
                <a:latin typeface="+mj-lt"/>
              </a:defRPr>
            </a:lvl1pPr>
            <a:lvl2pPr>
              <a:lnSpc>
                <a:spcPct val="85000"/>
              </a:lnSpc>
              <a:spcBef>
                <a:spcPts val="0"/>
              </a:spcBef>
              <a:defRPr sz="4266">
                <a:solidFill>
                  <a:schemeClr val="bg1"/>
                </a:solidFill>
              </a:defRPr>
            </a:lvl2pPr>
            <a:lvl3pPr marL="0" indent="0">
              <a:lnSpc>
                <a:spcPct val="90000"/>
              </a:lnSpc>
              <a:spcBef>
                <a:spcPts val="0"/>
              </a:spcBef>
              <a:buNone/>
              <a:defRPr sz="3200">
                <a:solidFill>
                  <a:schemeClr val="bg1"/>
                </a:solidFill>
              </a:defRPr>
            </a:lvl3pPr>
          </a:lstStyle>
          <a:p>
            <a:pPr lvl="0"/>
            <a:r>
              <a:rPr lang="en-US"/>
              <a:t>Presentation title across one or two lines</a:t>
            </a:r>
          </a:p>
          <a:p>
            <a:pPr lvl="1"/>
            <a:r>
              <a:rPr lang="en-US"/>
              <a:t>Presentation subtitle goes here across one or two lines</a:t>
            </a:r>
          </a:p>
        </p:txBody>
      </p:sp>
      <p:sp>
        <p:nvSpPr>
          <p:cNvPr id="3" name="Text Placeholder 9">
            <a:extLst>
              <a:ext uri="{FF2B5EF4-FFF2-40B4-BE49-F238E27FC236}">
                <a16:creationId xmlns:a16="http://schemas.microsoft.com/office/drawing/2014/main" id="{D3097B42-ED88-47BD-B6C4-C151F95F98F8}"/>
              </a:ext>
            </a:extLst>
          </p:cNvPr>
          <p:cNvSpPr>
            <a:spLocks noGrp="1"/>
          </p:cNvSpPr>
          <p:nvPr>
            <p:ph type="body" sz="quarter" idx="11" hasCustomPrompt="1"/>
          </p:nvPr>
        </p:nvSpPr>
        <p:spPr>
          <a:xfrm>
            <a:off x="874869" y="7831571"/>
            <a:ext cx="9753362" cy="443198"/>
          </a:xfrm>
        </p:spPr>
        <p:txBody>
          <a:bodyPr wrap="square" anchor="t" anchorCtr="0">
            <a:spAutoFit/>
          </a:bodyPr>
          <a:lstStyle>
            <a:lvl1pPr>
              <a:lnSpc>
                <a:spcPct val="90000"/>
              </a:lnSpc>
              <a:defRPr sz="3200" b="0">
                <a:solidFill>
                  <a:schemeClr val="bg1"/>
                </a:solidFill>
                <a:latin typeface="+mj-lt"/>
              </a:defRPr>
            </a:lvl1pPr>
            <a:lvl2pPr>
              <a:lnSpc>
                <a:spcPct val="90000"/>
              </a:lnSpc>
              <a:spcBef>
                <a:spcPts val="0"/>
              </a:spcBef>
              <a:defRPr sz="4978">
                <a:solidFill>
                  <a:schemeClr val="bg1"/>
                </a:solidFill>
              </a:defRPr>
            </a:lvl2pPr>
            <a:lvl3pPr marL="0" indent="0">
              <a:lnSpc>
                <a:spcPct val="90000"/>
              </a:lnSpc>
              <a:spcBef>
                <a:spcPts val="0"/>
              </a:spcBef>
              <a:buNone/>
              <a:defRPr sz="3200">
                <a:solidFill>
                  <a:schemeClr val="bg1"/>
                </a:solidFill>
              </a:defRPr>
            </a:lvl3pPr>
          </a:lstStyle>
          <a:p>
            <a:pPr lvl="0"/>
            <a:r>
              <a:rPr lang="en-US"/>
              <a:t>Presenter name, Role title &amp; Department</a:t>
            </a:r>
          </a:p>
        </p:txBody>
      </p:sp>
      <p:grpSp>
        <p:nvGrpSpPr>
          <p:cNvPr id="5" name="Group 4">
            <a:extLst>
              <a:ext uri="{FF2B5EF4-FFF2-40B4-BE49-F238E27FC236}">
                <a16:creationId xmlns:a16="http://schemas.microsoft.com/office/drawing/2014/main" id="{C16A295C-9ECB-4AAF-9395-5F8A444BCB40}"/>
              </a:ext>
            </a:extLst>
          </p:cNvPr>
          <p:cNvGrpSpPr/>
          <p:nvPr userDrawn="1"/>
        </p:nvGrpSpPr>
        <p:grpSpPr>
          <a:xfrm>
            <a:off x="19981731" y="836089"/>
            <a:ext cx="870379" cy="992000"/>
            <a:chOff x="11242938" y="477626"/>
            <a:chExt cx="508523" cy="579649"/>
          </a:xfrm>
        </p:grpSpPr>
        <p:sp>
          <p:nvSpPr>
            <p:cNvPr id="6" name="Freeform: Shape 5">
              <a:extLst>
                <a:ext uri="{FF2B5EF4-FFF2-40B4-BE49-F238E27FC236}">
                  <a16:creationId xmlns:a16="http://schemas.microsoft.com/office/drawing/2014/main" id="{59B2DE63-3AD4-4CC1-B58B-0B19EC070D3A}"/>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7" name="Freeform 10">
              <a:extLst>
                <a:ext uri="{FF2B5EF4-FFF2-40B4-BE49-F238E27FC236}">
                  <a16:creationId xmlns:a16="http://schemas.microsoft.com/office/drawing/2014/main" id="{783EE08A-458F-42C6-BAF0-DF189AF46909}"/>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Tree>
    <p:extLst>
      <p:ext uri="{BB962C8B-B14F-4D97-AF65-F5344CB8AC3E}">
        <p14:creationId xmlns:p14="http://schemas.microsoft.com/office/powerpoint/2010/main" val="163704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ags" Target="../tags/tag3.xml"/><Relationship Id="rId3" Type="http://schemas.openxmlformats.org/officeDocument/2006/relationships/slideLayout" Target="../slideLayouts/slideLayout11.xml"/><Relationship Id="rId21" Type="http://schemas.openxmlformats.org/officeDocument/2006/relationships/image" Target="../media/image1.pn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ags" Target="../tags/tag2.xml"/><Relationship Id="rId2" Type="http://schemas.openxmlformats.org/officeDocument/2006/relationships/slideLayout" Target="../slideLayouts/slideLayout10.xml"/><Relationship Id="rId16" Type="http://schemas.openxmlformats.org/officeDocument/2006/relationships/theme" Target="../theme/theme2.xml"/><Relationship Id="rId20" Type="http://schemas.openxmlformats.org/officeDocument/2006/relationships/image" Target="../media/image6.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oleObject" Target="../embeddings/oleObject2.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oleObject" Target="../embeddings/oleObject4.bin"/><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6.xml"/><Relationship Id="rId2" Type="http://schemas.openxmlformats.org/officeDocument/2006/relationships/slideLayout" Target="../slideLayouts/slideLayout25.xml"/><Relationship Id="rId16" Type="http://schemas.openxmlformats.org/officeDocument/2006/relationships/tags" Target="../tags/tag5.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image" Target="../media/image10.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hidden="1">
            <a:extLst>
              <a:ext uri="{FF2B5EF4-FFF2-40B4-BE49-F238E27FC236}">
                <a16:creationId xmlns:a16="http://schemas.microsoft.com/office/drawing/2014/main" id="{1FD41CA0-09AC-46C4-A75F-0A47CECC9374}"/>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0"/>
            <a:ext cx="21674138" cy="12214578"/>
          </a:xfrm>
          <a:prstGeom prst="rect">
            <a:avLst/>
          </a:prstGeom>
        </p:spPr>
      </p:pic>
      <p:sp>
        <p:nvSpPr>
          <p:cNvPr id="3" name="Title Placeholder 1">
            <a:extLst>
              <a:ext uri="{FF2B5EF4-FFF2-40B4-BE49-F238E27FC236}">
                <a16:creationId xmlns:a16="http://schemas.microsoft.com/office/drawing/2014/main" id="{0B30B5D3-B632-4AA7-8059-F0DEA426899A}"/>
              </a:ext>
            </a:extLst>
          </p:cNvPr>
          <p:cNvSpPr>
            <a:spLocks noGrp="1"/>
          </p:cNvSpPr>
          <p:nvPr>
            <p:ph type="title"/>
          </p:nvPr>
        </p:nvSpPr>
        <p:spPr>
          <a:xfrm>
            <a:off x="846645" y="853598"/>
            <a:ext cx="18287555" cy="744178"/>
          </a:xfrm>
          <a:prstGeom prst="rect">
            <a:avLst/>
          </a:prstGeom>
        </p:spPr>
        <p:txBody>
          <a:bodyPr vert="horz" wrap="square" lIns="0" tIns="0" rIns="0" bIns="0" rtlCol="0" anchor="t" anchorCtr="0">
            <a:spAutoFit/>
          </a:bodyPr>
          <a:lstStyle/>
          <a:p>
            <a:r>
              <a:rPr lang="en-US"/>
              <a:t>Click to edit Master title style</a:t>
            </a:r>
            <a:endParaRPr lang="en-AU"/>
          </a:p>
        </p:txBody>
      </p:sp>
      <p:sp>
        <p:nvSpPr>
          <p:cNvPr id="4" name="Text Placeholder 2">
            <a:extLst>
              <a:ext uri="{FF2B5EF4-FFF2-40B4-BE49-F238E27FC236}">
                <a16:creationId xmlns:a16="http://schemas.microsoft.com/office/drawing/2014/main" id="{551EBBC6-FCE2-4321-89FA-1BD2C815DEEB}"/>
              </a:ext>
            </a:extLst>
          </p:cNvPr>
          <p:cNvSpPr>
            <a:spLocks noGrp="1"/>
          </p:cNvSpPr>
          <p:nvPr>
            <p:ph type="body" idx="1"/>
          </p:nvPr>
        </p:nvSpPr>
        <p:spPr>
          <a:xfrm>
            <a:off x="846645" y="2438403"/>
            <a:ext cx="19992136" cy="81392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26BC1CB1-5E6A-49B4-A047-3A2B97ED8306}"/>
              </a:ext>
            </a:extLst>
          </p:cNvPr>
          <p:cNvSpPr>
            <a:spLocks noGrp="1"/>
          </p:cNvSpPr>
          <p:nvPr>
            <p:ph type="dt" sz="half" idx="2"/>
          </p:nvPr>
        </p:nvSpPr>
        <p:spPr>
          <a:xfrm>
            <a:off x="1793868" y="11589324"/>
            <a:ext cx="1541832" cy="218842"/>
          </a:xfrm>
          <a:prstGeom prst="rect">
            <a:avLst/>
          </a:prstGeom>
        </p:spPr>
        <p:txBody>
          <a:bodyPr vert="horz" wrap="none" lIns="0" tIns="0" rIns="0" bIns="0" rtlCol="0" anchor="ctr">
            <a:spAutoFit/>
          </a:bodyPr>
          <a:lstStyle>
            <a:lvl1pPr algn="l">
              <a:defRPr sz="1422">
                <a:solidFill>
                  <a:schemeClr val="tx1"/>
                </a:solidFill>
                <a:latin typeface="+mn-lt"/>
              </a:defRPr>
            </a:lvl1pPr>
          </a:lstStyle>
          <a:p>
            <a:r>
              <a:rPr lang="en-US"/>
              <a:t>Copyright Telstra©</a:t>
            </a:r>
            <a:endParaRPr lang="en-AU"/>
          </a:p>
        </p:txBody>
      </p:sp>
      <p:sp>
        <p:nvSpPr>
          <p:cNvPr id="6" name="Footer Placeholder 4">
            <a:extLst>
              <a:ext uri="{FF2B5EF4-FFF2-40B4-BE49-F238E27FC236}">
                <a16:creationId xmlns:a16="http://schemas.microsoft.com/office/drawing/2014/main" id="{04EEFBF3-246C-4DD7-B963-DDEC0128D8FB}"/>
              </a:ext>
            </a:extLst>
          </p:cNvPr>
          <p:cNvSpPr>
            <a:spLocks noGrp="1"/>
          </p:cNvSpPr>
          <p:nvPr>
            <p:ph type="ftr" sz="quarter" idx="3"/>
          </p:nvPr>
        </p:nvSpPr>
        <p:spPr>
          <a:xfrm>
            <a:off x="13158967" y="11589326"/>
            <a:ext cx="7679813" cy="218842"/>
          </a:xfrm>
          <a:prstGeom prst="rect">
            <a:avLst/>
          </a:prstGeom>
        </p:spPr>
        <p:txBody>
          <a:bodyPr vert="horz" lIns="0" tIns="0" rIns="0" bIns="0" rtlCol="0" anchor="ctr">
            <a:spAutoFit/>
          </a:bodyPr>
          <a:lstStyle>
            <a:lvl1pPr algn="r">
              <a:defRPr sz="1422">
                <a:solidFill>
                  <a:schemeClr val="tx1"/>
                </a:solidFill>
                <a:latin typeface="+mn-lt"/>
              </a:defRPr>
            </a:lvl1pPr>
          </a:lstStyle>
          <a:p>
            <a:r>
              <a:rPr lang="en-US"/>
              <a:t>(Go to 'Insert' tab - 'Header &amp; Footer' to edit)</a:t>
            </a:r>
            <a:endParaRPr lang="en-AU"/>
          </a:p>
        </p:txBody>
      </p:sp>
      <p:sp>
        <p:nvSpPr>
          <p:cNvPr id="8" name="Slide Number Placeholder 5">
            <a:extLst>
              <a:ext uri="{FF2B5EF4-FFF2-40B4-BE49-F238E27FC236}">
                <a16:creationId xmlns:a16="http://schemas.microsoft.com/office/drawing/2014/main" id="{7DBE0BB0-9ABF-4E9C-8A57-D675004E6E1A}"/>
              </a:ext>
            </a:extLst>
          </p:cNvPr>
          <p:cNvSpPr>
            <a:spLocks noGrp="1"/>
          </p:cNvSpPr>
          <p:nvPr>
            <p:ph type="sldNum" sz="quarter" idx="4"/>
          </p:nvPr>
        </p:nvSpPr>
        <p:spPr>
          <a:xfrm>
            <a:off x="875401" y="11589326"/>
            <a:ext cx="693010" cy="218842"/>
          </a:xfrm>
          <a:prstGeom prst="rect">
            <a:avLst/>
          </a:prstGeom>
        </p:spPr>
        <p:txBody>
          <a:bodyPr vert="horz" wrap="none" lIns="0" tIns="0" rIns="0" bIns="0" rtlCol="0" anchor="ctr">
            <a:spAutoFit/>
          </a:bodyPr>
          <a:lstStyle>
            <a:lvl1pPr algn="l">
              <a:defRPr sz="1422">
                <a:solidFill>
                  <a:schemeClr val="tx1"/>
                </a:solidFill>
                <a:latin typeface="+mn-lt"/>
              </a:defRPr>
            </a:lvl1pPr>
          </a:lstStyle>
          <a:p>
            <a:r>
              <a:rPr lang="en-AU"/>
              <a:t>Page </a:t>
            </a:r>
            <a:fld id="{F52F7EB1-5C13-42E3-A830-3DDEA4CA647C}" type="slidenum">
              <a:rPr lang="en-AU" smtClean="0"/>
              <a:pPr/>
              <a:t>‹#›</a:t>
            </a:fld>
            <a:endParaRPr lang="en-AU"/>
          </a:p>
        </p:txBody>
      </p:sp>
      <p:grpSp>
        <p:nvGrpSpPr>
          <p:cNvPr id="9" name="Group 8">
            <a:extLst>
              <a:ext uri="{FF2B5EF4-FFF2-40B4-BE49-F238E27FC236}">
                <a16:creationId xmlns:a16="http://schemas.microsoft.com/office/drawing/2014/main" id="{5967C9E9-8796-4388-BFAD-8BEC6EA8D53F}"/>
              </a:ext>
            </a:extLst>
          </p:cNvPr>
          <p:cNvGrpSpPr/>
          <p:nvPr userDrawn="1"/>
        </p:nvGrpSpPr>
        <p:grpSpPr>
          <a:xfrm>
            <a:off x="19981166" y="835378"/>
            <a:ext cx="871504" cy="993422"/>
            <a:chOff x="11242938" y="477626"/>
            <a:chExt cx="508523" cy="579649"/>
          </a:xfrm>
        </p:grpSpPr>
        <p:sp>
          <p:nvSpPr>
            <p:cNvPr id="10" name="Freeform: Shape 9">
              <a:extLst>
                <a:ext uri="{FF2B5EF4-FFF2-40B4-BE49-F238E27FC236}">
                  <a16:creationId xmlns:a16="http://schemas.microsoft.com/office/drawing/2014/main" id="{4F3AF671-96AB-4C3B-897D-619FDC5E2D22}"/>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rgbClr val="00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11" name="Freeform 10">
              <a:extLst>
                <a:ext uri="{FF2B5EF4-FFF2-40B4-BE49-F238E27FC236}">
                  <a16:creationId xmlns:a16="http://schemas.microsoft.com/office/drawing/2014/main" id="{251B6B32-3695-44E4-BFE9-D8355AA16D8E}"/>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7"/>
            </a:p>
          </p:txBody>
        </p:sp>
      </p:grpSp>
      <p:sp>
        <p:nvSpPr>
          <p:cNvPr id="12" name="TextBox 11">
            <a:extLst>
              <a:ext uri="{FF2B5EF4-FFF2-40B4-BE49-F238E27FC236}">
                <a16:creationId xmlns:a16="http://schemas.microsoft.com/office/drawing/2014/main" id="{0C37BBCB-7E98-3F19-B05B-9888FAAB092A}"/>
              </a:ext>
            </a:extLst>
          </p:cNvPr>
          <p:cNvSpPr txBox="1"/>
          <p:nvPr>
            <p:extLst>
              <p:ext uri="{1162E1C5-73C7-4A58-AE30-91384D911F3F}">
                <p184:classification xmlns:p184="http://schemas.microsoft.com/office/powerpoint/2018/4/main" val="ftr"/>
              </p:ext>
            </p:extLst>
          </p:nvPr>
        </p:nvSpPr>
        <p:spPr>
          <a:xfrm>
            <a:off x="10524300" y="12039600"/>
            <a:ext cx="6540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2369307431"/>
      </p:ext>
    </p:extLst>
  </p:cSld>
  <p:clrMap bg1="lt1" tx1="dk1" bg2="lt2" tx2="dk2" accent1="accent1" accent2="accent2" accent3="accent3" accent4="accent4" accent5="accent5" accent6="accent6" hlink="hlink" folHlink="folHlink"/>
  <p:sldLayoutIdLst>
    <p:sldLayoutId id="2147483989" r:id="rId1"/>
    <p:sldLayoutId id="2147483994" r:id="rId2"/>
    <p:sldLayoutId id="2147483998" r:id="rId3"/>
    <p:sldLayoutId id="2147483999" r:id="rId4"/>
    <p:sldLayoutId id="2147484000" r:id="rId5"/>
    <p:sldLayoutId id="2147484001" r:id="rId6"/>
    <p:sldLayoutId id="2147484005" r:id="rId7"/>
    <p:sldLayoutId id="21474840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625620" rtl="0" eaLnBrk="1" latinLnBrk="0" hangingPunct="1">
        <a:lnSpc>
          <a:spcPct val="85000"/>
        </a:lnSpc>
        <a:spcBef>
          <a:spcPct val="0"/>
        </a:spcBef>
        <a:buNone/>
        <a:defRPr sz="5689" b="1" kern="1200">
          <a:solidFill>
            <a:schemeClr val="accent1"/>
          </a:solidFill>
          <a:latin typeface="+mj-lt"/>
          <a:ea typeface="+mj-ea"/>
          <a:cs typeface="+mj-cs"/>
        </a:defRPr>
      </a:lvl1pPr>
    </p:titleStyle>
    <p:bodyStyle>
      <a:lvl1pPr marL="0" indent="0" algn="l" defTabSz="1625620" rtl="0" eaLnBrk="1" latinLnBrk="0" hangingPunct="1">
        <a:lnSpc>
          <a:spcPct val="100000"/>
        </a:lnSpc>
        <a:spcBef>
          <a:spcPts val="1067"/>
        </a:spcBef>
        <a:spcAft>
          <a:spcPts val="0"/>
        </a:spcAft>
        <a:buFont typeface="Arial" panose="020B0604020202020204" pitchFamily="34" charset="0"/>
        <a:buNone/>
        <a:defRPr sz="3200" b="1" kern="1200">
          <a:solidFill>
            <a:schemeClr val="tx2"/>
          </a:solidFill>
          <a:latin typeface="+mj-lt"/>
          <a:ea typeface="+mn-ea"/>
          <a:cs typeface="+mn-cs"/>
        </a:defRPr>
      </a:lvl1pPr>
      <a:lvl2pPr marL="0" indent="0" algn="l" defTabSz="1625620" rtl="0" eaLnBrk="1" latinLnBrk="0" hangingPunct="1">
        <a:lnSpc>
          <a:spcPct val="100000"/>
        </a:lnSpc>
        <a:spcBef>
          <a:spcPts val="1067"/>
        </a:spcBef>
        <a:spcAft>
          <a:spcPts val="0"/>
        </a:spcAft>
        <a:buFont typeface="Arial" panose="020B0604020202020204" pitchFamily="34" charset="0"/>
        <a:buNone/>
        <a:defRPr sz="3200" kern="1200">
          <a:solidFill>
            <a:schemeClr val="tx1"/>
          </a:solidFill>
          <a:latin typeface="+mn-lt"/>
          <a:ea typeface="+mn-ea"/>
          <a:cs typeface="+mn-cs"/>
        </a:defRPr>
      </a:lvl2pPr>
      <a:lvl3pPr marL="320004" indent="-320004" algn="l" defTabSz="1625620" rtl="0" eaLnBrk="1" latinLnBrk="0" hangingPunct="1">
        <a:lnSpc>
          <a:spcPct val="100000"/>
        </a:lnSpc>
        <a:spcBef>
          <a:spcPts val="1067"/>
        </a:spcBef>
        <a:spcAft>
          <a:spcPts val="0"/>
        </a:spcAft>
        <a:buClr>
          <a:schemeClr val="accent1"/>
        </a:buClr>
        <a:buFont typeface="Arial" panose="020B0604020202020204" pitchFamily="34" charset="0"/>
        <a:buChar char="•"/>
        <a:defRPr sz="3200" kern="1200">
          <a:solidFill>
            <a:schemeClr val="tx1"/>
          </a:solidFill>
          <a:latin typeface="+mn-lt"/>
          <a:ea typeface="+mn-ea"/>
          <a:cs typeface="+mn-cs"/>
        </a:defRPr>
      </a:lvl3pPr>
      <a:lvl4pPr marL="640008" indent="-320004" algn="l" defTabSz="1625620" rtl="0" eaLnBrk="1" latinLnBrk="0" hangingPunct="1">
        <a:lnSpc>
          <a:spcPct val="100000"/>
        </a:lnSpc>
        <a:spcBef>
          <a:spcPts val="1067"/>
        </a:spcBef>
        <a:buClr>
          <a:schemeClr val="accent1"/>
        </a:buClr>
        <a:buFont typeface="Telstra Akkurat" panose="020B0504020101020102" pitchFamily="34" charset="0"/>
        <a:buChar char="–"/>
        <a:defRPr sz="2844" kern="1200">
          <a:solidFill>
            <a:schemeClr val="tx1"/>
          </a:solidFill>
          <a:latin typeface="+mn-lt"/>
          <a:ea typeface="+mn-ea"/>
          <a:cs typeface="+mn-cs"/>
        </a:defRPr>
      </a:lvl4pPr>
      <a:lvl5pPr marL="960012" indent="-320004" algn="l" defTabSz="1625620" rtl="0" eaLnBrk="1" latinLnBrk="0" hangingPunct="1">
        <a:lnSpc>
          <a:spcPct val="100000"/>
        </a:lnSpc>
        <a:spcBef>
          <a:spcPts val="1067"/>
        </a:spcBef>
        <a:buClr>
          <a:schemeClr val="accent1"/>
        </a:buClr>
        <a:buFont typeface="Arial" panose="020B0604020202020204" pitchFamily="34" charset="0"/>
        <a:buChar char="•"/>
        <a:defRPr sz="2844"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5" userDrawn="1">
          <p15:clr>
            <a:srgbClr val="A4A3A4"/>
          </p15:clr>
        </p15:guide>
        <p15:guide id="4" orient="horz" pos="1792" userDrawn="1">
          <p15:clr>
            <a:srgbClr val="A4A3A4"/>
          </p15:clr>
        </p15:guide>
        <p15:guide id="5" orient="horz" pos="6663" userDrawn="1">
          <p15:clr>
            <a:srgbClr val="F26B43"/>
          </p15:clr>
        </p15:guide>
        <p15:guide id="6" orient="horz" pos="7179" userDrawn="1">
          <p15:clr>
            <a:srgbClr val="F26B43"/>
          </p15:clr>
        </p15:guide>
        <p15:guide id="7" orient="horz" pos="256" userDrawn="1">
          <p15:clr>
            <a:srgbClr val="A4A3A4"/>
          </p15:clr>
        </p15:guide>
        <p15:guide id="9" pos="805" userDrawn="1">
          <p15:clr>
            <a:srgbClr val="A4A3A4"/>
          </p15:clr>
        </p15:guide>
        <p15:guide id="10" pos="1077" userDrawn="1">
          <p15:clr>
            <a:srgbClr val="A4A3A4"/>
          </p15:clr>
        </p15:guide>
        <p15:guide id="12" pos="1603" userDrawn="1">
          <p15:clr>
            <a:srgbClr val="A4A3A4"/>
          </p15:clr>
        </p15:guide>
        <p15:guide id="13" pos="1875" userDrawn="1">
          <p15:clr>
            <a:srgbClr val="A4A3A4"/>
          </p15:clr>
        </p15:guide>
        <p15:guide id="14" pos="2143" userDrawn="1">
          <p15:clr>
            <a:srgbClr val="A4A3A4"/>
          </p15:clr>
        </p15:guide>
        <p15:guide id="15" pos="2415" userDrawn="1">
          <p15:clr>
            <a:srgbClr val="A4A3A4"/>
          </p15:clr>
        </p15:guide>
        <p15:guide id="16" pos="2683" userDrawn="1">
          <p15:clr>
            <a:srgbClr val="A4A3A4"/>
          </p15:clr>
        </p15:guide>
        <p15:guide id="17" pos="2955" userDrawn="1">
          <p15:clr>
            <a:srgbClr val="A4A3A4"/>
          </p15:clr>
        </p15:guide>
        <p15:guide id="18" pos="3211" userDrawn="1">
          <p15:clr>
            <a:srgbClr val="A4A3A4"/>
          </p15:clr>
        </p15:guide>
        <p15:guide id="19" pos="3480" userDrawn="1">
          <p15:clr>
            <a:srgbClr val="A4A3A4"/>
          </p15:clr>
        </p15:guide>
        <p15:guide id="20" pos="3752" userDrawn="1">
          <p15:clr>
            <a:srgbClr val="A4A3A4"/>
          </p15:clr>
        </p15:guide>
        <p15:guide id="21" pos="4020" userDrawn="1">
          <p15:clr>
            <a:srgbClr val="A4A3A4"/>
          </p15:clr>
        </p15:guide>
        <p15:guide id="22" pos="4289" userDrawn="1">
          <p15:clr>
            <a:srgbClr val="A4A3A4"/>
          </p15:clr>
        </p15:guide>
        <p15:guide id="23" pos="4548" userDrawn="1">
          <p15:clr>
            <a:srgbClr val="A4A3A4"/>
          </p15:clr>
        </p15:guide>
        <p15:guide id="24" pos="4811" userDrawn="1">
          <p15:clr>
            <a:srgbClr val="5ACBF0"/>
          </p15:clr>
        </p15:guide>
        <p15:guide id="25" pos="5088" userDrawn="1">
          <p15:clr>
            <a:srgbClr val="A4A3A4"/>
          </p15:clr>
        </p15:guide>
        <p15:guide id="26" pos="5357" userDrawn="1">
          <p15:clr>
            <a:srgbClr val="A4A3A4"/>
          </p15:clr>
        </p15:guide>
        <p15:guide id="27" pos="5629" userDrawn="1">
          <p15:clr>
            <a:srgbClr val="A4A3A4"/>
          </p15:clr>
        </p15:guide>
        <p15:guide id="28" pos="5897" userDrawn="1">
          <p15:clr>
            <a:srgbClr val="A4A3A4"/>
          </p15:clr>
        </p15:guide>
        <p15:guide id="29" pos="6153" userDrawn="1">
          <p15:clr>
            <a:srgbClr val="A4A3A4"/>
          </p15:clr>
        </p15:guide>
        <p15:guide id="30" pos="6425" userDrawn="1">
          <p15:clr>
            <a:srgbClr val="A4A3A4"/>
          </p15:clr>
        </p15:guide>
        <p15:guide id="31" pos="6693" userDrawn="1">
          <p15:clr>
            <a:srgbClr val="A4A3A4"/>
          </p15:clr>
        </p15:guide>
        <p15:guide id="32" pos="6962" userDrawn="1">
          <p15:clr>
            <a:srgbClr val="A4A3A4"/>
          </p15:clr>
        </p15:guide>
        <p15:guide id="33" pos="7234" userDrawn="1">
          <p15:clr>
            <a:srgbClr val="A4A3A4"/>
          </p15:clr>
        </p15:guide>
        <p15:guide id="34" pos="7506" userDrawn="1">
          <p15:clr>
            <a:srgbClr val="A4A3A4"/>
          </p15:clr>
        </p15:guide>
        <p15:guide id="35" pos="7762" userDrawn="1">
          <p15:clr>
            <a:srgbClr val="A4A3A4"/>
          </p15:clr>
        </p15:guide>
        <p15:guide id="36" pos="8030" userDrawn="1">
          <p15:clr>
            <a:srgbClr val="A4A3A4"/>
          </p15:clr>
        </p15:guide>
        <p15:guide id="37" pos="8302" userDrawn="1">
          <p15:clr>
            <a:srgbClr val="A4A3A4"/>
          </p15:clr>
        </p15:guide>
        <p15:guide id="38" pos="8570" userDrawn="1">
          <p15:clr>
            <a:srgbClr val="A4A3A4"/>
          </p15:clr>
        </p15:guide>
        <p15:guide id="39" pos="8842" userDrawn="1">
          <p15:clr>
            <a:srgbClr val="5ACBF0"/>
          </p15:clr>
        </p15:guide>
        <p15:guide id="40" pos="9098" userDrawn="1">
          <p15:clr>
            <a:srgbClr val="A4A3A4"/>
          </p15:clr>
        </p15:guide>
        <p15:guide id="41" pos="9368" userDrawn="1">
          <p15:clr>
            <a:srgbClr val="A4A3A4"/>
          </p15:clr>
        </p15:guide>
        <p15:guide id="42" pos="9640" userDrawn="1">
          <p15:clr>
            <a:srgbClr val="A4A3A4"/>
          </p15:clr>
        </p15:guide>
        <p15:guide id="43" pos="9905" userDrawn="1">
          <p15:clr>
            <a:srgbClr val="A4A3A4"/>
          </p15:clr>
        </p15:guide>
        <p15:guide id="44" pos="10180" userDrawn="1">
          <p15:clr>
            <a:srgbClr val="A4A3A4"/>
          </p15:clr>
        </p15:guide>
        <p15:guide id="45" pos="10448" userDrawn="1">
          <p15:clr>
            <a:srgbClr val="A4A3A4"/>
          </p15:clr>
        </p15:guide>
        <p15:guide id="46" pos="10704" userDrawn="1">
          <p15:clr>
            <a:srgbClr val="A4A3A4"/>
          </p15:clr>
        </p15:guide>
        <p15:guide id="47" pos="10976" userDrawn="1">
          <p15:clr>
            <a:srgbClr val="A4A3A4"/>
          </p15:clr>
        </p15:guide>
        <p15:guide id="48" pos="11245" userDrawn="1">
          <p15:clr>
            <a:srgbClr val="A4A3A4"/>
          </p15:clr>
        </p15:guide>
        <p15:guide id="49" pos="11517" userDrawn="1">
          <p15:clr>
            <a:srgbClr val="A4A3A4"/>
          </p15:clr>
        </p15:guide>
        <p15:guide id="50" pos="11785" userDrawn="1">
          <p15:clr>
            <a:srgbClr val="A4A3A4"/>
          </p15:clr>
        </p15:guide>
        <p15:guide id="51" pos="12054" userDrawn="1">
          <p15:clr>
            <a:srgbClr val="A4A3A4"/>
          </p15:clr>
        </p15:guide>
        <p15:guide id="52" pos="12313" userDrawn="1">
          <p15:clr>
            <a:srgbClr val="A4A3A4"/>
          </p15:clr>
        </p15:guide>
        <p15:guide id="53" pos="12581" userDrawn="1">
          <p15:clr>
            <a:srgbClr val="A4A3A4"/>
          </p15:clr>
        </p15:guide>
        <p15:guide id="54" pos="12853" userDrawn="1">
          <p15:clr>
            <a:srgbClr val="A4A3A4"/>
          </p15:clr>
        </p15:guide>
        <p15:guide id="55" pos="13394" userDrawn="1">
          <p15:clr>
            <a:srgbClr val="A4A3A4"/>
          </p15:clr>
        </p15:guide>
        <p15:guide id="56" orient="horz" pos="775" userDrawn="1">
          <p15:clr>
            <a:srgbClr val="A4A3A4"/>
          </p15:clr>
        </p15:guide>
        <p15:guide id="58" orient="horz" pos="1028" userDrawn="1">
          <p15:clr>
            <a:srgbClr val="A4A3A4"/>
          </p15:clr>
        </p15:guide>
        <p15:guide id="59" orient="horz" pos="1287" userDrawn="1">
          <p15:clr>
            <a:srgbClr val="A4A3A4"/>
          </p15:clr>
        </p15:guide>
        <p15:guide id="60" orient="horz" pos="1536" userDrawn="1">
          <p15:clr>
            <a:srgbClr val="A4A3A4"/>
          </p15:clr>
        </p15:guide>
        <p15:guide id="61" orient="horz" pos="2048" userDrawn="1">
          <p15:clr>
            <a:srgbClr val="A4A3A4"/>
          </p15:clr>
        </p15:guide>
        <p15:guide id="62" orient="horz" pos="2308" userDrawn="1">
          <p15:clr>
            <a:srgbClr val="A4A3A4"/>
          </p15:clr>
        </p15:guide>
        <p15:guide id="63" orient="horz" pos="2567" userDrawn="1">
          <p15:clr>
            <a:srgbClr val="A4A3A4"/>
          </p15:clr>
        </p15:guide>
        <p15:guide id="64" orient="horz" pos="2823" userDrawn="1">
          <p15:clr>
            <a:srgbClr val="A4A3A4"/>
          </p15:clr>
        </p15:guide>
        <p15:guide id="65" orient="horz" pos="3072" userDrawn="1">
          <p15:clr>
            <a:srgbClr val="A4A3A4"/>
          </p15:clr>
        </p15:guide>
        <p15:guide id="66" orient="horz" pos="3332" userDrawn="1">
          <p15:clr>
            <a:srgbClr val="A4A3A4"/>
          </p15:clr>
        </p15:guide>
        <p15:guide id="67" orient="horz" pos="3588" userDrawn="1">
          <p15:clr>
            <a:srgbClr val="A4A3A4"/>
          </p15:clr>
        </p15:guide>
        <p15:guide id="68" orient="horz" pos="3840" userDrawn="1">
          <p15:clr>
            <a:srgbClr val="5ACBF0"/>
          </p15:clr>
        </p15:guide>
        <p15:guide id="69" orient="horz" pos="4103" userDrawn="1">
          <p15:clr>
            <a:srgbClr val="A4A3A4"/>
          </p15:clr>
        </p15:guide>
        <p15:guide id="70" orient="horz" pos="4363" userDrawn="1">
          <p15:clr>
            <a:srgbClr val="A4A3A4"/>
          </p15:clr>
        </p15:guide>
        <p15:guide id="71" orient="horz" pos="4612" userDrawn="1">
          <p15:clr>
            <a:srgbClr val="A4A3A4"/>
          </p15:clr>
        </p15:guide>
        <p15:guide id="72" orient="horz" pos="4868" userDrawn="1">
          <p15:clr>
            <a:srgbClr val="A4A3A4"/>
          </p15:clr>
        </p15:guide>
        <p15:guide id="73" orient="horz" pos="5124" userDrawn="1">
          <p15:clr>
            <a:srgbClr val="A4A3A4"/>
          </p15:clr>
        </p15:guide>
        <p15:guide id="74" orient="horz" pos="5383" userDrawn="1">
          <p15:clr>
            <a:srgbClr val="A4A3A4"/>
          </p15:clr>
        </p15:guide>
        <p15:guide id="75" orient="horz" pos="5643" userDrawn="1">
          <p15:clr>
            <a:srgbClr val="A4A3A4"/>
          </p15:clr>
        </p15:guide>
        <p15:guide id="76" orient="horz" pos="5899" userDrawn="1">
          <p15:clr>
            <a:srgbClr val="A4A3A4"/>
          </p15:clr>
        </p15:guide>
        <p15:guide id="77" orient="horz" pos="6148" userDrawn="1">
          <p15:clr>
            <a:srgbClr val="A4A3A4"/>
          </p15:clr>
        </p15:guide>
        <p15:guide id="78" orient="horz" pos="6404" userDrawn="1">
          <p15:clr>
            <a:srgbClr val="A4A3A4"/>
          </p15:clr>
        </p15:guide>
        <p15:guide id="79" orient="horz" pos="6923" userDrawn="1">
          <p15:clr>
            <a:srgbClr val="A4A3A4"/>
          </p15:clr>
        </p15:guide>
        <p15:guide id="80" orient="horz" pos="7438" userDrawn="1">
          <p15:clr>
            <a:srgbClr val="A4A3A4"/>
          </p15:clr>
        </p15:guide>
        <p15:guide id="81" pos="1343" userDrawn="1">
          <p15:clr>
            <a:srgbClr val="A4A3A4"/>
          </p15:clr>
        </p15:guide>
        <p15:guide id="83" pos="13116" userDrawn="1">
          <p15:clr>
            <a:srgbClr val="F26B43"/>
          </p15:clr>
        </p15:guide>
        <p15:guide id="84" pos="537" userDrawn="1">
          <p15:clr>
            <a:srgbClr val="F26B43"/>
          </p15:clr>
        </p15:guide>
        <p15:guide id="85" orient="horz" pos="5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DCD5765F-A3F4-4075-992A-8DC9FC4257E1}"/>
              </a:ext>
            </a:extLst>
          </p:cNvPr>
          <p:cNvGraphicFramePr>
            <a:graphicFrameLocks noChangeAspect="1"/>
          </p:cNvGraphicFramePr>
          <p:nvPr userDrawn="1">
            <p:custDataLst>
              <p:tags r:id="rId17"/>
            </p:custDataLst>
            <p:extLst>
              <p:ext uri="{D42A27DB-BD31-4B8C-83A1-F6EECF244321}">
                <p14:modId xmlns:p14="http://schemas.microsoft.com/office/powerpoint/2010/main" val="130530292"/>
              </p:ext>
            </p:extLst>
          </p:nvPr>
        </p:nvGraphicFramePr>
        <p:xfrm>
          <a:off x="2823" y="2823"/>
          <a:ext cx="2823" cy="2823"/>
        </p:xfrm>
        <a:graphic>
          <a:graphicData uri="http://schemas.openxmlformats.org/presentationml/2006/ole">
            <mc:AlternateContent xmlns:mc="http://schemas.openxmlformats.org/markup-compatibility/2006">
              <mc:Choice xmlns:v="urn:schemas-microsoft-com:vml" Requires="v">
                <p:oleObj name="think-cell Slide" r:id="rId19" imgW="347" imgH="348" progId="TCLayout.ActiveDocument.1">
                  <p:embed/>
                </p:oleObj>
              </mc:Choice>
              <mc:Fallback>
                <p:oleObj name="think-cell Slide" r:id="rId19" imgW="347" imgH="348" progId="TCLayout.ActiveDocument.1">
                  <p:embed/>
                  <p:pic>
                    <p:nvPicPr>
                      <p:cNvPr id="12" name="Object 11" hidden="1">
                        <a:extLst>
                          <a:ext uri="{FF2B5EF4-FFF2-40B4-BE49-F238E27FC236}">
                            <a16:creationId xmlns:a16="http://schemas.microsoft.com/office/drawing/2014/main" id="{DCD5765F-A3F4-4075-992A-8DC9FC4257E1}"/>
                          </a:ext>
                        </a:extLst>
                      </p:cNvPr>
                      <p:cNvPicPr/>
                      <p:nvPr/>
                    </p:nvPicPr>
                    <p:blipFill>
                      <a:blip r:embed="rId20"/>
                      <a:stretch>
                        <a:fillRect/>
                      </a:stretch>
                    </p:blipFill>
                    <p:spPr>
                      <a:xfrm>
                        <a:off x="2823" y="2823"/>
                        <a:ext cx="2823" cy="2823"/>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F6BF2BA-7D31-450F-9EFA-F932839331D1}"/>
              </a:ext>
            </a:extLst>
          </p:cNvPr>
          <p:cNvSpPr/>
          <p:nvPr userDrawn="1">
            <p:custDataLst>
              <p:tags r:id="rId18"/>
            </p:custDataLst>
          </p:nvPr>
        </p:nvSpPr>
        <p:spPr>
          <a:xfrm>
            <a:off x="0" y="0"/>
            <a:ext cx="282215" cy="282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689" b="1" i="0" baseline="0">
              <a:latin typeface="Telstra Akkurat" panose="020B0504020101020102" pitchFamily="34" charset="0"/>
              <a:ea typeface="+mj-ea"/>
              <a:cs typeface="+mj-cs"/>
              <a:sym typeface="Telstra Akkurat" panose="020B0504020101020102" pitchFamily="34" charset="0"/>
            </a:endParaRPr>
          </a:p>
        </p:txBody>
      </p:sp>
      <p:pic>
        <p:nvPicPr>
          <p:cNvPr id="7" name="Picture 6" hidden="1">
            <a:extLst>
              <a:ext uri="{FF2B5EF4-FFF2-40B4-BE49-F238E27FC236}">
                <a16:creationId xmlns:a16="http://schemas.microsoft.com/office/drawing/2014/main" id="{1FD41CA0-09AC-46C4-A75F-0A47CECC9374}"/>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0" y="0"/>
            <a:ext cx="21674138" cy="12214578"/>
          </a:xfrm>
          <a:prstGeom prst="rect">
            <a:avLst/>
          </a:prstGeom>
        </p:spPr>
      </p:pic>
      <p:sp>
        <p:nvSpPr>
          <p:cNvPr id="3" name="Title Placeholder 1">
            <a:extLst>
              <a:ext uri="{FF2B5EF4-FFF2-40B4-BE49-F238E27FC236}">
                <a16:creationId xmlns:a16="http://schemas.microsoft.com/office/drawing/2014/main" id="{0B30B5D3-B632-4AA7-8059-F0DEA426899A}"/>
              </a:ext>
            </a:extLst>
          </p:cNvPr>
          <p:cNvSpPr>
            <a:spLocks noGrp="1"/>
          </p:cNvSpPr>
          <p:nvPr>
            <p:ph type="title"/>
          </p:nvPr>
        </p:nvSpPr>
        <p:spPr>
          <a:xfrm>
            <a:off x="846646" y="853598"/>
            <a:ext cx="18287554" cy="744135"/>
          </a:xfrm>
          <a:prstGeom prst="rect">
            <a:avLst/>
          </a:prstGeom>
        </p:spPr>
        <p:txBody>
          <a:bodyPr vert="horz" wrap="square" lIns="0" tIns="0" rIns="0" bIns="0" rtlCol="0" anchor="t" anchorCtr="0">
            <a:spAutoFit/>
          </a:bodyPr>
          <a:lstStyle/>
          <a:p>
            <a:r>
              <a:rPr lang="en-US"/>
              <a:t>Click to edit Master title style</a:t>
            </a:r>
            <a:endParaRPr lang="en-AU"/>
          </a:p>
        </p:txBody>
      </p:sp>
      <p:sp>
        <p:nvSpPr>
          <p:cNvPr id="4" name="Text Placeholder 2">
            <a:extLst>
              <a:ext uri="{FF2B5EF4-FFF2-40B4-BE49-F238E27FC236}">
                <a16:creationId xmlns:a16="http://schemas.microsoft.com/office/drawing/2014/main" id="{551EBBC6-FCE2-4321-89FA-1BD2C815DEEB}"/>
              </a:ext>
            </a:extLst>
          </p:cNvPr>
          <p:cNvSpPr>
            <a:spLocks noGrp="1"/>
          </p:cNvSpPr>
          <p:nvPr>
            <p:ph type="body" idx="1"/>
          </p:nvPr>
        </p:nvSpPr>
        <p:spPr>
          <a:xfrm>
            <a:off x="846646" y="2438401"/>
            <a:ext cx="19992135" cy="81392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26BC1CB1-5E6A-49B4-A047-3A2B97ED8306}"/>
              </a:ext>
            </a:extLst>
          </p:cNvPr>
          <p:cNvSpPr>
            <a:spLocks noGrp="1"/>
          </p:cNvSpPr>
          <p:nvPr>
            <p:ph type="dt" sz="half" idx="2"/>
          </p:nvPr>
        </p:nvSpPr>
        <p:spPr>
          <a:xfrm>
            <a:off x="1793868" y="11589313"/>
            <a:ext cx="1570193" cy="218864"/>
          </a:xfrm>
          <a:prstGeom prst="rect">
            <a:avLst/>
          </a:prstGeom>
        </p:spPr>
        <p:txBody>
          <a:bodyPr vert="horz" wrap="none" lIns="0" tIns="0" rIns="0" bIns="0" rtlCol="0" anchor="ctr">
            <a:spAutoFit/>
          </a:bodyPr>
          <a:lstStyle>
            <a:lvl1pPr algn="r">
              <a:defRPr sz="1422">
                <a:solidFill>
                  <a:schemeClr val="tx1"/>
                </a:solidFill>
                <a:latin typeface="+mn-lt"/>
              </a:defRPr>
            </a:lvl1pPr>
          </a:lstStyle>
          <a:p>
            <a:pPr algn="l"/>
            <a:r>
              <a:rPr lang="en-US"/>
              <a:t>Copyright Telstra©</a:t>
            </a:r>
            <a:endParaRPr lang="en-AU"/>
          </a:p>
        </p:txBody>
      </p:sp>
      <p:sp>
        <p:nvSpPr>
          <p:cNvPr id="6" name="Footer Placeholder 4">
            <a:extLst>
              <a:ext uri="{FF2B5EF4-FFF2-40B4-BE49-F238E27FC236}">
                <a16:creationId xmlns:a16="http://schemas.microsoft.com/office/drawing/2014/main" id="{04EEFBF3-246C-4DD7-B963-DDEC0128D8FB}"/>
              </a:ext>
            </a:extLst>
          </p:cNvPr>
          <p:cNvSpPr>
            <a:spLocks noGrp="1"/>
          </p:cNvSpPr>
          <p:nvPr>
            <p:ph type="ftr" sz="quarter" idx="3"/>
          </p:nvPr>
        </p:nvSpPr>
        <p:spPr>
          <a:xfrm>
            <a:off x="13158968" y="11589315"/>
            <a:ext cx="7679813" cy="218864"/>
          </a:xfrm>
          <a:prstGeom prst="rect">
            <a:avLst/>
          </a:prstGeom>
        </p:spPr>
        <p:txBody>
          <a:bodyPr vert="horz" lIns="0" tIns="0" rIns="0" bIns="0" rtlCol="0" anchor="ctr">
            <a:spAutoFit/>
          </a:bodyPr>
          <a:lstStyle>
            <a:lvl1pPr algn="r">
              <a:defRPr sz="1422">
                <a:solidFill>
                  <a:schemeClr val="tx1"/>
                </a:solidFill>
                <a:latin typeface="+mn-lt"/>
              </a:defRPr>
            </a:lvl1pPr>
          </a:lstStyle>
          <a:p>
            <a:r>
              <a:rPr lang="en-US"/>
              <a:t>(Go to 'Insert' tab - 'Header &amp; Footer' to edit)</a:t>
            </a:r>
            <a:endParaRPr lang="en-AU"/>
          </a:p>
        </p:txBody>
      </p:sp>
      <p:sp>
        <p:nvSpPr>
          <p:cNvPr id="8" name="Slide Number Placeholder 5">
            <a:extLst>
              <a:ext uri="{FF2B5EF4-FFF2-40B4-BE49-F238E27FC236}">
                <a16:creationId xmlns:a16="http://schemas.microsoft.com/office/drawing/2014/main" id="{7DBE0BB0-9ABF-4E9C-8A57-D675004E6E1A}"/>
              </a:ext>
            </a:extLst>
          </p:cNvPr>
          <p:cNvSpPr>
            <a:spLocks noGrp="1"/>
          </p:cNvSpPr>
          <p:nvPr>
            <p:ph type="sldNum" sz="quarter" idx="4"/>
          </p:nvPr>
        </p:nvSpPr>
        <p:spPr>
          <a:xfrm>
            <a:off x="875401" y="11589315"/>
            <a:ext cx="692481" cy="218864"/>
          </a:xfrm>
          <a:prstGeom prst="rect">
            <a:avLst/>
          </a:prstGeom>
        </p:spPr>
        <p:txBody>
          <a:bodyPr vert="horz" wrap="none" lIns="0" tIns="0" rIns="0" bIns="0" rtlCol="0" anchor="ctr">
            <a:spAutoFit/>
          </a:bodyPr>
          <a:lstStyle>
            <a:lvl1pPr algn="l">
              <a:defRPr sz="1422">
                <a:solidFill>
                  <a:schemeClr val="tx1"/>
                </a:solidFill>
                <a:latin typeface="+mn-lt"/>
              </a:defRPr>
            </a:lvl1pPr>
          </a:lstStyle>
          <a:p>
            <a:r>
              <a:rPr lang="en-AU"/>
              <a:t>Page </a:t>
            </a:r>
            <a:fld id="{F52F7EB1-5C13-42E3-A830-3DDEA4CA647C}" type="slidenum">
              <a:rPr lang="en-AU" smtClean="0"/>
              <a:pPr/>
              <a:t>‹#›</a:t>
            </a:fld>
            <a:endParaRPr lang="en-AU"/>
          </a:p>
        </p:txBody>
      </p:sp>
      <p:grpSp>
        <p:nvGrpSpPr>
          <p:cNvPr id="9" name="Group 8">
            <a:extLst>
              <a:ext uri="{FF2B5EF4-FFF2-40B4-BE49-F238E27FC236}">
                <a16:creationId xmlns:a16="http://schemas.microsoft.com/office/drawing/2014/main" id="{1853116A-B350-40F6-882D-1DF91C412097}"/>
              </a:ext>
            </a:extLst>
          </p:cNvPr>
          <p:cNvGrpSpPr/>
          <p:nvPr userDrawn="1"/>
        </p:nvGrpSpPr>
        <p:grpSpPr>
          <a:xfrm>
            <a:off x="19981168" y="835378"/>
            <a:ext cx="871502" cy="993422"/>
            <a:chOff x="11242938" y="477626"/>
            <a:chExt cx="508523" cy="579649"/>
          </a:xfrm>
        </p:grpSpPr>
        <p:sp>
          <p:nvSpPr>
            <p:cNvPr id="10" name="Freeform: Shape 9">
              <a:extLst>
                <a:ext uri="{FF2B5EF4-FFF2-40B4-BE49-F238E27FC236}">
                  <a16:creationId xmlns:a16="http://schemas.microsoft.com/office/drawing/2014/main" id="{5D9BE9CF-6460-44BF-A14C-9D29128CB499}"/>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rgbClr val="009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1" name="Freeform 10">
              <a:extLst>
                <a:ext uri="{FF2B5EF4-FFF2-40B4-BE49-F238E27FC236}">
                  <a16:creationId xmlns:a16="http://schemas.microsoft.com/office/drawing/2014/main" id="{625A6B22-1121-4306-8A4A-D8EED84CC559}"/>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
        <p:nvSpPr>
          <p:cNvPr id="14" name="TextBox 13">
            <a:extLst>
              <a:ext uri="{FF2B5EF4-FFF2-40B4-BE49-F238E27FC236}">
                <a16:creationId xmlns:a16="http://schemas.microsoft.com/office/drawing/2014/main" id="{1B8A3968-DBA8-12C4-B7C3-454645B8DF79}"/>
              </a:ext>
            </a:extLst>
          </p:cNvPr>
          <p:cNvSpPr txBox="1"/>
          <p:nvPr>
            <p:extLst>
              <p:ext uri="{1162E1C5-73C7-4A58-AE30-91384D911F3F}">
                <p184:classification xmlns:p184="http://schemas.microsoft.com/office/powerpoint/2018/4/main" val="ftr"/>
              </p:ext>
            </p:extLst>
          </p:nvPr>
        </p:nvSpPr>
        <p:spPr>
          <a:xfrm>
            <a:off x="10524300" y="12039600"/>
            <a:ext cx="6540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399482551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1625529" rtl="0" eaLnBrk="1" latinLnBrk="0" hangingPunct="1">
        <a:lnSpc>
          <a:spcPct val="85000"/>
        </a:lnSpc>
        <a:spcBef>
          <a:spcPct val="0"/>
        </a:spcBef>
        <a:buNone/>
        <a:defRPr sz="5689" b="1" kern="1200">
          <a:solidFill>
            <a:schemeClr val="tx2"/>
          </a:solidFill>
          <a:latin typeface="+mj-lt"/>
          <a:ea typeface="+mj-ea"/>
          <a:cs typeface="+mj-cs"/>
        </a:defRPr>
      </a:lvl1pPr>
    </p:titleStyle>
    <p:bodyStyle>
      <a:lvl1pPr marL="0" indent="0" algn="l" defTabSz="1625529" rtl="0" eaLnBrk="1" latinLnBrk="0" hangingPunct="1">
        <a:lnSpc>
          <a:spcPct val="100000"/>
        </a:lnSpc>
        <a:spcBef>
          <a:spcPts val="1067"/>
        </a:spcBef>
        <a:spcAft>
          <a:spcPts val="0"/>
        </a:spcAft>
        <a:buFont typeface="Arial" panose="020B0604020202020204" pitchFamily="34" charset="0"/>
        <a:buNone/>
        <a:defRPr sz="3200" b="1" kern="1200">
          <a:solidFill>
            <a:schemeClr val="tx2"/>
          </a:solidFill>
          <a:latin typeface="+mj-lt"/>
          <a:ea typeface="+mn-ea"/>
          <a:cs typeface="+mn-cs"/>
        </a:defRPr>
      </a:lvl1pPr>
      <a:lvl2pPr marL="0" indent="0" algn="l" defTabSz="1625529" rtl="0" eaLnBrk="1" latinLnBrk="0" hangingPunct="1">
        <a:lnSpc>
          <a:spcPct val="100000"/>
        </a:lnSpc>
        <a:spcBef>
          <a:spcPts val="1067"/>
        </a:spcBef>
        <a:spcAft>
          <a:spcPts val="0"/>
        </a:spcAft>
        <a:buFont typeface="Arial" panose="020B0604020202020204" pitchFamily="34" charset="0"/>
        <a:buNone/>
        <a:defRPr sz="3200" kern="1200">
          <a:solidFill>
            <a:schemeClr val="tx1"/>
          </a:solidFill>
          <a:latin typeface="+mn-lt"/>
          <a:ea typeface="+mn-ea"/>
          <a:cs typeface="+mn-cs"/>
        </a:defRPr>
      </a:lvl2pPr>
      <a:lvl3pPr marL="319986" indent="-319986" algn="l" defTabSz="1625529" rtl="0" eaLnBrk="1" latinLnBrk="0" hangingPunct="1">
        <a:lnSpc>
          <a:spcPct val="100000"/>
        </a:lnSpc>
        <a:spcBef>
          <a:spcPts val="1067"/>
        </a:spcBef>
        <a:spcAft>
          <a:spcPts val="0"/>
        </a:spcAft>
        <a:buClr>
          <a:schemeClr val="accent1"/>
        </a:buClr>
        <a:buFont typeface="Arial" panose="020B0604020202020204" pitchFamily="34" charset="0"/>
        <a:buChar char="•"/>
        <a:defRPr sz="3200" kern="1200">
          <a:solidFill>
            <a:schemeClr val="tx1"/>
          </a:solidFill>
          <a:latin typeface="+mn-lt"/>
          <a:ea typeface="+mn-ea"/>
          <a:cs typeface="+mn-cs"/>
        </a:defRPr>
      </a:lvl3pPr>
      <a:lvl4pPr marL="639972" indent="-319986" algn="l" defTabSz="1625529" rtl="0" eaLnBrk="1" latinLnBrk="0" hangingPunct="1">
        <a:lnSpc>
          <a:spcPct val="100000"/>
        </a:lnSpc>
        <a:spcBef>
          <a:spcPts val="1067"/>
        </a:spcBef>
        <a:buClr>
          <a:schemeClr val="accent1"/>
        </a:buClr>
        <a:buFont typeface="Telstra Akkurat" panose="020B0504020101020102" pitchFamily="34" charset="0"/>
        <a:buChar char="–"/>
        <a:defRPr sz="2844" kern="1200">
          <a:solidFill>
            <a:schemeClr val="tx1"/>
          </a:solidFill>
          <a:latin typeface="+mn-lt"/>
          <a:ea typeface="+mn-ea"/>
          <a:cs typeface="+mn-cs"/>
        </a:defRPr>
      </a:lvl4pPr>
      <a:lvl5pPr marL="959958" indent="-319986" algn="l" defTabSz="1625529" rtl="0" eaLnBrk="1" latinLnBrk="0" hangingPunct="1">
        <a:lnSpc>
          <a:spcPct val="100000"/>
        </a:lnSpc>
        <a:spcBef>
          <a:spcPts val="1067"/>
        </a:spcBef>
        <a:buClr>
          <a:schemeClr val="accent1"/>
        </a:buClr>
        <a:buFont typeface="Arial" panose="020B0604020202020204" pitchFamily="34" charset="0"/>
        <a:buChar char="•"/>
        <a:defRPr sz="2844"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0">
          <p15:clr>
            <a:srgbClr val="A4A3A4"/>
          </p15:clr>
        </p15:guide>
        <p15:guide id="4" orient="horz" pos="1008">
          <p15:clr>
            <a:srgbClr val="A4A3A4"/>
          </p15:clr>
        </p15:guide>
        <p15:guide id="5" orient="horz" pos="3748">
          <p15:clr>
            <a:srgbClr val="F26B43"/>
          </p15:clr>
        </p15:guide>
        <p15:guide id="6" orient="horz" pos="4038">
          <p15:clr>
            <a:srgbClr val="F26B43"/>
          </p15:clr>
        </p15:guide>
        <p15:guide id="7" orient="horz" pos="144">
          <p15:clr>
            <a:srgbClr val="A4A3A4"/>
          </p15:clr>
        </p15:guide>
        <p15:guide id="9" pos="453">
          <p15:clr>
            <a:srgbClr val="A4A3A4"/>
          </p15:clr>
        </p15:guide>
        <p15:guide id="10" pos="606">
          <p15:clr>
            <a:srgbClr val="A4A3A4"/>
          </p15:clr>
        </p15:guide>
        <p15:guide id="12" pos="902">
          <p15:clr>
            <a:srgbClr val="A4A3A4"/>
          </p15:clr>
        </p15:guide>
        <p15:guide id="13" pos="1054">
          <p15:clr>
            <a:srgbClr val="A4A3A4"/>
          </p15:clr>
        </p15:guide>
        <p15:guide id="14" pos="1206">
          <p15:clr>
            <a:srgbClr val="A4A3A4"/>
          </p15:clr>
        </p15:guide>
        <p15:guide id="15" pos="1358">
          <p15:clr>
            <a:srgbClr val="A4A3A4"/>
          </p15:clr>
        </p15:guide>
        <p15:guide id="16" pos="1510">
          <p15:clr>
            <a:srgbClr val="A4A3A4"/>
          </p15:clr>
        </p15:guide>
        <p15:guide id="17" pos="1662">
          <p15:clr>
            <a:srgbClr val="A4A3A4"/>
          </p15:clr>
        </p15:guide>
        <p15:guide id="18" pos="1806">
          <p15:clr>
            <a:srgbClr val="A4A3A4"/>
          </p15:clr>
        </p15:guide>
        <p15:guide id="19" pos="1958">
          <p15:clr>
            <a:srgbClr val="A4A3A4"/>
          </p15:clr>
        </p15:guide>
        <p15:guide id="20" pos="2110">
          <p15:clr>
            <a:srgbClr val="A4A3A4"/>
          </p15:clr>
        </p15:guide>
        <p15:guide id="21" pos="2262">
          <p15:clr>
            <a:srgbClr val="A4A3A4"/>
          </p15:clr>
        </p15:guide>
        <p15:guide id="22" pos="2412">
          <p15:clr>
            <a:srgbClr val="A4A3A4"/>
          </p15:clr>
        </p15:guide>
        <p15:guide id="23" pos="2558">
          <p15:clr>
            <a:srgbClr val="A4A3A4"/>
          </p15:clr>
        </p15:guide>
        <p15:guide id="24" pos="2706">
          <p15:clr>
            <a:srgbClr val="5ACBF0"/>
          </p15:clr>
        </p15:guide>
        <p15:guide id="25" pos="2862">
          <p15:clr>
            <a:srgbClr val="A4A3A4"/>
          </p15:clr>
        </p15:guide>
        <p15:guide id="26" pos="3014">
          <p15:clr>
            <a:srgbClr val="A4A3A4"/>
          </p15:clr>
        </p15:guide>
        <p15:guide id="27" pos="3166">
          <p15:clr>
            <a:srgbClr val="A4A3A4"/>
          </p15:clr>
        </p15:guide>
        <p15:guide id="28" pos="3318">
          <p15:clr>
            <a:srgbClr val="A4A3A4"/>
          </p15:clr>
        </p15:guide>
        <p15:guide id="29" pos="3462">
          <p15:clr>
            <a:srgbClr val="A4A3A4"/>
          </p15:clr>
        </p15:guide>
        <p15:guide id="30" pos="3614">
          <p15:clr>
            <a:srgbClr val="A4A3A4"/>
          </p15:clr>
        </p15:guide>
        <p15:guide id="31" pos="3766">
          <p15:clr>
            <a:srgbClr val="A4A3A4"/>
          </p15:clr>
        </p15:guide>
        <p15:guide id="32" pos="3916">
          <p15:clr>
            <a:srgbClr val="A4A3A4"/>
          </p15:clr>
        </p15:guide>
        <p15:guide id="33" pos="4070">
          <p15:clr>
            <a:srgbClr val="A4A3A4"/>
          </p15:clr>
        </p15:guide>
        <p15:guide id="34" pos="4222">
          <p15:clr>
            <a:srgbClr val="A4A3A4"/>
          </p15:clr>
        </p15:guide>
        <p15:guide id="35" pos="4366">
          <p15:clr>
            <a:srgbClr val="A4A3A4"/>
          </p15:clr>
        </p15:guide>
        <p15:guide id="36" pos="4518">
          <p15:clr>
            <a:srgbClr val="A4A3A4"/>
          </p15:clr>
        </p15:guide>
        <p15:guide id="37" pos="4670">
          <p15:clr>
            <a:srgbClr val="A4A3A4"/>
          </p15:clr>
        </p15:guide>
        <p15:guide id="38" pos="4822">
          <p15:clr>
            <a:srgbClr val="A4A3A4"/>
          </p15:clr>
        </p15:guide>
        <p15:guide id="39" pos="4974">
          <p15:clr>
            <a:srgbClr val="5ACBF0"/>
          </p15:clr>
        </p15:guide>
        <p15:guide id="40" pos="5118">
          <p15:clr>
            <a:srgbClr val="A4A3A4"/>
          </p15:clr>
        </p15:guide>
        <p15:guide id="41" pos="5270">
          <p15:clr>
            <a:srgbClr val="A4A3A4"/>
          </p15:clr>
        </p15:guide>
        <p15:guide id="42" pos="5422">
          <p15:clr>
            <a:srgbClr val="A4A3A4"/>
          </p15:clr>
        </p15:guide>
        <p15:guide id="43" pos="5572">
          <p15:clr>
            <a:srgbClr val="A4A3A4"/>
          </p15:clr>
        </p15:guide>
        <p15:guide id="44" pos="5726">
          <p15:clr>
            <a:srgbClr val="A4A3A4"/>
          </p15:clr>
        </p15:guide>
        <p15:guide id="45" pos="5878">
          <p15:clr>
            <a:srgbClr val="A4A3A4"/>
          </p15:clr>
        </p15:guide>
        <p15:guide id="46" pos="6022">
          <p15:clr>
            <a:srgbClr val="A4A3A4"/>
          </p15:clr>
        </p15:guide>
        <p15:guide id="47" pos="6174">
          <p15:clr>
            <a:srgbClr val="A4A3A4"/>
          </p15:clr>
        </p15:guide>
        <p15:guide id="48" pos="6326">
          <p15:clr>
            <a:srgbClr val="A4A3A4"/>
          </p15:clr>
        </p15:guide>
        <p15:guide id="49" pos="6478">
          <p15:clr>
            <a:srgbClr val="A4A3A4"/>
          </p15:clr>
        </p15:guide>
        <p15:guide id="50" pos="6630">
          <p15:clr>
            <a:srgbClr val="A4A3A4"/>
          </p15:clr>
        </p15:guide>
        <p15:guide id="51" pos="6780">
          <p15:clr>
            <a:srgbClr val="A4A3A4"/>
          </p15:clr>
        </p15:guide>
        <p15:guide id="52" pos="6926">
          <p15:clr>
            <a:srgbClr val="A4A3A4"/>
          </p15:clr>
        </p15:guide>
        <p15:guide id="53" pos="7078">
          <p15:clr>
            <a:srgbClr val="A4A3A4"/>
          </p15:clr>
        </p15:guide>
        <p15:guide id="54" pos="7230">
          <p15:clr>
            <a:srgbClr val="A4A3A4"/>
          </p15:clr>
        </p15:guide>
        <p15:guide id="55" pos="7534">
          <p15:clr>
            <a:srgbClr val="A4A3A4"/>
          </p15:clr>
        </p15:guide>
        <p15:guide id="56" orient="horz" pos="436">
          <p15:clr>
            <a:srgbClr val="A4A3A4"/>
          </p15:clr>
        </p15:guide>
        <p15:guide id="58" orient="horz" pos="578">
          <p15:clr>
            <a:srgbClr val="A4A3A4"/>
          </p15:clr>
        </p15:guide>
        <p15:guide id="59" orient="horz" pos="724">
          <p15:clr>
            <a:srgbClr val="A4A3A4"/>
          </p15:clr>
        </p15:guide>
        <p15:guide id="60" orient="horz" pos="867">
          <p15:clr>
            <a:srgbClr val="A4A3A4"/>
          </p15:clr>
        </p15:guide>
        <p15:guide id="61" orient="horz" pos="1152">
          <p15:clr>
            <a:srgbClr val="A4A3A4"/>
          </p15:clr>
        </p15:guide>
        <p15:guide id="62" orient="horz" pos="1298">
          <p15:clr>
            <a:srgbClr val="A4A3A4"/>
          </p15:clr>
        </p15:guide>
        <p15:guide id="63" orient="horz" pos="1444">
          <p15:clr>
            <a:srgbClr val="A4A3A4"/>
          </p15:clr>
        </p15:guide>
        <p15:guide id="64" orient="horz" pos="1588">
          <p15:clr>
            <a:srgbClr val="A4A3A4"/>
          </p15:clr>
        </p15:guide>
        <p15:guide id="65" orient="horz" pos="1728">
          <p15:clr>
            <a:srgbClr val="A4A3A4"/>
          </p15:clr>
        </p15:guide>
        <p15:guide id="66" orient="horz" pos="1874">
          <p15:clr>
            <a:srgbClr val="A4A3A4"/>
          </p15:clr>
        </p15:guide>
        <p15:guide id="67" orient="horz" pos="2018">
          <p15:clr>
            <a:srgbClr val="A4A3A4"/>
          </p15:clr>
        </p15:guide>
        <p15:guide id="68" orient="horz" pos="2160">
          <p15:clr>
            <a:srgbClr val="5ACBF0"/>
          </p15:clr>
        </p15:guide>
        <p15:guide id="69" orient="horz" pos="2308">
          <p15:clr>
            <a:srgbClr val="A4A3A4"/>
          </p15:clr>
        </p15:guide>
        <p15:guide id="70" orient="horz" pos="2454">
          <p15:clr>
            <a:srgbClr val="A4A3A4"/>
          </p15:clr>
        </p15:guide>
        <p15:guide id="71" orient="horz" pos="2594">
          <p15:clr>
            <a:srgbClr val="A4A3A4"/>
          </p15:clr>
        </p15:guide>
        <p15:guide id="72" orient="horz" pos="2738">
          <p15:clr>
            <a:srgbClr val="A4A3A4"/>
          </p15:clr>
        </p15:guide>
        <p15:guide id="73" orient="horz" pos="2882">
          <p15:clr>
            <a:srgbClr val="A4A3A4"/>
          </p15:clr>
        </p15:guide>
        <p15:guide id="74" orient="horz" pos="3028">
          <p15:clr>
            <a:srgbClr val="A4A3A4"/>
          </p15:clr>
        </p15:guide>
        <p15:guide id="75" orient="horz" pos="3174">
          <p15:clr>
            <a:srgbClr val="A4A3A4"/>
          </p15:clr>
        </p15:guide>
        <p15:guide id="76" orient="horz" pos="3318">
          <p15:clr>
            <a:srgbClr val="A4A3A4"/>
          </p15:clr>
        </p15:guide>
        <p15:guide id="77" orient="horz" pos="3458">
          <p15:clr>
            <a:srgbClr val="A4A3A4"/>
          </p15:clr>
        </p15:guide>
        <p15:guide id="78" orient="horz" pos="3602">
          <p15:clr>
            <a:srgbClr val="A4A3A4"/>
          </p15:clr>
        </p15:guide>
        <p15:guide id="79" orient="horz" pos="3894">
          <p15:clr>
            <a:srgbClr val="A4A3A4"/>
          </p15:clr>
        </p15:guide>
        <p15:guide id="80" orient="horz" pos="4184">
          <p15:clr>
            <a:srgbClr val="A4A3A4"/>
          </p15:clr>
        </p15:guide>
        <p15:guide id="81" pos="756">
          <p15:clr>
            <a:srgbClr val="A4A3A4"/>
          </p15:clr>
        </p15:guide>
        <p15:guide id="83" pos="7378">
          <p15:clr>
            <a:srgbClr val="F26B43"/>
          </p15:clr>
        </p15:guide>
        <p15:guide id="84" pos="302">
          <p15:clr>
            <a:srgbClr val="F26B43"/>
          </p15:clr>
        </p15:guide>
        <p15:guide id="85" orient="horz" pos="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F05D26D-FFA9-43DC-B773-6638D527E3D6}"/>
              </a:ext>
            </a:extLst>
          </p:cNvPr>
          <p:cNvGraphicFramePr>
            <a:graphicFrameLocks noChangeAspect="1"/>
          </p:cNvGraphicFramePr>
          <p:nvPr userDrawn="1">
            <p:custDataLst>
              <p:tags r:id="rId16"/>
            </p:custDataLst>
            <p:extLst>
              <p:ext uri="{D42A27DB-BD31-4B8C-83A1-F6EECF244321}">
                <p14:modId xmlns:p14="http://schemas.microsoft.com/office/powerpoint/2010/main" val="671503914"/>
              </p:ext>
            </p:extLst>
          </p:nvPr>
        </p:nvGraphicFramePr>
        <p:xfrm>
          <a:off x="2823" y="2823"/>
          <a:ext cx="2823" cy="2823"/>
        </p:xfrm>
        <a:graphic>
          <a:graphicData uri="http://schemas.openxmlformats.org/presentationml/2006/ole">
            <mc:AlternateContent xmlns:mc="http://schemas.openxmlformats.org/markup-compatibility/2006">
              <mc:Choice xmlns:v="urn:schemas-microsoft-com:vml" Requires="v">
                <p:oleObj name="think-cell Slide" r:id="rId18" imgW="395" imgH="396" progId="TCLayout.ActiveDocument.1">
                  <p:embed/>
                </p:oleObj>
              </mc:Choice>
              <mc:Fallback>
                <p:oleObj name="think-cell Slide" r:id="rId18" imgW="395" imgH="396" progId="TCLayout.ActiveDocument.1">
                  <p:embed/>
                  <p:pic>
                    <p:nvPicPr>
                      <p:cNvPr id="12" name="Object 11" hidden="1">
                        <a:extLst>
                          <a:ext uri="{FF2B5EF4-FFF2-40B4-BE49-F238E27FC236}">
                            <a16:creationId xmlns:a16="http://schemas.microsoft.com/office/drawing/2014/main" id="{7F05D26D-FFA9-43DC-B773-6638D527E3D6}"/>
                          </a:ext>
                        </a:extLst>
                      </p:cNvPr>
                      <p:cNvPicPr/>
                      <p:nvPr/>
                    </p:nvPicPr>
                    <p:blipFill>
                      <a:blip r:embed="rId19"/>
                      <a:stretch>
                        <a:fillRect/>
                      </a:stretch>
                    </p:blipFill>
                    <p:spPr>
                      <a:xfrm>
                        <a:off x="2823" y="2823"/>
                        <a:ext cx="2823" cy="2823"/>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4844C5D-78A8-49DE-91C0-C0F2BFC15EBF}"/>
              </a:ext>
            </a:extLst>
          </p:cNvPr>
          <p:cNvSpPr/>
          <p:nvPr userDrawn="1">
            <p:custDataLst>
              <p:tags r:id="rId17"/>
            </p:custDataLst>
          </p:nvPr>
        </p:nvSpPr>
        <p:spPr>
          <a:xfrm>
            <a:off x="0" y="0"/>
            <a:ext cx="282215" cy="282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5689" b="1" i="0" baseline="0">
              <a:latin typeface="Telstra Akkurat" panose="020B0504020101020102" pitchFamily="34" charset="0"/>
              <a:ea typeface="+mj-ea"/>
              <a:cs typeface="+mj-cs"/>
              <a:sym typeface="Telstra Akkurat" panose="020B0504020101020102" pitchFamily="34" charset="0"/>
            </a:endParaRPr>
          </a:p>
        </p:txBody>
      </p:sp>
      <p:pic>
        <p:nvPicPr>
          <p:cNvPr id="7" name="Picture 6" hidden="1">
            <a:extLst>
              <a:ext uri="{FF2B5EF4-FFF2-40B4-BE49-F238E27FC236}">
                <a16:creationId xmlns:a16="http://schemas.microsoft.com/office/drawing/2014/main" id="{1FD41CA0-09AC-46C4-A75F-0A47CECC9374}"/>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0" y="0"/>
            <a:ext cx="21674138" cy="12214578"/>
          </a:xfrm>
          <a:prstGeom prst="rect">
            <a:avLst/>
          </a:prstGeom>
        </p:spPr>
      </p:pic>
      <p:sp>
        <p:nvSpPr>
          <p:cNvPr id="3" name="Title Placeholder 1">
            <a:extLst>
              <a:ext uri="{FF2B5EF4-FFF2-40B4-BE49-F238E27FC236}">
                <a16:creationId xmlns:a16="http://schemas.microsoft.com/office/drawing/2014/main" id="{0B30B5D3-B632-4AA7-8059-F0DEA426899A}"/>
              </a:ext>
            </a:extLst>
          </p:cNvPr>
          <p:cNvSpPr>
            <a:spLocks noGrp="1"/>
          </p:cNvSpPr>
          <p:nvPr>
            <p:ph type="title"/>
          </p:nvPr>
        </p:nvSpPr>
        <p:spPr>
          <a:xfrm>
            <a:off x="846646" y="853598"/>
            <a:ext cx="18287554" cy="744135"/>
          </a:xfrm>
          <a:prstGeom prst="rect">
            <a:avLst/>
          </a:prstGeom>
        </p:spPr>
        <p:txBody>
          <a:bodyPr vert="horz" wrap="square" lIns="0" tIns="0" rIns="0" bIns="0" rtlCol="0" anchor="t" anchorCtr="0">
            <a:spAutoFit/>
          </a:bodyPr>
          <a:lstStyle/>
          <a:p>
            <a:r>
              <a:rPr lang="en-US"/>
              <a:t>Click to edit Master title style</a:t>
            </a:r>
            <a:endParaRPr lang="en-AU"/>
          </a:p>
        </p:txBody>
      </p:sp>
      <p:sp>
        <p:nvSpPr>
          <p:cNvPr id="4" name="Text Placeholder 2">
            <a:extLst>
              <a:ext uri="{FF2B5EF4-FFF2-40B4-BE49-F238E27FC236}">
                <a16:creationId xmlns:a16="http://schemas.microsoft.com/office/drawing/2014/main" id="{551EBBC6-FCE2-4321-89FA-1BD2C815DEEB}"/>
              </a:ext>
            </a:extLst>
          </p:cNvPr>
          <p:cNvSpPr>
            <a:spLocks noGrp="1"/>
          </p:cNvSpPr>
          <p:nvPr>
            <p:ph type="body" idx="1"/>
          </p:nvPr>
        </p:nvSpPr>
        <p:spPr>
          <a:xfrm>
            <a:off x="846646" y="2438401"/>
            <a:ext cx="19992135" cy="81392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26BC1CB1-5E6A-49B4-A047-3A2B97ED8306}"/>
              </a:ext>
            </a:extLst>
          </p:cNvPr>
          <p:cNvSpPr>
            <a:spLocks noGrp="1"/>
          </p:cNvSpPr>
          <p:nvPr>
            <p:ph type="dt" sz="half" idx="2"/>
          </p:nvPr>
        </p:nvSpPr>
        <p:spPr>
          <a:xfrm>
            <a:off x="1793868" y="11589313"/>
            <a:ext cx="1570193" cy="218864"/>
          </a:xfrm>
          <a:prstGeom prst="rect">
            <a:avLst/>
          </a:prstGeom>
        </p:spPr>
        <p:txBody>
          <a:bodyPr vert="horz" wrap="none" lIns="0" tIns="0" rIns="0" bIns="0" rtlCol="0" anchor="ctr">
            <a:spAutoFit/>
          </a:bodyPr>
          <a:lstStyle>
            <a:lvl1pPr algn="r">
              <a:defRPr sz="1422">
                <a:solidFill>
                  <a:schemeClr val="tx1"/>
                </a:solidFill>
                <a:latin typeface="+mn-lt"/>
              </a:defRPr>
            </a:lvl1pPr>
          </a:lstStyle>
          <a:p>
            <a:pPr algn="l"/>
            <a:r>
              <a:rPr lang="en-US"/>
              <a:t>Copyright Telstra©</a:t>
            </a:r>
            <a:endParaRPr lang="en-AU"/>
          </a:p>
        </p:txBody>
      </p:sp>
      <p:sp>
        <p:nvSpPr>
          <p:cNvPr id="6" name="Footer Placeholder 4">
            <a:extLst>
              <a:ext uri="{FF2B5EF4-FFF2-40B4-BE49-F238E27FC236}">
                <a16:creationId xmlns:a16="http://schemas.microsoft.com/office/drawing/2014/main" id="{04EEFBF3-246C-4DD7-B963-DDEC0128D8FB}"/>
              </a:ext>
            </a:extLst>
          </p:cNvPr>
          <p:cNvSpPr>
            <a:spLocks noGrp="1"/>
          </p:cNvSpPr>
          <p:nvPr>
            <p:ph type="ftr" sz="quarter" idx="3"/>
          </p:nvPr>
        </p:nvSpPr>
        <p:spPr>
          <a:xfrm>
            <a:off x="13158968" y="11589315"/>
            <a:ext cx="7679813" cy="218864"/>
          </a:xfrm>
          <a:prstGeom prst="rect">
            <a:avLst/>
          </a:prstGeom>
        </p:spPr>
        <p:txBody>
          <a:bodyPr vert="horz" lIns="0" tIns="0" rIns="0" bIns="0" rtlCol="0" anchor="ctr">
            <a:spAutoFit/>
          </a:bodyPr>
          <a:lstStyle>
            <a:lvl1pPr algn="r">
              <a:defRPr sz="1422">
                <a:solidFill>
                  <a:schemeClr val="tx1"/>
                </a:solidFill>
                <a:latin typeface="+mn-lt"/>
              </a:defRPr>
            </a:lvl1pPr>
          </a:lstStyle>
          <a:p>
            <a:r>
              <a:rPr lang="en-US"/>
              <a:t>Project Name TBC</a:t>
            </a:r>
            <a:endParaRPr lang="en-AU"/>
          </a:p>
        </p:txBody>
      </p:sp>
      <p:sp>
        <p:nvSpPr>
          <p:cNvPr id="8" name="Slide Number Placeholder 5">
            <a:extLst>
              <a:ext uri="{FF2B5EF4-FFF2-40B4-BE49-F238E27FC236}">
                <a16:creationId xmlns:a16="http://schemas.microsoft.com/office/drawing/2014/main" id="{7DBE0BB0-9ABF-4E9C-8A57-D675004E6E1A}"/>
              </a:ext>
            </a:extLst>
          </p:cNvPr>
          <p:cNvSpPr>
            <a:spLocks noGrp="1"/>
          </p:cNvSpPr>
          <p:nvPr>
            <p:ph type="sldNum" sz="quarter" idx="4"/>
          </p:nvPr>
        </p:nvSpPr>
        <p:spPr>
          <a:xfrm>
            <a:off x="875401" y="11589315"/>
            <a:ext cx="692481" cy="218864"/>
          </a:xfrm>
          <a:prstGeom prst="rect">
            <a:avLst/>
          </a:prstGeom>
        </p:spPr>
        <p:txBody>
          <a:bodyPr vert="horz" wrap="none" lIns="0" tIns="0" rIns="0" bIns="0" rtlCol="0" anchor="ctr">
            <a:spAutoFit/>
          </a:bodyPr>
          <a:lstStyle>
            <a:lvl1pPr algn="l">
              <a:defRPr sz="1422">
                <a:solidFill>
                  <a:schemeClr val="tx1"/>
                </a:solidFill>
                <a:latin typeface="+mn-lt"/>
              </a:defRPr>
            </a:lvl1pPr>
          </a:lstStyle>
          <a:p>
            <a:r>
              <a:rPr lang="en-AU"/>
              <a:t>Page </a:t>
            </a:r>
            <a:fld id="{F52F7EB1-5C13-42E3-A830-3DDEA4CA647C}" type="slidenum">
              <a:rPr lang="en-AU" smtClean="0"/>
              <a:pPr/>
              <a:t>‹#›</a:t>
            </a:fld>
            <a:endParaRPr lang="en-AU"/>
          </a:p>
        </p:txBody>
      </p:sp>
      <p:grpSp>
        <p:nvGrpSpPr>
          <p:cNvPr id="9" name="Group 8">
            <a:extLst>
              <a:ext uri="{FF2B5EF4-FFF2-40B4-BE49-F238E27FC236}">
                <a16:creationId xmlns:a16="http://schemas.microsoft.com/office/drawing/2014/main" id="{1853116A-B350-40F6-882D-1DF91C412097}"/>
              </a:ext>
            </a:extLst>
          </p:cNvPr>
          <p:cNvGrpSpPr/>
          <p:nvPr userDrawn="1"/>
        </p:nvGrpSpPr>
        <p:grpSpPr>
          <a:xfrm>
            <a:off x="19981168" y="835378"/>
            <a:ext cx="871502" cy="993422"/>
            <a:chOff x="11242938" y="477626"/>
            <a:chExt cx="508523" cy="579649"/>
          </a:xfrm>
        </p:grpSpPr>
        <p:sp>
          <p:nvSpPr>
            <p:cNvPr id="10" name="Freeform: Shape 9">
              <a:extLst>
                <a:ext uri="{FF2B5EF4-FFF2-40B4-BE49-F238E27FC236}">
                  <a16:creationId xmlns:a16="http://schemas.microsoft.com/office/drawing/2014/main" id="{5D9BE9CF-6460-44BF-A14C-9D29128CB499}"/>
                </a:ext>
              </a:extLst>
            </p:cNvPr>
            <p:cNvSpPr/>
            <p:nvPr userDrawn="1"/>
          </p:nvSpPr>
          <p:spPr>
            <a:xfrm>
              <a:off x="11242938" y="622030"/>
              <a:ext cx="481378" cy="435245"/>
            </a:xfrm>
            <a:custGeom>
              <a:avLst/>
              <a:gdLst>
                <a:gd name="connsiteX0" fmla="*/ 96422 w 481378"/>
                <a:gd name="connsiteY0" fmla="*/ 0 h 435245"/>
                <a:gd name="connsiteX1" fmla="*/ 100507 w 481378"/>
                <a:gd name="connsiteY1" fmla="*/ 600 h 435245"/>
                <a:gd name="connsiteX2" fmla="*/ 103896 w 481378"/>
                <a:gd name="connsiteY2" fmla="*/ 0 h 435245"/>
                <a:gd name="connsiteX3" fmla="*/ 213909 w 481378"/>
                <a:gd name="connsiteY3" fmla="*/ 28374 h 435245"/>
                <a:gd name="connsiteX4" fmla="*/ 218379 w 481378"/>
                <a:gd name="connsiteY4" fmla="*/ 30840 h 435245"/>
                <a:gd name="connsiteX5" fmla="*/ 219514 w 481378"/>
                <a:gd name="connsiteY5" fmla="*/ 31238 h 435245"/>
                <a:gd name="connsiteX6" fmla="*/ 219477 w 481378"/>
                <a:gd name="connsiteY6" fmla="*/ 31446 h 435245"/>
                <a:gd name="connsiteX7" fmla="*/ 275551 w 481378"/>
                <a:gd name="connsiteY7" fmla="*/ 62378 h 435245"/>
                <a:gd name="connsiteX8" fmla="*/ 337771 w 481378"/>
                <a:gd name="connsiteY8" fmla="*/ 108291 h 435245"/>
                <a:gd name="connsiteX9" fmla="*/ 481378 w 481378"/>
                <a:gd name="connsiteY9" fmla="*/ 347779 h 435245"/>
                <a:gd name="connsiteX10" fmla="*/ 462914 w 481378"/>
                <a:gd name="connsiteY10" fmla="*/ 406090 h 435245"/>
                <a:gd name="connsiteX11" fmla="*/ 384956 w 481378"/>
                <a:gd name="connsiteY11" fmla="*/ 435245 h 435245"/>
                <a:gd name="connsiteX12" fmla="*/ 380871 w 481378"/>
                <a:gd name="connsiteY12" fmla="*/ 434645 h 435245"/>
                <a:gd name="connsiteX13" fmla="*/ 377482 w 481378"/>
                <a:gd name="connsiteY13" fmla="*/ 435245 h 435245"/>
                <a:gd name="connsiteX14" fmla="*/ 267469 w 481378"/>
                <a:gd name="connsiteY14" fmla="*/ 406871 h 435245"/>
                <a:gd name="connsiteX15" fmla="*/ 262999 w 481378"/>
                <a:gd name="connsiteY15" fmla="*/ 404405 h 435245"/>
                <a:gd name="connsiteX16" fmla="*/ 261864 w 481378"/>
                <a:gd name="connsiteY16" fmla="*/ 404007 h 435245"/>
                <a:gd name="connsiteX17" fmla="*/ 261901 w 481378"/>
                <a:gd name="connsiteY17" fmla="*/ 403799 h 435245"/>
                <a:gd name="connsiteX18" fmla="*/ 205827 w 481378"/>
                <a:gd name="connsiteY18" fmla="*/ 372867 h 435245"/>
                <a:gd name="connsiteX19" fmla="*/ 143607 w 481378"/>
                <a:gd name="connsiteY19" fmla="*/ 326954 h 435245"/>
                <a:gd name="connsiteX20" fmla="*/ 0 w 481378"/>
                <a:gd name="connsiteY20" fmla="*/ 87465 h 435245"/>
                <a:gd name="connsiteX21" fmla="*/ 18464 w 481378"/>
                <a:gd name="connsiteY21" fmla="*/ 29155 h 435245"/>
                <a:gd name="connsiteX22" fmla="*/ 96422 w 481378"/>
                <a:gd name="connsiteY22" fmla="*/ 0 h 4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378" h="435245">
                  <a:moveTo>
                    <a:pt x="96422" y="0"/>
                  </a:moveTo>
                  <a:lnTo>
                    <a:pt x="100507" y="600"/>
                  </a:lnTo>
                  <a:lnTo>
                    <a:pt x="103896" y="0"/>
                  </a:lnTo>
                  <a:cubicBezTo>
                    <a:pt x="135695" y="0"/>
                    <a:pt x="173648" y="9892"/>
                    <a:pt x="213909" y="28374"/>
                  </a:cubicBezTo>
                  <a:lnTo>
                    <a:pt x="218379" y="30840"/>
                  </a:lnTo>
                  <a:lnTo>
                    <a:pt x="219514" y="31238"/>
                  </a:lnTo>
                  <a:lnTo>
                    <a:pt x="219477" y="31446"/>
                  </a:lnTo>
                  <a:lnTo>
                    <a:pt x="275551" y="62378"/>
                  </a:lnTo>
                  <a:cubicBezTo>
                    <a:pt x="296355" y="75751"/>
                    <a:pt x="317255" y="91110"/>
                    <a:pt x="337771" y="108291"/>
                  </a:cubicBezTo>
                  <a:cubicBezTo>
                    <a:pt x="428038" y="185344"/>
                    <a:pt x="481378" y="279057"/>
                    <a:pt x="481378" y="347779"/>
                  </a:cubicBezTo>
                  <a:cubicBezTo>
                    <a:pt x="481378" y="370687"/>
                    <a:pt x="475223" y="389430"/>
                    <a:pt x="462914" y="406090"/>
                  </a:cubicBezTo>
                  <a:cubicBezTo>
                    <a:pt x="444450" y="426915"/>
                    <a:pt x="417780" y="435245"/>
                    <a:pt x="384956" y="435245"/>
                  </a:cubicBezTo>
                  <a:lnTo>
                    <a:pt x="380871" y="434645"/>
                  </a:lnTo>
                  <a:lnTo>
                    <a:pt x="377482" y="435245"/>
                  </a:lnTo>
                  <a:cubicBezTo>
                    <a:pt x="345683" y="435245"/>
                    <a:pt x="307730" y="425353"/>
                    <a:pt x="267469" y="406871"/>
                  </a:cubicBezTo>
                  <a:lnTo>
                    <a:pt x="262999" y="404405"/>
                  </a:lnTo>
                  <a:lnTo>
                    <a:pt x="261864" y="404007"/>
                  </a:lnTo>
                  <a:lnTo>
                    <a:pt x="261901" y="403799"/>
                  </a:lnTo>
                  <a:lnTo>
                    <a:pt x="205827" y="372867"/>
                  </a:lnTo>
                  <a:cubicBezTo>
                    <a:pt x="185023" y="359494"/>
                    <a:pt x="164123" y="344135"/>
                    <a:pt x="143607" y="326954"/>
                  </a:cubicBezTo>
                  <a:cubicBezTo>
                    <a:pt x="53340" y="249901"/>
                    <a:pt x="0" y="156188"/>
                    <a:pt x="0" y="87465"/>
                  </a:cubicBezTo>
                  <a:cubicBezTo>
                    <a:pt x="0" y="64558"/>
                    <a:pt x="6155" y="45815"/>
                    <a:pt x="18464" y="29155"/>
                  </a:cubicBezTo>
                  <a:cubicBezTo>
                    <a:pt x="36928" y="8330"/>
                    <a:pt x="63598" y="0"/>
                    <a:pt x="96422" y="0"/>
                  </a:cubicBezTo>
                  <a:close/>
                </a:path>
              </a:pathLst>
            </a:custGeom>
            <a:solidFill>
              <a:srgbClr val="009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1" name="Freeform 10">
              <a:extLst>
                <a:ext uri="{FF2B5EF4-FFF2-40B4-BE49-F238E27FC236}">
                  <a16:creationId xmlns:a16="http://schemas.microsoft.com/office/drawing/2014/main" id="{625A6B22-1121-4306-8A4A-D8EED84CC559}"/>
                </a:ext>
              </a:extLst>
            </p:cNvPr>
            <p:cNvSpPr>
              <a:spLocks/>
            </p:cNvSpPr>
            <p:nvPr userDrawn="1"/>
          </p:nvSpPr>
          <p:spPr bwMode="auto">
            <a:xfrm>
              <a:off x="11355877" y="477626"/>
              <a:ext cx="395584" cy="416941"/>
            </a:xfrm>
            <a:custGeom>
              <a:avLst/>
              <a:gdLst>
                <a:gd name="T0" fmla="*/ 23 w 193"/>
                <a:gd name="T1" fmla="*/ 0 h 200"/>
                <a:gd name="T2" fmla="*/ 7 w 193"/>
                <a:gd name="T3" fmla="*/ 14 h 200"/>
                <a:gd name="T4" fmla="*/ 0 w 193"/>
                <a:gd name="T5" fmla="*/ 52 h 200"/>
                <a:gd name="T6" fmla="*/ 63 w 193"/>
                <a:gd name="T7" fmla="*/ 52 h 200"/>
                <a:gd name="T8" fmla="*/ 36 w 193"/>
                <a:gd name="T9" fmla="*/ 200 h 200"/>
                <a:gd name="T10" fmla="*/ 85 w 193"/>
                <a:gd name="T11" fmla="*/ 200 h 200"/>
                <a:gd name="T12" fmla="*/ 102 w 193"/>
                <a:gd name="T13" fmla="*/ 185 h 200"/>
                <a:gd name="T14" fmla="*/ 124 w 193"/>
                <a:gd name="T15" fmla="*/ 52 h 200"/>
                <a:gd name="T16" fmla="*/ 169 w 193"/>
                <a:gd name="T17" fmla="*/ 52 h 200"/>
                <a:gd name="T18" fmla="*/ 186 w 193"/>
                <a:gd name="T19" fmla="*/ 38 h 200"/>
                <a:gd name="T20" fmla="*/ 193 w 193"/>
                <a:gd name="T21" fmla="*/ 0 h 200"/>
                <a:gd name="T22" fmla="*/ 23 w 193"/>
                <a:gd name="T2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00">
                  <a:moveTo>
                    <a:pt x="23" y="0"/>
                  </a:moveTo>
                  <a:cubicBezTo>
                    <a:pt x="15" y="0"/>
                    <a:pt x="9" y="6"/>
                    <a:pt x="7" y="14"/>
                  </a:cubicBezTo>
                  <a:cubicBezTo>
                    <a:pt x="0" y="52"/>
                    <a:pt x="0" y="52"/>
                    <a:pt x="0" y="52"/>
                  </a:cubicBezTo>
                  <a:cubicBezTo>
                    <a:pt x="63" y="52"/>
                    <a:pt x="63" y="52"/>
                    <a:pt x="63" y="52"/>
                  </a:cubicBezTo>
                  <a:cubicBezTo>
                    <a:pt x="36" y="200"/>
                    <a:pt x="36" y="200"/>
                    <a:pt x="36" y="200"/>
                  </a:cubicBezTo>
                  <a:cubicBezTo>
                    <a:pt x="85" y="200"/>
                    <a:pt x="85" y="200"/>
                    <a:pt x="85" y="200"/>
                  </a:cubicBezTo>
                  <a:cubicBezTo>
                    <a:pt x="92" y="200"/>
                    <a:pt x="100" y="197"/>
                    <a:pt x="102" y="185"/>
                  </a:cubicBezTo>
                  <a:cubicBezTo>
                    <a:pt x="124" y="52"/>
                    <a:pt x="124" y="52"/>
                    <a:pt x="124" y="52"/>
                  </a:cubicBezTo>
                  <a:cubicBezTo>
                    <a:pt x="169" y="52"/>
                    <a:pt x="169" y="52"/>
                    <a:pt x="169" y="52"/>
                  </a:cubicBezTo>
                  <a:cubicBezTo>
                    <a:pt x="177" y="52"/>
                    <a:pt x="184" y="47"/>
                    <a:pt x="186" y="38"/>
                  </a:cubicBezTo>
                  <a:cubicBezTo>
                    <a:pt x="193" y="0"/>
                    <a:pt x="193" y="0"/>
                    <a:pt x="193" y="0"/>
                  </a:cubicBezTo>
                  <a:lnTo>
                    <a:pt x="2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266"/>
            </a:p>
          </p:txBody>
        </p:sp>
      </p:grpSp>
      <p:sp>
        <p:nvSpPr>
          <p:cNvPr id="14" name="TextBox 13">
            <a:extLst>
              <a:ext uri="{FF2B5EF4-FFF2-40B4-BE49-F238E27FC236}">
                <a16:creationId xmlns:a16="http://schemas.microsoft.com/office/drawing/2014/main" id="{E42B04A6-6AA0-9BF4-249E-341DB531F8A8}"/>
              </a:ext>
            </a:extLst>
          </p:cNvPr>
          <p:cNvSpPr txBox="1"/>
          <p:nvPr>
            <p:extLst>
              <p:ext uri="{1162E1C5-73C7-4A58-AE30-91384D911F3F}">
                <p184:classification xmlns:p184="http://schemas.microsoft.com/office/powerpoint/2018/4/main" val="ftr"/>
              </p:ext>
            </p:extLst>
          </p:nvPr>
        </p:nvSpPr>
        <p:spPr>
          <a:xfrm>
            <a:off x="10524300" y="12039600"/>
            <a:ext cx="6540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2022718421"/>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625529" rtl="0" eaLnBrk="1" latinLnBrk="0" hangingPunct="1">
        <a:lnSpc>
          <a:spcPct val="85000"/>
        </a:lnSpc>
        <a:spcBef>
          <a:spcPct val="0"/>
        </a:spcBef>
        <a:buNone/>
        <a:defRPr sz="5689" b="1" kern="1200">
          <a:solidFill>
            <a:schemeClr val="tx2"/>
          </a:solidFill>
          <a:latin typeface="+mj-lt"/>
          <a:ea typeface="+mj-ea"/>
          <a:cs typeface="+mj-cs"/>
        </a:defRPr>
      </a:lvl1pPr>
    </p:titleStyle>
    <p:bodyStyle>
      <a:lvl1pPr marL="0" indent="0" algn="l" defTabSz="1625529" rtl="0" eaLnBrk="1" latinLnBrk="0" hangingPunct="1">
        <a:lnSpc>
          <a:spcPct val="100000"/>
        </a:lnSpc>
        <a:spcBef>
          <a:spcPts val="1067"/>
        </a:spcBef>
        <a:spcAft>
          <a:spcPts val="0"/>
        </a:spcAft>
        <a:buFont typeface="Arial" panose="020B0604020202020204" pitchFamily="34" charset="0"/>
        <a:buNone/>
        <a:defRPr sz="3200" b="1" kern="1200">
          <a:solidFill>
            <a:schemeClr val="tx2"/>
          </a:solidFill>
          <a:latin typeface="+mj-lt"/>
          <a:ea typeface="+mn-ea"/>
          <a:cs typeface="+mn-cs"/>
        </a:defRPr>
      </a:lvl1pPr>
      <a:lvl2pPr marL="0" indent="0" algn="l" defTabSz="1625529" rtl="0" eaLnBrk="1" latinLnBrk="0" hangingPunct="1">
        <a:lnSpc>
          <a:spcPct val="100000"/>
        </a:lnSpc>
        <a:spcBef>
          <a:spcPts val="1067"/>
        </a:spcBef>
        <a:spcAft>
          <a:spcPts val="0"/>
        </a:spcAft>
        <a:buFont typeface="Arial" panose="020B0604020202020204" pitchFamily="34" charset="0"/>
        <a:buNone/>
        <a:defRPr sz="3200" kern="1200">
          <a:solidFill>
            <a:schemeClr val="tx1"/>
          </a:solidFill>
          <a:latin typeface="+mn-lt"/>
          <a:ea typeface="+mn-ea"/>
          <a:cs typeface="+mn-cs"/>
        </a:defRPr>
      </a:lvl2pPr>
      <a:lvl3pPr marL="319986" indent="-319986" algn="l" defTabSz="1625529" rtl="0" eaLnBrk="1" latinLnBrk="0" hangingPunct="1">
        <a:lnSpc>
          <a:spcPct val="100000"/>
        </a:lnSpc>
        <a:spcBef>
          <a:spcPts val="1067"/>
        </a:spcBef>
        <a:spcAft>
          <a:spcPts val="0"/>
        </a:spcAft>
        <a:buClr>
          <a:schemeClr val="accent1"/>
        </a:buClr>
        <a:buFont typeface="Arial" panose="020B0604020202020204" pitchFamily="34" charset="0"/>
        <a:buChar char="•"/>
        <a:defRPr sz="3200" kern="1200">
          <a:solidFill>
            <a:schemeClr val="tx1"/>
          </a:solidFill>
          <a:latin typeface="+mn-lt"/>
          <a:ea typeface="+mn-ea"/>
          <a:cs typeface="+mn-cs"/>
        </a:defRPr>
      </a:lvl3pPr>
      <a:lvl4pPr marL="639972" indent="-319986" algn="l" defTabSz="1625529" rtl="0" eaLnBrk="1" latinLnBrk="0" hangingPunct="1">
        <a:lnSpc>
          <a:spcPct val="100000"/>
        </a:lnSpc>
        <a:spcBef>
          <a:spcPts val="1067"/>
        </a:spcBef>
        <a:buClr>
          <a:schemeClr val="accent1"/>
        </a:buClr>
        <a:buFont typeface="Telstra Akkurat" panose="020B0504020101020102" pitchFamily="34" charset="0"/>
        <a:buChar char="–"/>
        <a:defRPr sz="2844" kern="1200">
          <a:solidFill>
            <a:schemeClr val="tx1"/>
          </a:solidFill>
          <a:latin typeface="+mn-lt"/>
          <a:ea typeface="+mn-ea"/>
          <a:cs typeface="+mn-cs"/>
        </a:defRPr>
      </a:lvl4pPr>
      <a:lvl5pPr marL="959958" indent="-319986" algn="l" defTabSz="1625529" rtl="0" eaLnBrk="1" latinLnBrk="0" hangingPunct="1">
        <a:lnSpc>
          <a:spcPct val="100000"/>
        </a:lnSpc>
        <a:spcBef>
          <a:spcPts val="1067"/>
        </a:spcBef>
        <a:buClr>
          <a:schemeClr val="accent1"/>
        </a:buClr>
        <a:buFont typeface="Arial" panose="020B0604020202020204" pitchFamily="34" charset="0"/>
        <a:buChar char="•"/>
        <a:defRPr sz="2844"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0">
          <p15:clr>
            <a:srgbClr val="A4A3A4"/>
          </p15:clr>
        </p15:guide>
        <p15:guide id="4" orient="horz" pos="1008">
          <p15:clr>
            <a:srgbClr val="A4A3A4"/>
          </p15:clr>
        </p15:guide>
        <p15:guide id="5" orient="horz" pos="3748">
          <p15:clr>
            <a:srgbClr val="F26B43"/>
          </p15:clr>
        </p15:guide>
        <p15:guide id="6" orient="horz" pos="4038">
          <p15:clr>
            <a:srgbClr val="F26B43"/>
          </p15:clr>
        </p15:guide>
        <p15:guide id="7" orient="horz" pos="144">
          <p15:clr>
            <a:srgbClr val="A4A3A4"/>
          </p15:clr>
        </p15:guide>
        <p15:guide id="9" pos="453">
          <p15:clr>
            <a:srgbClr val="A4A3A4"/>
          </p15:clr>
        </p15:guide>
        <p15:guide id="10" pos="606">
          <p15:clr>
            <a:srgbClr val="A4A3A4"/>
          </p15:clr>
        </p15:guide>
        <p15:guide id="12" pos="902">
          <p15:clr>
            <a:srgbClr val="A4A3A4"/>
          </p15:clr>
        </p15:guide>
        <p15:guide id="13" pos="1054">
          <p15:clr>
            <a:srgbClr val="A4A3A4"/>
          </p15:clr>
        </p15:guide>
        <p15:guide id="14" pos="1206">
          <p15:clr>
            <a:srgbClr val="A4A3A4"/>
          </p15:clr>
        </p15:guide>
        <p15:guide id="15" pos="1358">
          <p15:clr>
            <a:srgbClr val="A4A3A4"/>
          </p15:clr>
        </p15:guide>
        <p15:guide id="16" pos="1510">
          <p15:clr>
            <a:srgbClr val="A4A3A4"/>
          </p15:clr>
        </p15:guide>
        <p15:guide id="17" pos="1662">
          <p15:clr>
            <a:srgbClr val="A4A3A4"/>
          </p15:clr>
        </p15:guide>
        <p15:guide id="18" pos="1806">
          <p15:clr>
            <a:srgbClr val="A4A3A4"/>
          </p15:clr>
        </p15:guide>
        <p15:guide id="19" pos="1958">
          <p15:clr>
            <a:srgbClr val="A4A3A4"/>
          </p15:clr>
        </p15:guide>
        <p15:guide id="20" pos="2110">
          <p15:clr>
            <a:srgbClr val="A4A3A4"/>
          </p15:clr>
        </p15:guide>
        <p15:guide id="21" pos="2262">
          <p15:clr>
            <a:srgbClr val="A4A3A4"/>
          </p15:clr>
        </p15:guide>
        <p15:guide id="22" pos="2412">
          <p15:clr>
            <a:srgbClr val="A4A3A4"/>
          </p15:clr>
        </p15:guide>
        <p15:guide id="23" pos="2558">
          <p15:clr>
            <a:srgbClr val="A4A3A4"/>
          </p15:clr>
        </p15:guide>
        <p15:guide id="24" pos="2706">
          <p15:clr>
            <a:srgbClr val="5ACBF0"/>
          </p15:clr>
        </p15:guide>
        <p15:guide id="25" pos="2862">
          <p15:clr>
            <a:srgbClr val="A4A3A4"/>
          </p15:clr>
        </p15:guide>
        <p15:guide id="26" pos="3014">
          <p15:clr>
            <a:srgbClr val="A4A3A4"/>
          </p15:clr>
        </p15:guide>
        <p15:guide id="27" pos="3166">
          <p15:clr>
            <a:srgbClr val="A4A3A4"/>
          </p15:clr>
        </p15:guide>
        <p15:guide id="28" pos="3318">
          <p15:clr>
            <a:srgbClr val="A4A3A4"/>
          </p15:clr>
        </p15:guide>
        <p15:guide id="29" pos="3462">
          <p15:clr>
            <a:srgbClr val="A4A3A4"/>
          </p15:clr>
        </p15:guide>
        <p15:guide id="30" pos="3614">
          <p15:clr>
            <a:srgbClr val="A4A3A4"/>
          </p15:clr>
        </p15:guide>
        <p15:guide id="31" pos="3766">
          <p15:clr>
            <a:srgbClr val="A4A3A4"/>
          </p15:clr>
        </p15:guide>
        <p15:guide id="32" pos="3916">
          <p15:clr>
            <a:srgbClr val="A4A3A4"/>
          </p15:clr>
        </p15:guide>
        <p15:guide id="33" pos="4070">
          <p15:clr>
            <a:srgbClr val="A4A3A4"/>
          </p15:clr>
        </p15:guide>
        <p15:guide id="34" pos="4222">
          <p15:clr>
            <a:srgbClr val="A4A3A4"/>
          </p15:clr>
        </p15:guide>
        <p15:guide id="35" pos="4366">
          <p15:clr>
            <a:srgbClr val="A4A3A4"/>
          </p15:clr>
        </p15:guide>
        <p15:guide id="36" pos="4518">
          <p15:clr>
            <a:srgbClr val="A4A3A4"/>
          </p15:clr>
        </p15:guide>
        <p15:guide id="37" pos="4670">
          <p15:clr>
            <a:srgbClr val="A4A3A4"/>
          </p15:clr>
        </p15:guide>
        <p15:guide id="38" pos="4822">
          <p15:clr>
            <a:srgbClr val="A4A3A4"/>
          </p15:clr>
        </p15:guide>
        <p15:guide id="39" pos="4974">
          <p15:clr>
            <a:srgbClr val="5ACBF0"/>
          </p15:clr>
        </p15:guide>
        <p15:guide id="40" pos="5118">
          <p15:clr>
            <a:srgbClr val="A4A3A4"/>
          </p15:clr>
        </p15:guide>
        <p15:guide id="41" pos="5270">
          <p15:clr>
            <a:srgbClr val="A4A3A4"/>
          </p15:clr>
        </p15:guide>
        <p15:guide id="42" pos="5422">
          <p15:clr>
            <a:srgbClr val="A4A3A4"/>
          </p15:clr>
        </p15:guide>
        <p15:guide id="43" pos="5572">
          <p15:clr>
            <a:srgbClr val="A4A3A4"/>
          </p15:clr>
        </p15:guide>
        <p15:guide id="44" pos="5726">
          <p15:clr>
            <a:srgbClr val="A4A3A4"/>
          </p15:clr>
        </p15:guide>
        <p15:guide id="45" pos="5878">
          <p15:clr>
            <a:srgbClr val="A4A3A4"/>
          </p15:clr>
        </p15:guide>
        <p15:guide id="46" pos="6022">
          <p15:clr>
            <a:srgbClr val="A4A3A4"/>
          </p15:clr>
        </p15:guide>
        <p15:guide id="47" pos="6174">
          <p15:clr>
            <a:srgbClr val="A4A3A4"/>
          </p15:clr>
        </p15:guide>
        <p15:guide id="48" pos="6326">
          <p15:clr>
            <a:srgbClr val="A4A3A4"/>
          </p15:clr>
        </p15:guide>
        <p15:guide id="49" pos="6478">
          <p15:clr>
            <a:srgbClr val="A4A3A4"/>
          </p15:clr>
        </p15:guide>
        <p15:guide id="50" pos="6630">
          <p15:clr>
            <a:srgbClr val="A4A3A4"/>
          </p15:clr>
        </p15:guide>
        <p15:guide id="51" pos="6780">
          <p15:clr>
            <a:srgbClr val="A4A3A4"/>
          </p15:clr>
        </p15:guide>
        <p15:guide id="52" pos="6926">
          <p15:clr>
            <a:srgbClr val="A4A3A4"/>
          </p15:clr>
        </p15:guide>
        <p15:guide id="53" pos="7078">
          <p15:clr>
            <a:srgbClr val="A4A3A4"/>
          </p15:clr>
        </p15:guide>
        <p15:guide id="54" pos="7230">
          <p15:clr>
            <a:srgbClr val="A4A3A4"/>
          </p15:clr>
        </p15:guide>
        <p15:guide id="55" pos="7534">
          <p15:clr>
            <a:srgbClr val="A4A3A4"/>
          </p15:clr>
        </p15:guide>
        <p15:guide id="56" orient="horz" pos="436">
          <p15:clr>
            <a:srgbClr val="A4A3A4"/>
          </p15:clr>
        </p15:guide>
        <p15:guide id="58" orient="horz" pos="578">
          <p15:clr>
            <a:srgbClr val="A4A3A4"/>
          </p15:clr>
        </p15:guide>
        <p15:guide id="59" orient="horz" pos="724">
          <p15:clr>
            <a:srgbClr val="A4A3A4"/>
          </p15:clr>
        </p15:guide>
        <p15:guide id="60" orient="horz" pos="867">
          <p15:clr>
            <a:srgbClr val="A4A3A4"/>
          </p15:clr>
        </p15:guide>
        <p15:guide id="61" orient="horz" pos="1152">
          <p15:clr>
            <a:srgbClr val="A4A3A4"/>
          </p15:clr>
        </p15:guide>
        <p15:guide id="62" orient="horz" pos="1298">
          <p15:clr>
            <a:srgbClr val="A4A3A4"/>
          </p15:clr>
        </p15:guide>
        <p15:guide id="63" orient="horz" pos="1444">
          <p15:clr>
            <a:srgbClr val="A4A3A4"/>
          </p15:clr>
        </p15:guide>
        <p15:guide id="64" orient="horz" pos="1588">
          <p15:clr>
            <a:srgbClr val="A4A3A4"/>
          </p15:clr>
        </p15:guide>
        <p15:guide id="65" orient="horz" pos="1728">
          <p15:clr>
            <a:srgbClr val="A4A3A4"/>
          </p15:clr>
        </p15:guide>
        <p15:guide id="66" orient="horz" pos="1874">
          <p15:clr>
            <a:srgbClr val="A4A3A4"/>
          </p15:clr>
        </p15:guide>
        <p15:guide id="67" orient="horz" pos="2018">
          <p15:clr>
            <a:srgbClr val="A4A3A4"/>
          </p15:clr>
        </p15:guide>
        <p15:guide id="68" orient="horz" pos="2160">
          <p15:clr>
            <a:srgbClr val="5ACBF0"/>
          </p15:clr>
        </p15:guide>
        <p15:guide id="69" orient="horz" pos="2308">
          <p15:clr>
            <a:srgbClr val="A4A3A4"/>
          </p15:clr>
        </p15:guide>
        <p15:guide id="70" orient="horz" pos="2454">
          <p15:clr>
            <a:srgbClr val="A4A3A4"/>
          </p15:clr>
        </p15:guide>
        <p15:guide id="71" orient="horz" pos="2594">
          <p15:clr>
            <a:srgbClr val="A4A3A4"/>
          </p15:clr>
        </p15:guide>
        <p15:guide id="72" orient="horz" pos="2738">
          <p15:clr>
            <a:srgbClr val="A4A3A4"/>
          </p15:clr>
        </p15:guide>
        <p15:guide id="73" orient="horz" pos="2882">
          <p15:clr>
            <a:srgbClr val="A4A3A4"/>
          </p15:clr>
        </p15:guide>
        <p15:guide id="74" orient="horz" pos="3028">
          <p15:clr>
            <a:srgbClr val="A4A3A4"/>
          </p15:clr>
        </p15:guide>
        <p15:guide id="75" orient="horz" pos="3174">
          <p15:clr>
            <a:srgbClr val="A4A3A4"/>
          </p15:clr>
        </p15:guide>
        <p15:guide id="76" orient="horz" pos="3318">
          <p15:clr>
            <a:srgbClr val="A4A3A4"/>
          </p15:clr>
        </p15:guide>
        <p15:guide id="77" orient="horz" pos="3458">
          <p15:clr>
            <a:srgbClr val="A4A3A4"/>
          </p15:clr>
        </p15:guide>
        <p15:guide id="78" orient="horz" pos="3602">
          <p15:clr>
            <a:srgbClr val="A4A3A4"/>
          </p15:clr>
        </p15:guide>
        <p15:guide id="79" orient="horz" pos="3894">
          <p15:clr>
            <a:srgbClr val="A4A3A4"/>
          </p15:clr>
        </p15:guide>
        <p15:guide id="80" orient="horz" pos="4184">
          <p15:clr>
            <a:srgbClr val="A4A3A4"/>
          </p15:clr>
        </p15:guide>
        <p15:guide id="81" pos="756">
          <p15:clr>
            <a:srgbClr val="A4A3A4"/>
          </p15:clr>
        </p15:guide>
        <p15:guide id="83" pos="7378">
          <p15:clr>
            <a:srgbClr val="F26B43"/>
          </p15:clr>
        </p15:guide>
        <p15:guide id="84" pos="302">
          <p15:clr>
            <a:srgbClr val="F26B43"/>
          </p15:clr>
        </p15:guide>
        <p15:guide id="85" orient="horz" pos="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6HysSJr9-54?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i91a5mS1Ds?feature=oembed"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C99BC-FEA6-4364-9FB3-5A82424E51FD}"/>
              </a:ext>
            </a:extLst>
          </p:cNvPr>
          <p:cNvSpPr>
            <a:spLocks noGrp="1"/>
          </p:cNvSpPr>
          <p:nvPr>
            <p:ph type="body" sz="quarter" idx="10"/>
          </p:nvPr>
        </p:nvSpPr>
        <p:spPr>
          <a:xfrm>
            <a:off x="874869" y="5210623"/>
            <a:ext cx="19787054" cy="1051955"/>
          </a:xfrm>
        </p:spPr>
        <p:txBody>
          <a:bodyPr/>
          <a:lstStyle/>
          <a:p>
            <a:r>
              <a:rPr lang="en-AU" sz="8000" dirty="0">
                <a:solidFill>
                  <a:schemeClr val="tx1"/>
                </a:solidFill>
              </a:rPr>
              <a:t>Telstra 5G Touch and Track</a:t>
            </a:r>
          </a:p>
        </p:txBody>
      </p:sp>
      <p:sp>
        <p:nvSpPr>
          <p:cNvPr id="3" name="Text Placeholder 2">
            <a:extLst>
              <a:ext uri="{FF2B5EF4-FFF2-40B4-BE49-F238E27FC236}">
                <a16:creationId xmlns:a16="http://schemas.microsoft.com/office/drawing/2014/main" id="{64AA2812-F962-434E-80D5-68D84AE15B7B}"/>
              </a:ext>
            </a:extLst>
          </p:cNvPr>
          <p:cNvSpPr>
            <a:spLocks noGrp="1"/>
          </p:cNvSpPr>
          <p:nvPr>
            <p:ph type="body" sz="quarter" idx="11"/>
          </p:nvPr>
        </p:nvSpPr>
        <p:spPr/>
        <p:txBody>
          <a:bodyPr/>
          <a:lstStyle/>
          <a:p>
            <a:r>
              <a:rPr lang="en-AU" dirty="0">
                <a:solidFill>
                  <a:schemeClr val="tx1"/>
                </a:solidFill>
              </a:rPr>
              <a:t>May 2023</a:t>
            </a:r>
            <a:endParaRPr lang="en-US" dirty="0">
              <a:solidFill>
                <a:schemeClr val="tx1"/>
              </a:solidFill>
            </a:endParaRPr>
          </a:p>
        </p:txBody>
      </p:sp>
    </p:spTree>
    <p:extLst>
      <p:ext uri="{BB962C8B-B14F-4D97-AF65-F5344CB8AC3E}">
        <p14:creationId xmlns:p14="http://schemas.microsoft.com/office/powerpoint/2010/main" val="40909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10</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What might the future hold?</a:t>
            </a:r>
          </a:p>
        </p:txBody>
      </p:sp>
      <p:sp>
        <p:nvSpPr>
          <p:cNvPr id="3" name="TextBox 2">
            <a:extLst>
              <a:ext uri="{FF2B5EF4-FFF2-40B4-BE49-F238E27FC236}">
                <a16:creationId xmlns:a16="http://schemas.microsoft.com/office/drawing/2014/main" id="{7A61181D-B776-F110-33F2-80AF26C81973}"/>
              </a:ext>
            </a:extLst>
          </p:cNvPr>
          <p:cNvSpPr txBox="1"/>
          <p:nvPr/>
        </p:nvSpPr>
        <p:spPr>
          <a:xfrm>
            <a:off x="875402" y="3556493"/>
            <a:ext cx="10496409" cy="5539978"/>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AU" sz="3600" dirty="0">
                <a:latin typeface="Arial" panose="020B0604020202020204" pitchFamily="34" charset="0"/>
                <a:cs typeface="Arial" panose="020B0604020202020204" pitchFamily="34" charset="0"/>
              </a:rPr>
              <a:t>Could this experience translates to other sports and to other stadiums in Australia?</a:t>
            </a:r>
          </a:p>
          <a:p>
            <a:pPr marL="571500" indent="-571500">
              <a:buFont typeface="Arial" panose="020B0604020202020204" pitchFamily="34" charset="0"/>
              <a:buChar char="•"/>
            </a:pPr>
            <a:endParaRPr lang="en-AU"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cs typeface="Arial" panose="020B0604020202020204" pitchFamily="34" charset="0"/>
              </a:rPr>
              <a:t>Could this work in the home environment as well as at the ground?</a:t>
            </a:r>
          </a:p>
          <a:p>
            <a:pPr marL="571500" indent="-571500">
              <a:buFont typeface="Arial" panose="020B0604020202020204" pitchFamily="34" charset="0"/>
              <a:buChar char="•"/>
            </a:pPr>
            <a:endParaRPr lang="en-AU"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cs typeface="Arial" panose="020B0604020202020204" pitchFamily="34" charset="0"/>
              </a:rPr>
              <a:t>Could there be wearable devices that translate game information in real time?</a:t>
            </a:r>
          </a:p>
          <a:p>
            <a:pPr marL="571500" indent="-571500">
              <a:buFont typeface="Arial" panose="020B0604020202020204" pitchFamily="34" charset="0"/>
              <a:buChar char="•"/>
            </a:pPr>
            <a:endParaRPr lang="en-AU"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3600" dirty="0" err="1">
              <a:latin typeface="Arial" panose="020B0604020202020204" pitchFamily="34" charset="0"/>
              <a:cs typeface="Arial" panose="020B0604020202020204" pitchFamily="34" charset="0"/>
            </a:endParaRPr>
          </a:p>
        </p:txBody>
      </p:sp>
      <p:pic>
        <p:nvPicPr>
          <p:cNvPr id="8196" name="Picture 4" descr="Images of the Touch and Track device">
            <a:extLst>
              <a:ext uri="{FF2B5EF4-FFF2-40B4-BE49-F238E27FC236}">
                <a16:creationId xmlns:a16="http://schemas.microsoft.com/office/drawing/2014/main" id="{439B802C-4F79-17E4-3690-DB71DCA13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1004" y="2484004"/>
            <a:ext cx="8597732" cy="4299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iagram&#10;&#10;Description automatically generated">
            <a:extLst>
              <a:ext uri="{FF2B5EF4-FFF2-40B4-BE49-F238E27FC236}">
                <a16:creationId xmlns:a16="http://schemas.microsoft.com/office/drawing/2014/main" id="{0DF89AAC-DAA5-0FEF-EB20-DABC193E21A2}"/>
              </a:ext>
            </a:extLst>
          </p:cNvPr>
          <p:cNvPicPr>
            <a:picLocks noChangeAspect="1"/>
          </p:cNvPicPr>
          <p:nvPr/>
        </p:nvPicPr>
        <p:blipFill>
          <a:blip r:embed="rId4"/>
          <a:stretch>
            <a:fillRect/>
          </a:stretch>
        </p:blipFill>
        <p:spPr>
          <a:xfrm>
            <a:off x="12201005" y="6783185"/>
            <a:ext cx="8597731" cy="4232365"/>
          </a:xfrm>
          <a:prstGeom prst="rect">
            <a:avLst/>
          </a:prstGeom>
        </p:spPr>
      </p:pic>
    </p:spTree>
    <p:extLst>
      <p:ext uri="{BB962C8B-B14F-4D97-AF65-F5344CB8AC3E}">
        <p14:creationId xmlns:p14="http://schemas.microsoft.com/office/powerpoint/2010/main" val="141371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11</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Questions?</a:t>
            </a:r>
          </a:p>
        </p:txBody>
      </p:sp>
      <p:pic>
        <p:nvPicPr>
          <p:cNvPr id="6" name="Picture 2" descr="An infographic showing the Telstra 5G Touch and Track alongside it's features">
            <a:extLst>
              <a:ext uri="{FF2B5EF4-FFF2-40B4-BE49-F238E27FC236}">
                <a16:creationId xmlns:a16="http://schemas.microsoft.com/office/drawing/2014/main" id="{E62955A6-4EA4-D9A3-5114-02DDA46D9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33" y="2005384"/>
            <a:ext cx="15514892" cy="872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4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2</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Telstra is passionate about </a:t>
            </a:r>
            <a:r>
              <a:rPr lang="en-AU" dirty="0">
                <a:solidFill>
                  <a:srgbClr val="FF0000"/>
                </a:solidFill>
              </a:rPr>
              <a:t>s</a:t>
            </a:r>
            <a:r>
              <a:rPr lang="en-AU" dirty="0">
                <a:solidFill>
                  <a:schemeClr val="tx1"/>
                </a:solidFill>
              </a:rPr>
              <a:t>port</a:t>
            </a:r>
          </a:p>
        </p:txBody>
      </p:sp>
      <p:sp>
        <p:nvSpPr>
          <p:cNvPr id="7" name="TextBox 6">
            <a:extLst>
              <a:ext uri="{FF2B5EF4-FFF2-40B4-BE49-F238E27FC236}">
                <a16:creationId xmlns:a16="http://schemas.microsoft.com/office/drawing/2014/main" id="{74BCFE06-DA75-2E7B-CD24-E65B5573669D}"/>
              </a:ext>
            </a:extLst>
          </p:cNvPr>
          <p:cNvSpPr txBox="1"/>
          <p:nvPr/>
        </p:nvSpPr>
        <p:spPr>
          <a:xfrm>
            <a:off x="875403" y="3648826"/>
            <a:ext cx="8249548" cy="4431983"/>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AU" sz="3600" dirty="0">
                <a:effectLst/>
                <a:latin typeface="Arial" panose="020B0604020202020204" pitchFamily="34" charset="0"/>
                <a:ea typeface="Calibri" panose="020F0502020204030204" pitchFamily="34" charset="0"/>
                <a:cs typeface="Arial" panose="020B0604020202020204" pitchFamily="34" charset="0"/>
              </a:rPr>
              <a:t>Telstra’s relationship to sport is deep and longstanding</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effectLst/>
                <a:latin typeface="Arial" panose="020B0604020202020204" pitchFamily="34" charset="0"/>
                <a:ea typeface="Calibri" panose="020F0502020204030204" pitchFamily="34" charset="0"/>
                <a:cs typeface="Arial" panose="020B0604020202020204" pitchFamily="34" charset="0"/>
              </a:rPr>
              <a:t>As mobile networks have evolved from 3G to 4G to 5G, the experiences we can deliver to sports fans have changed dramatically</a:t>
            </a:r>
          </a:p>
          <a:p>
            <a:pPr algn="l"/>
            <a:endParaRPr lang="en-US" sz="3600" dirty="0" err="1">
              <a:latin typeface="Arial" panose="020B0604020202020204" pitchFamily="34" charset="0"/>
              <a:cs typeface="Arial" panose="020B0604020202020204" pitchFamily="34" charset="0"/>
            </a:endParaRPr>
          </a:p>
        </p:txBody>
      </p:sp>
      <p:pic>
        <p:nvPicPr>
          <p:cNvPr id="9" name="Content Placeholder 4" descr="Mobile phone screens showing vision of an AFL match with graphics overlaid to demonstrate a number of statistical data points on the pitch">
            <a:extLst>
              <a:ext uri="{FF2B5EF4-FFF2-40B4-BE49-F238E27FC236}">
                <a16:creationId xmlns:a16="http://schemas.microsoft.com/office/drawing/2014/main" id="{1F2C4B82-3F03-59FF-118C-E85505464B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11" b="98158" l="3514" r="97838">
                        <a14:foregroundMark x1="8378" y1="5263" x2="9459" y2="5263"/>
                        <a14:foregroundMark x1="18649" y1="5263" x2="31351" y2="4211"/>
                        <a14:foregroundMark x1="31351" y1="4211" x2="31351" y2="4211"/>
                        <a14:foregroundMark x1="35135" y1="4211" x2="41081" y2="4211"/>
                        <a14:foregroundMark x1="49054" y1="4211" x2="87568" y2="4211"/>
                        <a14:foregroundMark x1="87568" y1="4211" x2="97297" y2="10526"/>
                        <a14:foregroundMark x1="97794" y1="40876" x2="97808" y2="41707"/>
                        <a14:foregroundMark x1="97723" y1="36495" x2="97733" y2="37105"/>
                        <a14:foregroundMark x1="97297" y1="10526" x2="97599" y2="28958"/>
                        <a14:foregroundMark x1="93586" y1="46089" x2="91957" y2="47060"/>
                        <a14:foregroundMark x1="10534" y1="48450" x2="5541" y2="39211"/>
                        <a14:foregroundMark x1="5541" y1="39211" x2="6081" y2="16184"/>
                        <a14:foregroundMark x1="6081" y1="16184" x2="10270" y2="5921"/>
                        <a14:foregroundMark x1="10270" y1="5921" x2="22838" y2="5263"/>
                        <a14:foregroundMark x1="22838" y1="5263" x2="34730" y2="5263"/>
                        <a14:foregroundMark x1="34730" y1="5263" x2="49054" y2="4474"/>
                        <a14:foregroundMark x1="49054" y1="4474" x2="49054" y2="4474"/>
                        <a14:foregroundMark x1="89595" y1="33553" x2="90811" y2="44868"/>
                        <a14:foregroundMark x1="90811" y1="44868" x2="97838" y2="36053"/>
                        <a14:foregroundMark x1="97353" y1="35888" x2="88919" y2="33026"/>
                        <a14:foregroundMark x1="37703" y1="4211" x2="84054" y2="5658"/>
                        <a14:foregroundMark x1="84054" y1="5658" x2="89459" y2="16316"/>
                        <a14:foregroundMark x1="89459" y1="16316" x2="75541" y2="21316"/>
                        <a14:foregroundMark x1="75541" y1="21316" x2="39054" y2="20395"/>
                        <a14:foregroundMark x1="39054" y1="20395" x2="37162" y2="5526"/>
                        <a14:foregroundMark x1="10000" y1="42105" x2="71757" y2="37500"/>
                        <a14:foregroundMark x1="71757" y1="37500" x2="84595" y2="37500"/>
                        <a14:foregroundMark x1="84595" y1="37500" x2="90676" y2="46842"/>
                        <a14:foregroundMark x1="90676" y1="46842" x2="82886" y2="47060"/>
                        <a14:foregroundMark x1="17808" y1="47586" x2="10676" y2="43816"/>
                        <a14:foregroundMark x1="10676" y1="43816" x2="10676" y2="42105"/>
                        <a14:foregroundMark x1="15405" y1="41842" x2="55000" y2="41842"/>
                        <a14:foregroundMark x1="55000" y1="41842" x2="36297" y2="47060"/>
                        <a14:foregroundMark x1="20222" y1="47586" x2="16622" y2="43289"/>
                        <a14:foregroundMark x1="90135" y1="12500" x2="76081" y2="12500"/>
                        <a14:foregroundMark x1="76081" y1="12500" x2="87703" y2="13421"/>
                        <a14:foregroundMark x1="87703" y1="13421" x2="90405" y2="12763"/>
                        <a14:foregroundMark x1="91486" y1="15526" x2="80135" y2="11711"/>
                        <a14:foregroundMark x1="80135" y1="11711" x2="87568" y2="13026"/>
                        <a14:foregroundMark x1="83514" y1="12500" x2="70811" y2="12500"/>
                        <a14:foregroundMark x1="70811" y1="12500" x2="81486" y2="22895"/>
                        <a14:foregroundMark x1="81486" y1="22895" x2="92432" y2="21184"/>
                        <a14:foregroundMark x1="92432" y1="21184" x2="85000" y2="12500"/>
                        <a14:foregroundMark x1="85000" y1="12500" x2="79054" y2="13289"/>
                        <a14:foregroundMark x1="8378" y1="55263" x2="93108" y2="56316"/>
                        <a14:foregroundMark x1="93108" y1="56316" x2="96892" y2="79737"/>
                        <a14:foregroundMark x1="96892" y1="79737" x2="96486" y2="90921"/>
                        <a14:foregroundMark x1="96486" y1="90921" x2="85541" y2="96711"/>
                        <a14:foregroundMark x1="40244" y1="97288" x2="27181" y2="97454"/>
                        <a14:foregroundMark x1="85541" y1="96711" x2="47063" y2="97201"/>
                        <a14:foregroundMark x1="13243" y1="97632" x2="4324" y2="91711"/>
                        <a14:foregroundMark x1="4324" y1="91711" x2="3514" y2="68421"/>
                        <a14:foregroundMark x1="3514" y1="68421" x2="8649" y2="55526"/>
                        <a14:foregroundMark x1="35135" y1="78553" x2="20811" y2="78553"/>
                        <a14:foregroundMark x1="20811" y1="78553" x2="12297" y2="85921"/>
                        <a14:foregroundMark x1="12297" y1="85921" x2="17297" y2="95789"/>
                        <a14:foregroundMark x1="17297" y1="95789" x2="26605" y2="97454"/>
                        <a14:foregroundMark x1="31143" y1="97454" x2="38649" y2="88684"/>
                        <a14:foregroundMark x1="38649" y1="88684" x2="37973" y2="76842"/>
                        <a14:foregroundMark x1="37973" y1="76842" x2="30541" y2="77632"/>
                        <a14:backgroundMark x1="23378" y1="48947" x2="92568" y2="48947"/>
                        <a14:backgroundMark x1="92568" y1="48947" x2="98243" y2="39737"/>
                        <a14:backgroundMark x1="98243" y1="39737" x2="98514" y2="28816"/>
                        <a14:backgroundMark x1="98514" y1="28816" x2="99730" y2="36184"/>
                        <a14:backgroundMark x1="99730" y1="37105" x2="99730" y2="40000"/>
                        <a14:backgroundMark x1="99730" y1="59342" x2="99730" y2="59342"/>
                        <a14:backgroundMark x1="9595" y1="99605" x2="21757" y2="99342"/>
                        <a14:backgroundMark x1="21757" y1="99342" x2="34595" y2="99342"/>
                        <a14:backgroundMark x1="34595" y1="99342" x2="45946" y2="98947"/>
                        <a14:backgroundMark x1="45946" y1="98947" x2="57703" y2="98947"/>
                        <a14:backgroundMark x1="57703" y1="98947" x2="80135" y2="98158"/>
                        <a14:backgroundMark x1="80135" y1="98158" x2="80135" y2="98158"/>
                        <a14:backgroundMark x1="98378" y1="41974" x2="93378" y2="51316"/>
                        <a14:backgroundMark x1="93378" y1="51316" x2="99730" y2="60000"/>
                        <a14:backgroundMark x1="99730" y1="60000" x2="99189" y2="41974"/>
                        <a14:backgroundMark x1="9865" y1="49474" x2="27027" y2="49474"/>
                      </a14:backgroundRemoval>
                    </a14:imgEffect>
                  </a14:imgLayer>
                </a14:imgProps>
              </a:ext>
            </a:extLst>
          </a:blip>
          <a:stretch>
            <a:fillRect/>
          </a:stretch>
        </p:blipFill>
        <p:spPr>
          <a:xfrm>
            <a:off x="11103769" y="2145670"/>
            <a:ext cx="9217790" cy="9443520"/>
          </a:xfrm>
          <a:prstGeom prst="rect">
            <a:avLst/>
          </a:prstGeom>
        </p:spPr>
      </p:pic>
    </p:spTree>
    <p:extLst>
      <p:ext uri="{BB962C8B-B14F-4D97-AF65-F5344CB8AC3E}">
        <p14:creationId xmlns:p14="http://schemas.microsoft.com/office/powerpoint/2010/main" val="28510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3</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Telstra is passionate about sport</a:t>
            </a:r>
          </a:p>
        </p:txBody>
      </p:sp>
      <p:sp>
        <p:nvSpPr>
          <p:cNvPr id="7" name="TextBox 6">
            <a:extLst>
              <a:ext uri="{FF2B5EF4-FFF2-40B4-BE49-F238E27FC236}">
                <a16:creationId xmlns:a16="http://schemas.microsoft.com/office/drawing/2014/main" id="{74BCFE06-DA75-2E7B-CD24-E65B5573669D}"/>
              </a:ext>
            </a:extLst>
          </p:cNvPr>
          <p:cNvSpPr txBox="1"/>
          <p:nvPr/>
        </p:nvSpPr>
        <p:spPr>
          <a:xfrm>
            <a:off x="875403" y="3648826"/>
            <a:ext cx="8706748" cy="5539978"/>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The recent upgrade to connectivity at Marvel Stadium has seen a step change in the network capacity, reliability and latency unlocked by 5G</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It’s one thing to have new technology at your disposal, but sometimes you just need a little bit of inspiration</a:t>
            </a:r>
          </a:p>
          <a:p>
            <a:endParaRPr lang="en-AU" sz="36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3600" dirty="0" err="1">
              <a:latin typeface="Arial" panose="020B0604020202020204" pitchFamily="34" charset="0"/>
              <a:cs typeface="Arial" panose="020B0604020202020204" pitchFamily="34" charset="0"/>
            </a:endParaRPr>
          </a:p>
        </p:txBody>
      </p:sp>
      <p:pic>
        <p:nvPicPr>
          <p:cNvPr id="3" name="Picture 2" descr="A group of people walking in an internal corridor of Marvel Stadium.  There are directional arrows overlaid on the image to point towards an area of interest.">
            <a:extLst>
              <a:ext uri="{FF2B5EF4-FFF2-40B4-BE49-F238E27FC236}">
                <a16:creationId xmlns:a16="http://schemas.microsoft.com/office/drawing/2014/main" id="{DA6FC2DF-8979-B291-0920-40FF0B668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5002" y="3425538"/>
            <a:ext cx="10833733" cy="609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4</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The viral video that served as inspiration</a:t>
            </a:r>
          </a:p>
        </p:txBody>
      </p:sp>
      <p:pic>
        <p:nvPicPr>
          <p:cNvPr id="6" name="Online Media 4" descr="Cousins Mike &amp; Stephen attending a Liverpool versus Wolves Premier League football match.  Mike is audio describing the action to Stephen as the play unfolds.">
            <a:hlinkClick r:id="" action="ppaction://media"/>
            <a:extLst>
              <a:ext uri="{FF2B5EF4-FFF2-40B4-BE49-F238E27FC236}">
                <a16:creationId xmlns:a16="http://schemas.microsoft.com/office/drawing/2014/main" id="{F43B3571-B83A-DCFF-9850-738BCA1BFCDF}"/>
              </a:ext>
            </a:extLst>
          </p:cNvPr>
          <p:cNvPicPr>
            <a:picLocks noRot="1" noChangeAspect="1"/>
          </p:cNvPicPr>
          <p:nvPr>
            <a:videoFile r:link="rId1"/>
          </p:nvPr>
        </p:nvPicPr>
        <p:blipFill>
          <a:blip r:embed="rId4"/>
          <a:stretch>
            <a:fillRect/>
          </a:stretch>
        </p:blipFill>
        <p:spPr>
          <a:xfrm>
            <a:off x="2829185" y="2079093"/>
            <a:ext cx="16015767" cy="9048908"/>
          </a:xfrm>
          <a:prstGeom prst="rect">
            <a:avLst/>
          </a:prstGeom>
        </p:spPr>
      </p:pic>
    </p:spTree>
    <p:extLst>
      <p:ext uri="{BB962C8B-B14F-4D97-AF65-F5344CB8AC3E}">
        <p14:creationId xmlns:p14="http://schemas.microsoft.com/office/powerpoint/2010/main" val="233341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5</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We were inspired to make the game more accessible</a:t>
            </a:r>
          </a:p>
        </p:txBody>
      </p:sp>
      <p:sp>
        <p:nvSpPr>
          <p:cNvPr id="7" name="TextBox 6">
            <a:extLst>
              <a:ext uri="{FF2B5EF4-FFF2-40B4-BE49-F238E27FC236}">
                <a16:creationId xmlns:a16="http://schemas.microsoft.com/office/drawing/2014/main" id="{74BCFE06-DA75-2E7B-CD24-E65B5573669D}"/>
              </a:ext>
            </a:extLst>
          </p:cNvPr>
          <p:cNvSpPr txBox="1"/>
          <p:nvPr/>
        </p:nvSpPr>
        <p:spPr>
          <a:xfrm>
            <a:off x="875403" y="3648826"/>
            <a:ext cx="8706748" cy="6647974"/>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We partnered with an Irish </a:t>
            </a:r>
            <a:r>
              <a:rPr lang="en-AU" sz="3600" dirty="0" err="1">
                <a:latin typeface="Arial" panose="020B0604020202020204" pitchFamily="34" charset="0"/>
                <a:ea typeface="Calibri" panose="020F0502020204030204" pitchFamily="34" charset="0"/>
                <a:cs typeface="Arial" panose="020B0604020202020204" pitchFamily="34" charset="0"/>
              </a:rPr>
              <a:t>startup</a:t>
            </a:r>
            <a:r>
              <a:rPr lang="en-AU" sz="3600" dirty="0">
                <a:latin typeface="Arial" panose="020B0604020202020204" pitchFamily="34" charset="0"/>
                <a:ea typeface="Calibri" panose="020F0502020204030204" pitchFamily="34" charset="0"/>
                <a:cs typeface="Arial" panose="020B0604020202020204" pitchFamily="34" charset="0"/>
              </a:rPr>
              <a:t> company called Field of Vision</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effectLst/>
                <a:latin typeface="Arial" panose="020B0604020202020204" pitchFamily="34" charset="0"/>
                <a:ea typeface="Calibri" panose="020F0502020204030204" pitchFamily="34" charset="0"/>
                <a:cs typeface="Arial" panose="020B0604020202020204" pitchFamily="34" charset="0"/>
              </a:rPr>
              <a:t>Our aim was to create a prototype device that could augment the </a:t>
            </a:r>
            <a:r>
              <a:rPr lang="en-AU" sz="3600" dirty="0">
                <a:latin typeface="Arial" panose="020B0604020202020204" pitchFamily="34" charset="0"/>
                <a:ea typeface="Calibri" panose="020F0502020204030204" pitchFamily="34" charset="0"/>
                <a:cs typeface="Arial" panose="020B0604020202020204" pitchFamily="34" charset="0"/>
              </a:rPr>
              <a:t>gameday experience for vision impaired AFL fans</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This could not only demonstrate the benefits of the 5G network, but make the game more accessible</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endParaRPr lang="en-AU" sz="36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3600" dirty="0" err="1">
              <a:latin typeface="Arial" panose="020B0604020202020204" pitchFamily="34" charset="0"/>
              <a:cs typeface="Arial" panose="020B0604020202020204" pitchFamily="34" charset="0"/>
            </a:endParaRPr>
          </a:p>
        </p:txBody>
      </p:sp>
      <p:pic>
        <p:nvPicPr>
          <p:cNvPr id="1026" name="Picture 2" descr="An example of a Touch and Track prototype device being held up on the pitch at Marvel Stadium">
            <a:extLst>
              <a:ext uri="{FF2B5EF4-FFF2-40B4-BE49-F238E27FC236}">
                <a16:creationId xmlns:a16="http://schemas.microsoft.com/office/drawing/2014/main" id="{E8A77CEE-6184-C1A0-F207-010BB0EFE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2842" y="3200400"/>
            <a:ext cx="10595893" cy="696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6</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…but what do we know about all of this?</a:t>
            </a:r>
          </a:p>
        </p:txBody>
      </p:sp>
      <p:sp>
        <p:nvSpPr>
          <p:cNvPr id="7" name="TextBox 6">
            <a:extLst>
              <a:ext uri="{FF2B5EF4-FFF2-40B4-BE49-F238E27FC236}">
                <a16:creationId xmlns:a16="http://schemas.microsoft.com/office/drawing/2014/main" id="{74BCFE06-DA75-2E7B-CD24-E65B5573669D}"/>
              </a:ext>
            </a:extLst>
          </p:cNvPr>
          <p:cNvSpPr txBox="1"/>
          <p:nvPr/>
        </p:nvSpPr>
        <p:spPr>
          <a:xfrm>
            <a:off x="875403" y="3648826"/>
            <a:ext cx="10135497" cy="6647974"/>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AU" sz="3600" dirty="0">
                <a:effectLst/>
                <a:latin typeface="Arial" panose="020B0604020202020204" pitchFamily="34" charset="0"/>
                <a:ea typeface="Calibri" panose="020F0502020204030204" pitchFamily="34" charset="0"/>
                <a:cs typeface="Arial" panose="020B0604020202020204" pitchFamily="34" charset="0"/>
              </a:rPr>
              <a:t>Our initial outreach via Vision Australia, AFL Blind league and the broader AFL fan </a:t>
            </a:r>
            <a:r>
              <a:rPr lang="en-AU" sz="3600" dirty="0">
                <a:latin typeface="Arial" panose="020B0604020202020204" pitchFamily="34" charset="0"/>
                <a:ea typeface="Calibri" panose="020F0502020204030204" pitchFamily="34" charset="0"/>
                <a:cs typeface="Arial" panose="020B0604020202020204" pitchFamily="34" charset="0"/>
              </a:rPr>
              <a:t>base taught us plenty in a short space of time</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This had to be a co-created experience.  We needed people embedded in the team who were the ones who would use this product</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”Nothing about us without us” was a phrase we had heard within accessibility working groups</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endParaRPr lang="en-AU" sz="36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3600" dirty="0" err="1">
              <a:latin typeface="Arial" panose="020B0604020202020204" pitchFamily="34" charset="0"/>
              <a:cs typeface="Arial" panose="020B0604020202020204" pitchFamily="34" charset="0"/>
            </a:endParaRPr>
          </a:p>
        </p:txBody>
      </p:sp>
      <p:pic>
        <p:nvPicPr>
          <p:cNvPr id="2052" name="Picture 4" descr="Our product representative Shaun Keath and I with a Touch and Track device outside Marvel Stadium">
            <a:extLst>
              <a:ext uri="{FF2B5EF4-FFF2-40B4-BE49-F238E27FC236}">
                <a16:creationId xmlns:a16="http://schemas.microsoft.com/office/drawing/2014/main" id="{7181B6CB-DD6E-93FF-8019-B23E81257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1294" y="3429476"/>
            <a:ext cx="9656731" cy="642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5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7</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Testing the devices at a live match</a:t>
            </a:r>
          </a:p>
        </p:txBody>
      </p:sp>
      <p:sp>
        <p:nvSpPr>
          <p:cNvPr id="7" name="TextBox 6">
            <a:extLst>
              <a:ext uri="{FF2B5EF4-FFF2-40B4-BE49-F238E27FC236}">
                <a16:creationId xmlns:a16="http://schemas.microsoft.com/office/drawing/2014/main" id="{74BCFE06-DA75-2E7B-CD24-E65B5573669D}"/>
              </a:ext>
            </a:extLst>
          </p:cNvPr>
          <p:cNvSpPr txBox="1"/>
          <p:nvPr/>
        </p:nvSpPr>
        <p:spPr>
          <a:xfrm>
            <a:off x="875402" y="3248776"/>
            <a:ext cx="9506847" cy="7755969"/>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AU" sz="3600" dirty="0">
                <a:effectLst/>
                <a:latin typeface="Arial" panose="020B0604020202020204" pitchFamily="34" charset="0"/>
                <a:ea typeface="Calibri" panose="020F0502020204030204" pitchFamily="34" charset="0"/>
                <a:cs typeface="Arial" panose="020B0604020202020204" pitchFamily="34" charset="0"/>
              </a:rPr>
              <a:t>Thanks to Vision Australia, we were able to invite a cohort of fans to Marvel Stadium for live testing in late 2022</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The feedback was invaluable and we had a team of people documenting and observing the live experience</a:t>
            </a:r>
          </a:p>
          <a:p>
            <a:pPr marL="571500" indent="-571500">
              <a:buFont typeface="Arial" panose="020B0604020202020204" pitchFamily="34" charset="0"/>
              <a:buChar char="•"/>
            </a:pPr>
            <a:endParaRPr lang="en-AU" sz="3600" dirty="0">
              <a:effectLst/>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One of the most challenging aspects was onboarding someone completely new to the device and what the haptic feedback represented</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endParaRPr lang="en-AU" sz="36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3600" dirty="0" err="1">
              <a:latin typeface="Arial" panose="020B0604020202020204" pitchFamily="34" charset="0"/>
              <a:cs typeface="Arial" panose="020B0604020202020204" pitchFamily="34" charset="0"/>
            </a:endParaRPr>
          </a:p>
        </p:txBody>
      </p:sp>
      <p:pic>
        <p:nvPicPr>
          <p:cNvPr id="4098" name="Picture 2" descr="Field of Vision representative Omar Salem with two of the testing cohort at Marvel Stadium">
            <a:extLst>
              <a:ext uri="{FF2B5EF4-FFF2-40B4-BE49-F238E27FC236}">
                <a16:creationId xmlns:a16="http://schemas.microsoft.com/office/drawing/2014/main" id="{945C2B12-5A8B-35D8-3845-79FCE1989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900" y="3035300"/>
            <a:ext cx="9983707" cy="664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8</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There are things we need to improve</a:t>
            </a:r>
          </a:p>
        </p:txBody>
      </p:sp>
      <p:sp>
        <p:nvSpPr>
          <p:cNvPr id="7" name="TextBox 6">
            <a:extLst>
              <a:ext uri="{FF2B5EF4-FFF2-40B4-BE49-F238E27FC236}">
                <a16:creationId xmlns:a16="http://schemas.microsoft.com/office/drawing/2014/main" id="{74BCFE06-DA75-2E7B-CD24-E65B5573669D}"/>
              </a:ext>
            </a:extLst>
          </p:cNvPr>
          <p:cNvSpPr txBox="1"/>
          <p:nvPr/>
        </p:nvSpPr>
        <p:spPr>
          <a:xfrm>
            <a:off x="875402" y="3248776"/>
            <a:ext cx="9506847" cy="6093976"/>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AU" sz="3600" dirty="0">
                <a:effectLst/>
                <a:latin typeface="Arial" panose="020B0604020202020204" pitchFamily="34" charset="0"/>
                <a:ea typeface="Calibri" panose="020F0502020204030204" pitchFamily="34" charset="0"/>
                <a:cs typeface="Arial" panose="020B0604020202020204" pitchFamily="34" charset="0"/>
              </a:rPr>
              <a:t>We need to </a:t>
            </a:r>
            <a:r>
              <a:rPr lang="en-AU" sz="3600" dirty="0">
                <a:latin typeface="Arial" panose="020B0604020202020204" pitchFamily="34" charset="0"/>
                <a:cs typeface="Arial" panose="020B0604020202020204" pitchFamily="34" charset="0"/>
              </a:rPr>
              <a:t>ensure the device </a:t>
            </a:r>
            <a:r>
              <a:rPr lang="en-AU" sz="3600" dirty="0">
                <a:effectLst/>
                <a:latin typeface="Arial" panose="020B0604020202020204" pitchFamily="34" charset="0"/>
                <a:ea typeface="Calibri" panose="020F0502020204030204" pitchFamily="34" charset="0"/>
                <a:cs typeface="Arial" panose="020B0604020202020204" pitchFamily="34" charset="0"/>
              </a:rPr>
              <a:t>reflects live action as closely as possible</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effectLst/>
                <a:latin typeface="Arial" panose="020B0604020202020204" pitchFamily="34" charset="0"/>
                <a:ea typeface="Calibri" panose="020F0502020204030204" pitchFamily="34" charset="0"/>
                <a:cs typeface="Arial" panose="020B0604020202020204" pitchFamily="34" charset="0"/>
              </a:rPr>
              <a:t>We also need to ensure the access and return of these devices within the stadium is easy and safe</a:t>
            </a:r>
          </a:p>
          <a:p>
            <a:pPr marL="571500" indent="-571500">
              <a:buFont typeface="Arial" panose="020B0604020202020204" pitchFamily="34" charset="0"/>
              <a:buChar char="•"/>
            </a:pPr>
            <a:endParaRPr lang="en-AU"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AU" sz="3600" dirty="0">
                <a:latin typeface="Arial" panose="020B0604020202020204" pitchFamily="34" charset="0"/>
                <a:ea typeface="Calibri" panose="020F0502020204030204" pitchFamily="34" charset="0"/>
                <a:cs typeface="Arial" panose="020B0604020202020204" pitchFamily="34" charset="0"/>
              </a:rPr>
              <a:t>Based on some consistent feedback, there may also be a way to combine audio commentary within the device</a:t>
            </a:r>
            <a:endParaRPr lang="en-AU" sz="3600" dirty="0">
              <a:effectLst/>
              <a:latin typeface="Arial" panose="020B0604020202020204" pitchFamily="34" charset="0"/>
              <a:ea typeface="Calibri" panose="020F0502020204030204" pitchFamily="34" charset="0"/>
              <a:cs typeface="Arial" panose="020B0604020202020204" pitchFamily="34" charset="0"/>
            </a:endParaRPr>
          </a:p>
          <a:p>
            <a:pPr algn="l"/>
            <a:endParaRPr lang="en-US" sz="3600" dirty="0" err="1">
              <a:latin typeface="Arial" panose="020B0604020202020204" pitchFamily="34" charset="0"/>
              <a:cs typeface="Arial" panose="020B0604020202020204" pitchFamily="34" charset="0"/>
            </a:endParaRPr>
          </a:p>
        </p:txBody>
      </p:sp>
      <p:pic>
        <p:nvPicPr>
          <p:cNvPr id="6146" name="Picture 2" descr="Mason Cox from Collingwood and Chris Harrop from Telstra standing outside AFL House with a Touch and Track device alongside Corey Durdin from Carlton with his sister Shianne who is vision impaired">
            <a:extLst>
              <a:ext uri="{FF2B5EF4-FFF2-40B4-BE49-F238E27FC236}">
                <a16:creationId xmlns:a16="http://schemas.microsoft.com/office/drawing/2014/main" id="{8FEEDFA0-B032-4AB5-A2DF-AC6F061028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84" r="12721"/>
          <a:stretch/>
        </p:blipFill>
        <p:spPr bwMode="auto">
          <a:xfrm>
            <a:off x="10667999" y="3044564"/>
            <a:ext cx="10312247"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B977-5C80-4C3F-BBA6-27C8B96A2CB7}"/>
              </a:ext>
            </a:extLst>
          </p:cNvPr>
          <p:cNvSpPr>
            <a:spLocks noGrp="1"/>
          </p:cNvSpPr>
          <p:nvPr>
            <p:ph type="dt" sz="half" idx="10"/>
          </p:nvPr>
        </p:nvSpPr>
        <p:spPr>
          <a:xfrm>
            <a:off x="1793868" y="11589324"/>
            <a:ext cx="1570943" cy="218842"/>
          </a:xfrm>
        </p:spPr>
        <p:txBody>
          <a:bodyPr/>
          <a:lstStyle/>
          <a:p>
            <a:r>
              <a:rPr lang="en-US"/>
              <a:t>Copyright Telstra©</a:t>
            </a:r>
            <a:endParaRPr lang="en-AU"/>
          </a:p>
        </p:txBody>
      </p:sp>
      <p:sp>
        <p:nvSpPr>
          <p:cNvPr id="4" name="Slide Number Placeholder 3">
            <a:extLst>
              <a:ext uri="{FF2B5EF4-FFF2-40B4-BE49-F238E27FC236}">
                <a16:creationId xmlns:a16="http://schemas.microsoft.com/office/drawing/2014/main" id="{D7F00C22-B7BE-4051-BF6A-44FF9D83584A}"/>
              </a:ext>
            </a:extLst>
          </p:cNvPr>
          <p:cNvSpPr>
            <a:spLocks noGrp="1"/>
          </p:cNvSpPr>
          <p:nvPr>
            <p:ph type="sldNum" sz="quarter" idx="12"/>
          </p:nvPr>
        </p:nvSpPr>
        <p:spPr>
          <a:xfrm>
            <a:off x="875402" y="11589190"/>
            <a:ext cx="551433" cy="218842"/>
          </a:xfrm>
        </p:spPr>
        <p:txBody>
          <a:bodyPr/>
          <a:lstStyle/>
          <a:p>
            <a:r>
              <a:rPr lang="en-AU"/>
              <a:t>Page </a:t>
            </a:r>
            <a:fld id="{F52F7EB1-5C13-42E3-A830-3DDEA4CA647C}" type="slidenum">
              <a:rPr lang="en-AU" smtClean="0"/>
              <a:pPr/>
              <a:t>9</a:t>
            </a:fld>
            <a:endParaRPr lang="en-AU"/>
          </a:p>
        </p:txBody>
      </p:sp>
      <p:sp>
        <p:nvSpPr>
          <p:cNvPr id="5" name="Text Placeholder 4">
            <a:extLst>
              <a:ext uri="{FF2B5EF4-FFF2-40B4-BE49-F238E27FC236}">
                <a16:creationId xmlns:a16="http://schemas.microsoft.com/office/drawing/2014/main" id="{D52037E7-A1FE-4FD4-8383-710AA00636FD}"/>
              </a:ext>
            </a:extLst>
          </p:cNvPr>
          <p:cNvSpPr>
            <a:spLocks noGrp="1"/>
          </p:cNvSpPr>
          <p:nvPr>
            <p:ph type="body" sz="quarter" idx="14"/>
          </p:nvPr>
        </p:nvSpPr>
        <p:spPr>
          <a:xfrm>
            <a:off x="875402" y="869769"/>
            <a:ext cx="18714194" cy="748136"/>
          </a:xfrm>
        </p:spPr>
        <p:txBody>
          <a:bodyPr/>
          <a:lstStyle/>
          <a:p>
            <a:r>
              <a:rPr lang="en-AU" dirty="0">
                <a:solidFill>
                  <a:schemeClr val="tx1"/>
                </a:solidFill>
              </a:rPr>
              <a:t>This video helped get the word out about the project</a:t>
            </a:r>
          </a:p>
        </p:txBody>
      </p:sp>
      <p:pic>
        <p:nvPicPr>
          <p:cNvPr id="3" name="Online Media 2" descr="Shaun Keath is a Western Bulldogs supporter who is vision impaired.  While he attends matches, he often feels isolated from the action given his need to listen to audio commentary of the match through headphones.  He tests the Touch and Track device while at a live game.">
            <a:hlinkClick r:id="" action="ppaction://media"/>
            <a:extLst>
              <a:ext uri="{FF2B5EF4-FFF2-40B4-BE49-F238E27FC236}">
                <a16:creationId xmlns:a16="http://schemas.microsoft.com/office/drawing/2014/main" id="{E07D1322-1039-17EA-99DD-847881FE7F34}"/>
              </a:ext>
            </a:extLst>
          </p:cNvPr>
          <p:cNvPicPr>
            <a:picLocks noRot="1" noChangeAspect="1"/>
          </p:cNvPicPr>
          <p:nvPr>
            <a:videoFile r:link="rId1"/>
          </p:nvPr>
        </p:nvPicPr>
        <p:blipFill>
          <a:blip r:embed="rId4"/>
          <a:stretch>
            <a:fillRect/>
          </a:stretch>
        </p:blipFill>
        <p:spPr>
          <a:xfrm>
            <a:off x="2903243" y="2246772"/>
            <a:ext cx="15867652" cy="8965224"/>
          </a:xfrm>
          <a:prstGeom prst="rect">
            <a:avLst/>
          </a:prstGeom>
        </p:spPr>
      </p:pic>
    </p:spTree>
    <p:extLst>
      <p:ext uri="{BB962C8B-B14F-4D97-AF65-F5344CB8AC3E}">
        <p14:creationId xmlns:p14="http://schemas.microsoft.com/office/powerpoint/2010/main" val="208379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ltOgp8JWQUj5HWxU_9r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K6YlrvVsaYtBelQiDNL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lstra 3.1 Green">
  <a:themeElements>
    <a:clrScheme name="Telstra 3.1 Green PPT">
      <a:dk1>
        <a:srgbClr val="000000"/>
      </a:dk1>
      <a:lt1>
        <a:sysClr val="window" lastClr="FFFFFF"/>
      </a:lt1>
      <a:dk2>
        <a:srgbClr val="074F30"/>
      </a:dk2>
      <a:lt2>
        <a:srgbClr val="D8F3D8"/>
      </a:lt2>
      <a:accent1>
        <a:srgbClr val="074F30"/>
      </a:accent1>
      <a:accent2>
        <a:srgbClr val="B2E6B2"/>
      </a:accent2>
      <a:accent3>
        <a:srgbClr val="00AC00"/>
      </a:accent3>
      <a:accent4>
        <a:srgbClr val="189B48"/>
      </a:accent4>
      <a:accent5>
        <a:srgbClr val="D2D2D2"/>
      </a:accent5>
      <a:accent6>
        <a:srgbClr val="2AA4A2"/>
      </a:accent6>
      <a:hlink>
        <a:srgbClr val="074F30"/>
      </a:hlink>
      <a:folHlink>
        <a:srgbClr val="B2E6B2"/>
      </a:folHlink>
    </a:clrScheme>
    <a:fontScheme name="Telstra 3.1">
      <a:majorFont>
        <a:latin typeface="Telstra Akkurat"/>
        <a:ea typeface=""/>
        <a:cs typeface=""/>
      </a:majorFont>
      <a:minorFont>
        <a:latin typeface="Telstra Akku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rgbClr val="AAAAAA"/>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err="1" smtClean="0"/>
        </a:defPPr>
      </a:lstStyle>
    </a:txDef>
  </a:objectDefaults>
  <a:extraClrSchemeLst/>
  <a:custClrLst>
    <a:custClr name="Grey L1">
      <a:srgbClr val="414141"/>
    </a:custClr>
    <a:custClr name="Grey L2">
      <a:srgbClr val="787878"/>
    </a:custClr>
    <a:custClr name="Grey L3">
      <a:srgbClr val="AAAAAA"/>
    </a:custClr>
    <a:custClr name="Grey L4">
      <a:srgbClr val="D2D2D2"/>
    </a:custClr>
    <a:custClr name="Grey L5">
      <a:srgbClr val="E6E6E6"/>
    </a:custClr>
  </a:custClrLst>
  <a:extLst>
    <a:ext uri="{05A4C25C-085E-4340-85A3-A5531E510DB2}">
      <thm15:themeFamily xmlns:thm15="http://schemas.microsoft.com/office/thememl/2012/main" name="TEL_1726_Green_Standard Template_V02" id="{18C1F895-127D-4110-9F93-2D9038301E55}" vid="{A7E73F5B-F2B8-4104-A3B2-616674EEF220}"/>
    </a:ext>
  </a:extLst>
</a:theme>
</file>

<file path=ppt/theme/theme2.xml><?xml version="1.0" encoding="utf-8"?>
<a:theme xmlns:a="http://schemas.openxmlformats.org/drawingml/2006/main" name="Telstra 3.1 Blue">
  <a:themeElements>
    <a:clrScheme name="Telstra 3.1 Blue PPT">
      <a:dk1>
        <a:srgbClr val="000000"/>
      </a:dk1>
      <a:lt1>
        <a:sysClr val="window" lastClr="FFFFFF"/>
      </a:lt1>
      <a:dk2>
        <a:srgbClr val="001E82"/>
      </a:dk2>
      <a:lt2>
        <a:srgbClr val="D8EFFE"/>
      </a:lt2>
      <a:accent1>
        <a:srgbClr val="001E82"/>
      </a:accent1>
      <a:accent2>
        <a:srgbClr val="B2E0FD"/>
      </a:accent2>
      <a:accent3>
        <a:srgbClr val="0099F8"/>
      </a:accent3>
      <a:accent4>
        <a:srgbClr val="0064C8"/>
      </a:accent4>
      <a:accent5>
        <a:srgbClr val="D2D2D2"/>
      </a:accent5>
      <a:accent6>
        <a:srgbClr val="8A92C5"/>
      </a:accent6>
      <a:hlink>
        <a:srgbClr val="001E82"/>
      </a:hlink>
      <a:folHlink>
        <a:srgbClr val="B2E0FD"/>
      </a:folHlink>
    </a:clrScheme>
    <a:fontScheme name="Telstra 3.1">
      <a:majorFont>
        <a:latin typeface="Telstra Akkurat"/>
        <a:ea typeface=""/>
        <a:cs typeface=""/>
      </a:majorFont>
      <a:minorFont>
        <a:latin typeface="Telstra Akku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rgbClr val="AAAAAA"/>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err="1" smtClean="0"/>
        </a:defPPr>
      </a:lstStyle>
    </a:txDef>
  </a:objectDefaults>
  <a:extraClrSchemeLst/>
  <a:custClrLst>
    <a:custClr name="Grey L1">
      <a:srgbClr val="414141"/>
    </a:custClr>
    <a:custClr name="Grey L2">
      <a:srgbClr val="787878"/>
    </a:custClr>
    <a:custClr name="Grey L3">
      <a:srgbClr val="AAAAAA"/>
    </a:custClr>
    <a:custClr name="Grey L4">
      <a:srgbClr val="D2D2D2"/>
    </a:custClr>
    <a:custClr name="Grey L5">
      <a:srgbClr val="E6E6E6"/>
    </a:custClr>
  </a:custClrLst>
  <a:extLst>
    <a:ext uri="{05A4C25C-085E-4340-85A3-A5531E510DB2}">
      <thm15:themeFamily xmlns:thm15="http://schemas.microsoft.com/office/thememl/2012/main" name="190805 Board presentation slides 190805 1730.potx" id="{2AE57787-EC5A-4ECD-AF98-798166D0264C}" vid="{1853D673-BCF2-498E-BA97-839B66BD484D}"/>
    </a:ext>
  </a:extLst>
</a:theme>
</file>

<file path=ppt/theme/theme3.xml><?xml version="1.0" encoding="utf-8"?>
<a:theme xmlns:a="http://schemas.openxmlformats.org/drawingml/2006/main" name="1_Telstra 3.1 Blue">
  <a:themeElements>
    <a:clrScheme name="Telstra 3.1 Blue PPT">
      <a:dk1>
        <a:srgbClr val="000000"/>
      </a:dk1>
      <a:lt1>
        <a:sysClr val="window" lastClr="FFFFFF"/>
      </a:lt1>
      <a:dk2>
        <a:srgbClr val="001E82"/>
      </a:dk2>
      <a:lt2>
        <a:srgbClr val="D8EFFE"/>
      </a:lt2>
      <a:accent1>
        <a:srgbClr val="001E82"/>
      </a:accent1>
      <a:accent2>
        <a:srgbClr val="B2E0FD"/>
      </a:accent2>
      <a:accent3>
        <a:srgbClr val="0099F8"/>
      </a:accent3>
      <a:accent4>
        <a:srgbClr val="0064C8"/>
      </a:accent4>
      <a:accent5>
        <a:srgbClr val="D2D2D2"/>
      </a:accent5>
      <a:accent6>
        <a:srgbClr val="8A92C5"/>
      </a:accent6>
      <a:hlink>
        <a:srgbClr val="001E82"/>
      </a:hlink>
      <a:folHlink>
        <a:srgbClr val="B2E0FD"/>
      </a:folHlink>
    </a:clrScheme>
    <a:fontScheme name="Telstra 3.1">
      <a:majorFont>
        <a:latin typeface="Telstra Akkurat"/>
        <a:ea typeface=""/>
        <a:cs typeface=""/>
      </a:majorFont>
      <a:minorFont>
        <a:latin typeface="Telstra Akku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rgbClr val="AAAAAA"/>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err="1" smtClean="0"/>
        </a:defPPr>
      </a:lstStyle>
    </a:txDef>
  </a:objectDefaults>
  <a:extraClrSchemeLst/>
  <a:custClrLst>
    <a:custClr name="Grey L1">
      <a:srgbClr val="414141"/>
    </a:custClr>
    <a:custClr name="Grey L2">
      <a:srgbClr val="787878"/>
    </a:custClr>
    <a:custClr name="Grey L3">
      <a:srgbClr val="AAAAAA"/>
    </a:custClr>
    <a:custClr name="Grey L4">
      <a:srgbClr val="D2D2D2"/>
    </a:custClr>
    <a:custClr name="Grey L5">
      <a:srgbClr val="E6E6E6"/>
    </a:custClr>
  </a:custClrLst>
  <a:extLst>
    <a:ext uri="{05A4C25C-085E-4340-85A3-A5531E510DB2}">
      <thm15:themeFamily xmlns:thm15="http://schemas.microsoft.com/office/thememl/2012/main" name="Presentation1" id="{D1495CF2-2384-4ED8-8B7A-498A8C7957B7}" vid="{D9C925F0-1829-4813-A3D2-8B9E2836807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5064FF5C6C694E86E918B155E750F4" ma:contentTypeVersion="12" ma:contentTypeDescription="Create a new document." ma:contentTypeScope="" ma:versionID="d687c19e24de993e86e5e2f1d2a9ad65">
  <xsd:schema xmlns:xsd="http://www.w3.org/2001/XMLSchema" xmlns:xs="http://www.w3.org/2001/XMLSchema" xmlns:p="http://schemas.microsoft.com/office/2006/metadata/properties" xmlns:ns3="344f99bc-6dff-41eb-abf5-c5c17e033254" xmlns:ns4="e9899ad2-f5e4-418a-b6d8-9feac1147e31" targetNamespace="http://schemas.microsoft.com/office/2006/metadata/properties" ma:root="true" ma:fieldsID="d2341645583173e0bfef7fbdb9c0b648" ns3:_="" ns4:_="">
    <xsd:import namespace="344f99bc-6dff-41eb-abf5-c5c17e033254"/>
    <xsd:import namespace="e9899ad2-f5e4-418a-b6d8-9feac1147e3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f99bc-6dff-41eb-abf5-c5c17e033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899ad2-f5e4-418a-b6d8-9feac1147e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242EF1-16DF-4BD7-BBF9-09FF5973C89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B765B05-EDCE-4377-842B-F1D30D9030C0}">
  <ds:schemaRefs>
    <ds:schemaRef ds:uri="http://schemas.microsoft.com/sharepoint/v3/contenttype/forms"/>
  </ds:schemaRefs>
</ds:datastoreItem>
</file>

<file path=customXml/itemProps3.xml><?xml version="1.0" encoding="utf-8"?>
<ds:datastoreItem xmlns:ds="http://schemas.openxmlformats.org/officeDocument/2006/customXml" ds:itemID="{358F9EF6-BAB1-4EC3-A546-D49C2A806067}">
  <ds:schemaRefs>
    <ds:schemaRef ds:uri="344f99bc-6dff-41eb-abf5-c5c17e033254"/>
    <ds:schemaRef ds:uri="e9899ad2-f5e4-418a-b6d8-9feac1147e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06ca730-9605-454d-badc-655e7799c5a2}" enabled="1" method="Privileged" siteId="{49dfc6a3-5fb7-49f4-adea-c54e725bb854}" contentBits="2" removed="0"/>
</clbl:labelList>
</file>

<file path=docProps/app.xml><?xml version="1.0" encoding="utf-8"?>
<Properties xmlns="http://schemas.openxmlformats.org/officeDocument/2006/extended-properties" xmlns:vt="http://schemas.openxmlformats.org/officeDocument/2006/docPropsVTypes">
  <Template/>
  <TotalTime>21211</TotalTime>
  <Words>478</Words>
  <Application>Microsoft Macintosh PowerPoint</Application>
  <PresentationFormat>Custom</PresentationFormat>
  <Paragraphs>73</Paragraphs>
  <Slides>11</Slides>
  <Notes>10</Notes>
  <HiddenSlides>0</HiddenSlides>
  <MMClips>2</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Telstra Akkurat</vt:lpstr>
      <vt:lpstr>Telstra Akkurat Light</vt:lpstr>
      <vt:lpstr>Telstra 3.1 Green</vt:lpstr>
      <vt:lpstr>Telstra 3.1 Blue</vt:lpstr>
      <vt:lpstr>1_Telstra 3.1 Blue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Northcote, Blayne</dc:creator>
  <cp:lastModifiedBy>Harrop, Chris</cp:lastModifiedBy>
  <cp:revision>13</cp:revision>
  <dcterms:created xsi:type="dcterms:W3CDTF">2019-08-13T00:58:36Z</dcterms:created>
  <dcterms:modified xsi:type="dcterms:W3CDTF">2023-05-04T02:15:23Z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0x010100BC5064FF5C6C694E86E918B155E750F4</vt:lpwstr>
  </property>
  <property fmtid="{D5CDD505-2E9C-101B-9397-08002B2CF9AE}" pid="3" name="ClassificationContentMarkingFooterLocations">
    <vt:lpwstr>Telstra 3.1 Green:12\Telstra 3.1 Blue:14\1_Telstra 3.1 Blue:14</vt:lpwstr>
  </property>
  <property fmtid="{D5CDD505-2E9C-101B-9397-08002B2CF9AE}" pid="4" name="ClassificationContentMarkingFooterText">
    <vt:lpwstr>Confidential</vt:lpwstr>
  </property>
</Properties>
</file>