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81" r:id="rId5"/>
  </p:sldMasterIdLst>
  <p:notesMasterIdLst>
    <p:notesMasterId r:id="rId16"/>
  </p:notesMasterIdLst>
  <p:handoutMasterIdLst>
    <p:handoutMasterId r:id="rId17"/>
  </p:handoutMasterIdLst>
  <p:sldIdLst>
    <p:sldId id="334" r:id="rId6"/>
    <p:sldId id="404" r:id="rId7"/>
    <p:sldId id="393" r:id="rId8"/>
    <p:sldId id="412" r:id="rId9"/>
    <p:sldId id="413" r:id="rId10"/>
    <p:sldId id="414" r:id="rId11"/>
    <p:sldId id="415" r:id="rId12"/>
    <p:sldId id="416" r:id="rId13"/>
    <p:sldId id="377" r:id="rId14"/>
    <p:sldId id="381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Light" panose="02000000000000000000" pitchFamily="2" charset="0"/>
      <p:regular r:id="rId26"/>
      <p:italic r:id="rId27"/>
    </p:embeddedFont>
    <p:embeddedFont>
      <p:font typeface="Source Sans Pro SemiBold" panose="020B0603030403020204" pitchFamily="34" charset="0"/>
      <p:bold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AE26D0-51DB-BC6B-EEB5-3E983882CC4F}" name="Sarah Pulis" initials="SP" userId="S::sarah@intopia.digital::715305c5-dc03-48a5-adb4-4759406875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FEF3F0"/>
    <a:srgbClr val="D3420D"/>
    <a:srgbClr val="EDEBEB"/>
    <a:srgbClr val="269DAB"/>
    <a:srgbClr val="BB3200"/>
    <a:srgbClr val="FEEEE9"/>
    <a:srgbClr val="767676"/>
    <a:srgbClr val="000000"/>
    <a:srgbClr val="1D7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0E9A7-7051-4865-8214-6DC36C8BFDF4}" v="155" dt="2023-05-08T02:42:13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76" d="100"/>
          <a:sy n="76" d="100"/>
        </p:scale>
        <p:origin x="56" y="1348"/>
      </p:cViewPr>
      <p:guideLst>
        <p:guide orient="horz" pos="2069"/>
        <p:guide pos="438"/>
      </p:guideLst>
    </p:cSldViewPr>
  </p:slideViewPr>
  <p:outlineViewPr>
    <p:cViewPr>
      <p:scale>
        <a:sx n="33" d="100"/>
        <a:sy n="33" d="100"/>
      </p:scale>
      <p:origin x="0" y="-77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61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Pulis" userId="S::sarah@intopia.digital::715305c5-dc03-48a5-adb4-475940687560" providerId="AD" clId="Web-{BAE135A1-3FE4-3241-0B6B-B60DCB6155EA}"/>
    <pc:docChg chg="modSld">
      <pc:chgData name="Sarah Pulis" userId="S::sarah@intopia.digital::715305c5-dc03-48a5-adb4-475940687560" providerId="AD" clId="Web-{BAE135A1-3FE4-3241-0B6B-B60DCB6155EA}" dt="2023-05-01T00:35:24.125" v="8" actId="20577"/>
      <pc:docMkLst>
        <pc:docMk/>
      </pc:docMkLst>
      <pc:sldChg chg="modSp">
        <pc:chgData name="Sarah Pulis" userId="S::sarah@intopia.digital::715305c5-dc03-48a5-adb4-475940687560" providerId="AD" clId="Web-{BAE135A1-3FE4-3241-0B6B-B60DCB6155EA}" dt="2023-05-01T00:35:24.125" v="8" actId="20577"/>
        <pc:sldMkLst>
          <pc:docMk/>
          <pc:sldMk cId="284816230" sldId="334"/>
        </pc:sldMkLst>
        <pc:spChg chg="mod">
          <ac:chgData name="Sarah Pulis" userId="S::sarah@intopia.digital::715305c5-dc03-48a5-adb4-475940687560" providerId="AD" clId="Web-{BAE135A1-3FE4-3241-0B6B-B60DCB6155EA}" dt="2023-05-01T00:35:18.188" v="7" actId="20577"/>
          <ac:spMkLst>
            <pc:docMk/>
            <pc:sldMk cId="284816230" sldId="334"/>
            <ac:spMk id="6" creationId="{7C09EE7A-A1DC-4017-AE45-4EA3528DCBF1}"/>
          </ac:spMkLst>
        </pc:spChg>
        <pc:spChg chg="mod">
          <ac:chgData name="Sarah Pulis" userId="S::sarah@intopia.digital::715305c5-dc03-48a5-adb4-475940687560" providerId="AD" clId="Web-{BAE135A1-3FE4-3241-0B6B-B60DCB6155EA}" dt="2023-05-01T00:35:24.125" v="8" actId="20577"/>
          <ac:spMkLst>
            <pc:docMk/>
            <pc:sldMk cId="284816230" sldId="334"/>
            <ac:spMk id="8" creationId="{AFB5722F-E040-4B79-92B7-04510F813308}"/>
          </ac:spMkLst>
        </pc:spChg>
      </pc:sldChg>
    </pc:docChg>
  </pc:docChgLst>
  <pc:docChgLst>
    <pc:chgData name="Sarah Pulis" userId="715305c5-dc03-48a5-adb4-475940687560" providerId="ADAL" clId="{146CCCE4-8F31-4C4E-94C2-8DA728584AAE}"/>
    <pc:docChg chg="undo custSel addSld delSld modSld sldOrd modMainMaster addSection delSection modSection">
      <pc:chgData name="Sarah Pulis" userId="715305c5-dc03-48a5-adb4-475940687560" providerId="ADAL" clId="{146CCCE4-8F31-4C4E-94C2-8DA728584AAE}" dt="2023-05-01T21:51:41.337" v="5074" actId="13244"/>
      <pc:docMkLst>
        <pc:docMk/>
      </pc:docMkLst>
      <pc:sldChg chg="modSp modNotesTx">
        <pc:chgData name="Sarah Pulis" userId="715305c5-dc03-48a5-adb4-475940687560" providerId="ADAL" clId="{146CCCE4-8F31-4C4E-94C2-8DA728584AAE}" dt="2023-05-01T21:30:47.928" v="5038" actId="13244"/>
        <pc:sldMkLst>
          <pc:docMk/>
          <pc:sldMk cId="1069819363" sldId="258"/>
        </pc:sldMkLst>
        <pc:spChg chg="mod">
          <ac:chgData name="Sarah Pulis" userId="715305c5-dc03-48a5-adb4-475940687560" providerId="ADAL" clId="{146CCCE4-8F31-4C4E-94C2-8DA728584AAE}" dt="2023-05-01T21:30:47.928" v="5038" actId="13244"/>
          <ac:spMkLst>
            <pc:docMk/>
            <pc:sldMk cId="1069819363" sldId="258"/>
            <ac:spMk id="3" creationId="{3B45E183-2DA3-1589-BC67-997E833B37D8}"/>
          </ac:spMkLst>
        </pc:spChg>
        <pc:spChg chg="mod">
          <ac:chgData name="Sarah Pulis" userId="715305c5-dc03-48a5-adb4-475940687560" providerId="ADAL" clId="{146CCCE4-8F31-4C4E-94C2-8DA728584AAE}" dt="2023-05-01T21:30:43.388" v="5037" actId="13244"/>
          <ac:spMkLst>
            <pc:docMk/>
            <pc:sldMk cId="1069819363" sldId="258"/>
            <ac:spMk id="6" creationId="{94BE551B-3772-F2D2-EA62-40B088C19047}"/>
          </ac:spMkLst>
        </pc:spChg>
      </pc:sldChg>
      <pc:sldChg chg="modSp">
        <pc:chgData name="Sarah Pulis" userId="715305c5-dc03-48a5-adb4-475940687560" providerId="ADAL" clId="{146CCCE4-8F31-4C4E-94C2-8DA728584AAE}" dt="2023-05-01T21:47:36.483" v="5047" actId="13244"/>
        <pc:sldMkLst>
          <pc:docMk/>
          <pc:sldMk cId="401521573" sldId="259"/>
        </pc:sldMkLst>
        <pc:spChg chg="mod">
          <ac:chgData name="Sarah Pulis" userId="715305c5-dc03-48a5-adb4-475940687560" providerId="ADAL" clId="{146CCCE4-8F31-4C4E-94C2-8DA728584AAE}" dt="2023-05-01T21:47:36.483" v="5047" actId="13244"/>
          <ac:spMkLst>
            <pc:docMk/>
            <pc:sldMk cId="401521573" sldId="259"/>
            <ac:spMk id="3" creationId="{DDC7396D-F22B-0DC2-F12B-9ADFB9E7D1FE}"/>
          </ac:spMkLst>
        </pc:spChg>
        <pc:spChg chg="mod">
          <ac:chgData name="Sarah Pulis" userId="715305c5-dc03-48a5-adb4-475940687560" providerId="ADAL" clId="{146CCCE4-8F31-4C4E-94C2-8DA728584AAE}" dt="2023-05-01T21:47:33.535" v="5046" actId="13244"/>
          <ac:spMkLst>
            <pc:docMk/>
            <pc:sldMk cId="401521573" sldId="259"/>
            <ac:spMk id="6" creationId="{7CE72BBB-00A1-04A6-0D9C-0AEF8832BEE0}"/>
          </ac:spMkLst>
        </pc:spChg>
      </pc:sldChg>
      <pc:sldChg chg="modSp ord">
        <pc:chgData name="Sarah Pulis" userId="715305c5-dc03-48a5-adb4-475940687560" providerId="ADAL" clId="{146CCCE4-8F31-4C4E-94C2-8DA728584AAE}" dt="2023-05-01T21:49:16.561" v="5064" actId="13244"/>
        <pc:sldMkLst>
          <pc:docMk/>
          <pc:sldMk cId="1547577103" sldId="260"/>
        </pc:sldMkLst>
        <pc:spChg chg="mod">
          <ac:chgData name="Sarah Pulis" userId="715305c5-dc03-48a5-adb4-475940687560" providerId="ADAL" clId="{146CCCE4-8F31-4C4E-94C2-8DA728584AAE}" dt="2023-05-01T21:49:14.575" v="5063" actId="13244"/>
          <ac:spMkLst>
            <pc:docMk/>
            <pc:sldMk cId="1547577103" sldId="260"/>
            <ac:spMk id="3" creationId="{3282A206-594D-1B81-3B2E-82268D1158F1}"/>
          </ac:spMkLst>
        </pc:spChg>
        <pc:spChg chg="mod">
          <ac:chgData name="Sarah Pulis" userId="715305c5-dc03-48a5-adb4-475940687560" providerId="ADAL" clId="{146CCCE4-8F31-4C4E-94C2-8DA728584AAE}" dt="2023-05-01T21:49:16.561" v="5064" actId="13244"/>
          <ac:spMkLst>
            <pc:docMk/>
            <pc:sldMk cId="1547577103" sldId="260"/>
            <ac:spMk id="6" creationId="{7062524B-6F21-9B30-A12F-56BD67EAFA72}"/>
          </ac:spMkLst>
        </pc:spChg>
      </pc:sldChg>
      <pc:sldChg chg="addSp modSp">
        <pc:chgData name="Sarah Pulis" userId="715305c5-dc03-48a5-adb4-475940687560" providerId="ADAL" clId="{146CCCE4-8F31-4C4E-94C2-8DA728584AAE}" dt="2023-05-01T21:31:18.465" v="5042" actId="13244"/>
        <pc:sldMkLst>
          <pc:docMk/>
          <pc:sldMk cId="3136287277" sldId="261"/>
        </pc:sldMkLst>
        <pc:spChg chg="add mod">
          <ac:chgData name="Sarah Pulis" userId="715305c5-dc03-48a5-adb4-475940687560" providerId="ADAL" clId="{146CCCE4-8F31-4C4E-94C2-8DA728584AAE}" dt="2023-05-01T21:31:18.465" v="5042" actId="13244"/>
          <ac:spMkLst>
            <pc:docMk/>
            <pc:sldMk cId="3136287277" sldId="261"/>
            <ac:spMk id="5" creationId="{011BBD72-4667-3F83-F34A-49C127B89DF9}"/>
          </ac:spMkLst>
        </pc:spChg>
      </pc:sldChg>
      <pc:sldChg chg="modSp">
        <pc:chgData name="Sarah Pulis" userId="715305c5-dc03-48a5-adb4-475940687560" providerId="ADAL" clId="{146CCCE4-8F31-4C4E-94C2-8DA728584AAE}" dt="2023-05-01T21:31:01.261" v="5040" actId="13244"/>
        <pc:sldMkLst>
          <pc:docMk/>
          <pc:sldMk cId="850067654" sldId="262"/>
        </pc:sldMkLst>
        <pc:spChg chg="mod">
          <ac:chgData name="Sarah Pulis" userId="715305c5-dc03-48a5-adb4-475940687560" providerId="ADAL" clId="{146CCCE4-8F31-4C4E-94C2-8DA728584AAE}" dt="2023-05-01T21:31:01.261" v="5040" actId="13244"/>
          <ac:spMkLst>
            <pc:docMk/>
            <pc:sldMk cId="850067654" sldId="262"/>
            <ac:spMk id="3" creationId="{5FD6AD8E-7CE2-B50E-6ECB-86832E7D84A0}"/>
          </ac:spMkLst>
        </pc:spChg>
        <pc:spChg chg="mod">
          <ac:chgData name="Sarah Pulis" userId="715305c5-dc03-48a5-adb4-475940687560" providerId="ADAL" clId="{146CCCE4-8F31-4C4E-94C2-8DA728584AAE}" dt="2023-05-01T21:30:57.972" v="5039" actId="13244"/>
          <ac:spMkLst>
            <pc:docMk/>
            <pc:sldMk cId="850067654" sldId="262"/>
            <ac:spMk id="6" creationId="{34FC5A67-F7B0-6D21-6813-857C71E7B1B5}"/>
          </ac:spMkLst>
        </pc:spChg>
      </pc:sldChg>
      <pc:sldChg chg="modSp">
        <pc:chgData name="Sarah Pulis" userId="715305c5-dc03-48a5-adb4-475940687560" providerId="ADAL" clId="{146CCCE4-8F31-4C4E-94C2-8DA728584AAE}" dt="2023-05-01T21:47:54.053" v="5050" actId="13244"/>
        <pc:sldMkLst>
          <pc:docMk/>
          <pc:sldMk cId="2872296080" sldId="263"/>
        </pc:sldMkLst>
        <pc:spChg chg="mod">
          <ac:chgData name="Sarah Pulis" userId="715305c5-dc03-48a5-adb4-475940687560" providerId="ADAL" clId="{146CCCE4-8F31-4C4E-94C2-8DA728584AAE}" dt="2023-05-01T21:47:54.053" v="5050" actId="13244"/>
          <ac:spMkLst>
            <pc:docMk/>
            <pc:sldMk cId="2872296080" sldId="263"/>
            <ac:spMk id="4" creationId="{EEBD1125-C9EF-E28F-D372-071E0FA5C66C}"/>
          </ac:spMkLst>
        </pc:spChg>
        <pc:spChg chg="mod">
          <ac:chgData name="Sarah Pulis" userId="715305c5-dc03-48a5-adb4-475940687560" providerId="ADAL" clId="{146CCCE4-8F31-4C4E-94C2-8DA728584AAE}" dt="2023-05-01T21:47:51.795" v="5049" actId="13244"/>
          <ac:spMkLst>
            <pc:docMk/>
            <pc:sldMk cId="2872296080" sldId="263"/>
            <ac:spMk id="6" creationId="{8551E887-0CCD-0743-33EE-B2F282D054B4}"/>
          </ac:spMkLst>
        </pc:spChg>
      </pc:sldChg>
      <pc:sldChg chg="modSp">
        <pc:chgData name="Sarah Pulis" userId="715305c5-dc03-48a5-adb4-475940687560" providerId="ADAL" clId="{146CCCE4-8F31-4C4E-94C2-8DA728584AAE}" dt="2023-05-01T21:23:37.516" v="4626" actId="962"/>
        <pc:sldMkLst>
          <pc:docMk/>
          <pc:sldMk cId="4220628121" sldId="282"/>
        </pc:sldMkLst>
        <pc:grpChg chg="mod">
          <ac:chgData name="Sarah Pulis" userId="715305c5-dc03-48a5-adb4-475940687560" providerId="ADAL" clId="{146CCCE4-8F31-4C4E-94C2-8DA728584AAE}" dt="2023-05-01T21:23:21.340" v="4623" actId="962"/>
          <ac:grpSpMkLst>
            <pc:docMk/>
            <pc:sldMk cId="4220628121" sldId="282"/>
            <ac:grpSpMk id="2" creationId="{5A4900EF-0C3B-94B5-A87C-B38F58236458}"/>
          </ac:grpSpMkLst>
        </pc:grpChg>
        <pc:grpChg chg="mod">
          <ac:chgData name="Sarah Pulis" userId="715305c5-dc03-48a5-adb4-475940687560" providerId="ADAL" clId="{146CCCE4-8F31-4C4E-94C2-8DA728584AAE}" dt="2023-05-01T21:23:37.516" v="4626" actId="962"/>
          <ac:grpSpMkLst>
            <pc:docMk/>
            <pc:sldMk cId="4220628121" sldId="282"/>
            <ac:grpSpMk id="6" creationId="{7814E9EB-6E86-85E9-5F2B-2D39AF803C59}"/>
          </ac:grpSpMkLst>
        </pc:grpChg>
        <pc:grpChg chg="mod">
          <ac:chgData name="Sarah Pulis" userId="715305c5-dc03-48a5-adb4-475940687560" providerId="ADAL" clId="{146CCCE4-8F31-4C4E-94C2-8DA728584AAE}" dt="2023-05-01T21:23:12.741" v="4622" actId="962"/>
          <ac:grpSpMkLst>
            <pc:docMk/>
            <pc:sldMk cId="4220628121" sldId="282"/>
            <ac:grpSpMk id="14" creationId="{1FCBAF58-EF14-1D77-BCE6-C3198CC879F8}"/>
          </ac:grpSpMkLst>
        </pc:grpChg>
        <pc:grpChg chg="mod">
          <ac:chgData name="Sarah Pulis" userId="715305c5-dc03-48a5-adb4-475940687560" providerId="ADAL" clId="{146CCCE4-8F31-4C4E-94C2-8DA728584AAE}" dt="2023-05-01T21:23:07.276" v="4621" actId="962"/>
          <ac:grpSpMkLst>
            <pc:docMk/>
            <pc:sldMk cId="4220628121" sldId="282"/>
            <ac:grpSpMk id="15" creationId="{8C55EE31-2142-6DF7-D9E8-A683AD8F4618}"/>
          </ac:grpSpMkLst>
        </pc:grpChg>
        <pc:grpChg chg="mod">
          <ac:chgData name="Sarah Pulis" userId="715305c5-dc03-48a5-adb4-475940687560" providerId="ADAL" clId="{146CCCE4-8F31-4C4E-94C2-8DA728584AAE}" dt="2023-05-01T21:22:58.677" v="4620" actId="962"/>
          <ac:grpSpMkLst>
            <pc:docMk/>
            <pc:sldMk cId="4220628121" sldId="282"/>
            <ac:grpSpMk id="16" creationId="{7E27085F-F797-DCB8-4543-F560A750C912}"/>
          </ac:grpSpMkLst>
        </pc:grpChg>
        <pc:grpChg chg="mod">
          <ac:chgData name="Sarah Pulis" userId="715305c5-dc03-48a5-adb4-475940687560" providerId="ADAL" clId="{146CCCE4-8F31-4C4E-94C2-8DA728584AAE}" dt="2023-05-01T21:23:25.702" v="4624" actId="962"/>
          <ac:grpSpMkLst>
            <pc:docMk/>
            <pc:sldMk cId="4220628121" sldId="282"/>
            <ac:grpSpMk id="19" creationId="{65B46464-9EC4-44DF-6B90-80A371D3FF3E}"/>
          </ac:grpSpMkLst>
        </pc:grpChg>
        <pc:grpChg chg="mod">
          <ac:chgData name="Sarah Pulis" userId="715305c5-dc03-48a5-adb4-475940687560" providerId="ADAL" clId="{146CCCE4-8F31-4C4E-94C2-8DA728584AAE}" dt="2023-05-01T21:23:33.254" v="4625" actId="962"/>
          <ac:grpSpMkLst>
            <pc:docMk/>
            <pc:sldMk cId="4220628121" sldId="282"/>
            <ac:grpSpMk id="22" creationId="{D51E20E6-E14F-567D-251B-D7F01057DC56}"/>
          </ac:grpSpMkLst>
        </pc:grpChg>
      </pc:sldChg>
      <pc:sldChg chg="del">
        <pc:chgData name="Sarah Pulis" userId="715305c5-dc03-48a5-adb4-475940687560" providerId="ADAL" clId="{146CCCE4-8F31-4C4E-94C2-8DA728584AAE}" dt="2023-05-01T01:11:10.835" v="888" actId="47"/>
        <pc:sldMkLst>
          <pc:docMk/>
          <pc:sldMk cId="1067462914" sldId="289"/>
        </pc:sldMkLst>
      </pc:sldChg>
      <pc:sldChg chg="del">
        <pc:chgData name="Sarah Pulis" userId="715305c5-dc03-48a5-adb4-475940687560" providerId="ADAL" clId="{146CCCE4-8F31-4C4E-94C2-8DA728584AAE}" dt="2023-05-01T00:39:45.291" v="166" actId="47"/>
        <pc:sldMkLst>
          <pc:docMk/>
          <pc:sldMk cId="3541388478" sldId="291"/>
        </pc:sldMkLst>
      </pc:sldChg>
      <pc:sldChg chg="del">
        <pc:chgData name="Sarah Pulis" userId="715305c5-dc03-48a5-adb4-475940687560" providerId="ADAL" clId="{146CCCE4-8F31-4C4E-94C2-8DA728584AAE}" dt="2023-05-01T00:39:45.291" v="166" actId="47"/>
        <pc:sldMkLst>
          <pc:docMk/>
          <pc:sldMk cId="2348664982" sldId="292"/>
        </pc:sldMkLst>
      </pc:sldChg>
      <pc:sldChg chg="del">
        <pc:chgData name="Sarah Pulis" userId="715305c5-dc03-48a5-adb4-475940687560" providerId="ADAL" clId="{146CCCE4-8F31-4C4E-94C2-8DA728584AAE}" dt="2023-05-01T00:39:45.291" v="166" actId="47"/>
        <pc:sldMkLst>
          <pc:docMk/>
          <pc:sldMk cId="192922280" sldId="293"/>
        </pc:sldMkLst>
      </pc:sldChg>
      <pc:sldChg chg="del">
        <pc:chgData name="Sarah Pulis" userId="715305c5-dc03-48a5-adb4-475940687560" providerId="ADAL" clId="{146CCCE4-8F31-4C4E-94C2-8DA728584AAE}" dt="2023-05-01T00:39:45.291" v="166" actId="47"/>
        <pc:sldMkLst>
          <pc:docMk/>
          <pc:sldMk cId="3422733006" sldId="294"/>
        </pc:sldMkLst>
      </pc:sldChg>
      <pc:sldChg chg="del">
        <pc:chgData name="Sarah Pulis" userId="715305c5-dc03-48a5-adb4-475940687560" providerId="ADAL" clId="{146CCCE4-8F31-4C4E-94C2-8DA728584AAE}" dt="2023-05-01T00:39:45.291" v="166" actId="47"/>
        <pc:sldMkLst>
          <pc:docMk/>
          <pc:sldMk cId="3203617138" sldId="295"/>
        </pc:sldMkLst>
      </pc:sldChg>
      <pc:sldChg chg="del">
        <pc:chgData name="Sarah Pulis" userId="715305c5-dc03-48a5-adb4-475940687560" providerId="ADAL" clId="{146CCCE4-8F31-4C4E-94C2-8DA728584AAE}" dt="2023-05-01T00:39:45.291" v="166" actId="47"/>
        <pc:sldMkLst>
          <pc:docMk/>
          <pc:sldMk cId="1462707406" sldId="296"/>
        </pc:sldMkLst>
      </pc:sldChg>
      <pc:sldChg chg="addSp modSp mod">
        <pc:chgData name="Sarah Pulis" userId="715305c5-dc03-48a5-adb4-475940687560" providerId="ADAL" clId="{146CCCE4-8F31-4C4E-94C2-8DA728584AAE}" dt="2023-05-01T04:55:01.981" v="4559" actId="962"/>
        <pc:sldMkLst>
          <pc:docMk/>
          <pc:sldMk cId="932532533" sldId="297"/>
        </pc:sldMkLst>
        <pc:spChg chg="mod">
          <ac:chgData name="Sarah Pulis" userId="715305c5-dc03-48a5-adb4-475940687560" providerId="ADAL" clId="{146CCCE4-8F31-4C4E-94C2-8DA728584AAE}" dt="2023-05-01T04:54:52.353" v="4489" actId="164"/>
          <ac:spMkLst>
            <pc:docMk/>
            <pc:sldMk cId="932532533" sldId="297"/>
            <ac:spMk id="2" creationId="{E51952F9-8836-62EE-9BC1-FDCFCF35AD02}"/>
          </ac:spMkLst>
        </pc:spChg>
        <pc:grpChg chg="add mod">
          <ac:chgData name="Sarah Pulis" userId="715305c5-dc03-48a5-adb4-475940687560" providerId="ADAL" clId="{146CCCE4-8F31-4C4E-94C2-8DA728584AAE}" dt="2023-05-01T04:55:01.981" v="4559" actId="962"/>
          <ac:grpSpMkLst>
            <pc:docMk/>
            <pc:sldMk cId="932532533" sldId="297"/>
            <ac:grpSpMk id="3" creationId="{E652AC40-3EC6-112D-30D0-B6D7E35282A5}"/>
          </ac:grpSpMkLst>
        </pc:grpChg>
        <pc:graphicFrameChg chg="mod">
          <ac:chgData name="Sarah Pulis" userId="715305c5-dc03-48a5-adb4-475940687560" providerId="ADAL" clId="{146CCCE4-8F31-4C4E-94C2-8DA728584AAE}" dt="2023-05-01T04:54:52.353" v="4489" actId="164"/>
          <ac:graphicFrameMkLst>
            <pc:docMk/>
            <pc:sldMk cId="932532533" sldId="297"/>
            <ac:graphicFrameMk id="4" creationId="{59C9DC4C-6FF5-D55E-1E56-43626C172382}"/>
          </ac:graphicFrameMkLst>
        </pc:graphicFrameChg>
      </pc:sldChg>
      <pc:sldChg chg="addSp modSp mod">
        <pc:chgData name="Sarah Pulis" userId="715305c5-dc03-48a5-adb4-475940687560" providerId="ADAL" clId="{146CCCE4-8F31-4C4E-94C2-8DA728584AAE}" dt="2023-05-01T21:21:49.602" v="4618" actId="962"/>
        <pc:sldMkLst>
          <pc:docMk/>
          <pc:sldMk cId="3204719347" sldId="300"/>
        </pc:sldMkLst>
        <pc:spChg chg="mod">
          <ac:chgData name="Sarah Pulis" userId="715305c5-dc03-48a5-adb4-475940687560" providerId="ADAL" clId="{146CCCE4-8F31-4C4E-94C2-8DA728584AAE}" dt="2023-05-01T21:21:42.719" v="4617" actId="164"/>
          <ac:spMkLst>
            <pc:docMk/>
            <pc:sldMk cId="3204719347" sldId="300"/>
            <ac:spMk id="7" creationId="{BEFD147A-EB84-09F0-83B5-3F0E222B602B}"/>
          </ac:spMkLst>
        </pc:spChg>
        <pc:spChg chg="mod">
          <ac:chgData name="Sarah Pulis" userId="715305c5-dc03-48a5-adb4-475940687560" providerId="ADAL" clId="{146CCCE4-8F31-4C4E-94C2-8DA728584AAE}" dt="2023-05-01T21:21:42.719" v="4617" actId="164"/>
          <ac:spMkLst>
            <pc:docMk/>
            <pc:sldMk cId="3204719347" sldId="300"/>
            <ac:spMk id="8" creationId="{D670A2F9-8420-7427-1743-D11259E86985}"/>
          </ac:spMkLst>
        </pc:spChg>
        <pc:spChg chg="mod">
          <ac:chgData name="Sarah Pulis" userId="715305c5-dc03-48a5-adb4-475940687560" providerId="ADAL" clId="{146CCCE4-8F31-4C4E-94C2-8DA728584AAE}" dt="2023-05-01T00:39:09.187" v="165" actId="20577"/>
          <ac:spMkLst>
            <pc:docMk/>
            <pc:sldMk cId="3204719347" sldId="300"/>
            <ac:spMk id="10" creationId="{803855E1-C47F-1FF1-2E25-C2DE76EE1388}"/>
          </ac:spMkLst>
        </pc:spChg>
        <pc:spChg chg="mod">
          <ac:chgData name="Sarah Pulis" userId="715305c5-dc03-48a5-adb4-475940687560" providerId="ADAL" clId="{146CCCE4-8F31-4C4E-94C2-8DA728584AAE}" dt="2023-05-01T21:21:42.719" v="4617" actId="164"/>
          <ac:spMkLst>
            <pc:docMk/>
            <pc:sldMk cId="3204719347" sldId="300"/>
            <ac:spMk id="23" creationId="{B7BF600C-40F5-1A93-878B-CA87E541E535}"/>
          </ac:spMkLst>
        </pc:spChg>
        <pc:grpChg chg="add mod">
          <ac:chgData name="Sarah Pulis" userId="715305c5-dc03-48a5-adb4-475940687560" providerId="ADAL" clId="{146CCCE4-8F31-4C4E-94C2-8DA728584AAE}" dt="2023-05-01T21:21:49.602" v="4618" actId="962"/>
          <ac:grpSpMkLst>
            <pc:docMk/>
            <pc:sldMk cId="3204719347" sldId="300"/>
            <ac:grpSpMk id="2" creationId="{33E79DEF-DAB5-5CBE-81FC-E6FC941E1F52}"/>
          </ac:grpSpMkLst>
        </pc:grpChg>
        <pc:cxnChg chg="mod">
          <ac:chgData name="Sarah Pulis" userId="715305c5-dc03-48a5-adb4-475940687560" providerId="ADAL" clId="{146CCCE4-8F31-4C4E-94C2-8DA728584AAE}" dt="2023-05-01T21:21:42.719" v="4617" actId="164"/>
          <ac:cxnSpMkLst>
            <pc:docMk/>
            <pc:sldMk cId="3204719347" sldId="300"/>
            <ac:cxnSpMk id="12" creationId="{7893DF52-C0C4-5A49-A75D-55D6F20F20E7}"/>
          </ac:cxnSpMkLst>
        </pc:cxnChg>
        <pc:cxnChg chg="mod">
          <ac:chgData name="Sarah Pulis" userId="715305c5-dc03-48a5-adb4-475940687560" providerId="ADAL" clId="{146CCCE4-8F31-4C4E-94C2-8DA728584AAE}" dt="2023-05-01T21:21:42.719" v="4617" actId="164"/>
          <ac:cxnSpMkLst>
            <pc:docMk/>
            <pc:sldMk cId="3204719347" sldId="300"/>
            <ac:cxnSpMk id="15" creationId="{8F3CA3B8-FA3E-41DB-EDF2-3D8735B6654A}"/>
          </ac:cxnSpMkLst>
        </pc:cxnChg>
        <pc:cxnChg chg="mod">
          <ac:chgData name="Sarah Pulis" userId="715305c5-dc03-48a5-adb4-475940687560" providerId="ADAL" clId="{146CCCE4-8F31-4C4E-94C2-8DA728584AAE}" dt="2023-05-01T21:21:42.719" v="4617" actId="164"/>
          <ac:cxnSpMkLst>
            <pc:docMk/>
            <pc:sldMk cId="3204719347" sldId="300"/>
            <ac:cxnSpMk id="28" creationId="{DBF282BD-CCBE-9126-0D79-01D08E5AC3CB}"/>
          </ac:cxnSpMkLst>
        </pc:cxnChg>
      </pc:sldChg>
      <pc:sldChg chg="del">
        <pc:chgData name="Sarah Pulis" userId="715305c5-dc03-48a5-adb4-475940687560" providerId="ADAL" clId="{146CCCE4-8F31-4C4E-94C2-8DA728584AAE}" dt="2023-05-01T01:17:08.455" v="915" actId="47"/>
        <pc:sldMkLst>
          <pc:docMk/>
          <pc:sldMk cId="2745252911" sldId="304"/>
        </pc:sldMkLst>
      </pc:sldChg>
      <pc:sldChg chg="del">
        <pc:chgData name="Sarah Pulis" userId="715305c5-dc03-48a5-adb4-475940687560" providerId="ADAL" clId="{146CCCE4-8F31-4C4E-94C2-8DA728584AAE}" dt="2023-05-01T01:17:08.455" v="915" actId="47"/>
        <pc:sldMkLst>
          <pc:docMk/>
          <pc:sldMk cId="4065025947" sldId="309"/>
        </pc:sldMkLst>
      </pc:sldChg>
      <pc:sldChg chg="modSp mod">
        <pc:chgData name="Sarah Pulis" userId="715305c5-dc03-48a5-adb4-475940687560" providerId="ADAL" clId="{146CCCE4-8F31-4C4E-94C2-8DA728584AAE}" dt="2023-05-01T21:31:43.671" v="5045" actId="13244"/>
        <pc:sldMkLst>
          <pc:docMk/>
          <pc:sldMk cId="649979718" sldId="319"/>
        </pc:sldMkLst>
        <pc:spChg chg="mod">
          <ac:chgData name="Sarah Pulis" userId="715305c5-dc03-48a5-adb4-475940687560" providerId="ADAL" clId="{146CCCE4-8F31-4C4E-94C2-8DA728584AAE}" dt="2023-05-01T04:49:18.794" v="2524" actId="962"/>
          <ac:spMkLst>
            <pc:docMk/>
            <pc:sldMk cId="649979718" sldId="319"/>
            <ac:spMk id="3" creationId="{B79FB087-4418-31F7-058C-AE9DBE05186A}"/>
          </ac:spMkLst>
        </pc:spChg>
        <pc:spChg chg="mod">
          <ac:chgData name="Sarah Pulis" userId="715305c5-dc03-48a5-adb4-475940687560" providerId="ADAL" clId="{146CCCE4-8F31-4C4E-94C2-8DA728584AAE}" dt="2023-05-01T21:31:39.943" v="5044" actId="13244"/>
          <ac:spMkLst>
            <pc:docMk/>
            <pc:sldMk cId="649979718" sldId="319"/>
            <ac:spMk id="5" creationId="{25E1FCB2-07B7-591C-939A-1890F105183B}"/>
          </ac:spMkLst>
        </pc:spChg>
        <pc:spChg chg="mod">
          <ac:chgData name="Sarah Pulis" userId="715305c5-dc03-48a5-adb4-475940687560" providerId="ADAL" clId="{146CCCE4-8F31-4C4E-94C2-8DA728584AAE}" dt="2023-05-01T21:31:28.718" v="5043" actId="13244"/>
          <ac:spMkLst>
            <pc:docMk/>
            <pc:sldMk cId="649979718" sldId="319"/>
            <ac:spMk id="12" creationId="{42B7B272-C2B4-88E1-D18D-EE9FD1AC9C5D}"/>
          </ac:spMkLst>
        </pc:spChg>
        <pc:spChg chg="mod">
          <ac:chgData name="Sarah Pulis" userId="715305c5-dc03-48a5-adb4-475940687560" providerId="ADAL" clId="{146CCCE4-8F31-4C4E-94C2-8DA728584AAE}" dt="2023-05-01T21:31:43.671" v="5045" actId="13244"/>
          <ac:spMkLst>
            <pc:docMk/>
            <pc:sldMk cId="649979718" sldId="319"/>
            <ac:spMk id="13" creationId="{59AB2D3E-6465-F357-47E0-85AAE4C6007E}"/>
          </ac:spMkLst>
        </pc:spChg>
        <pc:grpChg chg="mod">
          <ac:chgData name="Sarah Pulis" userId="715305c5-dc03-48a5-adb4-475940687560" providerId="ADAL" clId="{146CCCE4-8F31-4C4E-94C2-8DA728584AAE}" dt="2023-05-01T21:27:49.436" v="4991" actId="962"/>
          <ac:grpSpMkLst>
            <pc:docMk/>
            <pc:sldMk cId="649979718" sldId="319"/>
            <ac:grpSpMk id="2" creationId="{F86A7140-AEAF-1D59-FAFD-635659070AC9}"/>
          </ac:grpSpMkLst>
        </pc:grpChg>
      </pc:sldChg>
      <pc:sldChg chg="delSp del">
        <pc:chgData name="Sarah Pulis" userId="715305c5-dc03-48a5-adb4-475940687560" providerId="ADAL" clId="{146CCCE4-8F31-4C4E-94C2-8DA728584AAE}" dt="2023-05-01T01:17:42.503" v="935" actId="47"/>
        <pc:sldMkLst>
          <pc:docMk/>
          <pc:sldMk cId="70905545" sldId="322"/>
        </pc:sldMkLst>
        <pc:picChg chg="del">
          <ac:chgData name="Sarah Pulis" userId="715305c5-dc03-48a5-adb4-475940687560" providerId="ADAL" clId="{146CCCE4-8F31-4C4E-94C2-8DA728584AAE}" dt="2023-05-01T01:07:00.495" v="886" actId="478"/>
          <ac:picMkLst>
            <pc:docMk/>
            <pc:sldMk cId="70905545" sldId="322"/>
            <ac:picMk id="1026" creationId="{2FA738EB-5B26-C4B6-CB45-840045D048DC}"/>
          </ac:picMkLst>
        </pc:picChg>
      </pc:sldChg>
      <pc:sldChg chg="del">
        <pc:chgData name="Sarah Pulis" userId="715305c5-dc03-48a5-adb4-475940687560" providerId="ADAL" clId="{146CCCE4-8F31-4C4E-94C2-8DA728584AAE}" dt="2023-05-01T01:00:03.931" v="850" actId="47"/>
        <pc:sldMkLst>
          <pc:docMk/>
          <pc:sldMk cId="4227237964" sldId="324"/>
        </pc:sldMkLst>
      </pc:sldChg>
      <pc:sldChg chg="del">
        <pc:chgData name="Sarah Pulis" userId="715305c5-dc03-48a5-adb4-475940687560" providerId="ADAL" clId="{146CCCE4-8F31-4C4E-94C2-8DA728584AAE}" dt="2023-05-01T01:00:03.931" v="850" actId="47"/>
        <pc:sldMkLst>
          <pc:docMk/>
          <pc:sldMk cId="2895130341" sldId="325"/>
        </pc:sldMkLst>
      </pc:sldChg>
      <pc:sldChg chg="del">
        <pc:chgData name="Sarah Pulis" userId="715305c5-dc03-48a5-adb4-475940687560" providerId="ADAL" clId="{146CCCE4-8F31-4C4E-94C2-8DA728584AAE}" dt="2023-05-01T01:06:31.714" v="885" actId="47"/>
        <pc:sldMkLst>
          <pc:docMk/>
          <pc:sldMk cId="4105270356" sldId="327"/>
        </pc:sldMkLst>
      </pc:sldChg>
      <pc:sldChg chg="del">
        <pc:chgData name="Sarah Pulis" userId="715305c5-dc03-48a5-adb4-475940687560" providerId="ADAL" clId="{146CCCE4-8F31-4C4E-94C2-8DA728584AAE}" dt="2023-05-01T21:19:11.545" v="4604" actId="47"/>
        <pc:sldMkLst>
          <pc:docMk/>
          <pc:sldMk cId="371186531" sldId="328"/>
        </pc:sldMkLst>
      </pc:sldChg>
      <pc:sldChg chg="modSp ord">
        <pc:chgData name="Sarah Pulis" userId="715305c5-dc03-48a5-adb4-475940687560" providerId="ADAL" clId="{146CCCE4-8F31-4C4E-94C2-8DA728584AAE}" dt="2023-05-01T21:22:36.894" v="4619" actId="962"/>
        <pc:sldMkLst>
          <pc:docMk/>
          <pc:sldMk cId="2767628653" sldId="329"/>
        </pc:sldMkLst>
        <pc:spChg chg="mod">
          <ac:chgData name="Sarah Pulis" userId="715305c5-dc03-48a5-adb4-475940687560" providerId="ADAL" clId="{146CCCE4-8F31-4C4E-94C2-8DA728584AAE}" dt="2023-05-01T21:22:36.894" v="4619" actId="962"/>
          <ac:spMkLst>
            <pc:docMk/>
            <pc:sldMk cId="2767628653" sldId="329"/>
            <ac:spMk id="6" creationId="{6F0D8991-1B0D-A626-F8AB-E4C9C011C637}"/>
          </ac:spMkLst>
        </pc:spChg>
      </pc:sldChg>
      <pc:sldChg chg="del">
        <pc:chgData name="Sarah Pulis" userId="715305c5-dc03-48a5-adb4-475940687560" providerId="ADAL" clId="{146CCCE4-8F31-4C4E-94C2-8DA728584AAE}" dt="2023-05-01T01:11:16.733" v="889" actId="47"/>
        <pc:sldMkLst>
          <pc:docMk/>
          <pc:sldMk cId="4022533231" sldId="330"/>
        </pc:sldMkLst>
      </pc:sldChg>
      <pc:sldChg chg="modSp">
        <pc:chgData name="Sarah Pulis" userId="715305c5-dc03-48a5-adb4-475940687560" providerId="ADAL" clId="{146CCCE4-8F31-4C4E-94C2-8DA728584AAE}" dt="2023-05-01T21:21:18.968" v="4616" actId="962"/>
        <pc:sldMkLst>
          <pc:docMk/>
          <pc:sldMk cId="284816230" sldId="334"/>
        </pc:sldMkLst>
        <pc:spChg chg="mod">
          <ac:chgData name="Sarah Pulis" userId="715305c5-dc03-48a5-adb4-475940687560" providerId="ADAL" clId="{146CCCE4-8F31-4C4E-94C2-8DA728584AAE}" dt="2023-05-01T21:21:18.968" v="4616" actId="962"/>
          <ac:spMkLst>
            <pc:docMk/>
            <pc:sldMk cId="284816230" sldId="334"/>
            <ac:spMk id="3" creationId="{625DA3E6-9E24-ACC7-9074-5070E2C48351}"/>
          </ac:spMkLst>
        </pc:spChg>
      </pc:sldChg>
      <pc:sldChg chg="del">
        <pc:chgData name="Sarah Pulis" userId="715305c5-dc03-48a5-adb4-475940687560" providerId="ADAL" clId="{146CCCE4-8F31-4C4E-94C2-8DA728584AAE}" dt="2023-05-01T01:16:36.436" v="914" actId="47"/>
        <pc:sldMkLst>
          <pc:docMk/>
          <pc:sldMk cId="4054290181" sldId="341"/>
        </pc:sldMkLst>
      </pc:sldChg>
      <pc:sldChg chg="delSp modSp">
        <pc:chgData name="Sarah Pulis" userId="715305c5-dc03-48a5-adb4-475940687560" providerId="ADAL" clId="{146CCCE4-8F31-4C4E-94C2-8DA728584AAE}" dt="2023-05-01T21:29:01.363" v="5030" actId="20577"/>
        <pc:sldMkLst>
          <pc:docMk/>
          <pc:sldMk cId="857235975" sldId="346"/>
        </pc:sldMkLst>
        <pc:spChg chg="mod">
          <ac:chgData name="Sarah Pulis" userId="715305c5-dc03-48a5-adb4-475940687560" providerId="ADAL" clId="{146CCCE4-8F31-4C4E-94C2-8DA728584AAE}" dt="2023-05-01T21:28:12.040" v="4992" actId="962"/>
          <ac:spMkLst>
            <pc:docMk/>
            <pc:sldMk cId="857235975" sldId="346"/>
            <ac:spMk id="2" creationId="{6F3034DB-401F-E0FF-EFE5-0F49FB85081A}"/>
          </ac:spMkLst>
        </pc:spChg>
        <pc:spChg chg="mod">
          <ac:chgData name="Sarah Pulis" userId="715305c5-dc03-48a5-adb4-475940687560" providerId="ADAL" clId="{146CCCE4-8F31-4C4E-94C2-8DA728584AAE}" dt="2023-05-01T21:28:20.181" v="4996" actId="962"/>
          <ac:spMkLst>
            <pc:docMk/>
            <pc:sldMk cId="857235975" sldId="346"/>
            <ac:spMk id="4" creationId="{3FD9A7F0-DE36-E2AE-6831-9C786A2DE67A}"/>
          </ac:spMkLst>
        </pc:spChg>
        <pc:spChg chg="mod">
          <ac:chgData name="Sarah Pulis" userId="715305c5-dc03-48a5-adb4-475940687560" providerId="ADAL" clId="{146CCCE4-8F31-4C4E-94C2-8DA728584AAE}" dt="2023-05-01T21:28:37.060" v="5018" actId="20577"/>
          <ac:spMkLst>
            <pc:docMk/>
            <pc:sldMk cId="857235975" sldId="346"/>
            <ac:spMk id="33" creationId="{4AC6D4F5-3743-0B77-9F26-5EDE8DC16B0B}"/>
          </ac:spMkLst>
        </pc:spChg>
        <pc:spChg chg="mod">
          <ac:chgData name="Sarah Pulis" userId="715305c5-dc03-48a5-adb4-475940687560" providerId="ADAL" clId="{146CCCE4-8F31-4C4E-94C2-8DA728584AAE}" dt="2023-05-01T21:28:39.639" v="5020"/>
          <ac:spMkLst>
            <pc:docMk/>
            <pc:sldMk cId="857235975" sldId="346"/>
            <ac:spMk id="35" creationId="{0684D26C-7EC4-91A8-83F1-786CA1AAADE8}"/>
          </ac:spMkLst>
        </pc:spChg>
        <pc:spChg chg="mod">
          <ac:chgData name="Sarah Pulis" userId="715305c5-dc03-48a5-adb4-475940687560" providerId="ADAL" clId="{146CCCE4-8F31-4C4E-94C2-8DA728584AAE}" dt="2023-05-01T21:28:52.948" v="5027" actId="20577"/>
          <ac:spMkLst>
            <pc:docMk/>
            <pc:sldMk cId="857235975" sldId="346"/>
            <ac:spMk id="37" creationId="{DB15CA82-4A5B-60C6-FA66-9645A81A44C4}"/>
          </ac:spMkLst>
        </pc:spChg>
        <pc:spChg chg="mod">
          <ac:chgData name="Sarah Pulis" userId="715305c5-dc03-48a5-adb4-475940687560" providerId="ADAL" clId="{146CCCE4-8F31-4C4E-94C2-8DA728584AAE}" dt="2023-05-01T21:29:01.363" v="5030" actId="20577"/>
          <ac:spMkLst>
            <pc:docMk/>
            <pc:sldMk cId="857235975" sldId="346"/>
            <ac:spMk id="39" creationId="{EB297F9F-2E66-73D9-6534-5575B5127DDA}"/>
          </ac:spMkLst>
        </pc:spChg>
        <pc:picChg chg="del">
          <ac:chgData name="Sarah Pulis" userId="715305c5-dc03-48a5-adb4-475940687560" providerId="ADAL" clId="{146CCCE4-8F31-4C4E-94C2-8DA728584AAE}" dt="2023-05-01T21:24:57.805" v="4627" actId="27803"/>
          <ac:picMkLst>
            <pc:docMk/>
            <pc:sldMk cId="857235975" sldId="346"/>
            <ac:picMk id="41" creationId="{6F3034DB-401F-E0FF-EFE5-0F49FB85081A}"/>
          </ac:picMkLst>
        </pc:picChg>
        <pc:picChg chg="mod">
          <ac:chgData name="Sarah Pulis" userId="715305c5-dc03-48a5-adb4-475940687560" providerId="ADAL" clId="{146CCCE4-8F31-4C4E-94C2-8DA728584AAE}" dt="2023-05-01T21:28:14.298" v="4993" actId="962"/>
          <ac:picMkLst>
            <pc:docMk/>
            <pc:sldMk cId="857235975" sldId="346"/>
            <ac:picMk id="43" creationId="{101019E7-CB45-29CE-1099-FF72493B4CC3}"/>
          </ac:picMkLst>
        </pc:picChg>
        <pc:picChg chg="mod">
          <ac:chgData name="Sarah Pulis" userId="715305c5-dc03-48a5-adb4-475940687560" providerId="ADAL" clId="{146CCCE4-8F31-4C4E-94C2-8DA728584AAE}" dt="2023-05-01T21:28:16.414" v="4994" actId="962"/>
          <ac:picMkLst>
            <pc:docMk/>
            <pc:sldMk cId="857235975" sldId="346"/>
            <ac:picMk id="44" creationId="{624D25E6-001B-8E8A-5545-D5BEB122BF5C}"/>
          </ac:picMkLst>
        </pc:picChg>
        <pc:picChg chg="mod">
          <ac:chgData name="Sarah Pulis" userId="715305c5-dc03-48a5-adb4-475940687560" providerId="ADAL" clId="{146CCCE4-8F31-4C4E-94C2-8DA728584AAE}" dt="2023-05-01T21:28:18.536" v="4995" actId="962"/>
          <ac:picMkLst>
            <pc:docMk/>
            <pc:sldMk cId="857235975" sldId="346"/>
            <ac:picMk id="45" creationId="{FC823D7F-2C61-5EBD-A5F0-498E4B6B0697}"/>
          </ac:picMkLst>
        </pc:picChg>
        <pc:picChg chg="del">
          <ac:chgData name="Sarah Pulis" userId="715305c5-dc03-48a5-adb4-475940687560" providerId="ADAL" clId="{146CCCE4-8F31-4C4E-94C2-8DA728584AAE}" dt="2023-05-01T21:24:57.805" v="4627" actId="27803"/>
          <ac:picMkLst>
            <pc:docMk/>
            <pc:sldMk cId="857235975" sldId="346"/>
            <ac:picMk id="49" creationId="{3FD9A7F0-DE36-E2AE-6831-9C786A2DE67A}"/>
          </ac:picMkLst>
        </pc:picChg>
        <pc:picChg chg="mod">
          <ac:chgData name="Sarah Pulis" userId="715305c5-dc03-48a5-adb4-475940687560" providerId="ADAL" clId="{146CCCE4-8F31-4C4E-94C2-8DA728584AAE}" dt="2023-05-01T21:28:23.826" v="4997" actId="962"/>
          <ac:picMkLst>
            <pc:docMk/>
            <pc:sldMk cId="857235975" sldId="346"/>
            <ac:picMk id="50" creationId="{EE37C8E4-5AD5-CE1D-4DE7-87086E225E72}"/>
          </ac:picMkLst>
        </pc:picChg>
        <pc:picChg chg="mod">
          <ac:chgData name="Sarah Pulis" userId="715305c5-dc03-48a5-adb4-475940687560" providerId="ADAL" clId="{146CCCE4-8F31-4C4E-94C2-8DA728584AAE}" dt="2023-05-01T21:28:25.685" v="4998" actId="962"/>
          <ac:picMkLst>
            <pc:docMk/>
            <pc:sldMk cId="857235975" sldId="346"/>
            <ac:picMk id="53" creationId="{7DFDB2C4-475D-F869-4EF2-8248198AA221}"/>
          </ac:picMkLst>
        </pc:picChg>
        <pc:picChg chg="mod">
          <ac:chgData name="Sarah Pulis" userId="715305c5-dc03-48a5-adb4-475940687560" providerId="ADAL" clId="{146CCCE4-8F31-4C4E-94C2-8DA728584AAE}" dt="2023-05-01T21:28:27.125" v="4999" actId="962"/>
          <ac:picMkLst>
            <pc:docMk/>
            <pc:sldMk cId="857235975" sldId="346"/>
            <ac:picMk id="54" creationId="{88D17C91-5ADB-008D-4709-F9A02D46D5F9}"/>
          </ac:picMkLst>
        </pc:picChg>
      </pc:sldChg>
      <pc:sldChg chg="del">
        <pc:chgData name="Sarah Pulis" userId="715305c5-dc03-48a5-adb4-475940687560" providerId="ADAL" clId="{146CCCE4-8F31-4C4E-94C2-8DA728584AAE}" dt="2023-05-01T00:39:45.291" v="166" actId="47"/>
        <pc:sldMkLst>
          <pc:docMk/>
          <pc:sldMk cId="722901893" sldId="347"/>
        </pc:sldMkLst>
      </pc:sldChg>
      <pc:sldChg chg="addSp modSp add del mod">
        <pc:chgData name="Sarah Pulis" userId="715305c5-dc03-48a5-adb4-475940687560" providerId="ADAL" clId="{146CCCE4-8F31-4C4E-94C2-8DA728584AAE}" dt="2023-05-01T21:19:15.759" v="4605" actId="47"/>
        <pc:sldMkLst>
          <pc:docMk/>
          <pc:sldMk cId="3191667972" sldId="362"/>
        </pc:sldMkLst>
        <pc:spChg chg="mod">
          <ac:chgData name="Sarah Pulis" userId="715305c5-dc03-48a5-adb4-475940687560" providerId="ADAL" clId="{146CCCE4-8F31-4C4E-94C2-8DA728584AAE}" dt="2023-05-01T04:44:45.480" v="1554" actId="164"/>
          <ac:spMkLst>
            <pc:docMk/>
            <pc:sldMk cId="3191667972" sldId="362"/>
            <ac:spMk id="4" creationId="{6228722D-E485-4C22-8434-1E9BEA7E0E66}"/>
          </ac:spMkLst>
        </pc:spChg>
        <pc:spChg chg="mod">
          <ac:chgData name="Sarah Pulis" userId="715305c5-dc03-48a5-adb4-475940687560" providerId="ADAL" clId="{146CCCE4-8F31-4C4E-94C2-8DA728584AAE}" dt="2023-05-01T04:44:45.480" v="1554" actId="164"/>
          <ac:spMkLst>
            <pc:docMk/>
            <pc:sldMk cId="3191667972" sldId="362"/>
            <ac:spMk id="5" creationId="{6AA1E751-3384-8357-C69A-04EF45B48ACF}"/>
          </ac:spMkLst>
        </pc:spChg>
        <pc:spChg chg="mod">
          <ac:chgData name="Sarah Pulis" userId="715305c5-dc03-48a5-adb4-475940687560" providerId="ADAL" clId="{146CCCE4-8F31-4C4E-94C2-8DA728584AAE}" dt="2023-05-01T04:44:45.480" v="1554" actId="164"/>
          <ac:spMkLst>
            <pc:docMk/>
            <pc:sldMk cId="3191667972" sldId="362"/>
            <ac:spMk id="6" creationId="{E5655897-C58B-0C1E-4408-7F3703A91112}"/>
          </ac:spMkLst>
        </pc:spChg>
        <pc:spChg chg="mod">
          <ac:chgData name="Sarah Pulis" userId="715305c5-dc03-48a5-adb4-475940687560" providerId="ADAL" clId="{146CCCE4-8F31-4C4E-94C2-8DA728584AAE}" dt="2023-05-01T04:44:45.480" v="1554" actId="164"/>
          <ac:spMkLst>
            <pc:docMk/>
            <pc:sldMk cId="3191667972" sldId="362"/>
            <ac:spMk id="7" creationId="{BA5A2BE6-4719-7170-34D9-684615FF4DC7}"/>
          </ac:spMkLst>
        </pc:spChg>
        <pc:grpChg chg="add mod">
          <ac:chgData name="Sarah Pulis" userId="715305c5-dc03-48a5-adb4-475940687560" providerId="ADAL" clId="{146CCCE4-8F31-4C4E-94C2-8DA728584AAE}" dt="2023-05-01T04:45:03.051" v="1650" actId="962"/>
          <ac:grpSpMkLst>
            <pc:docMk/>
            <pc:sldMk cId="3191667972" sldId="362"/>
            <ac:grpSpMk id="2" creationId="{937EE29E-1226-D857-132C-D611625D9ECE}"/>
          </ac:grpSpMkLst>
        </pc:grpChg>
      </pc:sldChg>
      <pc:sldChg chg="modSp">
        <pc:chgData name="Sarah Pulis" userId="715305c5-dc03-48a5-adb4-475940687560" providerId="ADAL" clId="{146CCCE4-8F31-4C4E-94C2-8DA728584AAE}" dt="2023-05-01T21:48:21.654" v="5056" actId="13244"/>
        <pc:sldMkLst>
          <pc:docMk/>
          <pc:sldMk cId="4171618889" sldId="364"/>
        </pc:sldMkLst>
        <pc:spChg chg="mod">
          <ac:chgData name="Sarah Pulis" userId="715305c5-dc03-48a5-adb4-475940687560" providerId="ADAL" clId="{146CCCE4-8F31-4C4E-94C2-8DA728584AAE}" dt="2023-05-01T21:48:21.654" v="5056" actId="13244"/>
          <ac:spMkLst>
            <pc:docMk/>
            <pc:sldMk cId="4171618889" sldId="364"/>
            <ac:spMk id="4" creationId="{26ADC4CA-451C-132B-76FD-4624A7F7A88E}"/>
          </ac:spMkLst>
        </pc:spChg>
        <pc:spChg chg="mod">
          <ac:chgData name="Sarah Pulis" userId="715305c5-dc03-48a5-adb4-475940687560" providerId="ADAL" clId="{146CCCE4-8F31-4C4E-94C2-8DA728584AAE}" dt="2023-05-01T21:48:18.384" v="5055" actId="13244"/>
          <ac:spMkLst>
            <pc:docMk/>
            <pc:sldMk cId="4171618889" sldId="364"/>
            <ac:spMk id="7" creationId="{3D180870-9BEE-DCBD-D739-7A8251927EEB}"/>
          </ac:spMkLst>
        </pc:spChg>
      </pc:sldChg>
      <pc:sldChg chg="modSp mod">
        <pc:chgData name="Sarah Pulis" userId="715305c5-dc03-48a5-adb4-475940687560" providerId="ADAL" clId="{146CCCE4-8F31-4C4E-94C2-8DA728584AAE}" dt="2023-05-01T04:45:53.347" v="1828" actId="962"/>
        <pc:sldMkLst>
          <pc:docMk/>
          <pc:sldMk cId="2068430121" sldId="366"/>
        </pc:sldMkLst>
        <pc:picChg chg="mod">
          <ac:chgData name="Sarah Pulis" userId="715305c5-dc03-48a5-adb4-475940687560" providerId="ADAL" clId="{146CCCE4-8F31-4C4E-94C2-8DA728584AAE}" dt="2023-05-01T04:45:53.347" v="1828" actId="962"/>
          <ac:picMkLst>
            <pc:docMk/>
            <pc:sldMk cId="2068430121" sldId="366"/>
            <ac:picMk id="6" creationId="{07E27104-A94A-10BF-AA0A-28E707AF39DC}"/>
          </ac:picMkLst>
        </pc:picChg>
      </pc:sldChg>
      <pc:sldChg chg="modSp mod">
        <pc:chgData name="Sarah Pulis" userId="715305c5-dc03-48a5-adb4-475940687560" providerId="ADAL" clId="{146CCCE4-8F31-4C4E-94C2-8DA728584AAE}" dt="2023-05-01T04:46:24.315" v="1898" actId="962"/>
        <pc:sldMkLst>
          <pc:docMk/>
          <pc:sldMk cId="3492738100" sldId="367"/>
        </pc:sldMkLst>
        <pc:picChg chg="mod">
          <ac:chgData name="Sarah Pulis" userId="715305c5-dc03-48a5-adb4-475940687560" providerId="ADAL" clId="{146CCCE4-8F31-4C4E-94C2-8DA728584AAE}" dt="2023-05-01T04:46:24.315" v="1898" actId="962"/>
          <ac:picMkLst>
            <pc:docMk/>
            <pc:sldMk cId="3492738100" sldId="367"/>
            <ac:picMk id="6" creationId="{CA56BC8B-04BD-B8F0-D32C-388DBA3DAF5F}"/>
          </ac:picMkLst>
        </pc:picChg>
      </pc:sldChg>
      <pc:sldChg chg="delSp modSp add mod ord modClrScheme chgLayout">
        <pc:chgData name="Sarah Pulis" userId="715305c5-dc03-48a5-adb4-475940687560" providerId="ADAL" clId="{146CCCE4-8F31-4C4E-94C2-8DA728584AAE}" dt="2023-05-01T21:51:41.337" v="5074" actId="13244"/>
        <pc:sldMkLst>
          <pc:docMk/>
          <pc:sldMk cId="2336795661" sldId="369"/>
        </pc:sldMkLst>
        <pc:spChg chg="del">
          <ac:chgData name="Sarah Pulis" userId="715305c5-dc03-48a5-adb4-475940687560" providerId="ADAL" clId="{146CCCE4-8F31-4C4E-94C2-8DA728584AAE}" dt="2023-05-01T21:26:43.729" v="4776" actId="700"/>
          <ac:spMkLst>
            <pc:docMk/>
            <pc:sldMk cId="2336795661" sldId="369"/>
            <ac:spMk id="3" creationId="{3A3363A2-7588-B241-6DAB-AF6E83A92566}"/>
          </ac:spMkLst>
        </pc:spChg>
        <pc:spChg chg="del">
          <ac:chgData name="Sarah Pulis" userId="715305c5-dc03-48a5-adb4-475940687560" providerId="ADAL" clId="{146CCCE4-8F31-4C4E-94C2-8DA728584AAE}" dt="2023-05-01T21:26:43.729" v="4776" actId="700"/>
          <ac:spMkLst>
            <pc:docMk/>
            <pc:sldMk cId="2336795661" sldId="369"/>
            <ac:spMk id="5" creationId="{B75B45BC-1EF4-77B2-E6D8-A5CF05C15E0E}"/>
          </ac:spMkLst>
        </pc:spChg>
        <pc:spChg chg="mod ord">
          <ac:chgData name="Sarah Pulis" userId="715305c5-dc03-48a5-adb4-475940687560" providerId="ADAL" clId="{146CCCE4-8F31-4C4E-94C2-8DA728584AAE}" dt="2023-05-01T21:51:41.337" v="5074" actId="13244"/>
          <ac:spMkLst>
            <pc:docMk/>
            <pc:sldMk cId="2336795661" sldId="369"/>
            <ac:spMk id="6" creationId="{D6EFCE21-5229-0CFC-5B05-241F57B0DBAF}"/>
          </ac:spMkLst>
        </pc:spChg>
        <pc:spChg chg="mod ord">
          <ac:chgData name="Sarah Pulis" userId="715305c5-dc03-48a5-adb4-475940687560" providerId="ADAL" clId="{146CCCE4-8F31-4C4E-94C2-8DA728584AAE}" dt="2023-05-01T21:27:24.670" v="4876" actId="2711"/>
          <ac:spMkLst>
            <pc:docMk/>
            <pc:sldMk cId="2336795661" sldId="369"/>
            <ac:spMk id="7" creationId="{A5260FBE-16D4-7B51-4D5B-2BC012052E3E}"/>
          </ac:spMkLst>
        </pc:spChg>
        <pc:spChg chg="mod">
          <ac:chgData name="Sarah Pulis" userId="715305c5-dc03-48a5-adb4-475940687560" providerId="ADAL" clId="{146CCCE4-8F31-4C4E-94C2-8DA728584AAE}" dt="2023-05-01T21:25:39.181" v="4728" actId="962"/>
          <ac:spMkLst>
            <pc:docMk/>
            <pc:sldMk cId="2336795661" sldId="369"/>
            <ac:spMk id="8" creationId="{C93BFC06-9EA5-2BBB-8F99-252287C0C3BA}"/>
          </ac:spMkLst>
        </pc:spChg>
        <pc:spChg chg="mod ord">
          <ac:chgData name="Sarah Pulis" userId="715305c5-dc03-48a5-adb4-475940687560" providerId="ADAL" clId="{146CCCE4-8F31-4C4E-94C2-8DA728584AAE}" dt="2023-05-01T21:26:53.443" v="4780" actId="20577"/>
          <ac:spMkLst>
            <pc:docMk/>
            <pc:sldMk cId="2336795661" sldId="369"/>
            <ac:spMk id="9" creationId="{9FBBBFF3-1EB2-CC37-25A2-FA6C49985B60}"/>
          </ac:spMkLst>
        </pc:spChg>
        <pc:spChg chg="del">
          <ac:chgData name="Sarah Pulis" userId="715305c5-dc03-48a5-adb4-475940687560" providerId="ADAL" clId="{146CCCE4-8F31-4C4E-94C2-8DA728584AAE}" dt="2023-05-01T21:26:43.729" v="4776" actId="700"/>
          <ac:spMkLst>
            <pc:docMk/>
            <pc:sldMk cId="2336795661" sldId="369"/>
            <ac:spMk id="13" creationId="{521CF8DB-7117-B283-102B-9F596D97EE6B}"/>
          </ac:spMkLst>
        </pc:spChg>
        <pc:spChg chg="del">
          <ac:chgData name="Sarah Pulis" userId="715305c5-dc03-48a5-adb4-475940687560" providerId="ADAL" clId="{146CCCE4-8F31-4C4E-94C2-8DA728584AAE}" dt="2023-05-01T21:26:43.729" v="4776" actId="700"/>
          <ac:spMkLst>
            <pc:docMk/>
            <pc:sldMk cId="2336795661" sldId="369"/>
            <ac:spMk id="14" creationId="{6507FE60-F205-FC7D-B987-AFC09FF799AB}"/>
          </ac:spMkLst>
        </pc:spChg>
        <pc:grpChg chg="mod">
          <ac:chgData name="Sarah Pulis" userId="715305c5-dc03-48a5-adb4-475940687560" providerId="ADAL" clId="{146CCCE4-8F31-4C4E-94C2-8DA728584AAE}" dt="2023-05-01T04:53:46.071" v="4161" actId="962"/>
          <ac:grpSpMkLst>
            <pc:docMk/>
            <pc:sldMk cId="2336795661" sldId="369"/>
            <ac:grpSpMk id="10" creationId="{3A339309-9460-BED4-AD0F-37AA62740207}"/>
          </ac:grpSpMkLst>
        </pc:grpChg>
        <pc:grpChg chg="mod">
          <ac:chgData name="Sarah Pulis" userId="715305c5-dc03-48a5-adb4-475940687560" providerId="ADAL" clId="{146CCCE4-8F31-4C4E-94C2-8DA728584AAE}" dt="2023-05-01T04:53:32.035" v="4017" actId="962"/>
          <ac:grpSpMkLst>
            <pc:docMk/>
            <pc:sldMk cId="2336795661" sldId="369"/>
            <ac:grpSpMk id="17" creationId="{F111F348-E204-86D1-07FD-81D99A254EEA}"/>
          </ac:grpSpMkLst>
        </pc:grpChg>
        <pc:picChg chg="del mod ord">
          <ac:chgData name="Sarah Pulis" userId="715305c5-dc03-48a5-adb4-475940687560" providerId="ADAL" clId="{146CCCE4-8F31-4C4E-94C2-8DA728584AAE}" dt="2023-05-01T21:26:45.508" v="4777" actId="478"/>
          <ac:picMkLst>
            <pc:docMk/>
            <pc:sldMk cId="2336795661" sldId="369"/>
            <ac:picMk id="15" creationId="{743F4C27-ADE4-63D3-A339-CCAF24F147A6}"/>
          </ac:picMkLst>
        </pc:picChg>
        <pc:picChg chg="del mod ord">
          <ac:chgData name="Sarah Pulis" userId="715305c5-dc03-48a5-adb4-475940687560" providerId="ADAL" clId="{146CCCE4-8F31-4C4E-94C2-8DA728584AAE}" dt="2023-05-01T21:26:51.156" v="4779" actId="478"/>
          <ac:picMkLst>
            <pc:docMk/>
            <pc:sldMk cId="2336795661" sldId="369"/>
            <ac:picMk id="16" creationId="{74A7327E-BBF3-7DDD-2160-B31530A48272}"/>
          </ac:picMkLst>
        </pc:picChg>
      </pc:sldChg>
      <pc:sldChg chg="modSp">
        <pc:chgData name="Sarah Pulis" userId="715305c5-dc03-48a5-adb4-475940687560" providerId="ADAL" clId="{146CCCE4-8F31-4C4E-94C2-8DA728584AAE}" dt="2023-05-01T21:48:32.254" v="5058" actId="962"/>
        <pc:sldMkLst>
          <pc:docMk/>
          <pc:sldMk cId="1044385380" sldId="373"/>
        </pc:sldMkLst>
        <pc:spChg chg="mod">
          <ac:chgData name="Sarah Pulis" userId="715305c5-dc03-48a5-adb4-475940687560" providerId="ADAL" clId="{146CCCE4-8F31-4C4E-94C2-8DA728584AAE}" dt="2023-05-01T21:48:29.786" v="5057" actId="13244"/>
          <ac:spMkLst>
            <pc:docMk/>
            <pc:sldMk cId="1044385380" sldId="373"/>
            <ac:spMk id="6" creationId="{02614C0D-ACBE-7152-C785-B2BB19074E80}"/>
          </ac:spMkLst>
        </pc:spChg>
        <pc:spChg chg="mod">
          <ac:chgData name="Sarah Pulis" userId="715305c5-dc03-48a5-adb4-475940687560" providerId="ADAL" clId="{146CCCE4-8F31-4C4E-94C2-8DA728584AAE}" dt="2023-05-01T21:48:32.254" v="5058" actId="962"/>
          <ac:spMkLst>
            <pc:docMk/>
            <pc:sldMk cId="1044385380" sldId="373"/>
            <ac:spMk id="8" creationId="{1D3093D7-7253-0E2E-5D33-77DCFA2C974A}"/>
          </ac:spMkLst>
        </pc:spChg>
      </pc:sldChg>
      <pc:sldChg chg="del">
        <pc:chgData name="Sarah Pulis" userId="715305c5-dc03-48a5-adb4-475940687560" providerId="ADAL" clId="{146CCCE4-8F31-4C4E-94C2-8DA728584AAE}" dt="2023-05-01T01:13:27.484" v="897" actId="47"/>
        <pc:sldMkLst>
          <pc:docMk/>
          <pc:sldMk cId="276012462" sldId="374"/>
        </pc:sldMkLst>
      </pc:sldChg>
      <pc:sldChg chg="modSp mod ord">
        <pc:chgData name="Sarah Pulis" userId="715305c5-dc03-48a5-adb4-475940687560" providerId="ADAL" clId="{146CCCE4-8F31-4C4E-94C2-8DA728584AAE}" dt="2023-05-01T21:48:39.089" v="5060" actId="13244"/>
        <pc:sldMkLst>
          <pc:docMk/>
          <pc:sldMk cId="1693905042" sldId="375"/>
        </pc:sldMkLst>
        <pc:spChg chg="mod">
          <ac:chgData name="Sarah Pulis" userId="715305c5-dc03-48a5-adb4-475940687560" providerId="ADAL" clId="{146CCCE4-8F31-4C4E-94C2-8DA728584AAE}" dt="2023-05-01T21:16:21.858" v="4600" actId="20577"/>
          <ac:spMkLst>
            <pc:docMk/>
            <pc:sldMk cId="1693905042" sldId="375"/>
            <ac:spMk id="2" creationId="{F64B268C-0E16-3EF4-3846-72CFA91EDD11}"/>
          </ac:spMkLst>
        </pc:spChg>
        <pc:spChg chg="mod">
          <ac:chgData name="Sarah Pulis" userId="715305c5-dc03-48a5-adb4-475940687560" providerId="ADAL" clId="{146CCCE4-8F31-4C4E-94C2-8DA728584AAE}" dt="2023-05-01T21:48:39.089" v="5060" actId="13244"/>
          <ac:spMkLst>
            <pc:docMk/>
            <pc:sldMk cId="1693905042" sldId="375"/>
            <ac:spMk id="3" creationId="{C8CE8925-6F4D-0860-980C-15BDD89F62D8}"/>
          </ac:spMkLst>
        </pc:spChg>
        <pc:picChg chg="mod">
          <ac:chgData name="Sarah Pulis" userId="715305c5-dc03-48a5-adb4-475940687560" providerId="ADAL" clId="{146CCCE4-8F31-4C4E-94C2-8DA728584AAE}" dt="2023-05-01T04:51:14.717" v="3177" actId="962"/>
          <ac:picMkLst>
            <pc:docMk/>
            <pc:sldMk cId="1693905042" sldId="375"/>
            <ac:picMk id="5" creationId="{3B02FECB-D267-BF07-B0D9-34606451A7FF}"/>
          </ac:picMkLst>
        </pc:picChg>
      </pc:sldChg>
      <pc:sldChg chg="modSp mod">
        <pc:chgData name="Sarah Pulis" userId="715305c5-dc03-48a5-adb4-475940687560" providerId="ADAL" clId="{146CCCE4-8F31-4C4E-94C2-8DA728584AAE}" dt="2023-05-01T21:48:47.089" v="5061" actId="13244"/>
        <pc:sldMkLst>
          <pc:docMk/>
          <pc:sldMk cId="4291371871" sldId="376"/>
        </pc:sldMkLst>
        <pc:spChg chg="mod">
          <ac:chgData name="Sarah Pulis" userId="715305c5-dc03-48a5-adb4-475940687560" providerId="ADAL" clId="{146CCCE4-8F31-4C4E-94C2-8DA728584AAE}" dt="2023-05-01T01:14:56.105" v="912" actId="20577"/>
          <ac:spMkLst>
            <pc:docMk/>
            <pc:sldMk cId="4291371871" sldId="376"/>
            <ac:spMk id="2" creationId="{62EBD9C8-1F0D-F046-499E-728EC6B2E155}"/>
          </ac:spMkLst>
        </pc:spChg>
        <pc:spChg chg="mod">
          <ac:chgData name="Sarah Pulis" userId="715305c5-dc03-48a5-adb4-475940687560" providerId="ADAL" clId="{146CCCE4-8F31-4C4E-94C2-8DA728584AAE}" dt="2023-05-01T21:48:47.089" v="5061" actId="13244"/>
          <ac:spMkLst>
            <pc:docMk/>
            <pc:sldMk cId="4291371871" sldId="376"/>
            <ac:spMk id="3" creationId="{092BD63C-43DF-144E-22F6-B79E645AD823}"/>
          </ac:spMkLst>
        </pc:spChg>
      </pc:sldChg>
      <pc:sldChg chg="modSp ord">
        <pc:chgData name="Sarah Pulis" userId="715305c5-dc03-48a5-adb4-475940687560" providerId="ADAL" clId="{146CCCE4-8F31-4C4E-94C2-8DA728584AAE}" dt="2023-05-01T21:50:26.636" v="5071" actId="13244"/>
        <pc:sldMkLst>
          <pc:docMk/>
          <pc:sldMk cId="1908664066" sldId="377"/>
        </pc:sldMkLst>
        <pc:spChg chg="mod">
          <ac:chgData name="Sarah Pulis" userId="715305c5-dc03-48a5-adb4-475940687560" providerId="ADAL" clId="{146CCCE4-8F31-4C4E-94C2-8DA728584AAE}" dt="2023-05-01T21:50:26.636" v="5071" actId="13244"/>
          <ac:spMkLst>
            <pc:docMk/>
            <pc:sldMk cId="1908664066" sldId="377"/>
            <ac:spMk id="5" creationId="{790EE35E-9DC8-9F4A-B20C-EBD2A464285D}"/>
          </ac:spMkLst>
        </pc:spChg>
      </pc:sldChg>
      <pc:sldChg chg="modSp">
        <pc:chgData name="Sarah Pulis" userId="715305c5-dc03-48a5-adb4-475940687560" providerId="ADAL" clId="{146CCCE4-8F31-4C4E-94C2-8DA728584AAE}" dt="2023-05-01T21:47:44.485" v="5048" actId="13244"/>
        <pc:sldMkLst>
          <pc:docMk/>
          <pc:sldMk cId="173552548" sldId="379"/>
        </pc:sldMkLst>
        <pc:picChg chg="mod">
          <ac:chgData name="Sarah Pulis" userId="715305c5-dc03-48a5-adb4-475940687560" providerId="ADAL" clId="{146CCCE4-8F31-4C4E-94C2-8DA728584AAE}" dt="2023-05-01T21:47:44.485" v="5048" actId="13244"/>
          <ac:picMkLst>
            <pc:docMk/>
            <pc:sldMk cId="173552548" sldId="379"/>
            <ac:picMk id="12" creationId="{756D1158-F599-3B2B-C817-0018FAEC9921}"/>
          </ac:picMkLst>
        </pc:picChg>
      </pc:sldChg>
      <pc:sldChg chg="del">
        <pc:chgData name="Sarah Pulis" userId="715305c5-dc03-48a5-adb4-475940687560" providerId="ADAL" clId="{146CCCE4-8F31-4C4E-94C2-8DA728584AAE}" dt="2023-05-01T01:06:31.714" v="885" actId="47"/>
        <pc:sldMkLst>
          <pc:docMk/>
          <pc:sldMk cId="2260567111" sldId="380"/>
        </pc:sldMkLst>
      </pc:sldChg>
      <pc:sldChg chg="ord">
        <pc:chgData name="Sarah Pulis" userId="715305c5-dc03-48a5-adb4-475940687560" providerId="ADAL" clId="{146CCCE4-8F31-4C4E-94C2-8DA728584AAE}" dt="2023-05-01T00:56:08.216" v="668"/>
        <pc:sldMkLst>
          <pc:docMk/>
          <pc:sldMk cId="215602998" sldId="381"/>
        </pc:sldMkLst>
      </pc:sldChg>
      <pc:sldChg chg="del">
        <pc:chgData name="Sarah Pulis" userId="715305c5-dc03-48a5-adb4-475940687560" providerId="ADAL" clId="{146CCCE4-8F31-4C4E-94C2-8DA728584AAE}" dt="2023-05-01T01:13:43.210" v="898" actId="47"/>
        <pc:sldMkLst>
          <pc:docMk/>
          <pc:sldMk cId="2514800921" sldId="382"/>
        </pc:sldMkLst>
      </pc:sldChg>
      <pc:sldChg chg="addSp modSp del">
        <pc:chgData name="Sarah Pulis" userId="715305c5-dc03-48a5-adb4-475940687560" providerId="ADAL" clId="{146CCCE4-8F31-4C4E-94C2-8DA728584AAE}" dt="2023-05-01T01:06:31.714" v="885" actId="47"/>
        <pc:sldMkLst>
          <pc:docMk/>
          <pc:sldMk cId="258353851" sldId="383"/>
        </pc:sldMkLst>
        <pc:spChg chg="mod">
          <ac:chgData name="Sarah Pulis" userId="715305c5-dc03-48a5-adb4-475940687560" providerId="ADAL" clId="{146CCCE4-8F31-4C4E-94C2-8DA728584AAE}" dt="2023-05-01T01:00:54.128" v="866" actId="164"/>
          <ac:spMkLst>
            <pc:docMk/>
            <pc:sldMk cId="258353851" sldId="383"/>
            <ac:spMk id="18" creationId="{C43CDA6F-BD5F-E6D3-4F7D-502CA0494675}"/>
          </ac:spMkLst>
        </pc:spChg>
        <pc:spChg chg="mod">
          <ac:chgData name="Sarah Pulis" userId="715305c5-dc03-48a5-adb4-475940687560" providerId="ADAL" clId="{146CCCE4-8F31-4C4E-94C2-8DA728584AAE}" dt="2023-05-01T01:00:54.128" v="866" actId="164"/>
          <ac:spMkLst>
            <pc:docMk/>
            <pc:sldMk cId="258353851" sldId="383"/>
            <ac:spMk id="21" creationId="{E557C8AA-2277-8AB1-89BF-5F026F4DAAE3}"/>
          </ac:spMkLst>
        </pc:spChg>
        <pc:spChg chg="mod">
          <ac:chgData name="Sarah Pulis" userId="715305c5-dc03-48a5-adb4-475940687560" providerId="ADAL" clId="{146CCCE4-8F31-4C4E-94C2-8DA728584AAE}" dt="2023-05-01T01:00:54.128" v="866" actId="164"/>
          <ac:spMkLst>
            <pc:docMk/>
            <pc:sldMk cId="258353851" sldId="383"/>
            <ac:spMk id="22" creationId="{ACFB34CF-A351-147E-7503-3566D3010998}"/>
          </ac:spMkLst>
        </pc:spChg>
        <pc:spChg chg="mod">
          <ac:chgData name="Sarah Pulis" userId="715305c5-dc03-48a5-adb4-475940687560" providerId="ADAL" clId="{146CCCE4-8F31-4C4E-94C2-8DA728584AAE}" dt="2023-05-01T01:00:54.128" v="866" actId="164"/>
          <ac:spMkLst>
            <pc:docMk/>
            <pc:sldMk cId="258353851" sldId="383"/>
            <ac:spMk id="23" creationId="{0F41E6B0-9A0D-26DB-A9BD-F7354548194B}"/>
          </ac:spMkLst>
        </pc:spChg>
        <pc:grpChg chg="add mod">
          <ac:chgData name="Sarah Pulis" userId="715305c5-dc03-48a5-adb4-475940687560" providerId="ADAL" clId="{146CCCE4-8F31-4C4E-94C2-8DA728584AAE}" dt="2023-05-01T01:00:54.128" v="866" actId="164"/>
          <ac:grpSpMkLst>
            <pc:docMk/>
            <pc:sldMk cId="258353851" sldId="383"/>
            <ac:grpSpMk id="2" creationId="{020F1BDA-A2FB-AF17-7ACA-1DBC49901072}"/>
          </ac:grpSpMkLst>
        </pc:grpChg>
        <pc:grpChg chg="mod">
          <ac:chgData name="Sarah Pulis" userId="715305c5-dc03-48a5-adb4-475940687560" providerId="ADAL" clId="{146CCCE4-8F31-4C4E-94C2-8DA728584AAE}" dt="2023-05-01T01:00:54.128" v="866" actId="164"/>
          <ac:grpSpMkLst>
            <pc:docMk/>
            <pc:sldMk cId="258353851" sldId="383"/>
            <ac:grpSpMk id="24" creationId="{7C95EF9D-A40B-EE5B-3A7F-389984BD6C0A}"/>
          </ac:grpSpMkLst>
        </pc:grpChg>
        <pc:grpChg chg="mod">
          <ac:chgData name="Sarah Pulis" userId="715305c5-dc03-48a5-adb4-475940687560" providerId="ADAL" clId="{146CCCE4-8F31-4C4E-94C2-8DA728584AAE}" dt="2023-05-01T01:00:54.128" v="866" actId="164"/>
          <ac:grpSpMkLst>
            <pc:docMk/>
            <pc:sldMk cId="258353851" sldId="383"/>
            <ac:grpSpMk id="25" creationId="{E988285C-0695-89AB-B00E-CF855F0E8D93}"/>
          </ac:grpSpMkLst>
        </pc:grpChg>
        <pc:grpChg chg="mod">
          <ac:chgData name="Sarah Pulis" userId="715305c5-dc03-48a5-adb4-475940687560" providerId="ADAL" clId="{146CCCE4-8F31-4C4E-94C2-8DA728584AAE}" dt="2023-05-01T01:00:54.128" v="866" actId="164"/>
          <ac:grpSpMkLst>
            <pc:docMk/>
            <pc:sldMk cId="258353851" sldId="383"/>
            <ac:grpSpMk id="32" creationId="{61AB0D9C-E3E2-D8CA-6B66-784B87CBD560}"/>
          </ac:grpSpMkLst>
        </pc:grpChg>
        <pc:grpChg chg="mod">
          <ac:chgData name="Sarah Pulis" userId="715305c5-dc03-48a5-adb4-475940687560" providerId="ADAL" clId="{146CCCE4-8F31-4C4E-94C2-8DA728584AAE}" dt="2023-05-01T01:00:54.128" v="866" actId="164"/>
          <ac:grpSpMkLst>
            <pc:docMk/>
            <pc:sldMk cId="258353851" sldId="383"/>
            <ac:grpSpMk id="35" creationId="{7749BFFD-A062-FBDA-3295-8FA4C585E48E}"/>
          </ac:grpSpMkLst>
        </pc:grpChg>
        <pc:grpChg chg="mod">
          <ac:chgData name="Sarah Pulis" userId="715305c5-dc03-48a5-adb4-475940687560" providerId="ADAL" clId="{146CCCE4-8F31-4C4E-94C2-8DA728584AAE}" dt="2023-05-01T01:00:54.128" v="866" actId="164"/>
          <ac:grpSpMkLst>
            <pc:docMk/>
            <pc:sldMk cId="258353851" sldId="383"/>
            <ac:grpSpMk id="38" creationId="{AD58B0CB-0B33-366E-A693-5D925C9A963A}"/>
          </ac:grpSpMkLst>
        </pc:grpChg>
      </pc:sldChg>
      <pc:sldChg chg="modSp mod">
        <pc:chgData name="Sarah Pulis" userId="715305c5-dc03-48a5-adb4-475940687560" providerId="ADAL" clId="{146CCCE4-8F31-4C4E-94C2-8DA728584AAE}" dt="2023-05-01T21:48:07.713" v="5052" actId="962"/>
        <pc:sldMkLst>
          <pc:docMk/>
          <pc:sldMk cId="907575057" sldId="384"/>
        </pc:sldMkLst>
        <pc:spChg chg="mod">
          <ac:chgData name="Sarah Pulis" userId="715305c5-dc03-48a5-adb4-475940687560" providerId="ADAL" clId="{146CCCE4-8F31-4C4E-94C2-8DA728584AAE}" dt="2023-05-01T21:48:01.941" v="5051" actId="13244"/>
          <ac:spMkLst>
            <pc:docMk/>
            <pc:sldMk cId="907575057" sldId="384"/>
            <ac:spMk id="7" creationId="{3E0DED73-F601-9721-25E9-E4C2361E13FA}"/>
          </ac:spMkLst>
        </pc:spChg>
        <pc:spChg chg="mod">
          <ac:chgData name="Sarah Pulis" userId="715305c5-dc03-48a5-adb4-475940687560" providerId="ADAL" clId="{146CCCE4-8F31-4C4E-94C2-8DA728584AAE}" dt="2023-05-01T01:00:34.104" v="863" actId="2711"/>
          <ac:spMkLst>
            <pc:docMk/>
            <pc:sldMk cId="907575057" sldId="384"/>
            <ac:spMk id="8" creationId="{EBC0EAFC-52E0-A3D7-FB26-1FABE8AF7F3D}"/>
          </ac:spMkLst>
        </pc:spChg>
        <pc:spChg chg="mod">
          <ac:chgData name="Sarah Pulis" userId="715305c5-dc03-48a5-adb4-475940687560" providerId="ADAL" clId="{146CCCE4-8F31-4C4E-94C2-8DA728584AAE}" dt="2023-05-01T21:48:07.713" v="5052" actId="962"/>
          <ac:spMkLst>
            <pc:docMk/>
            <pc:sldMk cId="907575057" sldId="384"/>
            <ac:spMk id="9" creationId="{B7EC5135-97BE-D947-5640-67786AA5AA57}"/>
          </ac:spMkLst>
        </pc:spChg>
        <pc:grpChg chg="mod">
          <ac:chgData name="Sarah Pulis" userId="715305c5-dc03-48a5-adb4-475940687560" providerId="ADAL" clId="{146CCCE4-8F31-4C4E-94C2-8DA728584AAE}" dt="2023-05-01T04:49:49.005" v="2598" actId="962"/>
          <ac:grpSpMkLst>
            <pc:docMk/>
            <pc:sldMk cId="907575057" sldId="384"/>
            <ac:grpSpMk id="10" creationId="{4FDDA91A-065E-5FD3-02BA-C26BA499BA7F}"/>
          </ac:grpSpMkLst>
        </pc:grpChg>
      </pc:sldChg>
      <pc:sldChg chg="del">
        <pc:chgData name="Sarah Pulis" userId="715305c5-dc03-48a5-adb4-475940687560" providerId="ADAL" clId="{146CCCE4-8F31-4C4E-94C2-8DA728584AAE}" dt="2023-05-01T01:16:36.436" v="914" actId="47"/>
        <pc:sldMkLst>
          <pc:docMk/>
          <pc:sldMk cId="1189578950" sldId="385"/>
        </pc:sldMkLst>
      </pc:sldChg>
      <pc:sldChg chg="del">
        <pc:chgData name="Sarah Pulis" userId="715305c5-dc03-48a5-adb4-475940687560" providerId="ADAL" clId="{146CCCE4-8F31-4C4E-94C2-8DA728584AAE}" dt="2023-05-01T01:06:31.714" v="885" actId="47"/>
        <pc:sldMkLst>
          <pc:docMk/>
          <pc:sldMk cId="952965338" sldId="387"/>
        </pc:sldMkLst>
      </pc:sldChg>
      <pc:sldChg chg="modSp del mod ord">
        <pc:chgData name="Sarah Pulis" userId="715305c5-dc03-48a5-adb4-475940687560" providerId="ADAL" clId="{146CCCE4-8F31-4C4E-94C2-8DA728584AAE}" dt="2023-05-01T21:18:30.122" v="4601" actId="47"/>
        <pc:sldMkLst>
          <pc:docMk/>
          <pc:sldMk cId="1150672074" sldId="388"/>
        </pc:sldMkLst>
        <pc:picChg chg="mod">
          <ac:chgData name="Sarah Pulis" userId="715305c5-dc03-48a5-adb4-475940687560" providerId="ADAL" clId="{146CCCE4-8F31-4C4E-94C2-8DA728584AAE}" dt="2023-05-01T04:51:47.681" v="3373" actId="962"/>
          <ac:picMkLst>
            <pc:docMk/>
            <pc:sldMk cId="1150672074" sldId="388"/>
            <ac:picMk id="7" creationId="{DDB2E1A6-E13A-070D-330F-E22CBE38050B}"/>
          </ac:picMkLst>
        </pc:picChg>
      </pc:sldChg>
      <pc:sldChg chg="del">
        <pc:chgData name="Sarah Pulis" userId="715305c5-dc03-48a5-adb4-475940687560" providerId="ADAL" clId="{146CCCE4-8F31-4C4E-94C2-8DA728584AAE}" dt="2023-05-01T01:16:36.436" v="914" actId="47"/>
        <pc:sldMkLst>
          <pc:docMk/>
          <pc:sldMk cId="2495500329" sldId="389"/>
        </pc:sldMkLst>
      </pc:sldChg>
      <pc:sldChg chg="del">
        <pc:chgData name="Sarah Pulis" userId="715305c5-dc03-48a5-adb4-475940687560" providerId="ADAL" clId="{146CCCE4-8F31-4C4E-94C2-8DA728584AAE}" dt="2023-05-01T01:16:36.436" v="914" actId="47"/>
        <pc:sldMkLst>
          <pc:docMk/>
          <pc:sldMk cId="1907992570" sldId="390"/>
        </pc:sldMkLst>
      </pc:sldChg>
      <pc:sldChg chg="modSp mod">
        <pc:chgData name="Sarah Pulis" userId="715305c5-dc03-48a5-adb4-475940687560" providerId="ADAL" clId="{146CCCE4-8F31-4C4E-94C2-8DA728584AAE}" dt="2023-05-01T04:48:21.939" v="2316" actId="962"/>
        <pc:sldMkLst>
          <pc:docMk/>
          <pc:sldMk cId="804684186" sldId="391"/>
        </pc:sldMkLst>
        <pc:picChg chg="mod">
          <ac:chgData name="Sarah Pulis" userId="715305c5-dc03-48a5-adb4-475940687560" providerId="ADAL" clId="{146CCCE4-8F31-4C4E-94C2-8DA728584AAE}" dt="2023-05-01T04:48:21.939" v="2316" actId="962"/>
          <ac:picMkLst>
            <pc:docMk/>
            <pc:sldMk cId="804684186" sldId="391"/>
            <ac:picMk id="6" creationId="{A1AF903F-728F-CA6A-FB65-5B267BBCF38D}"/>
          </ac:picMkLst>
        </pc:picChg>
      </pc:sldChg>
      <pc:sldChg chg="del">
        <pc:chgData name="Sarah Pulis" userId="715305c5-dc03-48a5-adb4-475940687560" providerId="ADAL" clId="{146CCCE4-8F31-4C4E-94C2-8DA728584AAE}" dt="2023-05-01T01:10:39.380" v="887" actId="47"/>
        <pc:sldMkLst>
          <pc:docMk/>
          <pc:sldMk cId="828256276" sldId="392"/>
        </pc:sldMkLst>
      </pc:sldChg>
      <pc:sldChg chg="addSp modSp new mod modClrScheme chgLayout">
        <pc:chgData name="Sarah Pulis" userId="715305c5-dc03-48a5-adb4-475940687560" providerId="ADAL" clId="{146CCCE4-8F31-4C4E-94C2-8DA728584AAE}" dt="2023-05-01T21:20:49.459" v="4615" actId="27636"/>
        <pc:sldMkLst>
          <pc:docMk/>
          <pc:sldMk cId="747521817" sldId="393"/>
        </pc:sldMkLst>
        <pc:spChg chg="add mod">
          <ac:chgData name="Sarah Pulis" userId="715305c5-dc03-48a5-adb4-475940687560" providerId="ADAL" clId="{146CCCE4-8F31-4C4E-94C2-8DA728584AAE}" dt="2023-05-01T00:37:36.206" v="144" actId="27636"/>
          <ac:spMkLst>
            <pc:docMk/>
            <pc:sldMk cId="747521817" sldId="393"/>
            <ac:spMk id="2" creationId="{3B6F9246-DB9C-EFF1-7027-268085CC8BC9}"/>
          </ac:spMkLst>
        </pc:spChg>
        <pc:spChg chg="add mod">
          <ac:chgData name="Sarah Pulis" userId="715305c5-dc03-48a5-adb4-475940687560" providerId="ADAL" clId="{146CCCE4-8F31-4C4E-94C2-8DA728584AAE}" dt="2023-05-01T21:20:49.459" v="4615" actId="27636"/>
          <ac:spMkLst>
            <pc:docMk/>
            <pc:sldMk cId="747521817" sldId="393"/>
            <ac:spMk id="3" creationId="{8850F660-AD7E-4994-7F98-152A7B34E952}"/>
          </ac:spMkLst>
        </pc:spChg>
        <pc:spChg chg="add mod">
          <ac:chgData name="Sarah Pulis" userId="715305c5-dc03-48a5-adb4-475940687560" providerId="ADAL" clId="{146CCCE4-8F31-4C4E-94C2-8DA728584AAE}" dt="2023-05-01T00:36:12.684" v="1" actId="700"/>
          <ac:spMkLst>
            <pc:docMk/>
            <pc:sldMk cId="747521817" sldId="393"/>
            <ac:spMk id="4" creationId="{9C8B96E7-3A0F-3573-DEA8-7B385E5EBF12}"/>
          </ac:spMkLst>
        </pc:spChg>
      </pc:sldChg>
      <pc:sldChg chg="modSp new mod">
        <pc:chgData name="Sarah Pulis" userId="715305c5-dc03-48a5-adb4-475940687560" providerId="ADAL" clId="{146CCCE4-8F31-4C4E-94C2-8DA728584AAE}" dt="2023-05-01T21:49:59.501" v="5065" actId="13244"/>
        <pc:sldMkLst>
          <pc:docMk/>
          <pc:sldMk cId="3953316583" sldId="394"/>
        </pc:sldMkLst>
        <pc:spChg chg="mod">
          <ac:chgData name="Sarah Pulis" userId="715305c5-dc03-48a5-adb4-475940687560" providerId="ADAL" clId="{146CCCE4-8F31-4C4E-94C2-8DA728584AAE}" dt="2023-05-01T00:55:05.307" v="640" actId="2711"/>
          <ac:spMkLst>
            <pc:docMk/>
            <pc:sldMk cId="3953316583" sldId="394"/>
            <ac:spMk id="2" creationId="{EE8C4EFD-FECF-0E48-8AD1-5ACDD17D13BB}"/>
          </ac:spMkLst>
        </pc:spChg>
        <pc:spChg chg="mod">
          <ac:chgData name="Sarah Pulis" userId="715305c5-dc03-48a5-adb4-475940687560" providerId="ADAL" clId="{146CCCE4-8F31-4C4E-94C2-8DA728584AAE}" dt="2023-05-01T21:49:59.501" v="5065" actId="13244"/>
          <ac:spMkLst>
            <pc:docMk/>
            <pc:sldMk cId="3953316583" sldId="394"/>
            <ac:spMk id="3" creationId="{AB4B8A5B-0820-B8F3-01D1-DE576AA012B8}"/>
          </ac:spMkLst>
        </pc:spChg>
        <pc:spChg chg="mod">
          <ac:chgData name="Sarah Pulis" userId="715305c5-dc03-48a5-adb4-475940687560" providerId="ADAL" clId="{146CCCE4-8F31-4C4E-94C2-8DA728584AAE}" dt="2023-05-01T00:48:22.846" v="271" actId="27636"/>
          <ac:spMkLst>
            <pc:docMk/>
            <pc:sldMk cId="3953316583" sldId="394"/>
            <ac:spMk id="4" creationId="{3E1C6CA8-E75F-AA3F-9AC9-CCEFF1D0CAB3}"/>
          </ac:spMkLst>
        </pc:spChg>
      </pc:sldChg>
      <pc:sldChg chg="modSp new mod">
        <pc:chgData name="Sarah Pulis" userId="715305c5-dc03-48a5-adb4-475940687560" providerId="ADAL" clId="{146CCCE4-8F31-4C4E-94C2-8DA728584AAE}" dt="2023-05-01T21:50:05.388" v="5066" actId="13244"/>
        <pc:sldMkLst>
          <pc:docMk/>
          <pc:sldMk cId="2636009491" sldId="395"/>
        </pc:sldMkLst>
        <pc:spChg chg="mod">
          <ac:chgData name="Sarah Pulis" userId="715305c5-dc03-48a5-adb4-475940687560" providerId="ADAL" clId="{146CCCE4-8F31-4C4E-94C2-8DA728584AAE}" dt="2023-05-01T00:55:44.585" v="666" actId="2711"/>
          <ac:spMkLst>
            <pc:docMk/>
            <pc:sldMk cId="2636009491" sldId="395"/>
            <ac:spMk id="2" creationId="{C75EC2EA-CA3E-C839-8A1A-0019E35F0936}"/>
          </ac:spMkLst>
        </pc:spChg>
        <pc:spChg chg="mod">
          <ac:chgData name="Sarah Pulis" userId="715305c5-dc03-48a5-adb4-475940687560" providerId="ADAL" clId="{146CCCE4-8F31-4C4E-94C2-8DA728584AAE}" dt="2023-05-01T21:50:05.388" v="5066" actId="13244"/>
          <ac:spMkLst>
            <pc:docMk/>
            <pc:sldMk cId="2636009491" sldId="395"/>
            <ac:spMk id="3" creationId="{81FD8DD2-F795-9E6B-59A3-063AB8143B62}"/>
          </ac:spMkLst>
        </pc:spChg>
      </pc:sldChg>
      <pc:sldChg chg="modSp new mod">
        <pc:chgData name="Sarah Pulis" userId="715305c5-dc03-48a5-adb4-475940687560" providerId="ADAL" clId="{146CCCE4-8F31-4C4E-94C2-8DA728584AAE}" dt="2023-05-01T21:50:09.666" v="5067" actId="13244"/>
        <pc:sldMkLst>
          <pc:docMk/>
          <pc:sldMk cId="1139354200" sldId="396"/>
        </pc:sldMkLst>
        <pc:spChg chg="mod">
          <ac:chgData name="Sarah Pulis" userId="715305c5-dc03-48a5-adb4-475940687560" providerId="ADAL" clId="{146CCCE4-8F31-4C4E-94C2-8DA728584AAE}" dt="2023-05-01T00:53:44.420" v="627" actId="2711"/>
          <ac:spMkLst>
            <pc:docMk/>
            <pc:sldMk cId="1139354200" sldId="396"/>
            <ac:spMk id="2" creationId="{FBF01DA0-2B83-169D-EBE4-D9B3F8849C9C}"/>
          </ac:spMkLst>
        </pc:spChg>
        <pc:spChg chg="mod">
          <ac:chgData name="Sarah Pulis" userId="715305c5-dc03-48a5-adb4-475940687560" providerId="ADAL" clId="{146CCCE4-8F31-4C4E-94C2-8DA728584AAE}" dt="2023-05-01T21:50:09.666" v="5067" actId="13244"/>
          <ac:spMkLst>
            <pc:docMk/>
            <pc:sldMk cId="1139354200" sldId="396"/>
            <ac:spMk id="3" creationId="{743E8BE6-501E-6E97-35E8-7F2BC5AE16D6}"/>
          </ac:spMkLst>
        </pc:spChg>
      </pc:sldChg>
      <pc:sldChg chg="new del">
        <pc:chgData name="Sarah Pulis" userId="715305c5-dc03-48a5-adb4-475940687560" providerId="ADAL" clId="{146CCCE4-8F31-4C4E-94C2-8DA728584AAE}" dt="2023-05-01T00:54:16.911" v="632" actId="47"/>
        <pc:sldMkLst>
          <pc:docMk/>
          <pc:sldMk cId="600599089" sldId="397"/>
        </pc:sldMkLst>
      </pc:sldChg>
      <pc:sldChg chg="addSp delSp modSp add mod">
        <pc:chgData name="Sarah Pulis" userId="715305c5-dc03-48a5-adb4-475940687560" providerId="ADAL" clId="{146CCCE4-8F31-4C4E-94C2-8DA728584AAE}" dt="2023-05-01T21:48:14.458" v="5054" actId="962"/>
        <pc:sldMkLst>
          <pc:docMk/>
          <pc:sldMk cId="4261909659" sldId="397"/>
        </pc:sldMkLst>
        <pc:spChg chg="mod topLvl">
          <ac:chgData name="Sarah Pulis" userId="715305c5-dc03-48a5-adb4-475940687560" providerId="ADAL" clId="{146CCCE4-8F31-4C4E-94C2-8DA728584AAE}" dt="2023-05-01T04:50:01.465" v="2599" actId="164"/>
          <ac:spMkLst>
            <pc:docMk/>
            <pc:sldMk cId="4261909659" sldId="397"/>
            <ac:spMk id="6" creationId="{F3D896E1-B7FB-3E84-D0E7-A7A240268C75}"/>
          </ac:spMkLst>
        </pc:spChg>
        <pc:spChg chg="mod">
          <ac:chgData name="Sarah Pulis" userId="715305c5-dc03-48a5-adb4-475940687560" providerId="ADAL" clId="{146CCCE4-8F31-4C4E-94C2-8DA728584AAE}" dt="2023-05-01T21:48:12.573" v="5053" actId="13244"/>
          <ac:spMkLst>
            <pc:docMk/>
            <pc:sldMk cId="4261909659" sldId="397"/>
            <ac:spMk id="7" creationId="{3E0DED73-F601-9721-25E9-E4C2361E13FA}"/>
          </ac:spMkLst>
        </pc:spChg>
        <pc:spChg chg="mod">
          <ac:chgData name="Sarah Pulis" userId="715305c5-dc03-48a5-adb4-475940687560" providerId="ADAL" clId="{146CCCE4-8F31-4C4E-94C2-8DA728584AAE}" dt="2023-05-01T21:48:14.458" v="5054" actId="962"/>
          <ac:spMkLst>
            <pc:docMk/>
            <pc:sldMk cId="4261909659" sldId="397"/>
            <ac:spMk id="9" creationId="{B7EC5135-97BE-D947-5640-67786AA5AA57}"/>
          </ac:spMkLst>
        </pc:spChg>
        <pc:spChg chg="mod topLvl">
          <ac:chgData name="Sarah Pulis" userId="715305c5-dc03-48a5-adb4-475940687560" providerId="ADAL" clId="{146CCCE4-8F31-4C4E-94C2-8DA728584AAE}" dt="2023-05-01T04:50:01.465" v="2599" actId="164"/>
          <ac:spMkLst>
            <pc:docMk/>
            <pc:sldMk cId="4261909659" sldId="397"/>
            <ac:spMk id="20" creationId="{49019F4D-0987-A5E0-DE81-D2032296E44C}"/>
          </ac:spMkLst>
        </pc:spChg>
        <pc:spChg chg="mod topLvl">
          <ac:chgData name="Sarah Pulis" userId="715305c5-dc03-48a5-adb4-475940687560" providerId="ADAL" clId="{146CCCE4-8F31-4C4E-94C2-8DA728584AAE}" dt="2023-05-01T04:50:01.465" v="2599" actId="164"/>
          <ac:spMkLst>
            <pc:docMk/>
            <pc:sldMk cId="4261909659" sldId="397"/>
            <ac:spMk id="21" creationId="{14023066-6688-A65A-9F6F-7243922B49A8}"/>
          </ac:spMkLst>
        </pc:spChg>
        <pc:spChg chg="mod topLvl">
          <ac:chgData name="Sarah Pulis" userId="715305c5-dc03-48a5-adb4-475940687560" providerId="ADAL" clId="{146CCCE4-8F31-4C4E-94C2-8DA728584AAE}" dt="2023-05-01T04:50:01.465" v="2599" actId="164"/>
          <ac:spMkLst>
            <pc:docMk/>
            <pc:sldMk cId="4261909659" sldId="397"/>
            <ac:spMk id="22" creationId="{83CBB324-88D7-C032-834D-EA733D0D7B63}"/>
          </ac:spMkLst>
        </pc:spChg>
        <pc:spChg chg="mod">
          <ac:chgData name="Sarah Pulis" userId="715305c5-dc03-48a5-adb4-475940687560" providerId="ADAL" clId="{146CCCE4-8F31-4C4E-94C2-8DA728584AAE}" dt="2023-05-01T01:05:12.759" v="877" actId="165"/>
          <ac:spMkLst>
            <pc:docMk/>
            <pc:sldMk cId="4261909659" sldId="397"/>
            <ac:spMk id="25" creationId="{B085C725-C41F-79F3-503D-857E6AD427E0}"/>
          </ac:spMkLst>
        </pc:spChg>
        <pc:spChg chg="mod">
          <ac:chgData name="Sarah Pulis" userId="715305c5-dc03-48a5-adb4-475940687560" providerId="ADAL" clId="{146CCCE4-8F31-4C4E-94C2-8DA728584AAE}" dt="2023-05-01T01:05:12.759" v="877" actId="165"/>
          <ac:spMkLst>
            <pc:docMk/>
            <pc:sldMk cId="4261909659" sldId="397"/>
            <ac:spMk id="27" creationId="{C3331E28-B53F-7E5F-1657-81F17C90D34B}"/>
          </ac:spMkLst>
        </pc:spChg>
        <pc:spChg chg="mod">
          <ac:chgData name="Sarah Pulis" userId="715305c5-dc03-48a5-adb4-475940687560" providerId="ADAL" clId="{146CCCE4-8F31-4C4E-94C2-8DA728584AAE}" dt="2023-05-01T01:05:12.759" v="877" actId="165"/>
          <ac:spMkLst>
            <pc:docMk/>
            <pc:sldMk cId="4261909659" sldId="397"/>
            <ac:spMk id="29" creationId="{CD6ADAA1-DDF9-71B4-925E-826484AD6CD1}"/>
          </ac:spMkLst>
        </pc:spChg>
        <pc:spChg chg="mod">
          <ac:chgData name="Sarah Pulis" userId="715305c5-dc03-48a5-adb4-475940687560" providerId="ADAL" clId="{146CCCE4-8F31-4C4E-94C2-8DA728584AAE}" dt="2023-05-01T01:05:12.759" v="877" actId="165"/>
          <ac:spMkLst>
            <pc:docMk/>
            <pc:sldMk cId="4261909659" sldId="397"/>
            <ac:spMk id="31" creationId="{67226E92-575D-1394-B391-318741DF8FF5}"/>
          </ac:spMkLst>
        </pc:spChg>
        <pc:spChg chg="mod">
          <ac:chgData name="Sarah Pulis" userId="715305c5-dc03-48a5-adb4-475940687560" providerId="ADAL" clId="{146CCCE4-8F31-4C4E-94C2-8DA728584AAE}" dt="2023-05-01T01:05:12.759" v="877" actId="165"/>
          <ac:spMkLst>
            <pc:docMk/>
            <pc:sldMk cId="4261909659" sldId="397"/>
            <ac:spMk id="33" creationId="{35DCB156-4547-FC11-AE88-A03931048451}"/>
          </ac:spMkLst>
        </pc:spChg>
        <pc:spChg chg="add mod">
          <ac:chgData name="Sarah Pulis" userId="715305c5-dc03-48a5-adb4-475940687560" providerId="ADAL" clId="{146CCCE4-8F31-4C4E-94C2-8DA728584AAE}" dt="2023-05-01T04:50:01.465" v="2599" actId="164"/>
          <ac:spMkLst>
            <pc:docMk/>
            <pc:sldMk cId="4261909659" sldId="397"/>
            <ac:spMk id="36" creationId="{BB4CDF8B-5518-ACB4-4D25-EC1E817FE03B}"/>
          </ac:spMkLst>
        </pc:spChg>
        <pc:grpChg chg="add del mod">
          <ac:chgData name="Sarah Pulis" userId="715305c5-dc03-48a5-adb4-475940687560" providerId="ADAL" clId="{146CCCE4-8F31-4C4E-94C2-8DA728584AAE}" dt="2023-05-01T01:05:12.759" v="877" actId="165"/>
          <ac:grpSpMkLst>
            <pc:docMk/>
            <pc:sldMk cId="4261909659" sldId="397"/>
            <ac:grpSpMk id="2" creationId="{26F27F57-E9D8-0748-34F9-FF8734062508}"/>
          </ac:grpSpMkLst>
        </pc:grpChg>
        <pc:grpChg chg="mod topLvl">
          <ac:chgData name="Sarah Pulis" userId="715305c5-dc03-48a5-adb4-475940687560" providerId="ADAL" clId="{146CCCE4-8F31-4C4E-94C2-8DA728584AAE}" dt="2023-05-01T04:50:01.465" v="2599" actId="164"/>
          <ac:grpSpMkLst>
            <pc:docMk/>
            <pc:sldMk cId="4261909659" sldId="397"/>
            <ac:grpSpMk id="3" creationId="{645AF12D-3819-3700-C111-98E55921316E}"/>
          </ac:grpSpMkLst>
        </pc:grpChg>
        <pc:grpChg chg="mod topLvl">
          <ac:chgData name="Sarah Pulis" userId="715305c5-dc03-48a5-adb4-475940687560" providerId="ADAL" clId="{146CCCE4-8F31-4C4E-94C2-8DA728584AAE}" dt="2023-05-01T04:50:01.465" v="2599" actId="164"/>
          <ac:grpSpMkLst>
            <pc:docMk/>
            <pc:sldMk cId="4261909659" sldId="397"/>
            <ac:grpSpMk id="4" creationId="{E43EDCDE-E70B-10D0-C155-23CA13CA8144}"/>
          </ac:grpSpMkLst>
        </pc:grpChg>
        <pc:grpChg chg="mod topLvl">
          <ac:chgData name="Sarah Pulis" userId="715305c5-dc03-48a5-adb4-475940687560" providerId="ADAL" clId="{146CCCE4-8F31-4C4E-94C2-8DA728584AAE}" dt="2023-05-01T04:50:01.465" v="2599" actId="164"/>
          <ac:grpSpMkLst>
            <pc:docMk/>
            <pc:sldMk cId="4261909659" sldId="397"/>
            <ac:grpSpMk id="5" creationId="{C343BEAC-FD57-19E4-BCF6-39069FAAD683}"/>
          </ac:grpSpMkLst>
        </pc:grpChg>
        <pc:grpChg chg="del">
          <ac:chgData name="Sarah Pulis" userId="715305c5-dc03-48a5-adb4-475940687560" providerId="ADAL" clId="{146CCCE4-8F31-4C4E-94C2-8DA728584AAE}" dt="2023-05-01T01:00:45.674" v="865" actId="478"/>
          <ac:grpSpMkLst>
            <pc:docMk/>
            <pc:sldMk cId="4261909659" sldId="397"/>
            <ac:grpSpMk id="10" creationId="{4FDDA91A-065E-5FD3-02BA-C26BA499BA7F}"/>
          </ac:grpSpMkLst>
        </pc:grpChg>
        <pc:grpChg chg="mod topLvl">
          <ac:chgData name="Sarah Pulis" userId="715305c5-dc03-48a5-adb4-475940687560" providerId="ADAL" clId="{146CCCE4-8F31-4C4E-94C2-8DA728584AAE}" dt="2023-05-01T04:50:01.465" v="2599" actId="164"/>
          <ac:grpSpMkLst>
            <pc:docMk/>
            <pc:sldMk cId="4261909659" sldId="397"/>
            <ac:grpSpMk id="23" creationId="{01B02222-D03D-1A08-242B-C9C57CA64C44}"/>
          </ac:grpSpMkLst>
        </pc:grpChg>
        <pc:grpChg chg="mod topLvl">
          <ac:chgData name="Sarah Pulis" userId="715305c5-dc03-48a5-adb4-475940687560" providerId="ADAL" clId="{146CCCE4-8F31-4C4E-94C2-8DA728584AAE}" dt="2023-05-01T04:50:01.465" v="2599" actId="164"/>
          <ac:grpSpMkLst>
            <pc:docMk/>
            <pc:sldMk cId="4261909659" sldId="397"/>
            <ac:grpSpMk id="24" creationId="{89BAA38E-679F-0375-FF4E-5CD5D54686CA}"/>
          </ac:grpSpMkLst>
        </pc:grpChg>
        <pc:grpChg chg="add mod">
          <ac:chgData name="Sarah Pulis" userId="715305c5-dc03-48a5-adb4-475940687560" providerId="ADAL" clId="{146CCCE4-8F31-4C4E-94C2-8DA728584AAE}" dt="2023-05-01T04:50:22.956" v="2799" actId="962"/>
          <ac:grpSpMkLst>
            <pc:docMk/>
            <pc:sldMk cId="4261909659" sldId="397"/>
            <ac:grpSpMk id="39" creationId="{6BFB8B34-C64B-AF88-5F04-99DD3D6231BE}"/>
          </ac:grpSpMkLst>
        </pc:grpChg>
        <pc:picChg chg="mod">
          <ac:chgData name="Sarah Pulis" userId="715305c5-dc03-48a5-adb4-475940687560" providerId="ADAL" clId="{146CCCE4-8F31-4C4E-94C2-8DA728584AAE}" dt="2023-05-01T01:05:12.759" v="877" actId="165"/>
          <ac:picMkLst>
            <pc:docMk/>
            <pc:sldMk cId="4261909659" sldId="397"/>
            <ac:picMk id="26" creationId="{C412A352-85E9-D7EF-AA6C-EDBF09E20025}"/>
          </ac:picMkLst>
        </pc:picChg>
        <pc:picChg chg="mod">
          <ac:chgData name="Sarah Pulis" userId="715305c5-dc03-48a5-adb4-475940687560" providerId="ADAL" clId="{146CCCE4-8F31-4C4E-94C2-8DA728584AAE}" dt="2023-05-01T01:05:12.759" v="877" actId="165"/>
          <ac:picMkLst>
            <pc:docMk/>
            <pc:sldMk cId="4261909659" sldId="397"/>
            <ac:picMk id="28" creationId="{C5DA729F-68B3-D3DC-F18D-51CE8C5014FC}"/>
          </ac:picMkLst>
        </pc:picChg>
        <pc:picChg chg="mod">
          <ac:chgData name="Sarah Pulis" userId="715305c5-dc03-48a5-adb4-475940687560" providerId="ADAL" clId="{146CCCE4-8F31-4C4E-94C2-8DA728584AAE}" dt="2023-05-01T01:05:12.759" v="877" actId="165"/>
          <ac:picMkLst>
            <pc:docMk/>
            <pc:sldMk cId="4261909659" sldId="397"/>
            <ac:picMk id="30" creationId="{FF97F85B-8640-3E2A-736E-E177714ED796}"/>
          </ac:picMkLst>
        </pc:picChg>
        <pc:picChg chg="mod">
          <ac:chgData name="Sarah Pulis" userId="715305c5-dc03-48a5-adb4-475940687560" providerId="ADAL" clId="{146CCCE4-8F31-4C4E-94C2-8DA728584AAE}" dt="2023-05-01T01:05:12.759" v="877" actId="165"/>
          <ac:picMkLst>
            <pc:docMk/>
            <pc:sldMk cId="4261909659" sldId="397"/>
            <ac:picMk id="32" creationId="{8B7CC859-5AE8-03AB-9294-BDCA2E403C27}"/>
          </ac:picMkLst>
        </pc:picChg>
        <pc:picChg chg="mod">
          <ac:chgData name="Sarah Pulis" userId="715305c5-dc03-48a5-adb4-475940687560" providerId="ADAL" clId="{146CCCE4-8F31-4C4E-94C2-8DA728584AAE}" dt="2023-05-01T01:05:12.759" v="877" actId="165"/>
          <ac:picMkLst>
            <pc:docMk/>
            <pc:sldMk cId="4261909659" sldId="397"/>
            <ac:picMk id="34" creationId="{2880AC42-E0AD-9368-872F-B2285BEE4AF0}"/>
          </ac:picMkLst>
        </pc:picChg>
        <pc:cxnChg chg="add mod">
          <ac:chgData name="Sarah Pulis" userId="715305c5-dc03-48a5-adb4-475940687560" providerId="ADAL" clId="{146CCCE4-8F31-4C4E-94C2-8DA728584AAE}" dt="2023-05-01T04:50:01.465" v="2599" actId="164"/>
          <ac:cxnSpMkLst>
            <pc:docMk/>
            <pc:sldMk cId="4261909659" sldId="397"/>
            <ac:cxnSpMk id="35" creationId="{21C40CF1-511D-B3A5-E65D-5ADEBE53568A}"/>
          </ac:cxnSpMkLst>
        </pc:cxnChg>
      </pc:sldChg>
      <pc:sldChg chg="modSp add">
        <pc:chgData name="Sarah Pulis" userId="715305c5-dc03-48a5-adb4-475940687560" providerId="ADAL" clId="{146CCCE4-8F31-4C4E-94C2-8DA728584AAE}" dt="2023-05-01T21:48:34.606" v="5059" actId="13244"/>
        <pc:sldMkLst>
          <pc:docMk/>
          <pc:sldMk cId="4088220887" sldId="398"/>
        </pc:sldMkLst>
        <pc:spChg chg="mod">
          <ac:chgData name="Sarah Pulis" userId="715305c5-dc03-48a5-adb4-475940687560" providerId="ADAL" clId="{146CCCE4-8F31-4C4E-94C2-8DA728584AAE}" dt="2023-05-01T21:48:34.606" v="5059" actId="13244"/>
          <ac:spMkLst>
            <pc:docMk/>
            <pc:sldMk cId="4088220887" sldId="398"/>
            <ac:spMk id="3" creationId="{AFE617FA-783B-60E0-CA07-1455C576932B}"/>
          </ac:spMkLst>
        </pc:spChg>
      </pc:sldChg>
      <pc:sldChg chg="add del">
        <pc:chgData name="Sarah Pulis" userId="715305c5-dc03-48a5-adb4-475940687560" providerId="ADAL" clId="{146CCCE4-8F31-4C4E-94C2-8DA728584AAE}" dt="2023-05-01T01:13:18.101" v="896" actId="47"/>
        <pc:sldMkLst>
          <pc:docMk/>
          <pc:sldMk cId="2592189436" sldId="399"/>
        </pc:sldMkLst>
      </pc:sldChg>
      <pc:sldChg chg="addSp delSp modSp add mod ord modClrScheme chgLayout">
        <pc:chgData name="Sarah Pulis" userId="715305c5-dc03-48a5-adb4-475940687560" providerId="ADAL" clId="{146CCCE4-8F31-4C4E-94C2-8DA728584AAE}" dt="2023-05-01T21:51:36.723" v="5073" actId="962"/>
        <pc:sldMkLst>
          <pc:docMk/>
          <pc:sldMk cId="3992570308" sldId="399"/>
        </pc:sldMkLst>
        <pc:spChg chg="del">
          <ac:chgData name="Sarah Pulis" userId="715305c5-dc03-48a5-adb4-475940687560" providerId="ADAL" clId="{146CCCE4-8F31-4C4E-94C2-8DA728584AAE}" dt="2023-05-01T21:26:11.965" v="4729" actId="700"/>
          <ac:spMkLst>
            <pc:docMk/>
            <pc:sldMk cId="3992570308" sldId="399"/>
            <ac:spMk id="3" creationId="{3A3363A2-7588-B241-6DAB-AF6E83A92566}"/>
          </ac:spMkLst>
        </pc:spChg>
        <pc:spChg chg="add mod ord">
          <ac:chgData name="Sarah Pulis" userId="715305c5-dc03-48a5-adb4-475940687560" providerId="ADAL" clId="{146CCCE4-8F31-4C4E-94C2-8DA728584AAE}" dt="2023-05-01T21:51:36.723" v="5073" actId="962"/>
          <ac:spMkLst>
            <pc:docMk/>
            <pc:sldMk cId="3992570308" sldId="399"/>
            <ac:spMk id="4" creationId="{09484185-E139-FFFB-5E88-B84178EB92EF}"/>
          </ac:spMkLst>
        </pc:spChg>
        <pc:spChg chg="del">
          <ac:chgData name="Sarah Pulis" userId="715305c5-dc03-48a5-adb4-475940687560" providerId="ADAL" clId="{146CCCE4-8F31-4C4E-94C2-8DA728584AAE}" dt="2023-05-01T21:26:11.965" v="4729" actId="700"/>
          <ac:spMkLst>
            <pc:docMk/>
            <pc:sldMk cId="3992570308" sldId="399"/>
            <ac:spMk id="5" creationId="{B75B45BC-1EF4-77B2-E6D8-A5CF05C15E0E}"/>
          </ac:spMkLst>
        </pc:spChg>
        <pc:spChg chg="mod ord">
          <ac:chgData name="Sarah Pulis" userId="715305c5-dc03-48a5-adb4-475940687560" providerId="ADAL" clId="{146CCCE4-8F31-4C4E-94C2-8DA728584AAE}" dt="2023-05-01T21:51:31.536" v="5072" actId="13244"/>
          <ac:spMkLst>
            <pc:docMk/>
            <pc:sldMk cId="3992570308" sldId="399"/>
            <ac:spMk id="6" creationId="{D6EFCE21-5229-0CFC-5B05-241F57B0DBAF}"/>
          </ac:spMkLst>
        </pc:spChg>
        <pc:spChg chg="mod ord">
          <ac:chgData name="Sarah Pulis" userId="715305c5-dc03-48a5-adb4-475940687560" providerId="ADAL" clId="{146CCCE4-8F31-4C4E-94C2-8DA728584AAE}" dt="2023-05-01T21:27:30.135" v="4877" actId="2711"/>
          <ac:spMkLst>
            <pc:docMk/>
            <pc:sldMk cId="3992570308" sldId="399"/>
            <ac:spMk id="7" creationId="{A5260FBE-16D4-7B51-4D5B-2BC012052E3E}"/>
          </ac:spMkLst>
        </pc:spChg>
        <pc:spChg chg="mod">
          <ac:chgData name="Sarah Pulis" userId="715305c5-dc03-48a5-adb4-475940687560" providerId="ADAL" clId="{146CCCE4-8F31-4C4E-94C2-8DA728584AAE}" dt="2023-05-01T04:51:53.983" v="3374" actId="962"/>
          <ac:spMkLst>
            <pc:docMk/>
            <pc:sldMk cId="3992570308" sldId="399"/>
            <ac:spMk id="8" creationId="{C93BFC06-9EA5-2BBB-8F99-252287C0C3BA}"/>
          </ac:spMkLst>
        </pc:spChg>
        <pc:spChg chg="del mod ord">
          <ac:chgData name="Sarah Pulis" userId="715305c5-dc03-48a5-adb4-475940687560" providerId="ADAL" clId="{146CCCE4-8F31-4C4E-94C2-8DA728584AAE}" dt="2023-05-01T21:26:11.965" v="4729" actId="700"/>
          <ac:spMkLst>
            <pc:docMk/>
            <pc:sldMk cId="3992570308" sldId="399"/>
            <ac:spMk id="9" creationId="{9FBBBFF3-1EB2-CC37-25A2-FA6C49985B60}"/>
          </ac:spMkLst>
        </pc:spChg>
        <pc:spChg chg="del">
          <ac:chgData name="Sarah Pulis" userId="715305c5-dc03-48a5-adb4-475940687560" providerId="ADAL" clId="{146CCCE4-8F31-4C4E-94C2-8DA728584AAE}" dt="2023-05-01T21:26:11.965" v="4729" actId="700"/>
          <ac:spMkLst>
            <pc:docMk/>
            <pc:sldMk cId="3992570308" sldId="399"/>
            <ac:spMk id="13" creationId="{521CF8DB-7117-B283-102B-9F596D97EE6B}"/>
          </ac:spMkLst>
        </pc:spChg>
        <pc:spChg chg="del">
          <ac:chgData name="Sarah Pulis" userId="715305c5-dc03-48a5-adb4-475940687560" providerId="ADAL" clId="{146CCCE4-8F31-4C4E-94C2-8DA728584AAE}" dt="2023-05-01T21:26:11.965" v="4729" actId="700"/>
          <ac:spMkLst>
            <pc:docMk/>
            <pc:sldMk cId="3992570308" sldId="399"/>
            <ac:spMk id="14" creationId="{6507FE60-F205-FC7D-B987-AFC09FF799AB}"/>
          </ac:spMkLst>
        </pc:spChg>
        <pc:spChg chg="mod">
          <ac:chgData name="Sarah Pulis" userId="715305c5-dc03-48a5-adb4-475940687560" providerId="ADAL" clId="{146CCCE4-8F31-4C4E-94C2-8DA728584AAE}" dt="2023-05-01T04:52:08.307" v="3486" actId="962"/>
          <ac:spMkLst>
            <pc:docMk/>
            <pc:sldMk cId="3992570308" sldId="399"/>
            <ac:spMk id="19" creationId="{5DB28F2E-62C2-5E56-CF55-6B02037B925F}"/>
          </ac:spMkLst>
        </pc:spChg>
        <pc:spChg chg="mod">
          <ac:chgData name="Sarah Pulis" userId="715305c5-dc03-48a5-adb4-475940687560" providerId="ADAL" clId="{146CCCE4-8F31-4C4E-94C2-8DA728584AAE}" dt="2023-05-01T04:52:16.842" v="3487" actId="164"/>
          <ac:spMkLst>
            <pc:docMk/>
            <pc:sldMk cId="3992570308" sldId="399"/>
            <ac:spMk id="22" creationId="{367587A1-9121-9584-DE73-8A809F09DEBA}"/>
          </ac:spMkLst>
        </pc:spChg>
        <pc:spChg chg="del">
          <ac:chgData name="Sarah Pulis" userId="715305c5-dc03-48a5-adb4-475940687560" providerId="ADAL" clId="{146CCCE4-8F31-4C4E-94C2-8DA728584AAE}" dt="2023-05-01T21:26:11.965" v="4729" actId="700"/>
          <ac:spMkLst>
            <pc:docMk/>
            <pc:sldMk cId="3992570308" sldId="399"/>
            <ac:spMk id="25" creationId="{697496C4-9EE2-6578-71A4-592F5D998D5C}"/>
          </ac:spMkLst>
        </pc:spChg>
        <pc:grpChg chg="add mod">
          <ac:chgData name="Sarah Pulis" userId="715305c5-dc03-48a5-adb4-475940687560" providerId="ADAL" clId="{146CCCE4-8F31-4C4E-94C2-8DA728584AAE}" dt="2023-05-01T04:52:27.453" v="3641" actId="962"/>
          <ac:grpSpMkLst>
            <pc:docMk/>
            <pc:sldMk cId="3992570308" sldId="399"/>
            <ac:grpSpMk id="2" creationId="{E9AE64E0-801F-D22C-A257-355D077C4847}"/>
          </ac:grpSpMkLst>
        </pc:grpChg>
        <pc:grpChg chg="mod">
          <ac:chgData name="Sarah Pulis" userId="715305c5-dc03-48a5-adb4-475940687560" providerId="ADAL" clId="{146CCCE4-8F31-4C4E-94C2-8DA728584AAE}" dt="2023-05-01T21:25:29.459" v="4727" actId="962"/>
          <ac:grpSpMkLst>
            <pc:docMk/>
            <pc:sldMk cId="3992570308" sldId="399"/>
            <ac:grpSpMk id="18" creationId="{0DE43DAD-6983-2162-601D-54A80E920B96}"/>
          </ac:grpSpMkLst>
        </pc:grpChg>
        <pc:picChg chg="del mod ord">
          <ac:chgData name="Sarah Pulis" userId="715305c5-dc03-48a5-adb4-475940687560" providerId="ADAL" clId="{146CCCE4-8F31-4C4E-94C2-8DA728584AAE}" dt="2023-05-01T21:26:13.757" v="4731" actId="478"/>
          <ac:picMkLst>
            <pc:docMk/>
            <pc:sldMk cId="3992570308" sldId="399"/>
            <ac:picMk id="15" creationId="{743F4C27-ADE4-63D3-A339-CCAF24F147A6}"/>
          </ac:picMkLst>
        </pc:picChg>
        <pc:cxnChg chg="mod">
          <ac:chgData name="Sarah Pulis" userId="715305c5-dc03-48a5-adb4-475940687560" providerId="ADAL" clId="{146CCCE4-8F31-4C4E-94C2-8DA728584AAE}" dt="2023-05-01T04:52:16.842" v="3487" actId="164"/>
          <ac:cxnSpMkLst>
            <pc:docMk/>
            <pc:sldMk cId="3992570308" sldId="399"/>
            <ac:cxnSpMk id="27" creationId="{3D9179AB-57BA-4FEA-17DB-9557DEE50C67}"/>
          </ac:cxnSpMkLst>
        </pc:cxnChg>
      </pc:sldChg>
      <pc:sldChg chg="modSp new mod">
        <pc:chgData name="Sarah Pulis" userId="715305c5-dc03-48a5-adb4-475940687560" providerId="ADAL" clId="{146CCCE4-8F31-4C4E-94C2-8DA728584AAE}" dt="2023-05-01T21:50:13.541" v="5068" actId="13244"/>
        <pc:sldMkLst>
          <pc:docMk/>
          <pc:sldMk cId="2184486613" sldId="400"/>
        </pc:sldMkLst>
        <pc:spChg chg="mod">
          <ac:chgData name="Sarah Pulis" userId="715305c5-dc03-48a5-adb4-475940687560" providerId="ADAL" clId="{146CCCE4-8F31-4C4E-94C2-8DA728584AAE}" dt="2023-05-01T04:00:56.916" v="1300" actId="6549"/>
          <ac:spMkLst>
            <pc:docMk/>
            <pc:sldMk cId="2184486613" sldId="400"/>
            <ac:spMk id="2" creationId="{4B47A221-B1BE-7559-2AE1-1E28C791C814}"/>
          </ac:spMkLst>
        </pc:spChg>
        <pc:spChg chg="mod">
          <ac:chgData name="Sarah Pulis" userId="715305c5-dc03-48a5-adb4-475940687560" providerId="ADAL" clId="{146CCCE4-8F31-4C4E-94C2-8DA728584AAE}" dt="2023-05-01T21:50:13.541" v="5068" actId="13244"/>
          <ac:spMkLst>
            <pc:docMk/>
            <pc:sldMk cId="2184486613" sldId="400"/>
            <ac:spMk id="3" creationId="{45095DA7-00FF-A9CA-F9A9-157FB97A1817}"/>
          </ac:spMkLst>
        </pc:spChg>
      </pc:sldChg>
      <pc:sldChg chg="modSp new mod">
        <pc:chgData name="Sarah Pulis" userId="715305c5-dc03-48a5-adb4-475940687560" providerId="ADAL" clId="{146CCCE4-8F31-4C4E-94C2-8DA728584AAE}" dt="2023-05-01T21:50:22.197" v="5070" actId="13244"/>
        <pc:sldMkLst>
          <pc:docMk/>
          <pc:sldMk cId="2100781642" sldId="401"/>
        </pc:sldMkLst>
        <pc:spChg chg="mod">
          <ac:chgData name="Sarah Pulis" userId="715305c5-dc03-48a5-adb4-475940687560" providerId="ADAL" clId="{146CCCE4-8F31-4C4E-94C2-8DA728584AAE}" dt="2023-05-01T04:03:38.367" v="1538" actId="27636"/>
          <ac:spMkLst>
            <pc:docMk/>
            <pc:sldMk cId="2100781642" sldId="401"/>
            <ac:spMk id="2" creationId="{064C9E59-168E-7C5F-C0CB-1ED9732E3E5A}"/>
          </ac:spMkLst>
        </pc:spChg>
        <pc:spChg chg="mod">
          <ac:chgData name="Sarah Pulis" userId="715305c5-dc03-48a5-adb4-475940687560" providerId="ADAL" clId="{146CCCE4-8F31-4C4E-94C2-8DA728584AAE}" dt="2023-05-01T21:50:22.197" v="5070" actId="13244"/>
          <ac:spMkLst>
            <pc:docMk/>
            <pc:sldMk cId="2100781642" sldId="401"/>
            <ac:spMk id="3" creationId="{A358EBF4-7169-6563-47B8-860B623959E4}"/>
          </ac:spMkLst>
        </pc:spChg>
      </pc:sldChg>
      <pc:sldChg chg="modSp new mod">
        <pc:chgData name="Sarah Pulis" userId="715305c5-dc03-48a5-adb4-475940687560" providerId="ADAL" clId="{146CCCE4-8F31-4C4E-94C2-8DA728584AAE}" dt="2023-05-01T21:50:17.863" v="5069" actId="13244"/>
        <pc:sldMkLst>
          <pc:docMk/>
          <pc:sldMk cId="2409410152" sldId="402"/>
        </pc:sldMkLst>
        <pc:spChg chg="mod">
          <ac:chgData name="Sarah Pulis" userId="715305c5-dc03-48a5-adb4-475940687560" providerId="ADAL" clId="{146CCCE4-8F31-4C4E-94C2-8DA728584AAE}" dt="2023-05-01T04:04:02.956" v="1544" actId="20577"/>
          <ac:spMkLst>
            <pc:docMk/>
            <pc:sldMk cId="2409410152" sldId="402"/>
            <ac:spMk id="2" creationId="{3DFD4403-CFE3-93B1-271A-B0F9B3E10995}"/>
          </ac:spMkLst>
        </pc:spChg>
        <pc:spChg chg="mod">
          <ac:chgData name="Sarah Pulis" userId="715305c5-dc03-48a5-adb4-475940687560" providerId="ADAL" clId="{146CCCE4-8F31-4C4E-94C2-8DA728584AAE}" dt="2023-05-01T21:50:17.863" v="5069" actId="13244"/>
          <ac:spMkLst>
            <pc:docMk/>
            <pc:sldMk cId="2409410152" sldId="402"/>
            <ac:spMk id="3" creationId="{C93A9913-AEDE-8635-657E-21153440D8FA}"/>
          </ac:spMkLst>
        </pc:spChg>
      </pc:sldChg>
      <pc:sldMasterChg chg="delSldLayout modSldLayout">
        <pc:chgData name="Sarah Pulis" userId="715305c5-dc03-48a5-adb4-475940687560" providerId="ADAL" clId="{146CCCE4-8F31-4C4E-94C2-8DA728584AAE}" dt="2023-05-01T21:29:49.576" v="5036" actId="13244"/>
        <pc:sldMasterMkLst>
          <pc:docMk/>
          <pc:sldMasterMk cId="4200568673" sldId="2147483648"/>
        </pc:sldMasterMkLst>
        <pc:sldLayoutChg chg="modSp mod">
          <pc:chgData name="Sarah Pulis" userId="715305c5-dc03-48a5-adb4-475940687560" providerId="ADAL" clId="{146CCCE4-8F31-4C4E-94C2-8DA728584AAE}" dt="2023-05-01T21:29:49.576" v="5036" actId="13244"/>
          <pc:sldLayoutMkLst>
            <pc:docMk/>
            <pc:sldMasterMk cId="4200568673" sldId="2147483648"/>
            <pc:sldLayoutMk cId="2135073472" sldId="2147483680"/>
          </pc:sldLayoutMkLst>
          <pc:spChg chg="ord">
            <ac:chgData name="Sarah Pulis" userId="715305c5-dc03-48a5-adb4-475940687560" providerId="ADAL" clId="{146CCCE4-8F31-4C4E-94C2-8DA728584AAE}" dt="2023-05-01T21:29:34.515" v="5032" actId="13244"/>
            <ac:spMkLst>
              <pc:docMk/>
              <pc:sldMasterMk cId="4200568673" sldId="2147483648"/>
              <pc:sldLayoutMk cId="2135073472" sldId="2147483680"/>
              <ac:spMk id="2" creationId="{6471A00D-CAB1-578B-4AAA-7C0AD806E369}"/>
            </ac:spMkLst>
          </pc:spChg>
          <pc:spChg chg="mod">
            <ac:chgData name="Sarah Pulis" userId="715305c5-dc03-48a5-adb4-475940687560" providerId="ADAL" clId="{146CCCE4-8F31-4C4E-94C2-8DA728584AAE}" dt="2023-05-01T21:29:42.030" v="5033" actId="962"/>
            <ac:spMkLst>
              <pc:docMk/>
              <pc:sldMasterMk cId="4200568673" sldId="2147483648"/>
              <pc:sldLayoutMk cId="2135073472" sldId="2147483680"/>
              <ac:spMk id="4" creationId="{499D47AF-CCE8-499A-A881-2900F1809EDE}"/>
            </ac:spMkLst>
          </pc:spChg>
          <pc:spChg chg="mod">
            <ac:chgData name="Sarah Pulis" userId="715305c5-dc03-48a5-adb4-475940687560" providerId="ADAL" clId="{146CCCE4-8F31-4C4E-94C2-8DA728584AAE}" dt="2023-05-01T21:29:44.447" v="5034" actId="962"/>
            <ac:spMkLst>
              <pc:docMk/>
              <pc:sldMasterMk cId="4200568673" sldId="2147483648"/>
              <pc:sldLayoutMk cId="2135073472" sldId="2147483680"/>
              <ac:spMk id="5" creationId="{42BFC328-9694-4381-AA5B-5EB7E12E3D3E}"/>
            </ac:spMkLst>
          </pc:spChg>
          <pc:spChg chg="mod">
            <ac:chgData name="Sarah Pulis" userId="715305c5-dc03-48a5-adb4-475940687560" providerId="ADAL" clId="{146CCCE4-8F31-4C4E-94C2-8DA728584AAE}" dt="2023-05-01T21:29:46.647" v="5035" actId="962"/>
            <ac:spMkLst>
              <pc:docMk/>
              <pc:sldMasterMk cId="4200568673" sldId="2147483648"/>
              <pc:sldLayoutMk cId="2135073472" sldId="2147483680"/>
              <ac:spMk id="6" creationId="{4F2615B1-4879-41DC-A02D-FCE1578D8E84}"/>
            </ac:spMkLst>
          </pc:spChg>
          <pc:spChg chg="ord">
            <ac:chgData name="Sarah Pulis" userId="715305c5-dc03-48a5-adb4-475940687560" providerId="ADAL" clId="{146CCCE4-8F31-4C4E-94C2-8DA728584AAE}" dt="2023-05-01T21:29:49.576" v="5036" actId="13244"/>
            <ac:spMkLst>
              <pc:docMk/>
              <pc:sldMasterMk cId="4200568673" sldId="2147483648"/>
              <pc:sldLayoutMk cId="2135073472" sldId="2147483680"/>
              <ac:spMk id="7" creationId="{3CA08987-95C9-4535-8FCF-520113DF7DFD}"/>
            </ac:spMkLst>
          </pc:spChg>
        </pc:sldLayoutChg>
        <pc:sldLayoutChg chg="del">
          <pc:chgData name="Sarah Pulis" userId="715305c5-dc03-48a5-adb4-475940687560" providerId="ADAL" clId="{146CCCE4-8F31-4C4E-94C2-8DA728584AAE}" dt="2023-05-01T01:06:31.714" v="885" actId="47"/>
          <pc:sldLayoutMkLst>
            <pc:docMk/>
            <pc:sldMasterMk cId="4200568673" sldId="2147483648"/>
            <pc:sldLayoutMk cId="1851130997" sldId="2147483681"/>
          </pc:sldLayoutMkLst>
        </pc:sldLayoutChg>
      </pc:sldMasterChg>
    </pc:docChg>
  </pc:docChgLst>
  <pc:docChgLst>
    <pc:chgData name="Sarah Pulis" userId="715305c5-dc03-48a5-adb4-475940687560" providerId="ADAL" clId="{E8C89A2F-8CAF-47C1-98E1-897D8973CFD8}"/>
    <pc:docChg chg="undo custSel addSld delSld modSld sldOrd modSection">
      <pc:chgData name="Sarah Pulis" userId="715305c5-dc03-48a5-adb4-475940687560" providerId="ADAL" clId="{E8C89A2F-8CAF-47C1-98E1-897D8973CFD8}" dt="2023-02-13T00:16:34.742" v="137" actId="27614"/>
      <pc:docMkLst>
        <pc:docMk/>
      </pc:docMkLst>
      <pc:sldChg chg="modSp mod">
        <pc:chgData name="Sarah Pulis" userId="715305c5-dc03-48a5-adb4-475940687560" providerId="ADAL" clId="{E8C89A2F-8CAF-47C1-98E1-897D8973CFD8}" dt="2023-02-12T22:58:27.988" v="19" actId="20577"/>
        <pc:sldMkLst>
          <pc:docMk/>
          <pc:sldMk cId="3136287277" sldId="261"/>
        </pc:sldMkLst>
        <pc:spChg chg="mod">
          <ac:chgData name="Sarah Pulis" userId="715305c5-dc03-48a5-adb4-475940687560" providerId="ADAL" clId="{E8C89A2F-8CAF-47C1-98E1-897D8973CFD8}" dt="2023-02-12T22:58:27.988" v="19" actId="20577"/>
          <ac:spMkLst>
            <pc:docMk/>
            <pc:sldMk cId="3136287277" sldId="261"/>
            <ac:spMk id="2" creationId="{06B0BF06-365E-5209-119E-AD674028A024}"/>
          </ac:spMkLst>
        </pc:spChg>
      </pc:sldChg>
      <pc:sldChg chg="modSp mod">
        <pc:chgData name="Sarah Pulis" userId="715305c5-dc03-48a5-adb4-475940687560" providerId="ADAL" clId="{E8C89A2F-8CAF-47C1-98E1-897D8973CFD8}" dt="2023-02-12T22:58:51.838" v="21" actId="20577"/>
        <pc:sldMkLst>
          <pc:docMk/>
          <pc:sldMk cId="2872296080" sldId="263"/>
        </pc:sldMkLst>
        <pc:spChg chg="mod">
          <ac:chgData name="Sarah Pulis" userId="715305c5-dc03-48a5-adb4-475940687560" providerId="ADAL" clId="{E8C89A2F-8CAF-47C1-98E1-897D8973CFD8}" dt="2023-02-12T22:58:51.838" v="21" actId="20577"/>
          <ac:spMkLst>
            <pc:docMk/>
            <pc:sldMk cId="2872296080" sldId="263"/>
            <ac:spMk id="5" creationId="{B6381930-303E-5AC1-7198-79D926D65267}"/>
          </ac:spMkLst>
        </pc:spChg>
      </pc:sldChg>
      <pc:sldChg chg="del">
        <pc:chgData name="Sarah Pulis" userId="715305c5-dc03-48a5-adb4-475940687560" providerId="ADAL" clId="{E8C89A2F-8CAF-47C1-98E1-897D8973CFD8}" dt="2023-02-12T22:57:43.716" v="0" actId="47"/>
        <pc:sldMkLst>
          <pc:docMk/>
          <pc:sldMk cId="1709918093" sldId="318"/>
        </pc:sldMkLst>
      </pc:sldChg>
      <pc:sldChg chg="modSp mod">
        <pc:chgData name="Sarah Pulis" userId="715305c5-dc03-48a5-adb4-475940687560" providerId="ADAL" clId="{E8C89A2F-8CAF-47C1-98E1-897D8973CFD8}" dt="2023-02-12T22:59:05.611" v="22" actId="20577"/>
        <pc:sldMkLst>
          <pc:docMk/>
          <pc:sldMk cId="649979718" sldId="319"/>
        </pc:sldMkLst>
        <pc:spChg chg="mod">
          <ac:chgData name="Sarah Pulis" userId="715305c5-dc03-48a5-adb4-475940687560" providerId="ADAL" clId="{E8C89A2F-8CAF-47C1-98E1-897D8973CFD8}" dt="2023-02-12T22:59:05.611" v="22" actId="20577"/>
          <ac:spMkLst>
            <pc:docMk/>
            <pc:sldMk cId="649979718" sldId="319"/>
            <ac:spMk id="13" creationId="{59AB2D3E-6465-F357-47E0-85AAE4C6007E}"/>
          </ac:spMkLst>
        </pc:spChg>
      </pc:sldChg>
      <pc:sldChg chg="delSp add del mod">
        <pc:chgData name="Sarah Pulis" userId="715305c5-dc03-48a5-adb4-475940687560" providerId="ADAL" clId="{E8C89A2F-8CAF-47C1-98E1-897D8973CFD8}" dt="2023-02-13T00:12:16.917" v="129" actId="47"/>
        <pc:sldMkLst>
          <pc:docMk/>
          <pc:sldMk cId="3203051685" sldId="336"/>
        </pc:sldMkLst>
        <pc:spChg chg="del">
          <ac:chgData name="Sarah Pulis" userId="715305c5-dc03-48a5-adb4-475940687560" providerId="ADAL" clId="{E8C89A2F-8CAF-47C1-98E1-897D8973CFD8}" dt="2023-02-13T00:07:39.412" v="48" actId="478"/>
          <ac:spMkLst>
            <pc:docMk/>
            <pc:sldMk cId="3203051685" sldId="336"/>
            <ac:spMk id="34" creationId="{CFFF8781-C78B-3586-E20D-8D4B249A4126}"/>
          </ac:spMkLst>
        </pc:spChg>
      </pc:sldChg>
      <pc:sldChg chg="add del">
        <pc:chgData name="Sarah Pulis" userId="715305c5-dc03-48a5-adb4-475940687560" providerId="ADAL" clId="{E8C89A2F-8CAF-47C1-98E1-897D8973CFD8}" dt="2023-02-13T00:12:16.917" v="129" actId="47"/>
        <pc:sldMkLst>
          <pc:docMk/>
          <pc:sldMk cId="4053592122" sldId="339"/>
        </pc:sldMkLst>
      </pc:sldChg>
      <pc:sldChg chg="delSp add del mod">
        <pc:chgData name="Sarah Pulis" userId="715305c5-dc03-48a5-adb4-475940687560" providerId="ADAL" clId="{E8C89A2F-8CAF-47C1-98E1-897D8973CFD8}" dt="2023-02-13T00:12:16.917" v="129" actId="47"/>
        <pc:sldMkLst>
          <pc:docMk/>
          <pc:sldMk cId="1240580441" sldId="340"/>
        </pc:sldMkLst>
        <pc:spChg chg="del">
          <ac:chgData name="Sarah Pulis" userId="715305c5-dc03-48a5-adb4-475940687560" providerId="ADAL" clId="{E8C89A2F-8CAF-47C1-98E1-897D8973CFD8}" dt="2023-02-13T00:08:05.957" v="52" actId="478"/>
          <ac:spMkLst>
            <pc:docMk/>
            <pc:sldMk cId="1240580441" sldId="340"/>
            <ac:spMk id="34" creationId="{CFFF8781-C78B-3586-E20D-8D4B249A4126}"/>
          </ac:spMkLst>
        </pc:spChg>
      </pc:sldChg>
      <pc:sldChg chg="addSp modSp mod">
        <pc:chgData name="Sarah Pulis" userId="715305c5-dc03-48a5-adb4-475940687560" providerId="ADAL" clId="{E8C89A2F-8CAF-47C1-98E1-897D8973CFD8}" dt="2023-02-13T00:11:51.600" v="126" actId="167"/>
        <pc:sldMkLst>
          <pc:docMk/>
          <pc:sldMk cId="4054290181" sldId="341"/>
        </pc:sldMkLst>
        <pc:spChg chg="add mod ord">
          <ac:chgData name="Sarah Pulis" userId="715305c5-dc03-48a5-adb4-475940687560" providerId="ADAL" clId="{E8C89A2F-8CAF-47C1-98E1-897D8973CFD8}" dt="2023-02-13T00:11:51.600" v="126" actId="167"/>
          <ac:spMkLst>
            <pc:docMk/>
            <pc:sldMk cId="4054290181" sldId="341"/>
            <ac:spMk id="2" creationId="{6D7221BD-4EB3-7A39-F5B7-1881D3367C0B}"/>
          </ac:spMkLst>
        </pc:spChg>
        <pc:spChg chg="mod">
          <ac:chgData name="Sarah Pulis" userId="715305c5-dc03-48a5-adb4-475940687560" providerId="ADAL" clId="{E8C89A2F-8CAF-47C1-98E1-897D8973CFD8}" dt="2023-02-13T00:10:08.959" v="105" actId="20577"/>
          <ac:spMkLst>
            <pc:docMk/>
            <pc:sldMk cId="4054290181" sldId="341"/>
            <ac:spMk id="7" creationId="{A5260FBE-16D4-7B51-4D5B-2BC012052E3E}"/>
          </ac:spMkLst>
        </pc:spChg>
      </pc:sldChg>
      <pc:sldChg chg="del">
        <pc:chgData name="Sarah Pulis" userId="715305c5-dc03-48a5-adb4-475940687560" providerId="ADAL" clId="{E8C89A2F-8CAF-47C1-98E1-897D8973CFD8}" dt="2023-02-12T22:57:43.716" v="0" actId="47"/>
        <pc:sldMkLst>
          <pc:docMk/>
          <pc:sldMk cId="125381126" sldId="345"/>
        </pc:sldMkLst>
      </pc:sldChg>
      <pc:sldChg chg="add del">
        <pc:chgData name="Sarah Pulis" userId="715305c5-dc03-48a5-adb4-475940687560" providerId="ADAL" clId="{E8C89A2F-8CAF-47C1-98E1-897D8973CFD8}" dt="2023-02-13T00:12:16.917" v="129" actId="47"/>
        <pc:sldMkLst>
          <pc:docMk/>
          <pc:sldMk cId="2185790223" sldId="356"/>
        </pc:sldMkLst>
      </pc:sldChg>
      <pc:sldChg chg="add del">
        <pc:chgData name="Sarah Pulis" userId="715305c5-dc03-48a5-adb4-475940687560" providerId="ADAL" clId="{E8C89A2F-8CAF-47C1-98E1-897D8973CFD8}" dt="2023-02-13T00:12:16.917" v="129" actId="47"/>
        <pc:sldMkLst>
          <pc:docMk/>
          <pc:sldMk cId="679033081" sldId="357"/>
        </pc:sldMkLst>
      </pc:sldChg>
      <pc:sldChg chg="add del">
        <pc:chgData name="Sarah Pulis" userId="715305c5-dc03-48a5-adb4-475940687560" providerId="ADAL" clId="{E8C89A2F-8CAF-47C1-98E1-897D8973CFD8}" dt="2023-02-13T00:12:16.917" v="129" actId="47"/>
        <pc:sldMkLst>
          <pc:docMk/>
          <pc:sldMk cId="1010747513" sldId="358"/>
        </pc:sldMkLst>
      </pc:sldChg>
      <pc:sldChg chg="add del">
        <pc:chgData name="Sarah Pulis" userId="715305c5-dc03-48a5-adb4-475940687560" providerId="ADAL" clId="{E8C89A2F-8CAF-47C1-98E1-897D8973CFD8}" dt="2023-02-13T00:12:16.917" v="129" actId="47"/>
        <pc:sldMkLst>
          <pc:docMk/>
          <pc:sldMk cId="703563228" sldId="359"/>
        </pc:sldMkLst>
      </pc:sldChg>
      <pc:sldChg chg="add del">
        <pc:chgData name="Sarah Pulis" userId="715305c5-dc03-48a5-adb4-475940687560" providerId="ADAL" clId="{E8C89A2F-8CAF-47C1-98E1-897D8973CFD8}" dt="2023-02-13T00:12:16.917" v="129" actId="47"/>
        <pc:sldMkLst>
          <pc:docMk/>
          <pc:sldMk cId="3777107946" sldId="360"/>
        </pc:sldMkLst>
      </pc:sldChg>
      <pc:sldChg chg="addSp delSp modSp mod">
        <pc:chgData name="Sarah Pulis" userId="715305c5-dc03-48a5-adb4-475940687560" providerId="ADAL" clId="{E8C89A2F-8CAF-47C1-98E1-897D8973CFD8}" dt="2023-02-13T00:11:44.320" v="124" actId="167"/>
        <pc:sldMkLst>
          <pc:docMk/>
          <pc:sldMk cId="1189578950" sldId="385"/>
        </pc:sldMkLst>
        <pc:spChg chg="del mod topLvl">
          <ac:chgData name="Sarah Pulis" userId="715305c5-dc03-48a5-adb4-475940687560" providerId="ADAL" clId="{E8C89A2F-8CAF-47C1-98E1-897D8973CFD8}" dt="2023-02-13T00:08:21.079" v="55" actId="478"/>
          <ac:spMkLst>
            <pc:docMk/>
            <pc:sldMk cId="1189578950" sldId="385"/>
            <ac:spMk id="3" creationId="{CDD979A6-CAE0-29C1-3F40-147C416AE567}"/>
          </ac:spMkLst>
        </pc:spChg>
        <pc:spChg chg="del">
          <ac:chgData name="Sarah Pulis" userId="715305c5-dc03-48a5-adb4-475940687560" providerId="ADAL" clId="{E8C89A2F-8CAF-47C1-98E1-897D8973CFD8}" dt="2023-02-13T00:07:51.402" v="49" actId="478"/>
          <ac:spMkLst>
            <pc:docMk/>
            <pc:sldMk cId="1189578950" sldId="385"/>
            <ac:spMk id="4" creationId="{E8E0DA8F-C1F5-23A8-0A86-0499660FE8BD}"/>
          </ac:spMkLst>
        </pc:spChg>
        <pc:spChg chg="mod">
          <ac:chgData name="Sarah Pulis" userId="715305c5-dc03-48a5-adb4-475940687560" providerId="ADAL" clId="{E8C89A2F-8CAF-47C1-98E1-897D8973CFD8}" dt="2023-02-13T00:10:48.689" v="113" actId="20577"/>
          <ac:spMkLst>
            <pc:docMk/>
            <pc:sldMk cId="1189578950" sldId="385"/>
            <ac:spMk id="7" creationId="{A5260FBE-16D4-7B51-4D5B-2BC012052E3E}"/>
          </ac:spMkLst>
        </pc:spChg>
        <pc:spChg chg="mod">
          <ac:chgData name="Sarah Pulis" userId="715305c5-dc03-48a5-adb4-475940687560" providerId="ADAL" clId="{E8C89A2F-8CAF-47C1-98E1-897D8973CFD8}" dt="2023-02-13T00:07:52.489" v="50"/>
          <ac:spMkLst>
            <pc:docMk/>
            <pc:sldMk cId="1189578950" sldId="385"/>
            <ac:spMk id="8" creationId="{D32B8E3D-6DCE-4841-8DC6-435FD1B24B2B}"/>
          </ac:spMkLst>
        </pc:spChg>
        <pc:spChg chg="mod">
          <ac:chgData name="Sarah Pulis" userId="715305c5-dc03-48a5-adb4-475940687560" providerId="ADAL" clId="{E8C89A2F-8CAF-47C1-98E1-897D8973CFD8}" dt="2023-02-13T00:07:52.489" v="50"/>
          <ac:spMkLst>
            <pc:docMk/>
            <pc:sldMk cId="1189578950" sldId="385"/>
            <ac:spMk id="9" creationId="{D00FBAB1-316C-F3EB-376A-80FAD39DA4A6}"/>
          </ac:spMkLst>
        </pc:spChg>
        <pc:spChg chg="del">
          <ac:chgData name="Sarah Pulis" userId="715305c5-dc03-48a5-adb4-475940687560" providerId="ADAL" clId="{E8C89A2F-8CAF-47C1-98E1-897D8973CFD8}" dt="2023-02-13T00:07:51.402" v="49" actId="478"/>
          <ac:spMkLst>
            <pc:docMk/>
            <pc:sldMk cId="1189578950" sldId="385"/>
            <ac:spMk id="10" creationId="{95B08439-AD51-6481-CEEF-B5631B601E00}"/>
          </ac:spMkLst>
        </pc:spChg>
        <pc:spChg chg="mod">
          <ac:chgData name="Sarah Pulis" userId="715305c5-dc03-48a5-adb4-475940687560" providerId="ADAL" clId="{E8C89A2F-8CAF-47C1-98E1-897D8973CFD8}" dt="2023-02-13T00:07:52.489" v="50"/>
          <ac:spMkLst>
            <pc:docMk/>
            <pc:sldMk cId="1189578950" sldId="385"/>
            <ac:spMk id="13" creationId="{BFA819DA-15A9-FC6B-702E-27E526DDBFD4}"/>
          </ac:spMkLst>
        </pc:spChg>
        <pc:spChg chg="mod">
          <ac:chgData name="Sarah Pulis" userId="715305c5-dc03-48a5-adb4-475940687560" providerId="ADAL" clId="{E8C89A2F-8CAF-47C1-98E1-897D8973CFD8}" dt="2023-02-13T00:07:52.489" v="50"/>
          <ac:spMkLst>
            <pc:docMk/>
            <pc:sldMk cId="1189578950" sldId="385"/>
            <ac:spMk id="14" creationId="{A7B8B2A8-8F51-5531-74A1-19E32ED4EF06}"/>
          </ac:spMkLst>
        </pc:spChg>
        <pc:spChg chg="mod">
          <ac:chgData name="Sarah Pulis" userId="715305c5-dc03-48a5-adb4-475940687560" providerId="ADAL" clId="{E8C89A2F-8CAF-47C1-98E1-897D8973CFD8}" dt="2023-02-13T00:07:52.489" v="50"/>
          <ac:spMkLst>
            <pc:docMk/>
            <pc:sldMk cId="1189578950" sldId="385"/>
            <ac:spMk id="15" creationId="{12AA57A7-0268-7D49-6867-F4F33AB4D17D}"/>
          </ac:spMkLst>
        </pc:spChg>
        <pc:spChg chg="mod">
          <ac:chgData name="Sarah Pulis" userId="715305c5-dc03-48a5-adb4-475940687560" providerId="ADAL" clId="{E8C89A2F-8CAF-47C1-98E1-897D8973CFD8}" dt="2023-02-13T00:08:15.506" v="53"/>
          <ac:spMkLst>
            <pc:docMk/>
            <pc:sldMk cId="1189578950" sldId="385"/>
            <ac:spMk id="17" creationId="{02536CF6-5F2C-40A6-B91E-4552349AEF8A}"/>
          </ac:spMkLst>
        </pc:spChg>
        <pc:spChg chg="mod">
          <ac:chgData name="Sarah Pulis" userId="715305c5-dc03-48a5-adb4-475940687560" providerId="ADAL" clId="{E8C89A2F-8CAF-47C1-98E1-897D8973CFD8}" dt="2023-02-13T00:08:15.506" v="53"/>
          <ac:spMkLst>
            <pc:docMk/>
            <pc:sldMk cId="1189578950" sldId="385"/>
            <ac:spMk id="21" creationId="{40516986-89FC-9C5E-DCF9-A6F89A805006}"/>
          </ac:spMkLst>
        </pc:spChg>
        <pc:spChg chg="del">
          <ac:chgData name="Sarah Pulis" userId="715305c5-dc03-48a5-adb4-475940687560" providerId="ADAL" clId="{E8C89A2F-8CAF-47C1-98E1-897D8973CFD8}" dt="2023-02-13T00:07:51.402" v="49" actId="478"/>
          <ac:spMkLst>
            <pc:docMk/>
            <pc:sldMk cId="1189578950" sldId="385"/>
            <ac:spMk id="22" creationId="{367587A1-9121-9584-DE73-8A809F09DEBA}"/>
          </ac:spMkLst>
        </pc:spChg>
        <pc:spChg chg="mod">
          <ac:chgData name="Sarah Pulis" userId="715305c5-dc03-48a5-adb4-475940687560" providerId="ADAL" clId="{E8C89A2F-8CAF-47C1-98E1-897D8973CFD8}" dt="2023-02-13T00:08:15.506" v="53"/>
          <ac:spMkLst>
            <pc:docMk/>
            <pc:sldMk cId="1189578950" sldId="385"/>
            <ac:spMk id="23" creationId="{5A96C3F5-C669-D2D3-A113-C9D2A24F4800}"/>
          </ac:spMkLst>
        </pc:spChg>
        <pc:spChg chg="del mod">
          <ac:chgData name="Sarah Pulis" userId="715305c5-dc03-48a5-adb4-475940687560" providerId="ADAL" clId="{E8C89A2F-8CAF-47C1-98E1-897D8973CFD8}" dt="2023-02-13T00:08:39.511" v="58" actId="478"/>
          <ac:spMkLst>
            <pc:docMk/>
            <pc:sldMk cId="1189578950" sldId="385"/>
            <ac:spMk id="25" creationId="{1DD08EDB-577F-E8F7-7A73-AE570A422E08}"/>
          </ac:spMkLst>
        </pc:spChg>
        <pc:spChg chg="mod">
          <ac:chgData name="Sarah Pulis" userId="715305c5-dc03-48a5-adb4-475940687560" providerId="ADAL" clId="{E8C89A2F-8CAF-47C1-98E1-897D8973CFD8}" dt="2023-02-13T00:08:15.506" v="53"/>
          <ac:spMkLst>
            <pc:docMk/>
            <pc:sldMk cId="1189578950" sldId="385"/>
            <ac:spMk id="26" creationId="{B9A71BCD-05D2-DCCF-1F1F-2A7ACDD7AA07}"/>
          </ac:spMkLst>
        </pc:spChg>
        <pc:spChg chg="mod">
          <ac:chgData name="Sarah Pulis" userId="715305c5-dc03-48a5-adb4-475940687560" providerId="ADAL" clId="{E8C89A2F-8CAF-47C1-98E1-897D8973CFD8}" dt="2023-02-13T00:08:15.506" v="53"/>
          <ac:spMkLst>
            <pc:docMk/>
            <pc:sldMk cId="1189578950" sldId="385"/>
            <ac:spMk id="28" creationId="{83C75E37-0177-8CAE-6BEA-59476F43E205}"/>
          </ac:spMkLst>
        </pc:spChg>
        <pc:spChg chg="mod">
          <ac:chgData name="Sarah Pulis" userId="715305c5-dc03-48a5-adb4-475940687560" providerId="ADAL" clId="{E8C89A2F-8CAF-47C1-98E1-897D8973CFD8}" dt="2023-02-13T00:08:15.506" v="53"/>
          <ac:spMkLst>
            <pc:docMk/>
            <pc:sldMk cId="1189578950" sldId="385"/>
            <ac:spMk id="30" creationId="{8FCD5AC4-71BC-FEE5-3D30-50162B50D169}"/>
          </ac:spMkLst>
        </pc:spChg>
        <pc:spChg chg="mod">
          <ac:chgData name="Sarah Pulis" userId="715305c5-dc03-48a5-adb4-475940687560" providerId="ADAL" clId="{E8C89A2F-8CAF-47C1-98E1-897D8973CFD8}" dt="2023-02-13T00:08:15.506" v="53"/>
          <ac:spMkLst>
            <pc:docMk/>
            <pc:sldMk cId="1189578950" sldId="385"/>
            <ac:spMk id="31" creationId="{27CDC9C0-633C-1798-04B9-80223E8E1528}"/>
          </ac:spMkLst>
        </pc:spChg>
        <pc:spChg chg="mod">
          <ac:chgData name="Sarah Pulis" userId="715305c5-dc03-48a5-adb4-475940687560" providerId="ADAL" clId="{E8C89A2F-8CAF-47C1-98E1-897D8973CFD8}" dt="2023-02-13T00:08:15.506" v="53"/>
          <ac:spMkLst>
            <pc:docMk/>
            <pc:sldMk cId="1189578950" sldId="385"/>
            <ac:spMk id="32" creationId="{A50A6943-B73A-7B65-705D-7A0CC87D30C1}"/>
          </ac:spMkLst>
        </pc:spChg>
        <pc:spChg chg="add mod ord">
          <ac:chgData name="Sarah Pulis" userId="715305c5-dc03-48a5-adb4-475940687560" providerId="ADAL" clId="{E8C89A2F-8CAF-47C1-98E1-897D8973CFD8}" dt="2023-02-13T00:11:44.320" v="124" actId="167"/>
          <ac:spMkLst>
            <pc:docMk/>
            <pc:sldMk cId="1189578950" sldId="385"/>
            <ac:spMk id="35" creationId="{DBF5EB09-E431-A761-1852-377C40EAF10D}"/>
          </ac:spMkLst>
        </pc:spChg>
        <pc:grpChg chg="add del mod">
          <ac:chgData name="Sarah Pulis" userId="715305c5-dc03-48a5-adb4-475940687560" providerId="ADAL" clId="{E8C89A2F-8CAF-47C1-98E1-897D8973CFD8}" dt="2023-02-13T00:08:21.079" v="55" actId="478"/>
          <ac:grpSpMkLst>
            <pc:docMk/>
            <pc:sldMk cId="1189578950" sldId="385"/>
            <ac:grpSpMk id="2" creationId="{1530AF9D-7E37-DA10-E151-DB1B178A13AF}"/>
          </ac:grpSpMkLst>
        </pc:grpChg>
        <pc:grpChg chg="mod topLvl">
          <ac:chgData name="Sarah Pulis" userId="715305c5-dc03-48a5-adb4-475940687560" providerId="ADAL" clId="{E8C89A2F-8CAF-47C1-98E1-897D8973CFD8}" dt="2023-02-13T00:08:27.784" v="56" actId="1076"/>
          <ac:grpSpMkLst>
            <pc:docMk/>
            <pc:sldMk cId="1189578950" sldId="385"/>
            <ac:grpSpMk id="5" creationId="{A264A19A-AC10-DB92-1ED0-8489063B5849}"/>
          </ac:grpSpMkLst>
        </pc:grpChg>
        <pc:grpChg chg="add mod">
          <ac:chgData name="Sarah Pulis" userId="715305c5-dc03-48a5-adb4-475940687560" providerId="ADAL" clId="{E8C89A2F-8CAF-47C1-98E1-897D8973CFD8}" dt="2023-02-13T00:08:35.468" v="57" actId="1076"/>
          <ac:grpSpMkLst>
            <pc:docMk/>
            <pc:sldMk cId="1189578950" sldId="385"/>
            <ac:grpSpMk id="12" creationId="{8BF8CA32-10F4-A0D8-1ACA-F43E2DF2DEB8}"/>
          </ac:grpSpMkLst>
        </pc:grpChg>
        <pc:grpChg chg="add del mod">
          <ac:chgData name="Sarah Pulis" userId="715305c5-dc03-48a5-adb4-475940687560" providerId="ADAL" clId="{E8C89A2F-8CAF-47C1-98E1-897D8973CFD8}" dt="2023-02-13T00:10:53.791" v="114" actId="478"/>
          <ac:grpSpMkLst>
            <pc:docMk/>
            <pc:sldMk cId="1189578950" sldId="385"/>
            <ac:grpSpMk id="16" creationId="{8981921D-4171-FC57-2225-14EB061B4D88}"/>
          </ac:grpSpMkLst>
        </pc:grpChg>
        <pc:grpChg chg="del">
          <ac:chgData name="Sarah Pulis" userId="715305c5-dc03-48a5-adb4-475940687560" providerId="ADAL" clId="{E8C89A2F-8CAF-47C1-98E1-897D8973CFD8}" dt="2023-02-13T00:07:51.402" v="49" actId="478"/>
          <ac:grpSpMkLst>
            <pc:docMk/>
            <pc:sldMk cId="1189578950" sldId="385"/>
            <ac:grpSpMk id="18" creationId="{0DE43DAD-6983-2162-601D-54A80E920B96}"/>
          </ac:grpSpMkLst>
        </pc:grpChg>
        <pc:grpChg chg="add del mod">
          <ac:chgData name="Sarah Pulis" userId="715305c5-dc03-48a5-adb4-475940687560" providerId="ADAL" clId="{E8C89A2F-8CAF-47C1-98E1-897D8973CFD8}" dt="2023-02-13T00:10:53.791" v="114" actId="478"/>
          <ac:grpSpMkLst>
            <pc:docMk/>
            <pc:sldMk cId="1189578950" sldId="385"/>
            <ac:grpSpMk id="24" creationId="{27E52DE9-1707-6CA4-442E-E52C1B0AA16C}"/>
          </ac:grpSpMkLst>
        </pc:grpChg>
        <pc:grpChg chg="add del mod">
          <ac:chgData name="Sarah Pulis" userId="715305c5-dc03-48a5-adb4-475940687560" providerId="ADAL" clId="{E8C89A2F-8CAF-47C1-98E1-897D8973CFD8}" dt="2023-02-13T00:10:53.791" v="114" actId="478"/>
          <ac:grpSpMkLst>
            <pc:docMk/>
            <pc:sldMk cId="1189578950" sldId="385"/>
            <ac:grpSpMk id="29" creationId="{04020445-4199-3EE8-5A15-FC5A62684B36}"/>
          </ac:grpSpMkLst>
        </pc:grpChg>
        <pc:picChg chg="add del mod">
          <ac:chgData name="Sarah Pulis" userId="715305c5-dc03-48a5-adb4-475940687560" providerId="ADAL" clId="{E8C89A2F-8CAF-47C1-98E1-897D8973CFD8}" dt="2023-02-13T00:10:53.791" v="114" actId="478"/>
          <ac:picMkLst>
            <pc:docMk/>
            <pc:sldMk cId="1189578950" sldId="385"/>
            <ac:picMk id="33" creationId="{385898E5-E72D-F98A-880A-66B9D194AEDC}"/>
          </ac:picMkLst>
        </pc:picChg>
        <pc:picChg chg="add del mod">
          <ac:chgData name="Sarah Pulis" userId="715305c5-dc03-48a5-adb4-475940687560" providerId="ADAL" clId="{E8C89A2F-8CAF-47C1-98E1-897D8973CFD8}" dt="2023-02-13T00:10:53.791" v="114" actId="478"/>
          <ac:picMkLst>
            <pc:docMk/>
            <pc:sldMk cId="1189578950" sldId="385"/>
            <ac:picMk id="34" creationId="{5D670197-76F4-0352-21A7-D8BC435BEF82}"/>
          </ac:picMkLst>
        </pc:picChg>
        <pc:cxnChg chg="del">
          <ac:chgData name="Sarah Pulis" userId="715305c5-dc03-48a5-adb4-475940687560" providerId="ADAL" clId="{E8C89A2F-8CAF-47C1-98E1-897D8973CFD8}" dt="2023-02-13T00:07:51.402" v="49" actId="478"/>
          <ac:cxnSpMkLst>
            <pc:docMk/>
            <pc:sldMk cId="1189578950" sldId="385"/>
            <ac:cxnSpMk id="27" creationId="{3D9179AB-57BA-4FEA-17DB-9557DEE50C67}"/>
          </ac:cxnSpMkLst>
        </pc:cxnChg>
      </pc:sldChg>
      <pc:sldChg chg="add del">
        <pc:chgData name="Sarah Pulis" userId="715305c5-dc03-48a5-adb4-475940687560" providerId="ADAL" clId="{E8C89A2F-8CAF-47C1-98E1-897D8973CFD8}" dt="2023-02-13T00:12:16.917" v="129" actId="47"/>
        <pc:sldMkLst>
          <pc:docMk/>
          <pc:sldMk cId="1676875044" sldId="386"/>
        </pc:sldMkLst>
      </pc:sldChg>
      <pc:sldChg chg="addSp delSp modSp new mod modClrScheme chgLayout">
        <pc:chgData name="Sarah Pulis" userId="715305c5-dc03-48a5-adb4-475940687560" providerId="ADAL" clId="{E8C89A2F-8CAF-47C1-98E1-897D8973CFD8}" dt="2023-02-13T00:06:11.958" v="41" actId="26606"/>
        <pc:sldMkLst>
          <pc:docMk/>
          <pc:sldMk cId="1150672074" sldId="388"/>
        </pc:sldMkLst>
        <pc:spChg chg="del">
          <ac:chgData name="Sarah Pulis" userId="715305c5-dc03-48a5-adb4-475940687560" providerId="ADAL" clId="{E8C89A2F-8CAF-47C1-98E1-897D8973CFD8}" dt="2023-02-13T00:05:35.606" v="40" actId="700"/>
          <ac:spMkLst>
            <pc:docMk/>
            <pc:sldMk cId="1150672074" sldId="388"/>
            <ac:spMk id="2" creationId="{2692472C-8354-6C01-5180-62DE9598EDDF}"/>
          </ac:spMkLst>
        </pc:spChg>
        <pc:spChg chg="del">
          <ac:chgData name="Sarah Pulis" userId="715305c5-dc03-48a5-adb4-475940687560" providerId="ADAL" clId="{E8C89A2F-8CAF-47C1-98E1-897D8973CFD8}" dt="2023-02-13T00:05:35.606" v="40" actId="700"/>
          <ac:spMkLst>
            <pc:docMk/>
            <pc:sldMk cId="1150672074" sldId="388"/>
            <ac:spMk id="3" creationId="{50A52B33-86BC-5F5E-6B0B-14F2FD46317F}"/>
          </ac:spMkLst>
        </pc:spChg>
        <pc:spChg chg="del">
          <ac:chgData name="Sarah Pulis" userId="715305c5-dc03-48a5-adb4-475940687560" providerId="ADAL" clId="{E8C89A2F-8CAF-47C1-98E1-897D8973CFD8}" dt="2023-02-13T00:05:35.606" v="40" actId="700"/>
          <ac:spMkLst>
            <pc:docMk/>
            <pc:sldMk cId="1150672074" sldId="388"/>
            <ac:spMk id="4" creationId="{385D0610-9691-6781-73C4-02640BA7520B}"/>
          </ac:spMkLst>
        </pc:spChg>
        <pc:spChg chg="del">
          <ac:chgData name="Sarah Pulis" userId="715305c5-dc03-48a5-adb4-475940687560" providerId="ADAL" clId="{E8C89A2F-8CAF-47C1-98E1-897D8973CFD8}" dt="2023-02-13T00:05:35.606" v="40" actId="700"/>
          <ac:spMkLst>
            <pc:docMk/>
            <pc:sldMk cId="1150672074" sldId="388"/>
            <ac:spMk id="5" creationId="{299B409E-6C3D-D36E-619C-AEE1DC4F568A}"/>
          </ac:spMkLst>
        </pc:spChg>
        <pc:picChg chg="add mod">
          <ac:chgData name="Sarah Pulis" userId="715305c5-dc03-48a5-adb4-475940687560" providerId="ADAL" clId="{E8C89A2F-8CAF-47C1-98E1-897D8973CFD8}" dt="2023-02-13T00:06:11.958" v="41" actId="26606"/>
          <ac:picMkLst>
            <pc:docMk/>
            <pc:sldMk cId="1150672074" sldId="388"/>
            <ac:picMk id="7" creationId="{DDB2E1A6-E13A-070D-330F-E22CBE38050B}"/>
          </ac:picMkLst>
        </pc:picChg>
      </pc:sldChg>
      <pc:sldChg chg="addSp delSp modSp add mod ord">
        <pc:chgData name="Sarah Pulis" userId="715305c5-dc03-48a5-adb4-475940687560" providerId="ADAL" clId="{E8C89A2F-8CAF-47C1-98E1-897D8973CFD8}" dt="2023-02-13T00:11:56.955" v="128" actId="167"/>
        <pc:sldMkLst>
          <pc:docMk/>
          <pc:sldMk cId="2495500329" sldId="389"/>
        </pc:sldMkLst>
        <pc:spChg chg="add mod ord">
          <ac:chgData name="Sarah Pulis" userId="715305c5-dc03-48a5-adb4-475940687560" providerId="ADAL" clId="{E8C89A2F-8CAF-47C1-98E1-897D8973CFD8}" dt="2023-02-13T00:11:56.955" v="128" actId="167"/>
          <ac:spMkLst>
            <pc:docMk/>
            <pc:sldMk cId="2495500329" sldId="389"/>
            <ac:spMk id="2" creationId="{DF27A07A-B61B-DEC5-EAED-EF7F9CBBDC2A}"/>
          </ac:spMkLst>
        </pc:spChg>
        <pc:spChg chg="mod">
          <ac:chgData name="Sarah Pulis" userId="715305c5-dc03-48a5-adb4-475940687560" providerId="ADAL" clId="{E8C89A2F-8CAF-47C1-98E1-897D8973CFD8}" dt="2023-02-13T00:10:31.814" v="107" actId="20577"/>
          <ac:spMkLst>
            <pc:docMk/>
            <pc:sldMk cId="2495500329" sldId="389"/>
            <ac:spMk id="7" creationId="{A5260FBE-16D4-7B51-4D5B-2BC012052E3E}"/>
          </ac:spMkLst>
        </pc:spChg>
        <pc:spChg chg="del">
          <ac:chgData name="Sarah Pulis" userId="715305c5-dc03-48a5-adb4-475940687560" providerId="ADAL" clId="{E8C89A2F-8CAF-47C1-98E1-897D8973CFD8}" dt="2023-02-13T00:10:35.210" v="108" actId="478"/>
          <ac:spMkLst>
            <pc:docMk/>
            <pc:sldMk cId="2495500329" sldId="389"/>
            <ac:spMk id="22" creationId="{367587A1-9121-9584-DE73-8A809F09DEBA}"/>
          </ac:spMkLst>
        </pc:spChg>
        <pc:cxnChg chg="del">
          <ac:chgData name="Sarah Pulis" userId="715305c5-dc03-48a5-adb4-475940687560" providerId="ADAL" clId="{E8C89A2F-8CAF-47C1-98E1-897D8973CFD8}" dt="2023-02-13T00:10:35.210" v="108" actId="478"/>
          <ac:cxnSpMkLst>
            <pc:docMk/>
            <pc:sldMk cId="2495500329" sldId="389"/>
            <ac:cxnSpMk id="27" creationId="{3D9179AB-57BA-4FEA-17DB-9557DEE50C67}"/>
          </ac:cxnSpMkLst>
        </pc:cxnChg>
      </pc:sldChg>
      <pc:sldChg chg="addSp delSp modSp add mod">
        <pc:chgData name="Sarah Pulis" userId="715305c5-dc03-48a5-adb4-475940687560" providerId="ADAL" clId="{E8C89A2F-8CAF-47C1-98E1-897D8973CFD8}" dt="2023-02-13T00:12:23.978" v="131" actId="27636"/>
        <pc:sldMkLst>
          <pc:docMk/>
          <pc:sldMk cId="1907992570" sldId="390"/>
        </pc:sldMkLst>
        <pc:spChg chg="add mod ord">
          <ac:chgData name="Sarah Pulis" userId="715305c5-dc03-48a5-adb4-475940687560" providerId="ADAL" clId="{E8C89A2F-8CAF-47C1-98E1-897D8973CFD8}" dt="2023-02-13T00:11:38.007" v="122" actId="167"/>
          <ac:spMkLst>
            <pc:docMk/>
            <pc:sldMk cId="1907992570" sldId="390"/>
            <ac:spMk id="3" creationId="{23BAEAD2-C1AA-63ED-6C4D-1BB22DA3888A}"/>
          </ac:spMkLst>
        </pc:spChg>
        <pc:spChg chg="mod">
          <ac:chgData name="Sarah Pulis" userId="715305c5-dc03-48a5-adb4-475940687560" providerId="ADAL" clId="{E8C89A2F-8CAF-47C1-98E1-897D8973CFD8}" dt="2023-02-13T00:12:23.978" v="131" actId="27636"/>
          <ac:spMkLst>
            <pc:docMk/>
            <pc:sldMk cId="1907992570" sldId="390"/>
            <ac:spMk id="7" creationId="{A5260FBE-16D4-7B51-4D5B-2BC012052E3E}"/>
          </ac:spMkLst>
        </pc:spChg>
        <pc:picChg chg="add del mod">
          <ac:chgData name="Sarah Pulis" userId="715305c5-dc03-48a5-adb4-475940687560" providerId="ADAL" clId="{E8C89A2F-8CAF-47C1-98E1-897D8973CFD8}" dt="2023-02-13T00:11:28.310" v="119"/>
          <ac:picMkLst>
            <pc:docMk/>
            <pc:sldMk cId="1907992570" sldId="390"/>
            <ac:picMk id="2" creationId="{16972DA0-6009-3328-E670-587C0298E30D}"/>
          </ac:picMkLst>
        </pc:picChg>
      </pc:sldChg>
      <pc:sldChg chg="addSp delSp modSp new mod modClrScheme modAnim chgLayout">
        <pc:chgData name="Sarah Pulis" userId="715305c5-dc03-48a5-adb4-475940687560" providerId="ADAL" clId="{E8C89A2F-8CAF-47C1-98E1-897D8973CFD8}" dt="2023-02-13T00:16:34.742" v="137" actId="27614"/>
        <pc:sldMkLst>
          <pc:docMk/>
          <pc:sldMk cId="804684186" sldId="391"/>
        </pc:sldMkLst>
        <pc:spChg chg="del">
          <ac:chgData name="Sarah Pulis" userId="715305c5-dc03-48a5-adb4-475940687560" providerId="ADAL" clId="{E8C89A2F-8CAF-47C1-98E1-897D8973CFD8}" dt="2023-02-13T00:15:37.898" v="133" actId="700"/>
          <ac:spMkLst>
            <pc:docMk/>
            <pc:sldMk cId="804684186" sldId="391"/>
            <ac:spMk id="2" creationId="{DCF57BA2-7BB0-6A56-05E5-B6D2A89E141D}"/>
          </ac:spMkLst>
        </pc:spChg>
        <pc:spChg chg="del">
          <ac:chgData name="Sarah Pulis" userId="715305c5-dc03-48a5-adb4-475940687560" providerId="ADAL" clId="{E8C89A2F-8CAF-47C1-98E1-897D8973CFD8}" dt="2023-02-13T00:15:37.898" v="133" actId="700"/>
          <ac:spMkLst>
            <pc:docMk/>
            <pc:sldMk cId="804684186" sldId="391"/>
            <ac:spMk id="3" creationId="{1CD6E1A3-20FC-FDE9-C186-11378811959F}"/>
          </ac:spMkLst>
        </pc:spChg>
        <pc:spChg chg="del">
          <ac:chgData name="Sarah Pulis" userId="715305c5-dc03-48a5-adb4-475940687560" providerId="ADAL" clId="{E8C89A2F-8CAF-47C1-98E1-897D8973CFD8}" dt="2023-02-13T00:15:37.898" v="133" actId="700"/>
          <ac:spMkLst>
            <pc:docMk/>
            <pc:sldMk cId="804684186" sldId="391"/>
            <ac:spMk id="4" creationId="{58843589-21D9-438C-9BA4-CA661D4AF418}"/>
          </ac:spMkLst>
        </pc:spChg>
        <pc:spChg chg="del">
          <ac:chgData name="Sarah Pulis" userId="715305c5-dc03-48a5-adb4-475940687560" providerId="ADAL" clId="{E8C89A2F-8CAF-47C1-98E1-897D8973CFD8}" dt="2023-02-13T00:15:37.898" v="133" actId="700"/>
          <ac:spMkLst>
            <pc:docMk/>
            <pc:sldMk cId="804684186" sldId="391"/>
            <ac:spMk id="5" creationId="{3C886524-25AD-DF13-B9B6-E15E26146972}"/>
          </ac:spMkLst>
        </pc:spChg>
        <pc:picChg chg="add mod">
          <ac:chgData name="Sarah Pulis" userId="715305c5-dc03-48a5-adb4-475940687560" providerId="ADAL" clId="{E8C89A2F-8CAF-47C1-98E1-897D8973CFD8}" dt="2023-02-13T00:16:34.742" v="137" actId="27614"/>
          <ac:picMkLst>
            <pc:docMk/>
            <pc:sldMk cId="804684186" sldId="391"/>
            <ac:picMk id="6" creationId="{A1AF903F-728F-CA6A-FB65-5B267BBCF38D}"/>
          </ac:picMkLst>
        </pc:picChg>
      </pc:sldChg>
      <pc:sldChg chg="add">
        <pc:chgData name="Sarah Pulis" userId="715305c5-dc03-48a5-adb4-475940687560" providerId="ADAL" clId="{E8C89A2F-8CAF-47C1-98E1-897D8973CFD8}" dt="2023-02-13T00:16:34.026" v="136"/>
        <pc:sldMkLst>
          <pc:docMk/>
          <pc:sldMk cId="828256276" sldId="392"/>
        </pc:sldMkLst>
      </pc:sldChg>
    </pc:docChg>
  </pc:docChgLst>
  <pc:docChgLst>
    <pc:chgData name="Stewart Hay" userId="4ba155af-9c46-4277-891e-08fab20c93a6" providerId="ADAL" clId="{2BE0E9A7-7051-4865-8214-6DC36C8BFDF4}"/>
    <pc:docChg chg="undo redo custSel addSld delSld modSld sldOrd addMainMaster delMainMaster modMainMaster delSection modSection">
      <pc:chgData name="Stewart Hay" userId="4ba155af-9c46-4277-891e-08fab20c93a6" providerId="ADAL" clId="{2BE0E9A7-7051-4865-8214-6DC36C8BFDF4}" dt="2023-05-08T02:42:13.438" v="3773"/>
      <pc:docMkLst>
        <pc:docMk/>
      </pc:docMkLst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1069819363" sldId="258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401521573" sldId="259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1547577103" sldId="260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3136287277" sldId="261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850067654" sldId="262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2872296080" sldId="263"/>
        </pc:sldMkLst>
      </pc:sldChg>
      <pc:sldChg chg="del">
        <pc:chgData name="Stewart Hay" userId="4ba155af-9c46-4277-891e-08fab20c93a6" providerId="ADAL" clId="{2BE0E9A7-7051-4865-8214-6DC36C8BFDF4}" dt="2023-05-07T23:43:29.169" v="36" actId="2696"/>
        <pc:sldMkLst>
          <pc:docMk/>
          <pc:sldMk cId="4220628121" sldId="282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932532533" sldId="297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3204719347" sldId="300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649979718" sldId="319"/>
        </pc:sldMkLst>
      </pc:sldChg>
      <pc:sldChg chg="delSp modSp del mod ord modClrScheme chgLayout">
        <pc:chgData name="Stewart Hay" userId="4ba155af-9c46-4277-891e-08fab20c93a6" providerId="ADAL" clId="{2BE0E9A7-7051-4865-8214-6DC36C8BFDF4}" dt="2023-05-08T02:29:02.033" v="3600" actId="47"/>
        <pc:sldMkLst>
          <pc:docMk/>
          <pc:sldMk cId="2767628653" sldId="329"/>
        </pc:sldMkLst>
        <pc:spChg chg="mod ord">
          <ac:chgData name="Stewart Hay" userId="4ba155af-9c46-4277-891e-08fab20c93a6" providerId="ADAL" clId="{2BE0E9A7-7051-4865-8214-6DC36C8BFDF4}" dt="2023-05-08T00:10:19.200" v="728" actId="700"/>
          <ac:spMkLst>
            <pc:docMk/>
            <pc:sldMk cId="2767628653" sldId="329"/>
            <ac:spMk id="5" creationId="{C5B0DF57-F0F4-25E2-29DA-05EB278009C7}"/>
          </ac:spMkLst>
        </pc:spChg>
        <pc:spChg chg="del">
          <ac:chgData name="Stewart Hay" userId="4ba155af-9c46-4277-891e-08fab20c93a6" providerId="ADAL" clId="{2BE0E9A7-7051-4865-8214-6DC36C8BFDF4}" dt="2023-05-08T00:09:17.972" v="727" actId="700"/>
          <ac:spMkLst>
            <pc:docMk/>
            <pc:sldMk cId="2767628653" sldId="329"/>
            <ac:spMk id="6" creationId="{6F0D8991-1B0D-A626-F8AB-E4C9C011C637}"/>
          </ac:spMkLst>
        </pc:spChg>
      </pc:sldChg>
      <pc:sldChg chg="modSp mod modClrScheme chgLayout">
        <pc:chgData name="Stewart Hay" userId="4ba155af-9c46-4277-891e-08fab20c93a6" providerId="ADAL" clId="{2BE0E9A7-7051-4865-8214-6DC36C8BFDF4}" dt="2023-05-08T01:09:31.445" v="2635" actId="20577"/>
        <pc:sldMkLst>
          <pc:docMk/>
          <pc:sldMk cId="284816230" sldId="334"/>
        </pc:sldMkLst>
        <pc:spChg chg="mod">
          <ac:chgData name="Stewart Hay" userId="4ba155af-9c46-4277-891e-08fab20c93a6" providerId="ADAL" clId="{2BE0E9A7-7051-4865-8214-6DC36C8BFDF4}" dt="2023-05-08T01:09:31.445" v="2635" actId="20577"/>
          <ac:spMkLst>
            <pc:docMk/>
            <pc:sldMk cId="284816230" sldId="334"/>
            <ac:spMk id="6" creationId="{7C09EE7A-A1DC-4017-AE45-4EA3528DCBF1}"/>
          </ac:spMkLst>
        </pc:spChg>
        <pc:spChg chg="mod">
          <ac:chgData name="Stewart Hay" userId="4ba155af-9c46-4277-891e-08fab20c93a6" providerId="ADAL" clId="{2BE0E9A7-7051-4865-8214-6DC36C8BFDF4}" dt="2023-05-07T23:48:58.967" v="230" actId="1036"/>
          <ac:spMkLst>
            <pc:docMk/>
            <pc:sldMk cId="284816230" sldId="334"/>
            <ac:spMk id="7" creationId="{F9F8A05A-4ED7-42AE-AF55-0DA22CAE39C4}"/>
          </ac:spMkLst>
        </pc:spChg>
        <pc:spChg chg="mod">
          <ac:chgData name="Stewart Hay" userId="4ba155af-9c46-4277-891e-08fab20c93a6" providerId="ADAL" clId="{2BE0E9A7-7051-4865-8214-6DC36C8BFDF4}" dt="2023-05-07T23:48:58.967" v="230" actId="1036"/>
          <ac:spMkLst>
            <pc:docMk/>
            <pc:sldMk cId="284816230" sldId="334"/>
            <ac:spMk id="8" creationId="{AFB5722F-E040-4B79-92B7-04510F813308}"/>
          </ac:spMkLst>
        </pc:spChg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857235975" sldId="346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4171618889" sldId="364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2068430121" sldId="366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3492738100" sldId="367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2336795661" sldId="369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1044385380" sldId="373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1693905042" sldId="375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4291371871" sldId="376"/>
        </pc:sldMkLst>
      </pc:sldChg>
      <pc:sldChg chg="addSp modSp mod ord">
        <pc:chgData name="Stewart Hay" userId="4ba155af-9c46-4277-891e-08fab20c93a6" providerId="ADAL" clId="{2BE0E9A7-7051-4865-8214-6DC36C8BFDF4}" dt="2023-05-08T02:41:56.516" v="3772" actId="1076"/>
        <pc:sldMkLst>
          <pc:docMk/>
          <pc:sldMk cId="1908664066" sldId="377"/>
        </pc:sldMkLst>
        <pc:spChg chg="add mod">
          <ac:chgData name="Stewart Hay" userId="4ba155af-9c46-4277-891e-08fab20c93a6" providerId="ADAL" clId="{2BE0E9A7-7051-4865-8214-6DC36C8BFDF4}" dt="2023-05-08T02:41:56.516" v="3772" actId="1076"/>
          <ac:spMkLst>
            <pc:docMk/>
            <pc:sldMk cId="1908664066" sldId="377"/>
            <ac:spMk id="2" creationId="{658C33B5-17C0-2683-07FE-79DA139B9403}"/>
          </ac:spMkLst>
        </pc:spChg>
        <pc:spChg chg="mod">
          <ac:chgData name="Stewart Hay" userId="4ba155af-9c46-4277-891e-08fab20c93a6" providerId="ADAL" clId="{2BE0E9A7-7051-4865-8214-6DC36C8BFDF4}" dt="2023-05-07T23:46:29.652" v="73" actId="20577"/>
          <ac:spMkLst>
            <pc:docMk/>
            <pc:sldMk cId="1908664066" sldId="377"/>
            <ac:spMk id="6" creationId="{0EED2271-2328-3ECC-EA56-CC9E41DEBD42}"/>
          </ac:spMkLst>
        </pc:spChg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173552548" sldId="379"/>
        </pc:sldMkLst>
      </pc:sldChg>
      <pc:sldChg chg="addSp modSp ord">
        <pc:chgData name="Stewart Hay" userId="4ba155af-9c46-4277-891e-08fab20c93a6" providerId="ADAL" clId="{2BE0E9A7-7051-4865-8214-6DC36C8BFDF4}" dt="2023-05-08T02:42:13.438" v="3773"/>
        <pc:sldMkLst>
          <pc:docMk/>
          <pc:sldMk cId="215602998" sldId="381"/>
        </pc:sldMkLst>
        <pc:spChg chg="add mod">
          <ac:chgData name="Stewart Hay" userId="4ba155af-9c46-4277-891e-08fab20c93a6" providerId="ADAL" clId="{2BE0E9A7-7051-4865-8214-6DC36C8BFDF4}" dt="2023-05-08T02:42:13.438" v="3773"/>
          <ac:spMkLst>
            <pc:docMk/>
            <pc:sldMk cId="215602998" sldId="381"/>
            <ac:spMk id="4" creationId="{EF502A58-02A7-7C0C-F8E2-504198F76685}"/>
          </ac:spMkLst>
        </pc:spChg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907575057" sldId="384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804684186" sldId="391"/>
        </pc:sldMkLst>
      </pc:sldChg>
      <pc:sldChg chg="addSp delSp modSp mod ord">
        <pc:chgData name="Stewart Hay" userId="4ba155af-9c46-4277-891e-08fab20c93a6" providerId="ADAL" clId="{2BE0E9A7-7051-4865-8214-6DC36C8BFDF4}" dt="2023-05-08T01:16:01.990" v="2922" actId="962"/>
        <pc:sldMkLst>
          <pc:docMk/>
          <pc:sldMk cId="747521817" sldId="393"/>
        </pc:sldMkLst>
        <pc:spChg chg="mod">
          <ac:chgData name="Stewart Hay" userId="4ba155af-9c46-4277-891e-08fab20c93a6" providerId="ADAL" clId="{2BE0E9A7-7051-4865-8214-6DC36C8BFDF4}" dt="2023-05-08T00:21:00.688" v="1105" actId="14100"/>
          <ac:spMkLst>
            <pc:docMk/>
            <pc:sldMk cId="747521817" sldId="393"/>
            <ac:spMk id="2" creationId="{3B6F9246-DB9C-EFF1-7027-268085CC8BC9}"/>
          </ac:spMkLst>
        </pc:spChg>
        <pc:spChg chg="mod">
          <ac:chgData name="Stewart Hay" userId="4ba155af-9c46-4277-891e-08fab20c93a6" providerId="ADAL" clId="{2BE0E9A7-7051-4865-8214-6DC36C8BFDF4}" dt="2023-05-08T00:26:31.742" v="1312" actId="20577"/>
          <ac:spMkLst>
            <pc:docMk/>
            <pc:sldMk cId="747521817" sldId="393"/>
            <ac:spMk id="3" creationId="{8850F660-AD7E-4994-7F98-152A7B34E952}"/>
          </ac:spMkLst>
        </pc:spChg>
        <pc:spChg chg="del">
          <ac:chgData name="Stewart Hay" userId="4ba155af-9c46-4277-891e-08fab20c93a6" providerId="ADAL" clId="{2BE0E9A7-7051-4865-8214-6DC36C8BFDF4}" dt="2023-05-07T23:54:38.837" v="282" actId="478"/>
          <ac:spMkLst>
            <pc:docMk/>
            <pc:sldMk cId="747521817" sldId="393"/>
            <ac:spMk id="4" creationId="{9C8B96E7-3A0F-3573-DEA8-7B385E5EBF12}"/>
          </ac:spMkLst>
        </pc:spChg>
        <pc:picChg chg="add del mod">
          <ac:chgData name="Stewart Hay" userId="4ba155af-9c46-4277-891e-08fab20c93a6" providerId="ADAL" clId="{2BE0E9A7-7051-4865-8214-6DC36C8BFDF4}" dt="2023-05-08T01:12:19.004" v="2640" actId="478"/>
          <ac:picMkLst>
            <pc:docMk/>
            <pc:sldMk cId="747521817" sldId="393"/>
            <ac:picMk id="5" creationId="{D30C98AE-F3AA-4FEE-07BB-F6AC740FA621}"/>
          </ac:picMkLst>
        </pc:picChg>
        <pc:picChg chg="add del mod">
          <ac:chgData name="Stewart Hay" userId="4ba155af-9c46-4277-891e-08fab20c93a6" providerId="ADAL" clId="{2BE0E9A7-7051-4865-8214-6DC36C8BFDF4}" dt="2023-05-08T01:14:53.290" v="2645" actId="478"/>
          <ac:picMkLst>
            <pc:docMk/>
            <pc:sldMk cId="747521817" sldId="393"/>
            <ac:picMk id="7" creationId="{5DC445D7-786B-4276-01A0-07ABE7347D65}"/>
          </ac:picMkLst>
        </pc:picChg>
        <pc:picChg chg="add mod">
          <ac:chgData name="Stewart Hay" userId="4ba155af-9c46-4277-891e-08fab20c93a6" providerId="ADAL" clId="{2BE0E9A7-7051-4865-8214-6DC36C8BFDF4}" dt="2023-05-08T01:16:01.990" v="2922" actId="962"/>
          <ac:picMkLst>
            <pc:docMk/>
            <pc:sldMk cId="747521817" sldId="393"/>
            <ac:picMk id="9" creationId="{A3A31538-EC7B-B6D8-9026-07338B2B6CB4}"/>
          </ac:picMkLst>
        </pc:picChg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3953316583" sldId="394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2636009491" sldId="395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1139354200" sldId="396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4261909659" sldId="397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4088220887" sldId="398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3992570308" sldId="399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2184486613" sldId="400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2100781642" sldId="401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2409410152" sldId="402"/>
        </pc:sldMkLst>
      </pc:sldChg>
      <pc:sldChg chg="del">
        <pc:chgData name="Stewart Hay" userId="4ba155af-9c46-4277-891e-08fab20c93a6" providerId="ADAL" clId="{2BE0E9A7-7051-4865-8214-6DC36C8BFDF4}" dt="2023-05-08T02:29:02.033" v="3600" actId="47"/>
        <pc:sldMkLst>
          <pc:docMk/>
          <pc:sldMk cId="2910743428" sldId="403"/>
        </pc:sldMkLst>
      </pc:sldChg>
      <pc:sldChg chg="addSp delSp modSp new mod ord">
        <pc:chgData name="Stewart Hay" userId="4ba155af-9c46-4277-891e-08fab20c93a6" providerId="ADAL" clId="{2BE0E9A7-7051-4865-8214-6DC36C8BFDF4}" dt="2023-05-08T00:04:28.903" v="701"/>
        <pc:sldMkLst>
          <pc:docMk/>
          <pc:sldMk cId="1209915363" sldId="404"/>
        </pc:sldMkLst>
        <pc:spChg chg="mod">
          <ac:chgData name="Stewart Hay" userId="4ba155af-9c46-4277-891e-08fab20c93a6" providerId="ADAL" clId="{2BE0E9A7-7051-4865-8214-6DC36C8BFDF4}" dt="2023-05-08T00:02:08.830" v="648" actId="20577"/>
          <ac:spMkLst>
            <pc:docMk/>
            <pc:sldMk cId="1209915363" sldId="404"/>
            <ac:spMk id="2" creationId="{C226FF86-E3D3-1AC0-6AF0-78F7AC258457}"/>
          </ac:spMkLst>
        </pc:spChg>
        <pc:spChg chg="mod">
          <ac:chgData name="Stewart Hay" userId="4ba155af-9c46-4277-891e-08fab20c93a6" providerId="ADAL" clId="{2BE0E9A7-7051-4865-8214-6DC36C8BFDF4}" dt="2023-05-08T00:03:35.087" v="695" actId="20577"/>
          <ac:spMkLst>
            <pc:docMk/>
            <pc:sldMk cId="1209915363" sldId="404"/>
            <ac:spMk id="3" creationId="{DF01A0AF-9A19-8AC2-7408-28BF07E38A7C}"/>
          </ac:spMkLst>
        </pc:spChg>
        <pc:spChg chg="del">
          <ac:chgData name="Stewart Hay" userId="4ba155af-9c46-4277-891e-08fab20c93a6" providerId="ADAL" clId="{2BE0E9A7-7051-4865-8214-6DC36C8BFDF4}" dt="2023-05-07T23:54:54.811" v="283" actId="478"/>
          <ac:spMkLst>
            <pc:docMk/>
            <pc:sldMk cId="1209915363" sldId="404"/>
            <ac:spMk id="4" creationId="{F7E972FC-F090-752A-3E4F-FB3A39446DFD}"/>
          </ac:spMkLst>
        </pc:spChg>
        <pc:picChg chg="add mod">
          <ac:chgData name="Stewart Hay" userId="4ba155af-9c46-4277-891e-08fab20c93a6" providerId="ADAL" clId="{2BE0E9A7-7051-4865-8214-6DC36C8BFDF4}" dt="2023-05-08T00:04:08.633" v="699" actId="1076"/>
          <ac:picMkLst>
            <pc:docMk/>
            <pc:sldMk cId="1209915363" sldId="404"/>
            <ac:picMk id="5" creationId="{3BCB0704-0D46-E091-FF91-CD1430247C25}"/>
          </ac:picMkLst>
        </pc:picChg>
      </pc:sldChg>
      <pc:sldChg chg="modSp del mod">
        <pc:chgData name="Stewart Hay" userId="4ba155af-9c46-4277-891e-08fab20c93a6" providerId="ADAL" clId="{2BE0E9A7-7051-4865-8214-6DC36C8BFDF4}" dt="2023-05-08T02:29:02.033" v="3600" actId="47"/>
        <pc:sldMkLst>
          <pc:docMk/>
          <pc:sldMk cId="4219375299" sldId="405"/>
        </pc:sldMkLst>
        <pc:spChg chg="mod">
          <ac:chgData name="Stewart Hay" userId="4ba155af-9c46-4277-891e-08fab20c93a6" providerId="ADAL" clId="{2BE0E9A7-7051-4865-8214-6DC36C8BFDF4}" dt="2023-05-08T00:12:56.464" v="787" actId="20577"/>
          <ac:spMkLst>
            <pc:docMk/>
            <pc:sldMk cId="4219375299" sldId="405"/>
            <ac:spMk id="5" creationId="{C5B0DF57-F0F4-25E2-29DA-05EB278009C7}"/>
          </ac:spMkLst>
        </pc:spChg>
      </pc:sldChg>
      <pc:sldChg chg="addSp delSp modSp add del mod ord">
        <pc:chgData name="Stewart Hay" userId="4ba155af-9c46-4277-891e-08fab20c93a6" providerId="ADAL" clId="{2BE0E9A7-7051-4865-8214-6DC36C8BFDF4}" dt="2023-05-08T02:29:02.033" v="3600" actId="47"/>
        <pc:sldMkLst>
          <pc:docMk/>
          <pc:sldMk cId="2727812199" sldId="406"/>
        </pc:sldMkLst>
        <pc:spChg chg="add del">
          <ac:chgData name="Stewart Hay" userId="4ba155af-9c46-4277-891e-08fab20c93a6" providerId="ADAL" clId="{2BE0E9A7-7051-4865-8214-6DC36C8BFDF4}" dt="2023-05-08T00:21:51.501" v="1119" actId="22"/>
          <ac:spMkLst>
            <pc:docMk/>
            <pc:sldMk cId="2727812199" sldId="406"/>
            <ac:spMk id="3" creationId="{CD6C5459-4CF2-D374-CAEC-5112C83CD325}"/>
          </ac:spMkLst>
        </pc:spChg>
        <pc:spChg chg="mod">
          <ac:chgData name="Stewart Hay" userId="4ba155af-9c46-4277-891e-08fab20c93a6" providerId="ADAL" clId="{2BE0E9A7-7051-4865-8214-6DC36C8BFDF4}" dt="2023-05-08T00:13:22.106" v="812" actId="14100"/>
          <ac:spMkLst>
            <pc:docMk/>
            <pc:sldMk cId="2727812199" sldId="406"/>
            <ac:spMk id="5" creationId="{C5B0DF57-F0F4-25E2-29DA-05EB278009C7}"/>
          </ac:spMkLst>
        </pc:spChg>
      </pc:sldChg>
      <pc:sldChg chg="modSp add del mod">
        <pc:chgData name="Stewart Hay" userId="4ba155af-9c46-4277-891e-08fab20c93a6" providerId="ADAL" clId="{2BE0E9A7-7051-4865-8214-6DC36C8BFDF4}" dt="2023-05-08T02:29:02.033" v="3600" actId="47"/>
        <pc:sldMkLst>
          <pc:docMk/>
          <pc:sldMk cId="116768924" sldId="407"/>
        </pc:sldMkLst>
        <pc:spChg chg="mod">
          <ac:chgData name="Stewart Hay" userId="4ba155af-9c46-4277-891e-08fab20c93a6" providerId="ADAL" clId="{2BE0E9A7-7051-4865-8214-6DC36C8BFDF4}" dt="2023-05-08T00:14:32.975" v="823" actId="27636"/>
          <ac:spMkLst>
            <pc:docMk/>
            <pc:sldMk cId="116768924" sldId="407"/>
            <ac:spMk id="5" creationId="{C5B0DF57-F0F4-25E2-29DA-05EB278009C7}"/>
          </ac:spMkLst>
        </pc:spChg>
      </pc:sldChg>
      <pc:sldChg chg="modSp add del mod">
        <pc:chgData name="Stewart Hay" userId="4ba155af-9c46-4277-891e-08fab20c93a6" providerId="ADAL" clId="{2BE0E9A7-7051-4865-8214-6DC36C8BFDF4}" dt="2023-05-08T02:29:02.033" v="3600" actId="47"/>
        <pc:sldMkLst>
          <pc:docMk/>
          <pc:sldMk cId="4004515467" sldId="408"/>
        </pc:sldMkLst>
        <pc:spChg chg="mod">
          <ac:chgData name="Stewart Hay" userId="4ba155af-9c46-4277-891e-08fab20c93a6" providerId="ADAL" clId="{2BE0E9A7-7051-4865-8214-6DC36C8BFDF4}" dt="2023-05-08T00:15:12.014" v="836" actId="20577"/>
          <ac:spMkLst>
            <pc:docMk/>
            <pc:sldMk cId="4004515467" sldId="408"/>
            <ac:spMk id="5" creationId="{C5B0DF57-F0F4-25E2-29DA-05EB278009C7}"/>
          </ac:spMkLst>
        </pc:spChg>
      </pc:sldChg>
      <pc:sldChg chg="modSp del mod">
        <pc:chgData name="Stewart Hay" userId="4ba155af-9c46-4277-891e-08fab20c93a6" providerId="ADAL" clId="{2BE0E9A7-7051-4865-8214-6DC36C8BFDF4}" dt="2023-05-08T00:29:10.160" v="1317" actId="2696"/>
        <pc:sldMkLst>
          <pc:docMk/>
          <pc:sldMk cId="638374705" sldId="409"/>
        </pc:sldMkLst>
        <pc:spChg chg="mod">
          <ac:chgData name="Stewart Hay" userId="4ba155af-9c46-4277-891e-08fab20c93a6" providerId="ADAL" clId="{2BE0E9A7-7051-4865-8214-6DC36C8BFDF4}" dt="2023-05-08T00:24:12.858" v="1187" actId="20577"/>
          <ac:spMkLst>
            <pc:docMk/>
            <pc:sldMk cId="638374705" sldId="409"/>
            <ac:spMk id="2" creationId="{3B6F9246-DB9C-EFF1-7027-268085CC8BC9}"/>
          </ac:spMkLst>
        </pc:spChg>
        <pc:spChg chg="mod">
          <ac:chgData name="Stewart Hay" userId="4ba155af-9c46-4277-891e-08fab20c93a6" providerId="ADAL" clId="{2BE0E9A7-7051-4865-8214-6DC36C8BFDF4}" dt="2023-05-08T00:24:49.264" v="1204" actId="14100"/>
          <ac:spMkLst>
            <pc:docMk/>
            <pc:sldMk cId="638374705" sldId="409"/>
            <ac:spMk id="3" creationId="{8850F660-AD7E-4994-7F98-152A7B34E952}"/>
          </ac:spMkLst>
        </pc:spChg>
      </pc:sldChg>
      <pc:sldChg chg="add del">
        <pc:chgData name="Stewart Hay" userId="4ba155af-9c46-4277-891e-08fab20c93a6" providerId="ADAL" clId="{2BE0E9A7-7051-4865-8214-6DC36C8BFDF4}" dt="2023-05-08T00:29:10.160" v="1317" actId="2696"/>
        <pc:sldMkLst>
          <pc:docMk/>
          <pc:sldMk cId="3746233009" sldId="410"/>
        </pc:sldMkLst>
      </pc:sldChg>
      <pc:sldChg chg="add del">
        <pc:chgData name="Stewart Hay" userId="4ba155af-9c46-4277-891e-08fab20c93a6" providerId="ADAL" clId="{2BE0E9A7-7051-4865-8214-6DC36C8BFDF4}" dt="2023-05-08T00:28:51.465" v="1314"/>
        <pc:sldMkLst>
          <pc:docMk/>
          <pc:sldMk cId="4131252693" sldId="410"/>
        </pc:sldMkLst>
      </pc:sldChg>
      <pc:sldChg chg="add del">
        <pc:chgData name="Stewart Hay" userId="4ba155af-9c46-4277-891e-08fab20c93a6" providerId="ADAL" clId="{2BE0E9A7-7051-4865-8214-6DC36C8BFDF4}" dt="2023-05-08T00:29:15.799" v="1318" actId="2696"/>
        <pc:sldMkLst>
          <pc:docMk/>
          <pc:sldMk cId="2487676549" sldId="411"/>
        </pc:sldMkLst>
      </pc:sldChg>
      <pc:sldChg chg="addSp modSp mod ord">
        <pc:chgData name="Stewart Hay" userId="4ba155af-9c46-4277-891e-08fab20c93a6" providerId="ADAL" clId="{2BE0E9A7-7051-4865-8214-6DC36C8BFDF4}" dt="2023-05-08T01:28:05.776" v="3176" actId="962"/>
        <pc:sldMkLst>
          <pc:docMk/>
          <pc:sldMk cId="1362278266" sldId="412"/>
        </pc:sldMkLst>
        <pc:spChg chg="mod">
          <ac:chgData name="Stewart Hay" userId="4ba155af-9c46-4277-891e-08fab20c93a6" providerId="ADAL" clId="{2BE0E9A7-7051-4865-8214-6DC36C8BFDF4}" dt="2023-05-08T01:25:00.072" v="2933" actId="14100"/>
          <ac:spMkLst>
            <pc:docMk/>
            <pc:sldMk cId="1362278266" sldId="412"/>
            <ac:spMk id="3" creationId="{8850F660-AD7E-4994-7F98-152A7B34E952}"/>
          </ac:spMkLst>
        </pc:spChg>
        <pc:picChg chg="add mod modCrop">
          <ac:chgData name="Stewart Hay" userId="4ba155af-9c46-4277-891e-08fab20c93a6" providerId="ADAL" clId="{2BE0E9A7-7051-4865-8214-6DC36C8BFDF4}" dt="2023-05-08T01:28:05.776" v="3176" actId="962"/>
          <ac:picMkLst>
            <pc:docMk/>
            <pc:sldMk cId="1362278266" sldId="412"/>
            <ac:picMk id="4" creationId="{CFDB706B-4E40-87F3-06D5-FE44EA79510C}"/>
          </ac:picMkLst>
        </pc:picChg>
      </pc:sldChg>
      <pc:sldChg chg="addSp delSp modSp mod ord">
        <pc:chgData name="Stewart Hay" userId="4ba155af-9c46-4277-891e-08fab20c93a6" providerId="ADAL" clId="{2BE0E9A7-7051-4865-8214-6DC36C8BFDF4}" dt="2023-05-08T02:21:57.852" v="3599" actId="962"/>
        <pc:sldMkLst>
          <pc:docMk/>
          <pc:sldMk cId="2274302738" sldId="413"/>
        </pc:sldMkLst>
        <pc:spChg chg="mod">
          <ac:chgData name="Stewart Hay" userId="4ba155af-9c46-4277-891e-08fab20c93a6" providerId="ADAL" clId="{2BE0E9A7-7051-4865-8214-6DC36C8BFDF4}" dt="2023-05-08T00:31:29.959" v="1486" actId="20577"/>
          <ac:spMkLst>
            <pc:docMk/>
            <pc:sldMk cId="2274302738" sldId="413"/>
            <ac:spMk id="2" creationId="{3B6F9246-DB9C-EFF1-7027-268085CC8BC9}"/>
          </ac:spMkLst>
        </pc:spChg>
        <pc:spChg chg="mod">
          <ac:chgData name="Stewart Hay" userId="4ba155af-9c46-4277-891e-08fab20c93a6" providerId="ADAL" clId="{2BE0E9A7-7051-4865-8214-6DC36C8BFDF4}" dt="2023-05-08T02:21:10.702" v="3366" actId="27636"/>
          <ac:spMkLst>
            <pc:docMk/>
            <pc:sldMk cId="2274302738" sldId="413"/>
            <ac:spMk id="3" creationId="{8850F660-AD7E-4994-7F98-152A7B34E952}"/>
          </ac:spMkLst>
        </pc:spChg>
        <pc:picChg chg="add del mod">
          <ac:chgData name="Stewart Hay" userId="4ba155af-9c46-4277-891e-08fab20c93a6" providerId="ADAL" clId="{2BE0E9A7-7051-4865-8214-6DC36C8BFDF4}" dt="2023-05-08T02:18:31.592" v="3350" actId="478"/>
          <ac:picMkLst>
            <pc:docMk/>
            <pc:sldMk cId="2274302738" sldId="413"/>
            <ac:picMk id="4" creationId="{1BCBDC50-ACF9-864F-10FA-D2E901790D95}"/>
          </ac:picMkLst>
        </pc:picChg>
        <pc:picChg chg="add del mod modCrop">
          <ac:chgData name="Stewart Hay" userId="4ba155af-9c46-4277-891e-08fab20c93a6" providerId="ADAL" clId="{2BE0E9A7-7051-4865-8214-6DC36C8BFDF4}" dt="2023-05-08T02:20:35.985" v="3356" actId="478"/>
          <ac:picMkLst>
            <pc:docMk/>
            <pc:sldMk cId="2274302738" sldId="413"/>
            <ac:picMk id="5" creationId="{B059DAFB-00B3-526A-BA8E-F4EBFFEAA3C3}"/>
          </ac:picMkLst>
        </pc:picChg>
        <pc:picChg chg="add mod modCrop">
          <ac:chgData name="Stewart Hay" userId="4ba155af-9c46-4277-891e-08fab20c93a6" providerId="ADAL" clId="{2BE0E9A7-7051-4865-8214-6DC36C8BFDF4}" dt="2023-05-08T02:21:57.852" v="3599" actId="962"/>
          <ac:picMkLst>
            <pc:docMk/>
            <pc:sldMk cId="2274302738" sldId="413"/>
            <ac:picMk id="6" creationId="{E112C5FD-E943-1838-605D-364ADD982831}"/>
          </ac:picMkLst>
        </pc:picChg>
      </pc:sldChg>
      <pc:sldChg chg="addSp modSp mod ord">
        <pc:chgData name="Stewart Hay" userId="4ba155af-9c46-4277-891e-08fab20c93a6" providerId="ADAL" clId="{2BE0E9A7-7051-4865-8214-6DC36C8BFDF4}" dt="2023-05-08T02:16:06.189" v="3343" actId="962"/>
        <pc:sldMkLst>
          <pc:docMk/>
          <pc:sldMk cId="1764485300" sldId="414"/>
        </pc:sldMkLst>
        <pc:spChg chg="mod">
          <ac:chgData name="Stewart Hay" userId="4ba155af-9c46-4277-891e-08fab20c93a6" providerId="ADAL" clId="{2BE0E9A7-7051-4865-8214-6DC36C8BFDF4}" dt="2023-05-08T00:38:36.224" v="1887" actId="14100"/>
          <ac:spMkLst>
            <pc:docMk/>
            <pc:sldMk cId="1764485300" sldId="414"/>
            <ac:spMk id="2" creationId="{3B6F9246-DB9C-EFF1-7027-268085CC8BC9}"/>
          </ac:spMkLst>
        </pc:spChg>
        <pc:spChg chg="mod">
          <ac:chgData name="Stewart Hay" userId="4ba155af-9c46-4277-891e-08fab20c93a6" providerId="ADAL" clId="{2BE0E9A7-7051-4865-8214-6DC36C8BFDF4}" dt="2023-05-08T02:15:29.605" v="3223" actId="1076"/>
          <ac:spMkLst>
            <pc:docMk/>
            <pc:sldMk cId="1764485300" sldId="414"/>
            <ac:spMk id="3" creationId="{8850F660-AD7E-4994-7F98-152A7B34E952}"/>
          </ac:spMkLst>
        </pc:spChg>
        <pc:picChg chg="add mod">
          <ac:chgData name="Stewart Hay" userId="4ba155af-9c46-4277-891e-08fab20c93a6" providerId="ADAL" clId="{2BE0E9A7-7051-4865-8214-6DC36C8BFDF4}" dt="2023-05-08T02:16:06.189" v="3343" actId="962"/>
          <ac:picMkLst>
            <pc:docMk/>
            <pc:sldMk cId="1764485300" sldId="414"/>
            <ac:picMk id="1026" creationId="{5C70D0C4-6330-41E8-930E-DC9FE517F2EE}"/>
          </ac:picMkLst>
        </pc:picChg>
      </pc:sldChg>
      <pc:sldChg chg="addSp delSp modSp mod ord">
        <pc:chgData name="Stewart Hay" userId="4ba155af-9c46-4277-891e-08fab20c93a6" providerId="ADAL" clId="{2BE0E9A7-7051-4865-8214-6DC36C8BFDF4}" dt="2023-05-08T02:18:26.471" v="3349" actId="14100"/>
        <pc:sldMkLst>
          <pc:docMk/>
          <pc:sldMk cId="1727943347" sldId="415"/>
        </pc:sldMkLst>
        <pc:spChg chg="mod">
          <ac:chgData name="Stewart Hay" userId="4ba155af-9c46-4277-891e-08fab20c93a6" providerId="ADAL" clId="{2BE0E9A7-7051-4865-8214-6DC36C8BFDF4}" dt="2023-05-08T00:39:12.280" v="1898" actId="20577"/>
          <ac:spMkLst>
            <pc:docMk/>
            <pc:sldMk cId="1727943347" sldId="415"/>
            <ac:spMk id="2" creationId="{3B6F9246-DB9C-EFF1-7027-268085CC8BC9}"/>
          </ac:spMkLst>
        </pc:spChg>
        <pc:spChg chg="mod">
          <ac:chgData name="Stewart Hay" userId="4ba155af-9c46-4277-891e-08fab20c93a6" providerId="ADAL" clId="{2BE0E9A7-7051-4865-8214-6DC36C8BFDF4}" dt="2023-05-08T01:30:54.560" v="3190" actId="14100"/>
          <ac:spMkLst>
            <pc:docMk/>
            <pc:sldMk cId="1727943347" sldId="415"/>
            <ac:spMk id="3" creationId="{8850F660-AD7E-4994-7F98-152A7B34E952}"/>
          </ac:spMkLst>
        </pc:spChg>
        <pc:picChg chg="add del mod">
          <ac:chgData name="Stewart Hay" userId="4ba155af-9c46-4277-891e-08fab20c93a6" providerId="ADAL" clId="{2BE0E9A7-7051-4865-8214-6DC36C8BFDF4}" dt="2023-05-08T01:29:31.889" v="3179" actId="478"/>
          <ac:picMkLst>
            <pc:docMk/>
            <pc:sldMk cId="1727943347" sldId="415"/>
            <ac:picMk id="4" creationId="{B09092EC-F700-A2B1-780C-360D25F136F5}"/>
          </ac:picMkLst>
        </pc:picChg>
        <pc:picChg chg="add mod">
          <ac:chgData name="Stewart Hay" userId="4ba155af-9c46-4277-891e-08fab20c93a6" providerId="ADAL" clId="{2BE0E9A7-7051-4865-8214-6DC36C8BFDF4}" dt="2023-05-08T02:18:26.471" v="3349" actId="14100"/>
          <ac:picMkLst>
            <pc:docMk/>
            <pc:sldMk cId="1727943347" sldId="415"/>
            <ac:picMk id="5" creationId="{38F340AD-65FA-B20D-2A44-1150B26A5FFD}"/>
          </ac:picMkLst>
        </pc:picChg>
      </pc:sldChg>
      <pc:sldChg chg="addSp delSp modSp mod ord">
        <pc:chgData name="Stewart Hay" userId="4ba155af-9c46-4277-891e-08fab20c93a6" providerId="ADAL" clId="{2BE0E9A7-7051-4865-8214-6DC36C8BFDF4}" dt="2023-05-08T02:41:31.864" v="3770" actId="962"/>
        <pc:sldMkLst>
          <pc:docMk/>
          <pc:sldMk cId="145398225" sldId="416"/>
        </pc:sldMkLst>
        <pc:spChg chg="mod">
          <ac:chgData name="Stewart Hay" userId="4ba155af-9c46-4277-891e-08fab20c93a6" providerId="ADAL" clId="{2BE0E9A7-7051-4865-8214-6DC36C8BFDF4}" dt="2023-05-08T00:42:38.736" v="2232" actId="14100"/>
          <ac:spMkLst>
            <pc:docMk/>
            <pc:sldMk cId="145398225" sldId="416"/>
            <ac:spMk id="2" creationId="{3B6F9246-DB9C-EFF1-7027-268085CC8BC9}"/>
          </ac:spMkLst>
        </pc:spChg>
        <pc:spChg chg="mod">
          <ac:chgData name="Stewart Hay" userId="4ba155af-9c46-4277-891e-08fab20c93a6" providerId="ADAL" clId="{2BE0E9A7-7051-4865-8214-6DC36C8BFDF4}" dt="2023-05-08T02:41:02.918" v="3693" actId="27636"/>
          <ac:spMkLst>
            <pc:docMk/>
            <pc:sldMk cId="145398225" sldId="416"/>
            <ac:spMk id="3" creationId="{8850F660-AD7E-4994-7F98-152A7B34E952}"/>
          </ac:spMkLst>
        </pc:spChg>
        <pc:picChg chg="add del mod">
          <ac:chgData name="Stewart Hay" userId="4ba155af-9c46-4277-891e-08fab20c93a6" providerId="ADAL" clId="{2BE0E9A7-7051-4865-8214-6DC36C8BFDF4}" dt="2023-05-08T02:15:26.036" v="3222"/>
          <ac:picMkLst>
            <pc:docMk/>
            <pc:sldMk cId="145398225" sldId="416"/>
            <ac:picMk id="4" creationId="{CC571458-993A-CD57-981E-E1137EB0FC26}"/>
          </ac:picMkLst>
        </pc:picChg>
        <pc:picChg chg="add mod modCrop">
          <ac:chgData name="Stewart Hay" userId="4ba155af-9c46-4277-891e-08fab20c93a6" providerId="ADAL" clId="{2BE0E9A7-7051-4865-8214-6DC36C8BFDF4}" dt="2023-05-08T02:41:31.864" v="3770" actId="962"/>
          <ac:picMkLst>
            <pc:docMk/>
            <pc:sldMk cId="145398225" sldId="416"/>
            <ac:picMk id="5" creationId="{3A646F2B-DF76-BF56-1627-DE655EA1FC2A}"/>
          </ac:picMkLst>
        </pc:picChg>
      </pc:sldChg>
      <pc:sldMasterChg chg="addSp modSp mod delSldLayout modSldLayout">
        <pc:chgData name="Stewart Hay" userId="4ba155af-9c46-4277-891e-08fab20c93a6" providerId="ADAL" clId="{2BE0E9A7-7051-4865-8214-6DC36C8BFDF4}" dt="2023-05-08T02:29:02.033" v="3600" actId="47"/>
        <pc:sldMasterMkLst>
          <pc:docMk/>
          <pc:sldMasterMk cId="4200568673" sldId="2147483648"/>
        </pc:sldMasterMkLst>
        <pc:picChg chg="add mod">
          <ac:chgData name="Stewart Hay" userId="4ba155af-9c46-4277-891e-08fab20c93a6" providerId="ADAL" clId="{2BE0E9A7-7051-4865-8214-6DC36C8BFDF4}" dt="2023-05-07T23:51:28.037" v="237" actId="14100"/>
          <ac:picMkLst>
            <pc:docMk/>
            <pc:sldMasterMk cId="4200568673" sldId="2147483648"/>
            <ac:picMk id="7" creationId="{836F2859-2F5D-3705-3E66-C157D2F11C05}"/>
          </ac:picMkLst>
        </pc:picChg>
        <pc:sldLayoutChg chg="addSp delSp modSp mod">
          <pc:chgData name="Stewart Hay" userId="4ba155af-9c46-4277-891e-08fab20c93a6" providerId="ADAL" clId="{2BE0E9A7-7051-4865-8214-6DC36C8BFDF4}" dt="2023-05-07T23:52:43.597" v="239"/>
          <pc:sldLayoutMkLst>
            <pc:docMk/>
            <pc:sldMasterMk cId="4200568673" sldId="2147483648"/>
            <pc:sldLayoutMk cId="2304197835" sldId="2147483655"/>
          </pc:sldLayoutMkLst>
          <pc:spChg chg="add del mod">
            <ac:chgData name="Stewart Hay" userId="4ba155af-9c46-4277-891e-08fab20c93a6" providerId="ADAL" clId="{2BE0E9A7-7051-4865-8214-6DC36C8BFDF4}" dt="2023-05-07T23:52:43.597" v="239"/>
            <ac:spMkLst>
              <pc:docMk/>
              <pc:sldMasterMk cId="4200568673" sldId="2147483648"/>
              <pc:sldLayoutMk cId="2304197835" sldId="2147483655"/>
              <ac:spMk id="7" creationId="{0B8C3053-EA54-973C-77EE-66BE3DFA1AA7}"/>
            </ac:spMkLst>
          </pc:spChg>
          <pc:picChg chg="add del mod">
            <ac:chgData name="Stewart Hay" userId="4ba155af-9c46-4277-891e-08fab20c93a6" providerId="ADAL" clId="{2BE0E9A7-7051-4865-8214-6DC36C8BFDF4}" dt="2023-05-07T23:50:27.896" v="234" actId="478"/>
            <ac:picMkLst>
              <pc:docMk/>
              <pc:sldMasterMk cId="4200568673" sldId="2147483648"/>
              <pc:sldLayoutMk cId="2304197835" sldId="2147483655"/>
              <ac:picMk id="6" creationId="{59B7AED0-AF49-D2B2-A576-37F9B3D0A0F4}"/>
            </ac:picMkLst>
          </pc:picChg>
        </pc:sldLayoutChg>
        <pc:sldLayoutChg chg="del">
          <pc:chgData name="Stewart Hay" userId="4ba155af-9c46-4277-891e-08fab20c93a6" providerId="ADAL" clId="{2BE0E9A7-7051-4865-8214-6DC36C8BFDF4}" dt="2023-05-08T02:29:02.033" v="3600" actId="47"/>
          <pc:sldLayoutMkLst>
            <pc:docMk/>
            <pc:sldMasterMk cId="4200568673" sldId="2147483648"/>
            <pc:sldLayoutMk cId="3370351272" sldId="2147483679"/>
          </pc:sldLayoutMkLst>
        </pc:sldLayoutChg>
        <pc:sldLayoutChg chg="del">
          <pc:chgData name="Stewart Hay" userId="4ba155af-9c46-4277-891e-08fab20c93a6" providerId="ADAL" clId="{2BE0E9A7-7051-4865-8214-6DC36C8BFDF4}" dt="2023-05-08T02:29:02.033" v="3600" actId="47"/>
          <pc:sldLayoutMkLst>
            <pc:docMk/>
            <pc:sldMasterMk cId="4200568673" sldId="2147483648"/>
            <pc:sldLayoutMk cId="2135073472" sldId="2147483680"/>
          </pc:sldLayoutMkLst>
        </pc:sldLayoutChg>
      </pc:sldMasterChg>
      <pc:sldMasterChg chg="delSp add mod addSldLayout modSldLayout">
        <pc:chgData name="Stewart Hay" userId="4ba155af-9c46-4277-891e-08fab20c93a6" providerId="ADAL" clId="{2BE0E9A7-7051-4865-8214-6DC36C8BFDF4}" dt="2023-05-08T00:11:08.780" v="734" actId="14100"/>
        <pc:sldMasterMkLst>
          <pc:docMk/>
          <pc:sldMasterMk cId="825531960" sldId="2147483681"/>
        </pc:sldMasterMkLst>
        <pc:picChg chg="del">
          <ac:chgData name="Stewart Hay" userId="4ba155af-9c46-4277-891e-08fab20c93a6" providerId="ADAL" clId="{2BE0E9A7-7051-4865-8214-6DC36C8BFDF4}" dt="2023-05-07T23:53:54.155" v="280" actId="478"/>
          <ac:picMkLst>
            <pc:docMk/>
            <pc:sldMasterMk cId="825531960" sldId="2147483681"/>
            <ac:picMk id="7" creationId="{836F2859-2F5D-3705-3E66-C157D2F11C05}"/>
          </ac:picMkLst>
        </pc:picChg>
        <pc:sldLayoutChg chg="addSp modSp add mod replId">
          <pc:chgData name="Stewart Hay" userId="4ba155af-9c46-4277-891e-08fab20c93a6" providerId="ADAL" clId="{2BE0E9A7-7051-4865-8214-6DC36C8BFDF4}" dt="2023-05-08T00:11:08.780" v="734" actId="14100"/>
          <pc:sldLayoutMkLst>
            <pc:docMk/>
            <pc:sldMasterMk cId="825531960" sldId="2147483681"/>
            <pc:sldLayoutMk cId="1118096657" sldId="2147483682"/>
          </pc:sldLayoutMkLst>
          <pc:picChg chg="add mod">
            <ac:chgData name="Stewart Hay" userId="4ba155af-9c46-4277-891e-08fab20c93a6" providerId="ADAL" clId="{2BE0E9A7-7051-4865-8214-6DC36C8BFDF4}" dt="2023-05-08T00:11:08.780" v="734" actId="14100"/>
            <ac:picMkLst>
              <pc:docMk/>
              <pc:sldMasterMk cId="825531960" sldId="2147483681"/>
              <pc:sldLayoutMk cId="1118096657" sldId="2147483682"/>
              <ac:picMk id="7" creationId="{7E6FE711-85CA-3729-B1E9-D11CB8A06331}"/>
            </ac:picMkLst>
          </pc:picChg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2197956816" sldId="2147483683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486337599" sldId="2147483684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2428731618" sldId="2147483685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203251218" sldId="2147483686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2688152053" sldId="2147483687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1383998792" sldId="2147483688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944547251" sldId="2147483689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2216021138" sldId="2147483690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4229815464" sldId="2147483691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1686426607" sldId="2147483692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1358473468" sldId="2147483693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2366186140" sldId="2147483694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2124450837" sldId="2147483695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2629234288" sldId="2147483696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593954429" sldId="2147483697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3645132768" sldId="2147483698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169552308" sldId="2147483699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3304071931" sldId="2147483700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1052763213" sldId="2147483701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531481269" sldId="2147483702"/>
          </pc:sldLayoutMkLst>
        </pc:sldLayoutChg>
        <pc:sldLayoutChg chg="add mod replId">
          <pc:chgData name="Stewart Hay" userId="4ba155af-9c46-4277-891e-08fab20c93a6" providerId="ADAL" clId="{2BE0E9A7-7051-4865-8214-6DC36C8BFDF4}" dt="2023-05-07T23:53:44.715" v="279" actId="2890"/>
          <pc:sldLayoutMkLst>
            <pc:docMk/>
            <pc:sldMasterMk cId="825531960" sldId="2147483681"/>
            <pc:sldLayoutMk cId="1472641089" sldId="2147483703"/>
          </pc:sldLayoutMkLst>
        </pc:sldLayoutChg>
      </pc:sldMasterChg>
      <pc:sldMasterChg chg="new del mod addSldLayout delSldLayout">
        <pc:chgData name="Stewart Hay" userId="4ba155af-9c46-4277-891e-08fab20c93a6" providerId="ADAL" clId="{2BE0E9A7-7051-4865-8214-6DC36C8BFDF4}" dt="2023-05-07T23:53:29.163" v="254" actId="2696"/>
        <pc:sldMasterMkLst>
          <pc:docMk/>
          <pc:sldMasterMk cId="3391034772" sldId="2147483681"/>
        </pc:sldMasterMkLst>
        <pc:sldLayoutChg chg="new del replId">
          <pc:chgData name="Stewart Hay" userId="4ba155af-9c46-4277-891e-08fab20c93a6" providerId="ADAL" clId="{2BE0E9A7-7051-4865-8214-6DC36C8BFDF4}" dt="2023-05-07T23:53:29.144" v="243" actId="2696"/>
          <pc:sldLayoutMkLst>
            <pc:docMk/>
            <pc:sldMasterMk cId="3391034772" sldId="2147483681"/>
            <pc:sldLayoutMk cId="3998955081" sldId="2147483682"/>
          </pc:sldLayoutMkLst>
        </pc:sldLayoutChg>
        <pc:sldLayoutChg chg="new del replId">
          <pc:chgData name="Stewart Hay" userId="4ba155af-9c46-4277-891e-08fab20c93a6" providerId="ADAL" clId="{2BE0E9A7-7051-4865-8214-6DC36C8BFDF4}" dt="2023-05-07T23:53:29.146" v="244" actId="2696"/>
          <pc:sldLayoutMkLst>
            <pc:docMk/>
            <pc:sldMasterMk cId="3391034772" sldId="2147483681"/>
            <pc:sldLayoutMk cId="2010938713" sldId="2147483683"/>
          </pc:sldLayoutMkLst>
        </pc:sldLayoutChg>
        <pc:sldLayoutChg chg="new del replId">
          <pc:chgData name="Stewart Hay" userId="4ba155af-9c46-4277-891e-08fab20c93a6" providerId="ADAL" clId="{2BE0E9A7-7051-4865-8214-6DC36C8BFDF4}" dt="2023-05-07T23:53:29.148" v="245" actId="2696"/>
          <pc:sldLayoutMkLst>
            <pc:docMk/>
            <pc:sldMasterMk cId="3391034772" sldId="2147483681"/>
            <pc:sldLayoutMk cId="780757582" sldId="2147483684"/>
          </pc:sldLayoutMkLst>
        </pc:sldLayoutChg>
        <pc:sldLayoutChg chg="new del replId">
          <pc:chgData name="Stewart Hay" userId="4ba155af-9c46-4277-891e-08fab20c93a6" providerId="ADAL" clId="{2BE0E9A7-7051-4865-8214-6DC36C8BFDF4}" dt="2023-05-07T23:53:29.149" v="246" actId="2696"/>
          <pc:sldLayoutMkLst>
            <pc:docMk/>
            <pc:sldMasterMk cId="3391034772" sldId="2147483681"/>
            <pc:sldLayoutMk cId="3920447254" sldId="2147483685"/>
          </pc:sldLayoutMkLst>
        </pc:sldLayoutChg>
        <pc:sldLayoutChg chg="new del replId">
          <pc:chgData name="Stewart Hay" userId="4ba155af-9c46-4277-891e-08fab20c93a6" providerId="ADAL" clId="{2BE0E9A7-7051-4865-8214-6DC36C8BFDF4}" dt="2023-05-07T23:53:29.150" v="247" actId="2696"/>
          <pc:sldLayoutMkLst>
            <pc:docMk/>
            <pc:sldMasterMk cId="3391034772" sldId="2147483681"/>
            <pc:sldLayoutMk cId="4254628909" sldId="2147483686"/>
          </pc:sldLayoutMkLst>
        </pc:sldLayoutChg>
        <pc:sldLayoutChg chg="new del replId">
          <pc:chgData name="Stewart Hay" userId="4ba155af-9c46-4277-891e-08fab20c93a6" providerId="ADAL" clId="{2BE0E9A7-7051-4865-8214-6DC36C8BFDF4}" dt="2023-05-07T23:53:29.152" v="248" actId="2696"/>
          <pc:sldLayoutMkLst>
            <pc:docMk/>
            <pc:sldMasterMk cId="3391034772" sldId="2147483681"/>
            <pc:sldLayoutMk cId="1781069183" sldId="2147483687"/>
          </pc:sldLayoutMkLst>
        </pc:sldLayoutChg>
        <pc:sldLayoutChg chg="new del replId">
          <pc:chgData name="Stewart Hay" userId="4ba155af-9c46-4277-891e-08fab20c93a6" providerId="ADAL" clId="{2BE0E9A7-7051-4865-8214-6DC36C8BFDF4}" dt="2023-05-07T23:53:29.153" v="249" actId="2696"/>
          <pc:sldLayoutMkLst>
            <pc:docMk/>
            <pc:sldMasterMk cId="3391034772" sldId="2147483681"/>
            <pc:sldLayoutMk cId="103788045" sldId="2147483688"/>
          </pc:sldLayoutMkLst>
        </pc:sldLayoutChg>
        <pc:sldLayoutChg chg="new del replId">
          <pc:chgData name="Stewart Hay" userId="4ba155af-9c46-4277-891e-08fab20c93a6" providerId="ADAL" clId="{2BE0E9A7-7051-4865-8214-6DC36C8BFDF4}" dt="2023-05-07T23:53:29.155" v="250" actId="2696"/>
          <pc:sldLayoutMkLst>
            <pc:docMk/>
            <pc:sldMasterMk cId="3391034772" sldId="2147483681"/>
            <pc:sldLayoutMk cId="3698740874" sldId="2147483689"/>
          </pc:sldLayoutMkLst>
        </pc:sldLayoutChg>
        <pc:sldLayoutChg chg="new del replId">
          <pc:chgData name="Stewart Hay" userId="4ba155af-9c46-4277-891e-08fab20c93a6" providerId="ADAL" clId="{2BE0E9A7-7051-4865-8214-6DC36C8BFDF4}" dt="2023-05-07T23:53:29.157" v="251" actId="2696"/>
          <pc:sldLayoutMkLst>
            <pc:docMk/>
            <pc:sldMasterMk cId="3391034772" sldId="2147483681"/>
            <pc:sldLayoutMk cId="2901353647" sldId="2147483690"/>
          </pc:sldLayoutMkLst>
        </pc:sldLayoutChg>
        <pc:sldLayoutChg chg="new del replId">
          <pc:chgData name="Stewart Hay" userId="4ba155af-9c46-4277-891e-08fab20c93a6" providerId="ADAL" clId="{2BE0E9A7-7051-4865-8214-6DC36C8BFDF4}" dt="2023-05-07T23:53:29.160" v="252" actId="2696"/>
          <pc:sldLayoutMkLst>
            <pc:docMk/>
            <pc:sldMasterMk cId="3391034772" sldId="2147483681"/>
            <pc:sldLayoutMk cId="864802019" sldId="2147483691"/>
          </pc:sldLayoutMkLst>
        </pc:sldLayoutChg>
        <pc:sldLayoutChg chg="new del replId">
          <pc:chgData name="Stewart Hay" userId="4ba155af-9c46-4277-891e-08fab20c93a6" providerId="ADAL" clId="{2BE0E9A7-7051-4865-8214-6DC36C8BFDF4}" dt="2023-05-07T23:53:29.161" v="253" actId="2696"/>
          <pc:sldLayoutMkLst>
            <pc:docMk/>
            <pc:sldMasterMk cId="3391034772" sldId="2147483681"/>
            <pc:sldLayoutMk cId="346308755" sldId="2147483692"/>
          </pc:sldLayoutMkLst>
        </pc:sldLayoutChg>
      </pc:sldMasterChg>
      <pc:sldMasterChg chg="add del mod addSldLayout delSldLayout modSldLayout">
        <pc:chgData name="Stewart Hay" userId="4ba155af-9c46-4277-891e-08fab20c93a6" providerId="ADAL" clId="{2BE0E9A7-7051-4865-8214-6DC36C8BFDF4}" dt="2023-05-07T23:53:40.283" v="278" actId="2696"/>
        <pc:sldMasterMkLst>
          <pc:docMk/>
          <pc:sldMasterMk cId="653296649" sldId="2147483693"/>
        </pc:sldMasterMkLst>
        <pc:sldLayoutChg chg="add del mod replId">
          <pc:chgData name="Stewart Hay" userId="4ba155af-9c46-4277-891e-08fab20c93a6" providerId="ADAL" clId="{2BE0E9A7-7051-4865-8214-6DC36C8BFDF4}" dt="2023-05-07T23:53:40.269" v="267" actId="2696"/>
          <pc:sldLayoutMkLst>
            <pc:docMk/>
            <pc:sldMasterMk cId="653296649" sldId="2147483693"/>
            <pc:sldLayoutMk cId="2513687091" sldId="2147483694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40.271" v="268" actId="2696"/>
          <pc:sldLayoutMkLst>
            <pc:docMk/>
            <pc:sldMasterMk cId="653296649" sldId="2147483693"/>
            <pc:sldLayoutMk cId="2864670517" sldId="2147483695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40.272" v="269" actId="2696"/>
          <pc:sldLayoutMkLst>
            <pc:docMk/>
            <pc:sldMasterMk cId="653296649" sldId="2147483693"/>
            <pc:sldLayoutMk cId="2626126898" sldId="2147483696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40.273" v="270" actId="2696"/>
          <pc:sldLayoutMkLst>
            <pc:docMk/>
            <pc:sldMasterMk cId="653296649" sldId="2147483693"/>
            <pc:sldLayoutMk cId="2277267310" sldId="2147483697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40.275" v="271" actId="2696"/>
          <pc:sldLayoutMkLst>
            <pc:docMk/>
            <pc:sldMasterMk cId="653296649" sldId="2147483693"/>
            <pc:sldLayoutMk cId="535841679" sldId="2147483698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40.276" v="272" actId="2696"/>
          <pc:sldLayoutMkLst>
            <pc:docMk/>
            <pc:sldMasterMk cId="653296649" sldId="2147483693"/>
            <pc:sldLayoutMk cId="2848076314" sldId="2147483699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40.277" v="273" actId="2696"/>
          <pc:sldLayoutMkLst>
            <pc:docMk/>
            <pc:sldMasterMk cId="653296649" sldId="2147483693"/>
            <pc:sldLayoutMk cId="1696869548" sldId="2147483700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40.278" v="274" actId="2696"/>
          <pc:sldLayoutMkLst>
            <pc:docMk/>
            <pc:sldMasterMk cId="653296649" sldId="2147483693"/>
            <pc:sldLayoutMk cId="3846148158" sldId="2147483701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40.279" v="275" actId="2696"/>
          <pc:sldLayoutMkLst>
            <pc:docMk/>
            <pc:sldMasterMk cId="653296649" sldId="2147483693"/>
            <pc:sldLayoutMk cId="4280077179" sldId="2147483702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40.280" v="276" actId="2696"/>
          <pc:sldLayoutMkLst>
            <pc:docMk/>
            <pc:sldMasterMk cId="653296649" sldId="2147483693"/>
            <pc:sldLayoutMk cId="519374517" sldId="2147483703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40.281" v="277" actId="2696"/>
          <pc:sldLayoutMkLst>
            <pc:docMk/>
            <pc:sldMasterMk cId="653296649" sldId="2147483693"/>
            <pc:sldLayoutMk cId="481190085" sldId="2147483704"/>
          </pc:sldLayoutMkLst>
        </pc:sldLayoutChg>
      </pc:sldMasterChg>
      <pc:sldMasterChg chg="add del mod addSldLayout delSldLayout modSldLayout">
        <pc:chgData name="Stewart Hay" userId="4ba155af-9c46-4277-891e-08fab20c93a6" providerId="ADAL" clId="{2BE0E9A7-7051-4865-8214-6DC36C8BFDF4}" dt="2023-05-07T23:53:31.800" v="266" actId="2696"/>
        <pc:sldMasterMkLst>
          <pc:docMk/>
          <pc:sldMasterMk cId="3281679576" sldId="2147483705"/>
        </pc:sldMasterMkLst>
        <pc:sldLayoutChg chg="add del mod replId">
          <pc:chgData name="Stewart Hay" userId="4ba155af-9c46-4277-891e-08fab20c93a6" providerId="ADAL" clId="{2BE0E9A7-7051-4865-8214-6DC36C8BFDF4}" dt="2023-05-07T23:53:31.786" v="255" actId="2696"/>
          <pc:sldLayoutMkLst>
            <pc:docMk/>
            <pc:sldMasterMk cId="3281679576" sldId="2147483705"/>
            <pc:sldLayoutMk cId="2728929859" sldId="2147483706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31.788" v="256" actId="2696"/>
          <pc:sldLayoutMkLst>
            <pc:docMk/>
            <pc:sldMasterMk cId="3281679576" sldId="2147483705"/>
            <pc:sldLayoutMk cId="3605159633" sldId="2147483707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31.790" v="257" actId="2696"/>
          <pc:sldLayoutMkLst>
            <pc:docMk/>
            <pc:sldMasterMk cId="3281679576" sldId="2147483705"/>
            <pc:sldLayoutMk cId="3769497193" sldId="2147483708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31.791" v="258" actId="2696"/>
          <pc:sldLayoutMkLst>
            <pc:docMk/>
            <pc:sldMasterMk cId="3281679576" sldId="2147483705"/>
            <pc:sldLayoutMk cId="2932980217" sldId="2147483709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31.792" v="259" actId="2696"/>
          <pc:sldLayoutMkLst>
            <pc:docMk/>
            <pc:sldMasterMk cId="3281679576" sldId="2147483705"/>
            <pc:sldLayoutMk cId="3638629444" sldId="2147483710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31.793" v="260" actId="2696"/>
          <pc:sldLayoutMkLst>
            <pc:docMk/>
            <pc:sldMasterMk cId="3281679576" sldId="2147483705"/>
            <pc:sldLayoutMk cId="4267622638" sldId="2147483711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31.794" v="261" actId="2696"/>
          <pc:sldLayoutMkLst>
            <pc:docMk/>
            <pc:sldMasterMk cId="3281679576" sldId="2147483705"/>
            <pc:sldLayoutMk cId="3065962603" sldId="2147483712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31.795" v="262" actId="2696"/>
          <pc:sldLayoutMkLst>
            <pc:docMk/>
            <pc:sldMasterMk cId="3281679576" sldId="2147483705"/>
            <pc:sldLayoutMk cId="15380159" sldId="2147483713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31.796" v="263" actId="2696"/>
          <pc:sldLayoutMkLst>
            <pc:docMk/>
            <pc:sldMasterMk cId="3281679576" sldId="2147483705"/>
            <pc:sldLayoutMk cId="3476055028" sldId="2147483714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31.797" v="264" actId="2696"/>
          <pc:sldLayoutMkLst>
            <pc:docMk/>
            <pc:sldMasterMk cId="3281679576" sldId="2147483705"/>
            <pc:sldLayoutMk cId="2482676266" sldId="2147483715"/>
          </pc:sldLayoutMkLst>
        </pc:sldLayoutChg>
        <pc:sldLayoutChg chg="add del mod replId">
          <pc:chgData name="Stewart Hay" userId="4ba155af-9c46-4277-891e-08fab20c93a6" providerId="ADAL" clId="{2BE0E9A7-7051-4865-8214-6DC36C8BFDF4}" dt="2023-05-07T23:53:31.798" v="265" actId="2696"/>
          <pc:sldLayoutMkLst>
            <pc:docMk/>
            <pc:sldMasterMk cId="3281679576" sldId="2147483705"/>
            <pc:sldLayoutMk cId="277903587" sldId="214748371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43A3D2-2340-4340-A44A-DF618348E4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7174B-F388-4AC7-B831-670748B584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48891-30C7-4522-860C-9DFC05CF33A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74CF0-0B77-4868-9E01-93ECF625C0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9BE70-7B22-48B4-9A58-46ACAE6C31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11FF1-5AAB-483D-A531-8CE9307C59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0854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81291-64A9-4250-B0CA-F412D366568D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B267-D757-4FAB-854A-0A88F3BE6A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311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3B267-D757-4FAB-854A-0A88F3BE6AF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8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3B267-D757-4FAB-854A-0A88F3BE6AF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69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23F6-3F50-4B80-80BF-9D10FA0E5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940" y="1806400"/>
            <a:ext cx="8280092" cy="2387600"/>
          </a:xfrm>
        </p:spPr>
        <p:txBody>
          <a:bodyPr anchor="b"/>
          <a:lstStyle>
            <a:lvl1pPr algn="l">
              <a:defRPr sz="6000">
                <a:solidFill>
                  <a:srgbClr val="FEF3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C4CC0-B1A9-4B66-B059-1E89B117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D3A16D-FCF1-4BEB-981E-C649F9DDE970}" type="datetimeFigureOut">
              <a:rPr lang="en-AU" smtClean="0"/>
              <a:pPr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6E688-2680-4B9D-8B33-D3B7986C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25D1B-7298-4EB7-B097-43EC0AE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AF132-7B38-41DA-BE18-8F618D1B769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9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AE-22C1-4A53-976A-EC1AAF5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947" y="2819475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A08987-95C9-4535-8FCF-520113DF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1268976"/>
            <a:ext cx="7560084" cy="1415564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170952B-8D10-45CA-A9A3-A86B143D6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432" y="2899478"/>
            <a:ext cx="449519" cy="44951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B2D290-36DF-4BA0-BF95-7329559C8F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5947" y="3499350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BDA3F2-887D-44C7-8FFD-2808869C4D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432" y="3579353"/>
            <a:ext cx="449519" cy="44951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D7402-6AB3-4373-85E2-9943993977B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25947" y="4187828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C80A8BF-BEB3-4098-BED9-01C13615D4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432" y="4267831"/>
            <a:ext cx="449519" cy="44951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388847D-34F6-4C23-94D4-23BD891A0CA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25947" y="4892501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BE77BB1-2867-4C55-ABA2-D5415B101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432" y="4972504"/>
            <a:ext cx="449519" cy="44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6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AE-22C1-4A53-976A-EC1AAF5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40" y="1268976"/>
            <a:ext cx="6840076" cy="360004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C64AC4-6D27-4F28-9A32-1698828403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941" y="4869016"/>
            <a:ext cx="7560084" cy="539442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dirty="0"/>
              <a:t>Related Success Criteria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8811BA-500D-412A-9813-6D3038608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818" y="5408458"/>
            <a:ext cx="7560084" cy="5394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AU" dirty="0"/>
              <a:t>X.X.X Success Criteria name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5525522-7D80-4E9A-ACA6-26F36986C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9890" y="2798993"/>
            <a:ext cx="2755293" cy="314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0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604E-6E21-4203-829E-FAF0529E9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817" y="2438989"/>
            <a:ext cx="8979223" cy="900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Activity name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B66BE9-39AE-48D6-B4A8-DC635CCB6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817" y="3354427"/>
            <a:ext cx="8979223" cy="259460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Activity instructions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66C03CC-0AC5-4C4E-AE55-D037218913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817" y="1971716"/>
            <a:ext cx="8979223" cy="467273"/>
          </a:xfrm>
        </p:spPr>
        <p:txBody>
          <a:bodyPr/>
          <a:lstStyle>
            <a:lvl1pPr marL="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AU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7526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AE-22C1-4A53-976A-EC1AAF5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40" y="4137960"/>
            <a:ext cx="6840076" cy="17100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A08987-95C9-4535-8FCF-520113DF7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40" y="1088974"/>
            <a:ext cx="6840076" cy="1415564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C1A7FF-77E2-420F-AEB2-D9A9B2A2F6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664" y="3439709"/>
            <a:ext cx="6840538" cy="6532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AU" dirty="0"/>
              <a:t>Subheading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61128F-A00D-4F1F-B368-2DDAA3871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352" y="2726921"/>
            <a:ext cx="712787" cy="712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29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0FE7FA0-E286-4594-8F0A-6BD180BF017A}"/>
              </a:ext>
            </a:extLst>
          </p:cNvPr>
          <p:cNvSpPr txBox="1">
            <a:spLocks/>
          </p:cNvSpPr>
          <p:nvPr userDrawn="1"/>
        </p:nvSpPr>
        <p:spPr>
          <a:xfrm>
            <a:off x="695940" y="561194"/>
            <a:ext cx="6840076" cy="14155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263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2AB4-C462-4922-B8B8-CE485DA2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6501B-95E6-4AC3-88C0-C492851FE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4D301-81C9-4F9F-9482-0A11E47ED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255D4-FA02-4439-BD96-D51870CD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814DA-AC6D-4141-BD11-CA40EBAF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80136-8D02-45D3-AF7B-37C544FF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526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439C-27DD-4A5A-92B6-172B5C62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065C2-AF85-469A-837C-9B95935A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6832"/>
            <a:ext cx="5157787" cy="7200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3BED0-E234-4036-B8FA-131DB629D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36912"/>
            <a:ext cx="5157787" cy="29401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D8D71-332D-4187-A974-214CB145B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916832"/>
            <a:ext cx="5183188" cy="720080"/>
          </a:xfrm>
        </p:spPr>
        <p:txBody>
          <a:bodyPr wrap="none" anchor="ctr" anchorCtr="0">
            <a:noAutofit/>
          </a:bodyPr>
          <a:lstStyle>
            <a:lvl1pPr marL="0" indent="0">
              <a:buNone/>
              <a:defRPr lang="en-US" sz="2800" b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EC7EBB-77E1-41C9-A022-AAD8730AB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636912"/>
            <a:ext cx="5183188" cy="29401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99B6E-0157-4EA7-A6D5-1A410361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3FE1A6-17B3-45E8-AABE-3F53F40A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B445D-0639-4108-AD54-82452BF7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05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3C32-3ACD-4BEF-8C91-98F54074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34B81-8288-4D8C-BB07-F49B0FFB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E68FA-8452-4B81-A6DF-C190A47A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77C32-DCE1-427C-8B03-6DB97897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049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9CDF7-BCB5-49D7-AB2C-B395DEDAD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E0407-5A2F-4FE5-91AB-CB90D73F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B047A-BE19-45BA-B9F3-8831CA58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4197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06CC9-EC93-4C90-8B38-9BEB8C90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9A1F1-A528-4AD8-958A-3FA49CB8E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50E5B-0FA5-482D-B004-10EA4F690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8BB8B-9E95-4D5C-A99A-B2DBC7D4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F074D-544A-45E0-B081-D7E4BE88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018FD-A599-4854-825D-E6C9DE78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2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23F6-3F50-4B80-80BF-9D10FA0E5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940" y="1806400"/>
            <a:ext cx="828009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4A001-5E29-459D-8FA9-53AADBE97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940" y="4236205"/>
            <a:ext cx="8280092" cy="6253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C4CC0-B1A9-4B66-B059-1E89B117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6E688-2680-4B9D-8B33-D3B7986C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25D1B-7298-4EB7-B097-43EC0AE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307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3C2F-E1B2-4C86-BF8A-689B0899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BA3A9-D361-45C1-B939-C8BE7C328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8D58D-DFBD-45FB-9BBD-D25F6E014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FF8D9-34A8-4175-A193-C7C6C6A46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79C03-8B61-4309-A017-450D46E6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AEE54-CCE5-43D3-A673-82F49CE4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091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23F6-3F50-4B80-80BF-9D10FA0E5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940" y="1806400"/>
            <a:ext cx="8280092" cy="2387600"/>
          </a:xfrm>
        </p:spPr>
        <p:txBody>
          <a:bodyPr anchor="b"/>
          <a:lstStyle>
            <a:lvl1pPr algn="l">
              <a:defRPr sz="6000">
                <a:solidFill>
                  <a:srgbClr val="FEF3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C4CC0-B1A9-4B66-B059-1E89B117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D3A16D-FCF1-4BEB-981E-C649F9DDE970}" type="datetimeFigureOut">
              <a:rPr lang="en-AU" smtClean="0"/>
              <a:pPr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6E688-2680-4B9D-8B33-D3B7986C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25D1B-7298-4EB7-B097-43EC0AE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AF132-7B38-41DA-BE18-8F618D1B7697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 descr="A whit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E6FE711-85CA-3729-B1E9-D11CB8A063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374" y="6381328"/>
            <a:ext cx="129216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96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23F6-3F50-4B80-80BF-9D10FA0E5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940" y="1806400"/>
            <a:ext cx="828009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4A001-5E29-459D-8FA9-53AADBE97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940" y="4236205"/>
            <a:ext cx="8280092" cy="6253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C4CC0-B1A9-4B66-B059-1E89B117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6E688-2680-4B9D-8B33-D3B7986C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25D1B-7298-4EB7-B097-43EC0AE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7956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AE-22C1-4A53-976A-EC1AAF5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26" y="3797757"/>
            <a:ext cx="6840076" cy="1710019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A08987-95C9-4535-8FCF-520113DF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1268976"/>
            <a:ext cx="6840076" cy="1415564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C1A7FF-77E2-420F-AEB2-D9A9B2A2F6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664" y="3125251"/>
            <a:ext cx="6840538" cy="653232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AU" sz="3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AU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8633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AE-22C1-4A53-976A-EC1AAF5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40" y="2819476"/>
            <a:ext cx="6840076" cy="258898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A08987-95C9-4535-8FCF-520113DF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1268976"/>
            <a:ext cx="6840076" cy="1415564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D328B7-2E5D-4FBE-A891-801D9E6A44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818" y="5408458"/>
            <a:ext cx="7560084" cy="5394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AU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428731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F5CC87-87AB-4F41-9914-3A371D44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40" y="1268976"/>
            <a:ext cx="6840076" cy="432004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51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A08987-95C9-4535-8FCF-520113DF7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40" y="561194"/>
            <a:ext cx="6840076" cy="1415564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8152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larg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A08987-95C9-4535-8FCF-520113DF7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40" y="1268976"/>
            <a:ext cx="6840076" cy="1415564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Master title style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E69B78-1588-4FCE-B03D-FD3DD8F68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39" y="4402933"/>
            <a:ext cx="2341308" cy="90016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dirty="0"/>
              <a:t>Label </a:t>
            </a:r>
            <a:r>
              <a:rPr lang="en-AU" dirty="0" err="1"/>
              <a:t>label</a:t>
            </a:r>
            <a:r>
              <a:rPr lang="en-AU" dirty="0"/>
              <a:t> labels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4DB2299-68DE-45C6-A2BB-808AD5358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22693" y="3082944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D73EF6A-B30D-47B9-AF31-F84E35432B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3349" y="4415358"/>
            <a:ext cx="2341308" cy="90016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dirty="0"/>
              <a:t>Label </a:t>
            </a:r>
            <a:r>
              <a:rPr lang="en-AU" dirty="0" err="1"/>
              <a:t>label</a:t>
            </a:r>
            <a:r>
              <a:rPr lang="en-AU" dirty="0"/>
              <a:t> labels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2B2BCD1-9BDE-4F47-9ACB-33F8360821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34003" y="3095369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6DCCF5C-253F-49BC-8928-084A520920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08789" y="4415358"/>
            <a:ext cx="2341308" cy="90016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dirty="0"/>
              <a:t>Label </a:t>
            </a:r>
            <a:r>
              <a:rPr lang="en-AU" dirty="0" err="1"/>
              <a:t>label</a:t>
            </a:r>
            <a:r>
              <a:rPr lang="en-AU" dirty="0"/>
              <a:t> labels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B49309D8-DC28-4B03-A309-01E2EA0BFC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49443" y="3095369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50276EB-C87B-4E15-BD0A-4D4AB9347D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4229" y="4415358"/>
            <a:ext cx="2341308" cy="90016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dirty="0"/>
              <a:t>Label </a:t>
            </a:r>
            <a:r>
              <a:rPr lang="en-AU" dirty="0" err="1"/>
              <a:t>label</a:t>
            </a:r>
            <a:r>
              <a:rPr lang="en-AU" dirty="0"/>
              <a:t> labels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53619D15-4BD5-4D22-B128-5A57E4D9B0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264883" y="3095369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3998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small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AE-22C1-4A53-976A-EC1AAF5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947" y="2819475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723293-B189-4FED-A741-A7F28E7D69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940" y="2893734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6DD571-5286-44BC-A7B4-147F0E7A4D1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25947" y="3509004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31F51E0-67A1-42EC-AA5F-790F85FFF1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940" y="3583263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BC1BB3-7D2A-4F69-93B6-03F3C72F0FE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25947" y="4176109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01E52BA-B263-4689-B922-BC4785CDAB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5940" y="4250368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ED5CAB-8D8F-430A-88B5-1AC9639EBF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25947" y="4840566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EA290BE-B515-457A-AC4B-FC60E821E83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5940" y="4914825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0E4F0-01DD-461A-948A-57774613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1351027"/>
            <a:ext cx="10515600" cy="1325563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547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small icons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AE-22C1-4A53-976A-EC1AAF5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947" y="2427985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723293-B189-4FED-A741-A7F28E7D69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940" y="2502244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6DD571-5286-44BC-A7B4-147F0E7A4D1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25947" y="3117514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31F51E0-67A1-42EC-AA5F-790F85FFF1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940" y="3191773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BC1BB3-7D2A-4F69-93B6-03F3C72F0FE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25947" y="3813069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01E52BA-B263-4689-B922-BC4785CDAB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5940" y="3887328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ED5CAB-8D8F-430A-88B5-1AC9639EBF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25947" y="4477526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EA290BE-B515-457A-AC4B-FC60E821E83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5940" y="4551785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D50785-7A01-4CAC-BA4E-BE47AD0E5B1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25947" y="1718981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3171ED62-CC09-4882-86F5-D6C4E5F8AAD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940" y="1793240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1602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AE-22C1-4A53-976A-EC1AAF5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26" y="3797757"/>
            <a:ext cx="6840076" cy="1710019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A08987-95C9-4535-8FCF-520113DF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1268976"/>
            <a:ext cx="6840076" cy="1415564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C1A7FF-77E2-420F-AEB2-D9A9B2A2F6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664" y="3125251"/>
            <a:ext cx="6840538" cy="653232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AU" sz="3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AU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129597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AE-22C1-4A53-976A-EC1AAF5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947" y="2819475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A08987-95C9-4535-8FCF-520113DF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1268976"/>
            <a:ext cx="7560084" cy="1415564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170952B-8D10-45CA-A9A3-A86B143D6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432" y="2899478"/>
            <a:ext cx="449519" cy="44951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B2D290-36DF-4BA0-BF95-7329559C8F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5947" y="3499350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BDA3F2-887D-44C7-8FFD-2808869C4D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432" y="3579353"/>
            <a:ext cx="449519" cy="44951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D7402-6AB3-4373-85E2-9943993977B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25947" y="4187828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C80A8BF-BEB3-4098-BED9-01C13615D4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432" y="4267831"/>
            <a:ext cx="449519" cy="44951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388847D-34F6-4C23-94D4-23BD891A0CA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25947" y="4892501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BE77BB1-2867-4C55-ABA2-D5415B101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432" y="4972504"/>
            <a:ext cx="449519" cy="44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15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AE-22C1-4A53-976A-EC1AAF5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40" y="1268976"/>
            <a:ext cx="6840076" cy="360004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C64AC4-6D27-4F28-9A32-1698828403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941" y="4869016"/>
            <a:ext cx="7560084" cy="539442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dirty="0"/>
              <a:t>Related Success Criteria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8811BA-500D-412A-9813-6D3038608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818" y="5408458"/>
            <a:ext cx="7560084" cy="5394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AU" dirty="0"/>
              <a:t>X.X.X Success Criteria name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5525522-7D80-4E9A-ACA6-26F36986C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9890" y="2798993"/>
            <a:ext cx="2755293" cy="314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2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604E-6E21-4203-829E-FAF0529E9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817" y="2438989"/>
            <a:ext cx="8979223" cy="900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Activity name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B66BE9-39AE-48D6-B4A8-DC635CCB6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817" y="3354427"/>
            <a:ext cx="8979223" cy="259460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AU" dirty="0"/>
              <a:t>Activity instructions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66C03CC-0AC5-4C4E-AE55-D037218913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817" y="1971716"/>
            <a:ext cx="8979223" cy="467273"/>
          </a:xfrm>
        </p:spPr>
        <p:txBody>
          <a:bodyPr/>
          <a:lstStyle>
            <a:lvl1pPr marL="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AU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1358473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AE-22C1-4A53-976A-EC1AAF5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40" y="4137960"/>
            <a:ext cx="6840076" cy="17100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A08987-95C9-4535-8FCF-520113DF7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40" y="1088974"/>
            <a:ext cx="6840076" cy="1415564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C1A7FF-77E2-420F-AEB2-D9A9B2A2F6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664" y="3439709"/>
            <a:ext cx="6840538" cy="6532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AU" dirty="0"/>
              <a:t>Subheading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61128F-A00D-4F1F-B368-2DDAA3871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352" y="2726921"/>
            <a:ext cx="712787" cy="712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6186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0FE7FA0-E286-4594-8F0A-6BD180BF017A}"/>
              </a:ext>
            </a:extLst>
          </p:cNvPr>
          <p:cNvSpPr txBox="1">
            <a:spLocks/>
          </p:cNvSpPr>
          <p:nvPr userDrawn="1"/>
        </p:nvSpPr>
        <p:spPr>
          <a:xfrm>
            <a:off x="695940" y="561194"/>
            <a:ext cx="6840076" cy="14155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45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2AB4-C462-4922-B8B8-CE485DA2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6501B-95E6-4AC3-88C0-C492851FE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4D301-81C9-4F9F-9482-0A11E47ED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255D4-FA02-4439-BD96-D51870CD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814DA-AC6D-4141-BD11-CA40EBAF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80136-8D02-45D3-AF7B-37C544FF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9234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439C-27DD-4A5A-92B6-172B5C62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065C2-AF85-469A-837C-9B95935A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6832"/>
            <a:ext cx="5157787" cy="7200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3BED0-E234-4036-B8FA-131DB629D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36912"/>
            <a:ext cx="5157787" cy="29401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D8D71-332D-4187-A974-214CB145B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916832"/>
            <a:ext cx="5183188" cy="720080"/>
          </a:xfrm>
        </p:spPr>
        <p:txBody>
          <a:bodyPr wrap="none" anchor="ctr" anchorCtr="0">
            <a:noAutofit/>
          </a:bodyPr>
          <a:lstStyle>
            <a:lvl1pPr marL="0" indent="0">
              <a:buNone/>
              <a:defRPr lang="en-US" sz="2800" b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EC7EBB-77E1-41C9-A022-AAD8730AB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636912"/>
            <a:ext cx="5183188" cy="29401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99B6E-0157-4EA7-A6D5-1A410361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3FE1A6-17B3-45E8-AABE-3F53F40A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B445D-0639-4108-AD54-82452BF7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954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3C32-3ACD-4BEF-8C91-98F54074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34B81-8288-4D8C-BB07-F49B0FFB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E68FA-8452-4B81-A6DF-C190A47A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77C32-DCE1-427C-8B03-6DB97897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5132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9CDF7-BCB5-49D7-AB2C-B395DEDAD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E0407-5A2F-4FE5-91AB-CB90D73F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B047A-BE19-45BA-B9F3-8831CA58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52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06CC9-EC93-4C90-8B38-9BEB8C90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9A1F1-A528-4AD8-958A-3FA49CB8E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50E5B-0FA5-482D-B004-10EA4F690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8BB8B-9E95-4D5C-A99A-B2DBC7D4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F074D-544A-45E0-B081-D7E4BE88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018FD-A599-4854-825D-E6C9DE78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07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AE-22C1-4A53-976A-EC1AAF5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40" y="2819476"/>
            <a:ext cx="6840076" cy="258898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A08987-95C9-4535-8FCF-520113DF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1268976"/>
            <a:ext cx="6840076" cy="1415564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D328B7-2E5D-4FBE-A891-801D9E6A44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818" y="5408458"/>
            <a:ext cx="7560084" cy="5394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AU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846806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3C2F-E1B2-4C86-BF8A-689B0899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BA3A9-D361-45C1-B939-C8BE7C328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8D58D-DFBD-45FB-9BBD-D25F6E014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FF8D9-34A8-4175-A193-C7C6C6A46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79C03-8B61-4309-A017-450D46E6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AEE54-CCE5-43D3-A673-82F49CE4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763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AE-22C1-4A53-976A-EC1AAF5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40" y="2819476"/>
            <a:ext cx="6840076" cy="2588982"/>
          </a:xfr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XX</a:t>
            </a:r>
          </a:p>
          <a:p>
            <a:pPr lvl="1"/>
            <a:r>
              <a:rPr lang="en-US"/>
              <a:t>XX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A08987-95C9-4535-8FCF-520113DF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1844824"/>
            <a:ext cx="7704316" cy="839716"/>
          </a:xfrm>
        </p:spPr>
        <p:txBody>
          <a:bodyPr anchor="b" anchorCtr="0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D328B7-2E5D-4FBE-A891-801D9E6A44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818" y="5408458"/>
            <a:ext cx="7560084" cy="5394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AU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531481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471A00D-CAB1-578B-4AAA-7C0AD806E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4049" y="1377551"/>
            <a:ext cx="8979223" cy="467273"/>
          </a:xfrm>
        </p:spPr>
        <p:txBody>
          <a:bodyPr/>
          <a:lstStyle>
            <a:lvl1pPr marL="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AU" dirty="0"/>
              <a:t>PLAIN LANGUAGE VERSION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A08987-95C9-4535-8FCF-520113DF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1844824"/>
            <a:ext cx="7704316" cy="839716"/>
          </a:xfrm>
        </p:spPr>
        <p:txBody>
          <a:bodyPr anchor="b" anchorCtr="0"/>
          <a:lstStyle>
            <a:lvl1pPr>
              <a:lnSpc>
                <a:spcPct val="100000"/>
              </a:lnSpc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AE-22C1-4A53-976A-EC1AAF5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40" y="2819476"/>
            <a:ext cx="6840076" cy="258898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D328B7-2E5D-4FBE-A891-801D9E6A44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818" y="5408458"/>
            <a:ext cx="7560084" cy="5394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AU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47264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F5CC87-87AB-4F41-9914-3A371D44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40" y="1268976"/>
            <a:ext cx="6840076" cy="432004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31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A08987-95C9-4535-8FCF-520113DF7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40" y="561194"/>
            <a:ext cx="6840076" cy="1415564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12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larg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A08987-95C9-4535-8FCF-520113DF7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40" y="1268976"/>
            <a:ext cx="6840076" cy="1415564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Edit Master title style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E69B78-1588-4FCE-B03D-FD3DD8F68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39" y="4402933"/>
            <a:ext cx="2341308" cy="90016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dirty="0"/>
              <a:t>Label </a:t>
            </a:r>
            <a:r>
              <a:rPr lang="en-AU" dirty="0" err="1"/>
              <a:t>label</a:t>
            </a:r>
            <a:r>
              <a:rPr lang="en-AU" dirty="0"/>
              <a:t> labels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4DB2299-68DE-45C6-A2BB-808AD5358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22693" y="3082944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D73EF6A-B30D-47B9-AF31-F84E35432B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3349" y="4415358"/>
            <a:ext cx="2341308" cy="90016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dirty="0"/>
              <a:t>Label </a:t>
            </a:r>
            <a:r>
              <a:rPr lang="en-AU" dirty="0" err="1"/>
              <a:t>label</a:t>
            </a:r>
            <a:r>
              <a:rPr lang="en-AU" dirty="0"/>
              <a:t> labels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2B2BCD1-9BDE-4F47-9ACB-33F8360821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34003" y="3095369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6DCCF5C-253F-49BC-8928-084A520920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08789" y="4415358"/>
            <a:ext cx="2341308" cy="90016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dirty="0"/>
              <a:t>Label </a:t>
            </a:r>
            <a:r>
              <a:rPr lang="en-AU" dirty="0" err="1"/>
              <a:t>label</a:t>
            </a:r>
            <a:r>
              <a:rPr lang="en-AU" dirty="0"/>
              <a:t> labels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B49309D8-DC28-4B03-A309-01E2EA0BFC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49443" y="3095369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50276EB-C87B-4E15-BD0A-4D4AB9347D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4229" y="4415358"/>
            <a:ext cx="2341308" cy="90016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dirty="0"/>
              <a:t>Label </a:t>
            </a:r>
            <a:r>
              <a:rPr lang="en-AU" dirty="0" err="1"/>
              <a:t>label</a:t>
            </a:r>
            <a:r>
              <a:rPr lang="en-AU" dirty="0"/>
              <a:t> labels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53619D15-4BD5-4D22-B128-5A57E4D9B0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264883" y="3095369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828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small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AE-22C1-4A53-976A-EC1AAF5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947" y="2819475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723293-B189-4FED-A741-A7F28E7D69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940" y="2893734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6DD571-5286-44BC-A7B4-147F0E7A4D1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25947" y="3509004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31F51E0-67A1-42EC-AA5F-790F85FFF1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940" y="3583263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BC1BB3-7D2A-4F69-93B6-03F3C72F0FE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25947" y="4176109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01E52BA-B263-4689-B922-BC4785CDAB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5940" y="4250368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ED5CAB-8D8F-430A-88B5-1AC9639EBF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25947" y="4840566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EA290BE-B515-457A-AC4B-FC60E821E83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5940" y="4914825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0E4F0-01DD-461A-948A-57774613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1351027"/>
            <a:ext cx="10515600" cy="1325563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0894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small icons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AE-22C1-4A53-976A-EC1AAF5C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947" y="2427985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47AF-CCE8-499A-A881-2900F180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16D-FCF1-4BEB-981E-C649F9DDE970}" type="datetimeFigureOut">
              <a:rPr lang="en-AU" smtClean="0"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C328-9694-4381-AA5B-5EB7E12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5B1-4879-41DC-A02D-FCE1578D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AF132-7B38-41DA-BE18-8F618D1B7697}" type="slidenum">
              <a:rPr lang="en-AU" smtClean="0"/>
              <a:t>‹#›</a:t>
            </a:fld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723293-B189-4FED-A741-A7F28E7D69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940" y="2502244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6DD571-5286-44BC-A7B4-147F0E7A4D1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25947" y="3117514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31F51E0-67A1-42EC-AA5F-790F85FFF1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940" y="3191773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BC1BB3-7D2A-4F69-93B6-03F3C72F0FE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25947" y="3813069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01E52BA-B263-4689-B922-BC4785CDAB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5940" y="3887328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ED5CAB-8D8F-430A-88B5-1AC9639EBF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25947" y="4477526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EA290BE-B515-457A-AC4B-FC60E821E83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5940" y="4551785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D50785-7A01-4CAC-BA4E-BE47AD0E5B1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25947" y="1718981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3171ED62-CC09-4882-86F5-D6C4E5F8AAD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940" y="1793240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9322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8E091A-7363-4B31-B4A8-C2948A22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FD1F6-CF1B-42AD-9A7B-2B8957FD0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D5E2-DA1B-4EB4-9C28-E242339FC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96969"/>
                </a:solidFill>
              </a:defRPr>
            </a:lvl1pPr>
          </a:lstStyle>
          <a:p>
            <a:fld id="{31D3A16D-FCF1-4BEB-981E-C649F9DDE970}" type="datetimeFigureOut">
              <a:rPr lang="en-AU" smtClean="0"/>
              <a:pPr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60A23-E6B8-4A3C-8057-76DC0891F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96969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EF27F-4662-4086-ABA6-F1A8EB709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96969"/>
                </a:solidFill>
              </a:defRPr>
            </a:lvl1pPr>
          </a:lstStyle>
          <a:p>
            <a:fld id="{292AF132-7B38-41DA-BE18-8F618D1B7697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F2859-2F5D-3705-3E66-C157D2F11C0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776520" y="6413283"/>
            <a:ext cx="1355846" cy="43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6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49" r:id="rId2"/>
    <p:sldLayoutId id="2147483650" r:id="rId3"/>
    <p:sldLayoutId id="2147483660" r:id="rId4"/>
    <p:sldLayoutId id="2147483671" r:id="rId5"/>
    <p:sldLayoutId id="2147483664" r:id="rId6"/>
    <p:sldLayoutId id="2147483678" r:id="rId7"/>
    <p:sldLayoutId id="2147483665" r:id="rId8"/>
    <p:sldLayoutId id="2147483673" r:id="rId9"/>
    <p:sldLayoutId id="2147483668" r:id="rId10"/>
    <p:sldLayoutId id="2147483662" r:id="rId11"/>
    <p:sldLayoutId id="2147483669" r:id="rId12"/>
    <p:sldLayoutId id="2147483661" r:id="rId13"/>
    <p:sldLayoutId id="2147483663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8E091A-7363-4B31-B4A8-C2948A22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FD1F6-CF1B-42AD-9A7B-2B8957FD0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D5E2-DA1B-4EB4-9C28-E242339FC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96969"/>
                </a:solidFill>
              </a:defRPr>
            </a:lvl1pPr>
          </a:lstStyle>
          <a:p>
            <a:fld id="{31D3A16D-FCF1-4BEB-981E-C649F9DDE970}" type="datetimeFigureOut">
              <a:rPr lang="en-AU" smtClean="0"/>
              <a:pPr/>
              <a:t>8/05/2023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60A23-E6B8-4A3C-8057-76DC0891F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96969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EF27F-4662-4086-ABA6-F1A8EB709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96969"/>
                </a:solidFill>
              </a:defRPr>
            </a:lvl1pPr>
          </a:lstStyle>
          <a:p>
            <a:fld id="{292AF132-7B38-41DA-BE18-8F618D1B769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553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tewart@intopia.digita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opia logo">
            <a:extLst>
              <a:ext uri="{FF2B5EF4-FFF2-40B4-BE49-F238E27FC236}">
                <a16:creationId xmlns:a16="http://schemas.microsoft.com/office/drawing/2014/main" id="{4864C777-4DF3-449F-B1D2-EB554972F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48" y="767390"/>
            <a:ext cx="2656221" cy="840731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7C09EE7A-A1DC-4017-AE45-4EA3528DCBF1}"/>
              </a:ext>
            </a:extLst>
          </p:cNvPr>
          <p:cNvSpPr txBox="1">
            <a:spLocks/>
          </p:cNvSpPr>
          <p:nvPr/>
        </p:nvSpPr>
        <p:spPr>
          <a:xfrm>
            <a:off x="1179914" y="2240097"/>
            <a:ext cx="9661704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800" dirty="0">
                <a:solidFill>
                  <a:srgbClr val="D3420D"/>
                </a:solidFill>
                <a:latin typeface="Source Sans Pro SemiBold"/>
                <a:ea typeface="Source Sans Pro SemiBold"/>
                <a:cs typeface="+mn-cs"/>
              </a:rPr>
              <a:t>Digital Accessibility – State of the Nation</a:t>
            </a:r>
            <a:endParaRPr lang="en-US" dirty="0"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9F8A05A-4ED7-42AE-AF55-0DA22CAE39C4}"/>
              </a:ext>
            </a:extLst>
          </p:cNvPr>
          <p:cNvSpPr txBox="1">
            <a:spLocks/>
          </p:cNvSpPr>
          <p:nvPr/>
        </p:nvSpPr>
        <p:spPr>
          <a:xfrm>
            <a:off x="1186700" y="4233150"/>
            <a:ext cx="4213074" cy="3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2800" dirty="0">
                <a:solidFill>
                  <a:srgbClr val="D3420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Stewart Hay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FB5722F-E040-4B79-92B7-04510F813308}"/>
              </a:ext>
            </a:extLst>
          </p:cNvPr>
          <p:cNvSpPr txBox="1">
            <a:spLocks/>
          </p:cNvSpPr>
          <p:nvPr/>
        </p:nvSpPr>
        <p:spPr>
          <a:xfrm>
            <a:off x="1179914" y="4714612"/>
            <a:ext cx="5060102" cy="370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2800" dirty="0">
                <a:solidFill>
                  <a:srgbClr val="323232"/>
                </a:solidFill>
                <a:latin typeface="Roboto Light"/>
                <a:ea typeface="Roboto Light"/>
                <a:cs typeface="Roboto Light"/>
              </a:rPr>
              <a:t>Co-Founder/Managing Director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25DA3E6-9E24-ACC7-9074-5070E2C48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95071" y="4229350"/>
            <a:ext cx="4639298" cy="370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AU" sz="2000" dirty="0">
              <a:solidFill>
                <a:srgbClr val="32323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974C-CD41-A041-5767-14DEB80F4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Time to grill 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D0C00-EA8B-DE36-67F6-454A3B2E1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Yes, that’s question and answer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502A58-02A7-7C0C-F8E2-504198F76685}"/>
              </a:ext>
            </a:extLst>
          </p:cNvPr>
          <p:cNvSpPr/>
          <p:nvPr/>
        </p:nvSpPr>
        <p:spPr>
          <a:xfrm rot="767156">
            <a:off x="7696421" y="647918"/>
            <a:ext cx="43678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10% off training when you use the code EOFY10</a:t>
            </a:r>
          </a:p>
        </p:txBody>
      </p:sp>
    </p:spTree>
    <p:extLst>
      <p:ext uri="{BB962C8B-B14F-4D97-AF65-F5344CB8AC3E}">
        <p14:creationId xmlns:p14="http://schemas.microsoft.com/office/powerpoint/2010/main" val="21560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26FF86-E3D3-1AC0-6AF0-78F7AC258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40" y="2819476"/>
            <a:ext cx="6480180" cy="258898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No quantitative research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Professional observations and </a:t>
            </a:r>
            <a:r>
              <a:rPr lang="en-AU" dirty="0" err="1"/>
              <a:t>Intopia</a:t>
            </a:r>
            <a:r>
              <a:rPr lang="en-AU" dirty="0"/>
              <a:t> as a proxy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01A0AF-9A19-8AC2-7408-28BF07E3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do we know about the State of Digital Accessibility</a:t>
            </a:r>
          </a:p>
        </p:txBody>
      </p:sp>
      <p:pic>
        <p:nvPicPr>
          <p:cNvPr id="5" name="Picture 4" descr="Jerry Maguire shouting Show me the Evidence.">
            <a:extLst>
              <a:ext uri="{FF2B5EF4-FFF2-40B4-BE49-F238E27FC236}">
                <a16:creationId xmlns:a16="http://schemas.microsoft.com/office/drawing/2014/main" id="{3BCB0704-0D46-E091-FF91-CD1430247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2036253"/>
            <a:ext cx="395577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1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9246-DB9C-EFF1-7027-268085CC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910100"/>
            <a:ext cx="6840076" cy="790708"/>
          </a:xfrm>
        </p:spPr>
        <p:txBody>
          <a:bodyPr>
            <a:normAutofit/>
          </a:bodyPr>
          <a:lstStyle/>
          <a:p>
            <a:r>
              <a:rPr lang="en-AU" dirty="0"/>
              <a:t>Organisation Maturity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0F660-AD7E-4994-7F98-152A7B34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40" y="1988840"/>
            <a:ext cx="6840076" cy="29857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Public vs Private vs Agencies they are all different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Accessibility Programs still rare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Customer facing still the key focus over  internal business systems</a:t>
            </a:r>
          </a:p>
        </p:txBody>
      </p:sp>
      <p:pic>
        <p:nvPicPr>
          <p:cNvPr id="9" name="Graphic 8" descr="Image showing 5 levels of maturity moving from Ad Hoc, Repeatable, Defined, Managed and Optimised.">
            <a:extLst>
              <a:ext uri="{FF2B5EF4-FFF2-40B4-BE49-F238E27FC236}">
                <a16:creationId xmlns:a16="http://schemas.microsoft.com/office/drawing/2014/main" id="{A3A31538-EC7B-B6D8-9026-07338B2B6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2024" y="1988840"/>
            <a:ext cx="5589484" cy="38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2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9246-DB9C-EFF1-7027-268085CC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910100"/>
            <a:ext cx="6840076" cy="790708"/>
          </a:xfrm>
        </p:spPr>
        <p:txBody>
          <a:bodyPr>
            <a:normAutofit/>
          </a:bodyPr>
          <a:lstStyle/>
          <a:p>
            <a:r>
              <a:rPr lang="en-AU" dirty="0"/>
              <a:t>Process and 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0F660-AD7E-4994-7F98-152A7B34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40" y="1988840"/>
            <a:ext cx="7536364" cy="298578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11</a:t>
            </a:r>
            <a:r>
              <a:rPr lang="en-AU" baseline="30000" dirty="0"/>
              <a:t>th</a:t>
            </a:r>
            <a:r>
              <a:rPr lang="en-AU" dirty="0"/>
              <a:t> hour testing behaviour still dominates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The rise of accessible design systems and component libraries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WCAG Standards 2.0 vs 2.1 vs 2.2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Procurement – we have a standard but is anyone following it?</a:t>
            </a:r>
          </a:p>
        </p:txBody>
      </p:sp>
      <p:pic>
        <p:nvPicPr>
          <p:cNvPr id="4" name="Picture 3" descr="Visual image of design and component elements sourced from Knapsack">
            <a:extLst>
              <a:ext uri="{FF2B5EF4-FFF2-40B4-BE49-F238E27FC236}">
                <a16:creationId xmlns:a16="http://schemas.microsoft.com/office/drawing/2014/main" id="{CFDB706B-4E40-87F3-06D5-FE44EA795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19553" r="34487" b="17297"/>
          <a:stretch/>
        </p:blipFill>
        <p:spPr>
          <a:xfrm>
            <a:off x="8204944" y="1484784"/>
            <a:ext cx="3959696" cy="29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7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9246-DB9C-EFF1-7027-268085CC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910100"/>
            <a:ext cx="6840076" cy="790708"/>
          </a:xfrm>
        </p:spPr>
        <p:txBody>
          <a:bodyPr>
            <a:normAutofit/>
          </a:bodyPr>
          <a:lstStyle/>
          <a:p>
            <a:r>
              <a:rPr lang="en-AU" dirty="0"/>
              <a:t>Industry Capability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0F660-AD7E-4994-7F98-152A7B34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40" y="1988840"/>
            <a:ext cx="6336164" cy="410445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Access to skilled and experienced experts is still an issue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The non-existent Chief Accessibility Officer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More training options – free, low cost, professional</a:t>
            </a:r>
          </a:p>
        </p:txBody>
      </p:sp>
      <p:pic>
        <p:nvPicPr>
          <p:cNvPr id="6" name="Picture 5" descr="Image of a man working at a computer with bubble around his head showing abstract images of different skills">
            <a:extLst>
              <a:ext uri="{FF2B5EF4-FFF2-40B4-BE49-F238E27FC236}">
                <a16:creationId xmlns:a16="http://schemas.microsoft.com/office/drawing/2014/main" id="{E112C5FD-E943-1838-605D-364ADD982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54" r="17111"/>
          <a:stretch/>
        </p:blipFill>
        <p:spPr>
          <a:xfrm>
            <a:off x="7176120" y="1556792"/>
            <a:ext cx="4896544" cy="39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0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9246-DB9C-EFF1-7027-268085CC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910100"/>
            <a:ext cx="8352388" cy="790708"/>
          </a:xfrm>
        </p:spPr>
        <p:txBody>
          <a:bodyPr>
            <a:normAutofit fontScale="90000"/>
          </a:bodyPr>
          <a:lstStyle/>
          <a:p>
            <a:r>
              <a:rPr lang="en-AU" dirty="0"/>
              <a:t>User experience and inclusive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0F660-AD7E-4994-7F98-152A7B34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173" y="1936106"/>
            <a:ext cx="8208372" cy="29857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Baby steps towards co-design and user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Multiple organisations offering this service</a:t>
            </a:r>
          </a:p>
        </p:txBody>
      </p:sp>
      <p:pic>
        <p:nvPicPr>
          <p:cNvPr id="1026" name="Picture 2" descr="Image of a diverse range of people with disabilities">
            <a:extLst>
              <a:ext uri="{FF2B5EF4-FFF2-40B4-BE49-F238E27FC236}">
                <a16:creationId xmlns:a16="http://schemas.microsoft.com/office/drawing/2014/main" id="{5C70D0C4-6330-41E8-930E-DC9FE517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12" y="3140968"/>
            <a:ext cx="8359320" cy="378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8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9246-DB9C-EFF1-7027-268085CC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910100"/>
            <a:ext cx="8352388" cy="790708"/>
          </a:xfrm>
        </p:spPr>
        <p:txBody>
          <a:bodyPr>
            <a:normAutofit/>
          </a:bodyPr>
          <a:lstStyle/>
          <a:p>
            <a:r>
              <a:rPr lang="en-AU" dirty="0"/>
              <a:t>Legal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0F660-AD7E-4994-7F98-152A7B34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40" y="1988840"/>
            <a:ext cx="6840220" cy="29857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Court cases are as rare as hens teeth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Mediation is happening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Court cases in the USA is still increasing </a:t>
            </a:r>
          </a:p>
        </p:txBody>
      </p:sp>
      <p:pic>
        <p:nvPicPr>
          <p:cNvPr id="5" name="Picture 4" descr="Judges gavel ">
            <a:extLst>
              <a:ext uri="{FF2B5EF4-FFF2-40B4-BE49-F238E27FC236}">
                <a16:creationId xmlns:a16="http://schemas.microsoft.com/office/drawing/2014/main" id="{38F340AD-65FA-B20D-2A44-1150B26A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2551176"/>
            <a:ext cx="4091772" cy="2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9246-DB9C-EFF1-7027-268085CC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910100"/>
            <a:ext cx="8568412" cy="790708"/>
          </a:xfrm>
        </p:spPr>
        <p:txBody>
          <a:bodyPr>
            <a:normAutofit fontScale="90000"/>
          </a:bodyPr>
          <a:lstStyle/>
          <a:p>
            <a:r>
              <a:rPr lang="en-AU" dirty="0"/>
              <a:t>Artificial Intelligence and false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0F660-AD7E-4994-7F98-152A7B34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40" y="1988840"/>
            <a:ext cx="6912228" cy="43924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There is a rapid rise in quick fix accessibility AI widgets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The companies are cashed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False advertising of instant accessibility fixes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Encouraging band-aid approaches and detracting from inclusive design and shift left mentality</a:t>
            </a:r>
          </a:p>
        </p:txBody>
      </p:sp>
      <p:pic>
        <p:nvPicPr>
          <p:cNvPr id="5" name="Picture 4" descr="Skynet logo from the Terminator movies">
            <a:extLst>
              <a:ext uri="{FF2B5EF4-FFF2-40B4-BE49-F238E27FC236}">
                <a16:creationId xmlns:a16="http://schemas.microsoft.com/office/drawing/2014/main" id="{3A646F2B-DF76-BF56-1627-DE655EA1F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801"/>
          <a:stretch/>
        </p:blipFill>
        <p:spPr>
          <a:xfrm>
            <a:off x="7680176" y="2132856"/>
            <a:ext cx="4365104" cy="328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0EE35E-9DC8-9F4A-B20C-EBD2A464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Let’s chat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D2271-2328-3ECC-EA56-CC9E41DE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Stewart Hay</a:t>
            </a:r>
          </a:p>
          <a:p>
            <a:r>
              <a:rPr lang="en-AU" dirty="0"/>
              <a:t>Managing Director and Co-founder</a:t>
            </a:r>
          </a:p>
          <a:p>
            <a:r>
              <a:rPr lang="en-AU" dirty="0">
                <a:hlinkClick r:id="rId2"/>
              </a:rPr>
              <a:t>stewart@intopia.digital</a:t>
            </a:r>
            <a:r>
              <a:rPr lang="en-AU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9D620F-C254-25B4-E56A-A231B9DF5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8C33B5-17C0-2683-07FE-79DA139B9403}"/>
              </a:ext>
            </a:extLst>
          </p:cNvPr>
          <p:cNvSpPr/>
          <p:nvPr/>
        </p:nvSpPr>
        <p:spPr>
          <a:xfrm rot="767156">
            <a:off x="7696421" y="647918"/>
            <a:ext cx="43678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10% off training when you use the code EOFY10</a:t>
            </a:r>
          </a:p>
        </p:txBody>
      </p:sp>
    </p:spTree>
    <p:extLst>
      <p:ext uri="{BB962C8B-B14F-4D97-AF65-F5344CB8AC3E}">
        <p14:creationId xmlns:p14="http://schemas.microsoft.com/office/powerpoint/2010/main" val="1908664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0.1.2417"/>
  <p:tag name="SLIDO_PRESENTATION_ID" val="00000000-0000-0000-0000-000000000000"/>
  <p:tag name="SLIDO_EVENT_UUID" val="e9127af6-99d9-4b30-b239-451043832307"/>
  <p:tag name="SLIDO_EVENT_SECTION_UUID" val="b01aaa40-9ed5-43c2-a68f-e9172f69cee6"/>
</p:tagLst>
</file>

<file path=ppt/theme/theme1.xml><?xml version="1.0" encoding="utf-8"?>
<a:theme xmlns:a="http://schemas.openxmlformats.org/drawingml/2006/main" name="Office Theme">
  <a:themeElements>
    <a:clrScheme name="Custom 5">
      <a:dk1>
        <a:srgbClr val="3D3D3D"/>
      </a:dk1>
      <a:lt1>
        <a:sysClr val="window" lastClr="FFFFFF"/>
      </a:lt1>
      <a:dk2>
        <a:srgbClr val="44546A"/>
      </a:dk2>
      <a:lt2>
        <a:srgbClr val="E7E6E6"/>
      </a:lt2>
      <a:accent1>
        <a:srgbClr val="D3420D"/>
      </a:accent1>
      <a:accent2>
        <a:srgbClr val="1D7A8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opia video training">
      <a:majorFont>
        <a:latin typeface="Source Sans Pro Semi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 - Designing for digital accessibility - Copy.pptx" id="{D5718F67-6482-4CEA-B860-7370009A9B9F}" vid="{66EB06AD-27DA-4DE3-8252-EFD525969072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3D3D3D"/>
      </a:dk1>
      <a:lt1>
        <a:sysClr val="window" lastClr="FFFFFF"/>
      </a:lt1>
      <a:dk2>
        <a:srgbClr val="44546A"/>
      </a:dk2>
      <a:lt2>
        <a:srgbClr val="E7E6E6"/>
      </a:lt2>
      <a:accent1>
        <a:srgbClr val="D3420D"/>
      </a:accent1>
      <a:accent2>
        <a:srgbClr val="1D7A8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opia video training">
      <a:majorFont>
        <a:latin typeface="Source Sans Pro Semi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 - Designing for digital accessibility - Copy.pptx" id="{D5718F67-6482-4CEA-B860-7370009A9B9F}" vid="{66EB06AD-27DA-4DE3-8252-EFD52596907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923273-09d3-41fe-b07d-4eb0f1386647" xsi:nil="true"/>
    <lcf76f155ced4ddcb4097134ff3c332f xmlns="6aec8ece-d84c-4071-ad15-0500a9d1797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14186DC8567E41A57F0A95E2C38E68" ma:contentTypeVersion="18" ma:contentTypeDescription="Create a new document." ma:contentTypeScope="" ma:versionID="4025cbc17f49b05a8531a497a49265d1">
  <xsd:schema xmlns:xsd="http://www.w3.org/2001/XMLSchema" xmlns:xs="http://www.w3.org/2001/XMLSchema" xmlns:p="http://schemas.microsoft.com/office/2006/metadata/properties" xmlns:ns2="96923273-09d3-41fe-b07d-4eb0f1386647" xmlns:ns3="6aec8ece-d84c-4071-ad15-0500a9d1797e" targetNamespace="http://schemas.microsoft.com/office/2006/metadata/properties" ma:root="true" ma:fieldsID="d197a367862284041d7938222f50e472" ns2:_="" ns3:_="">
    <xsd:import namespace="96923273-09d3-41fe-b07d-4eb0f1386647"/>
    <xsd:import namespace="6aec8ece-d84c-4071-ad15-0500a9d179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23273-09d3-41fe-b07d-4eb0f13866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da5c02-0614-4089-a300-07362edff1d2}" ma:internalName="TaxCatchAll" ma:showField="CatchAllData" ma:web="96923273-09d3-41fe-b07d-4eb0f13866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ec8ece-d84c-4071-ad15-0500a9d17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74f33f-e69d-48f8-abd1-40987bf0fe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43AB0-C33D-43B5-9789-91F2D8CD586A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6aec8ece-d84c-4071-ad15-0500a9d1797e"/>
    <ds:schemaRef ds:uri="96923273-09d3-41fe-b07d-4eb0f138664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68A9513-6732-46EB-AE3E-B2BC14809E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23273-09d3-41fe-b07d-4eb0f1386647"/>
    <ds:schemaRef ds:uri="6aec8ece-d84c-4071-ad15-0500a9d179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C7391E-8F74-483F-9298-61F4F1B2DA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Empty template</Template>
  <TotalTime>8257</TotalTime>
  <Words>248</Words>
  <Application>Microsoft Office PowerPoint</Application>
  <PresentationFormat>Widescreen</PresentationFormat>
  <Paragraphs>42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Roboto Light</vt:lpstr>
      <vt:lpstr>Arial</vt:lpstr>
      <vt:lpstr>Calibri</vt:lpstr>
      <vt:lpstr>Source Sans Pro SemiBold</vt:lpstr>
      <vt:lpstr>Roboto</vt:lpstr>
      <vt:lpstr>Office Theme</vt:lpstr>
      <vt:lpstr>1_Office Theme</vt:lpstr>
      <vt:lpstr>PowerPoint Presentation</vt:lpstr>
      <vt:lpstr>What do we know about the State of Digital Accessibility</vt:lpstr>
      <vt:lpstr>Organisation Maturity</vt:lpstr>
      <vt:lpstr>Process and Procurement</vt:lpstr>
      <vt:lpstr>Industry Capability</vt:lpstr>
      <vt:lpstr>User experience and inclusive design</vt:lpstr>
      <vt:lpstr>Legal Risk</vt:lpstr>
      <vt:lpstr>Artificial Intelligence and false facts</vt:lpstr>
      <vt:lpstr>Let’s chat</vt:lpstr>
      <vt:lpstr>Time to grill 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Pulis</dc:creator>
  <cp:lastModifiedBy>Stewart Hay</cp:lastModifiedBy>
  <cp:revision>7</cp:revision>
  <dcterms:created xsi:type="dcterms:W3CDTF">2023-01-29T01:07:04Z</dcterms:created>
  <dcterms:modified xsi:type="dcterms:W3CDTF">2023-05-08T02:42:24Z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1.0.1.2417</vt:lpwstr>
  </property>
  <property fmtid="{D5CDD505-2E9C-101B-9397-08002B2CF9AE}" pid="3" name="ContentTypeId">
    <vt:lpwstr>0x0101009914186DC8567E41A57F0A95E2C38E68</vt:lpwstr>
  </property>
  <property fmtid="{D5CDD505-2E9C-101B-9397-08002B2CF9AE}" pid="4" name="MediaServiceImageTags">
    <vt:lpwstr/>
  </property>
</Properties>
</file>