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6" r:id="rId5"/>
    <p:sldId id="637" r:id="rId6"/>
    <p:sldId id="632" r:id="rId7"/>
    <p:sldId id="259" r:id="rId8"/>
    <p:sldId id="260" r:id="rId9"/>
    <p:sldId id="633" r:id="rId10"/>
    <p:sldId id="261" r:id="rId11"/>
    <p:sldId id="264" r:id="rId12"/>
    <p:sldId id="263" r:id="rId13"/>
    <p:sldId id="586" r:id="rId14"/>
    <p:sldId id="628" r:id="rId15"/>
    <p:sldId id="604" r:id="rId16"/>
    <p:sldId id="641" r:id="rId17"/>
    <p:sldId id="647" r:id="rId18"/>
    <p:sldId id="646" r:id="rId19"/>
    <p:sldId id="648" r:id="rId20"/>
    <p:sldId id="634" r:id="rId21"/>
    <p:sldId id="639" r:id="rId22"/>
    <p:sldId id="272" r:id="rId23"/>
    <p:sldId id="6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20181B-5B3D-4154-889F-6CEE21265588}" v="20" dt="2023-04-25T00:56:41.6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a Damsma" userId="1d79c6bf4ac78715" providerId="LiveId" clId="{8920181B-5B3D-4154-889F-6CEE21265588}"/>
    <pc:docChg chg="undo custSel addSld delSld modSld">
      <pc:chgData name="Phia Damsma" userId="1d79c6bf4ac78715" providerId="LiveId" clId="{8920181B-5B3D-4154-889F-6CEE21265588}" dt="2023-04-25T01:16:36.009" v="1248" actId="27636"/>
      <pc:docMkLst>
        <pc:docMk/>
      </pc:docMkLst>
      <pc:sldChg chg="modSp mod">
        <pc:chgData name="Phia Damsma" userId="1d79c6bf4ac78715" providerId="LiveId" clId="{8920181B-5B3D-4154-889F-6CEE21265588}" dt="2023-04-25T00:46:59.304" v="1246" actId="20577"/>
        <pc:sldMkLst>
          <pc:docMk/>
          <pc:sldMk cId="1216992762" sldId="258"/>
        </pc:sldMkLst>
        <pc:spChg chg="mod">
          <ac:chgData name="Phia Damsma" userId="1d79c6bf4ac78715" providerId="LiveId" clId="{8920181B-5B3D-4154-889F-6CEE21265588}" dt="2023-04-25T00:46:59.304" v="1246" actId="20577"/>
          <ac:spMkLst>
            <pc:docMk/>
            <pc:sldMk cId="1216992762" sldId="258"/>
            <ac:spMk id="3" creationId="{092E4A1A-F827-0CA3-917D-8EC732BCE527}"/>
          </ac:spMkLst>
        </pc:spChg>
      </pc:sldChg>
      <pc:sldChg chg="addSp modSp mod">
        <pc:chgData name="Phia Damsma" userId="1d79c6bf4ac78715" providerId="LiveId" clId="{8920181B-5B3D-4154-889F-6CEE21265588}" dt="2023-04-23T04:01:54.712" v="1219" actId="962"/>
        <pc:sldMkLst>
          <pc:docMk/>
          <pc:sldMk cId="224137607" sldId="259"/>
        </pc:sldMkLst>
        <pc:picChg chg="add mod">
          <ac:chgData name="Phia Damsma" userId="1d79c6bf4ac78715" providerId="LiveId" clId="{8920181B-5B3D-4154-889F-6CEE21265588}" dt="2023-04-23T04:01:54.712" v="1219" actId="962"/>
          <ac:picMkLst>
            <pc:docMk/>
            <pc:sldMk cId="224137607" sldId="259"/>
            <ac:picMk id="5" creationId="{24CB107F-0B67-D282-D028-F8A9D869D279}"/>
          </ac:picMkLst>
        </pc:picChg>
      </pc:sldChg>
      <pc:sldChg chg="modSp mod">
        <pc:chgData name="Phia Damsma" userId="1d79c6bf4ac78715" providerId="LiveId" clId="{8920181B-5B3D-4154-889F-6CEE21265588}" dt="2023-04-25T00:46:32.308" v="1238" actId="20577"/>
        <pc:sldMkLst>
          <pc:docMk/>
          <pc:sldMk cId="3747892848" sldId="260"/>
        </pc:sldMkLst>
        <pc:spChg chg="mod">
          <ac:chgData name="Phia Damsma" userId="1d79c6bf4ac78715" providerId="LiveId" clId="{8920181B-5B3D-4154-889F-6CEE21265588}" dt="2023-04-25T00:46:32.308" v="1238" actId="20577"/>
          <ac:spMkLst>
            <pc:docMk/>
            <pc:sldMk cId="3747892848" sldId="260"/>
            <ac:spMk id="3" creationId="{89FC902A-B1C8-13BC-6F6A-EE0411FAD34E}"/>
          </ac:spMkLst>
        </pc:spChg>
        <pc:picChg chg="mod">
          <ac:chgData name="Phia Damsma" userId="1d79c6bf4ac78715" providerId="LiveId" clId="{8920181B-5B3D-4154-889F-6CEE21265588}" dt="2023-04-19T04:14:29.512" v="305" actId="962"/>
          <ac:picMkLst>
            <pc:docMk/>
            <pc:sldMk cId="3747892848" sldId="260"/>
            <ac:picMk id="5" creationId="{1BA876F3-2958-2333-76DD-0035E7FB2EE3}"/>
          </ac:picMkLst>
        </pc:picChg>
      </pc:sldChg>
      <pc:sldChg chg="modSp mod">
        <pc:chgData name="Phia Damsma" userId="1d79c6bf4ac78715" providerId="LiveId" clId="{8920181B-5B3D-4154-889F-6CEE21265588}" dt="2023-04-19T04:11:44.060" v="192" actId="20577"/>
        <pc:sldMkLst>
          <pc:docMk/>
          <pc:sldMk cId="1412509147" sldId="261"/>
        </pc:sldMkLst>
        <pc:spChg chg="mod">
          <ac:chgData name="Phia Damsma" userId="1d79c6bf4ac78715" providerId="LiveId" clId="{8920181B-5B3D-4154-889F-6CEE21265588}" dt="2023-04-19T04:11:44.060" v="192" actId="20577"/>
          <ac:spMkLst>
            <pc:docMk/>
            <pc:sldMk cId="1412509147" sldId="261"/>
            <ac:spMk id="3" creationId="{6DB1D9A1-A21B-D8EA-4648-5B670C11DA4B}"/>
          </ac:spMkLst>
        </pc:spChg>
      </pc:sldChg>
      <pc:sldChg chg="modSp mod">
        <pc:chgData name="Phia Damsma" userId="1d79c6bf4ac78715" providerId="LiveId" clId="{8920181B-5B3D-4154-889F-6CEE21265588}" dt="2023-04-25T01:16:36.009" v="1248" actId="27636"/>
        <pc:sldMkLst>
          <pc:docMk/>
          <pc:sldMk cId="643428442" sldId="266"/>
        </pc:sldMkLst>
        <pc:spChg chg="mod">
          <ac:chgData name="Phia Damsma" userId="1d79c6bf4ac78715" providerId="LiveId" clId="{8920181B-5B3D-4154-889F-6CEE21265588}" dt="2023-04-25T01:16:36.009" v="1248" actId="27636"/>
          <ac:spMkLst>
            <pc:docMk/>
            <pc:sldMk cId="643428442" sldId="266"/>
            <ac:spMk id="3" creationId="{475D2A26-A6CB-9D6C-0891-E4BFDB7EB789}"/>
          </ac:spMkLst>
        </pc:spChg>
      </pc:sldChg>
      <pc:sldChg chg="modSp mod">
        <pc:chgData name="Phia Damsma" userId="1d79c6bf4ac78715" providerId="LiveId" clId="{8920181B-5B3D-4154-889F-6CEE21265588}" dt="2023-04-19T04:10:03.527" v="96" actId="20577"/>
        <pc:sldMkLst>
          <pc:docMk/>
          <pc:sldMk cId="2425600765" sldId="586"/>
        </pc:sldMkLst>
        <pc:spChg chg="mod">
          <ac:chgData name="Phia Damsma" userId="1d79c6bf4ac78715" providerId="LiveId" clId="{8920181B-5B3D-4154-889F-6CEE21265588}" dt="2023-04-19T04:10:03.527" v="96" actId="20577"/>
          <ac:spMkLst>
            <pc:docMk/>
            <pc:sldMk cId="2425600765" sldId="586"/>
            <ac:spMk id="3" creationId="{BAD68E19-F985-4CB7-89EC-6146C648FB93}"/>
          </ac:spMkLst>
        </pc:spChg>
      </pc:sldChg>
      <pc:sldChg chg="modSp mod">
        <pc:chgData name="Phia Damsma" userId="1d79c6bf4ac78715" providerId="LiveId" clId="{8920181B-5B3D-4154-889F-6CEE21265588}" dt="2023-04-20T07:04:13.204" v="1096" actId="20577"/>
        <pc:sldMkLst>
          <pc:docMk/>
          <pc:sldMk cId="1514804834" sldId="604"/>
        </pc:sldMkLst>
        <pc:spChg chg="mod">
          <ac:chgData name="Phia Damsma" userId="1d79c6bf4ac78715" providerId="LiveId" clId="{8920181B-5B3D-4154-889F-6CEE21265588}" dt="2023-04-20T07:04:13.204" v="1096" actId="20577"/>
          <ac:spMkLst>
            <pc:docMk/>
            <pc:sldMk cId="1514804834" sldId="604"/>
            <ac:spMk id="3" creationId="{41B010E7-FC8B-42AA-AFC1-D6492498E390}"/>
          </ac:spMkLst>
        </pc:spChg>
      </pc:sldChg>
      <pc:sldChg chg="addSp delSp modSp mod delAnim modAnim">
        <pc:chgData name="Phia Damsma" userId="1d79c6bf4ac78715" providerId="LiveId" clId="{8920181B-5B3D-4154-889F-6CEE21265588}" dt="2023-04-20T07:00:37.105" v="1088" actId="20577"/>
        <pc:sldMkLst>
          <pc:docMk/>
          <pc:sldMk cId="1327347059" sldId="628"/>
        </pc:sldMkLst>
        <pc:spChg chg="mod">
          <ac:chgData name="Phia Damsma" userId="1d79c6bf4ac78715" providerId="LiveId" clId="{8920181B-5B3D-4154-889F-6CEE21265588}" dt="2023-04-19T04:10:24.807" v="117" actId="20577"/>
          <ac:spMkLst>
            <pc:docMk/>
            <pc:sldMk cId="1327347059" sldId="628"/>
            <ac:spMk id="2" creationId="{CBE83D42-0082-A00B-DAD1-E92541F0FD73}"/>
          </ac:spMkLst>
        </pc:spChg>
        <pc:spChg chg="mod">
          <ac:chgData name="Phia Damsma" userId="1d79c6bf4ac78715" providerId="LiveId" clId="{8920181B-5B3D-4154-889F-6CEE21265588}" dt="2023-04-20T07:00:37.105" v="1088" actId="20577"/>
          <ac:spMkLst>
            <pc:docMk/>
            <pc:sldMk cId="1327347059" sldId="628"/>
            <ac:spMk id="3" creationId="{DA56C37F-3086-F911-A8FF-C7CF3D2E031F}"/>
          </ac:spMkLst>
        </pc:spChg>
        <pc:picChg chg="add del mod">
          <ac:chgData name="Phia Damsma" userId="1d79c6bf4ac78715" providerId="LiveId" clId="{8920181B-5B3D-4154-889F-6CEE21265588}" dt="2023-04-20T06:58:12.198" v="1083" actId="478"/>
          <ac:picMkLst>
            <pc:docMk/>
            <pc:sldMk cId="1327347059" sldId="628"/>
            <ac:picMk id="4" creationId="{D7450C6B-130B-8FFC-F073-A87FEFCD6522}"/>
          </ac:picMkLst>
        </pc:picChg>
        <pc:picChg chg="add mod">
          <ac:chgData name="Phia Damsma" userId="1d79c6bf4ac78715" providerId="LiveId" clId="{8920181B-5B3D-4154-889F-6CEE21265588}" dt="2023-04-20T07:00:32.239" v="1085" actId="1076"/>
          <ac:picMkLst>
            <pc:docMk/>
            <pc:sldMk cId="1327347059" sldId="628"/>
            <ac:picMk id="5" creationId="{761432C2-7B31-206C-A290-2B7CCC6D3B9D}"/>
          </ac:picMkLst>
        </pc:picChg>
      </pc:sldChg>
      <pc:sldChg chg="modSp mod">
        <pc:chgData name="Phia Damsma" userId="1d79c6bf4ac78715" providerId="LiveId" clId="{8920181B-5B3D-4154-889F-6CEE21265588}" dt="2023-04-19T04:14:43.298" v="315" actId="962"/>
        <pc:sldMkLst>
          <pc:docMk/>
          <pc:sldMk cId="2306404733" sldId="632"/>
        </pc:sldMkLst>
        <pc:spChg chg="mod">
          <ac:chgData name="Phia Damsma" userId="1d79c6bf4ac78715" providerId="LiveId" clId="{8920181B-5B3D-4154-889F-6CEE21265588}" dt="2023-04-19T01:28:53.743" v="81" actId="20577"/>
          <ac:spMkLst>
            <pc:docMk/>
            <pc:sldMk cId="2306404733" sldId="632"/>
            <ac:spMk id="3" creationId="{78D08897-A505-E626-17EB-1E2D641CE361}"/>
          </ac:spMkLst>
        </pc:spChg>
        <pc:picChg chg="mod">
          <ac:chgData name="Phia Damsma" userId="1d79c6bf4ac78715" providerId="LiveId" clId="{8920181B-5B3D-4154-889F-6CEE21265588}" dt="2023-04-19T04:14:43.298" v="315" actId="962"/>
          <ac:picMkLst>
            <pc:docMk/>
            <pc:sldMk cId="2306404733" sldId="632"/>
            <ac:picMk id="5" creationId="{03C4A29F-2805-38FF-5882-25CF0FBC6875}"/>
          </ac:picMkLst>
        </pc:picChg>
      </pc:sldChg>
      <pc:sldChg chg="modSp mod">
        <pc:chgData name="Phia Damsma" userId="1d79c6bf4ac78715" providerId="LiveId" clId="{8920181B-5B3D-4154-889F-6CEE21265588}" dt="2023-04-19T04:16:25.985" v="855" actId="962"/>
        <pc:sldMkLst>
          <pc:docMk/>
          <pc:sldMk cId="496120472" sldId="634"/>
        </pc:sldMkLst>
        <pc:picChg chg="mod">
          <ac:chgData name="Phia Damsma" userId="1d79c6bf4ac78715" providerId="LiveId" clId="{8920181B-5B3D-4154-889F-6CEE21265588}" dt="2023-04-19T04:16:25.985" v="855" actId="962"/>
          <ac:picMkLst>
            <pc:docMk/>
            <pc:sldMk cId="496120472" sldId="634"/>
            <ac:picMk id="4" creationId="{65455E21-B503-36F4-56F2-3A0C5FCA10B3}"/>
          </ac:picMkLst>
        </pc:picChg>
        <pc:picChg chg="mod">
          <ac:chgData name="Phia Damsma" userId="1d79c6bf4ac78715" providerId="LiveId" clId="{8920181B-5B3D-4154-889F-6CEE21265588}" dt="2023-04-19T04:15:47.373" v="595" actId="962"/>
          <ac:picMkLst>
            <pc:docMk/>
            <pc:sldMk cId="496120472" sldId="634"/>
            <ac:picMk id="6" creationId="{CF640172-9582-A825-BD6D-B582420FBCD7}"/>
          </ac:picMkLst>
        </pc:picChg>
      </pc:sldChg>
      <pc:sldChg chg="addSp modSp mod modAnim">
        <pc:chgData name="Phia Damsma" userId="1d79c6bf4ac78715" providerId="LiveId" clId="{8920181B-5B3D-4154-889F-6CEE21265588}" dt="2023-04-25T00:14:18.801" v="1225"/>
        <pc:sldMkLst>
          <pc:docMk/>
          <pc:sldMk cId="103380776" sldId="636"/>
        </pc:sldMkLst>
        <pc:picChg chg="add mod">
          <ac:chgData name="Phia Damsma" userId="1d79c6bf4ac78715" providerId="LiveId" clId="{8920181B-5B3D-4154-889F-6CEE21265588}" dt="2023-04-23T22:54:45.875" v="1221" actId="1076"/>
          <ac:picMkLst>
            <pc:docMk/>
            <pc:sldMk cId="103380776" sldId="636"/>
            <ac:picMk id="5" creationId="{23B98F6A-1F70-CF61-89F3-A6B1F788E3A6}"/>
          </ac:picMkLst>
        </pc:picChg>
      </pc:sldChg>
      <pc:sldChg chg="addSp modSp mod modAnim">
        <pc:chgData name="Phia Damsma" userId="1d79c6bf4ac78715" providerId="LiveId" clId="{8920181B-5B3D-4154-889F-6CEE21265588}" dt="2023-04-20T02:27:36.492" v="880" actId="20577"/>
        <pc:sldMkLst>
          <pc:docMk/>
          <pc:sldMk cId="1123896307" sldId="637"/>
        </pc:sldMkLst>
        <pc:spChg chg="mod">
          <ac:chgData name="Phia Damsma" userId="1d79c6bf4ac78715" providerId="LiveId" clId="{8920181B-5B3D-4154-889F-6CEE21265588}" dt="2023-04-20T02:25:52.733" v="868" actId="313"/>
          <ac:spMkLst>
            <pc:docMk/>
            <pc:sldMk cId="1123896307" sldId="637"/>
            <ac:spMk id="2" creationId="{0D906963-5C2F-E7FE-6CAE-FB8EE8A2BE6F}"/>
          </ac:spMkLst>
        </pc:spChg>
        <pc:spChg chg="mod">
          <ac:chgData name="Phia Damsma" userId="1d79c6bf4ac78715" providerId="LiveId" clId="{8920181B-5B3D-4154-889F-6CEE21265588}" dt="2023-04-20T02:27:36.492" v="880" actId="20577"/>
          <ac:spMkLst>
            <pc:docMk/>
            <pc:sldMk cId="1123896307" sldId="637"/>
            <ac:spMk id="3" creationId="{C10E7D0A-1BD3-F667-DD38-C15E1D23FB18}"/>
          </ac:spMkLst>
        </pc:spChg>
        <pc:picChg chg="add mod">
          <ac:chgData name="Phia Damsma" userId="1d79c6bf4ac78715" providerId="LiveId" clId="{8920181B-5B3D-4154-889F-6CEE21265588}" dt="2023-04-20T02:27:19.289" v="872"/>
          <ac:picMkLst>
            <pc:docMk/>
            <pc:sldMk cId="1123896307" sldId="637"/>
            <ac:picMk id="4" creationId="{18C19B70-186F-93A9-8B5E-316C0EEB062D}"/>
          </ac:picMkLst>
        </pc:picChg>
      </pc:sldChg>
      <pc:sldChg chg="modSp mod">
        <pc:chgData name="Phia Damsma" userId="1d79c6bf4ac78715" providerId="LiveId" clId="{8920181B-5B3D-4154-889F-6CEE21265588}" dt="2023-04-19T04:13:54.618" v="213" actId="962"/>
        <pc:sldMkLst>
          <pc:docMk/>
          <pc:sldMk cId="220026849" sldId="639"/>
        </pc:sldMkLst>
        <pc:picChg chg="mod">
          <ac:chgData name="Phia Damsma" userId="1d79c6bf4ac78715" providerId="LiveId" clId="{8920181B-5B3D-4154-889F-6CEE21265588}" dt="2023-04-19T04:13:54.618" v="213" actId="962"/>
          <ac:picMkLst>
            <pc:docMk/>
            <pc:sldMk cId="220026849" sldId="639"/>
            <ac:picMk id="5" creationId="{C3F2D298-31E9-4C18-9A67-166AE992FE8C}"/>
          </ac:picMkLst>
        </pc:picChg>
      </pc:sldChg>
      <pc:sldChg chg="modSp mod">
        <pc:chgData name="Phia Damsma" userId="1d79c6bf4ac78715" providerId="LiveId" clId="{8920181B-5B3D-4154-889F-6CEE21265588}" dt="2023-04-20T02:30:15.080" v="943" actId="20577"/>
        <pc:sldMkLst>
          <pc:docMk/>
          <pc:sldMk cId="2843370138" sldId="641"/>
        </pc:sldMkLst>
        <pc:spChg chg="mod">
          <ac:chgData name="Phia Damsma" userId="1d79c6bf4ac78715" providerId="LiveId" clId="{8920181B-5B3D-4154-889F-6CEE21265588}" dt="2023-04-20T02:30:15.080" v="943" actId="20577"/>
          <ac:spMkLst>
            <pc:docMk/>
            <pc:sldMk cId="2843370138" sldId="641"/>
            <ac:spMk id="3" creationId="{B194FDFF-AFD7-893D-7EE5-CAFA1B905D8F}"/>
          </ac:spMkLst>
        </pc:spChg>
      </pc:sldChg>
      <pc:sldChg chg="modSp del mod">
        <pc:chgData name="Phia Damsma" userId="1d79c6bf4ac78715" providerId="LiveId" clId="{8920181B-5B3D-4154-889F-6CEE21265588}" dt="2023-04-23T01:27:36.712" v="1100" actId="47"/>
        <pc:sldMkLst>
          <pc:docMk/>
          <pc:sldMk cId="4200741339" sldId="644"/>
        </pc:sldMkLst>
        <pc:spChg chg="mod">
          <ac:chgData name="Phia Damsma" userId="1d79c6bf4ac78715" providerId="LiveId" clId="{8920181B-5B3D-4154-889F-6CEE21265588}" dt="2023-04-20T02:34:42.928" v="1024" actId="20577"/>
          <ac:spMkLst>
            <pc:docMk/>
            <pc:sldMk cId="4200741339" sldId="644"/>
            <ac:spMk id="2" creationId="{C9DF5037-C6EF-1EE9-C880-C2B19C322BFE}"/>
          </ac:spMkLst>
        </pc:spChg>
        <pc:spChg chg="mod">
          <ac:chgData name="Phia Damsma" userId="1d79c6bf4ac78715" providerId="LiveId" clId="{8920181B-5B3D-4154-889F-6CEE21265588}" dt="2023-04-19T04:13:33.545" v="206" actId="14100"/>
          <ac:spMkLst>
            <pc:docMk/>
            <pc:sldMk cId="4200741339" sldId="644"/>
            <ac:spMk id="4" creationId="{A101E095-5B42-BEA4-3A8C-D53DCD7FE722}"/>
          </ac:spMkLst>
        </pc:spChg>
      </pc:sldChg>
      <pc:sldChg chg="addSp modSp del mod modClrScheme chgLayout">
        <pc:chgData name="Phia Damsma" userId="1d79c6bf4ac78715" providerId="LiveId" clId="{8920181B-5B3D-4154-889F-6CEE21265588}" dt="2023-04-23T00:57:30.138" v="1099" actId="47"/>
        <pc:sldMkLst>
          <pc:docMk/>
          <pc:sldMk cId="3277548297" sldId="645"/>
        </pc:sldMkLst>
        <pc:spChg chg="mod ord">
          <ac:chgData name="Phia Damsma" userId="1d79c6bf4ac78715" providerId="LiveId" clId="{8920181B-5B3D-4154-889F-6CEE21265588}" dt="2023-04-20T02:31:31.339" v="952" actId="700"/>
          <ac:spMkLst>
            <pc:docMk/>
            <pc:sldMk cId="3277548297" sldId="645"/>
            <ac:spMk id="2" creationId="{FEFC14DA-A20A-DEF5-5912-7722663ADD00}"/>
          </ac:spMkLst>
        </pc:spChg>
        <pc:spChg chg="add mod ord">
          <ac:chgData name="Phia Damsma" userId="1d79c6bf4ac78715" providerId="LiveId" clId="{8920181B-5B3D-4154-889F-6CEE21265588}" dt="2023-04-20T02:31:34.251" v="953"/>
          <ac:spMkLst>
            <pc:docMk/>
            <pc:sldMk cId="3277548297" sldId="645"/>
            <ac:spMk id="4" creationId="{73CB432B-ADAC-0561-1D69-36DC5123EEE6}"/>
          </ac:spMkLst>
        </pc:spChg>
        <pc:graphicFrameChg chg="mod">
          <ac:chgData name="Phia Damsma" userId="1d79c6bf4ac78715" providerId="LiveId" clId="{8920181B-5B3D-4154-889F-6CEE21265588}" dt="2023-04-20T02:31:38.801" v="954" actId="1076"/>
          <ac:graphicFrameMkLst>
            <pc:docMk/>
            <pc:sldMk cId="3277548297" sldId="645"/>
            <ac:graphicFrameMk id="3" creationId="{82014040-9C44-4D5E-96A5-676666802BF8}"/>
          </ac:graphicFrameMkLst>
        </pc:graphicFrameChg>
      </pc:sldChg>
      <pc:sldChg chg="delSp modSp mod">
        <pc:chgData name="Phia Damsma" userId="1d79c6bf4ac78715" providerId="LiveId" clId="{8920181B-5B3D-4154-889F-6CEE21265588}" dt="2023-04-20T06:48:25.156" v="1050" actId="113"/>
        <pc:sldMkLst>
          <pc:docMk/>
          <pc:sldMk cId="2965491264" sldId="646"/>
        </pc:sldMkLst>
        <pc:spChg chg="mod">
          <ac:chgData name="Phia Damsma" userId="1d79c6bf4ac78715" providerId="LiveId" clId="{8920181B-5B3D-4154-889F-6CEE21265588}" dt="2023-04-20T02:34:11.771" v="1012" actId="5793"/>
          <ac:spMkLst>
            <pc:docMk/>
            <pc:sldMk cId="2965491264" sldId="646"/>
            <ac:spMk id="2" creationId="{692825D8-1663-7C7E-E93A-0044E36A9E5C}"/>
          </ac:spMkLst>
        </pc:spChg>
        <pc:spChg chg="mod">
          <ac:chgData name="Phia Damsma" userId="1d79c6bf4ac78715" providerId="LiveId" clId="{8920181B-5B3D-4154-889F-6CEE21265588}" dt="2023-04-20T06:48:25.156" v="1050" actId="113"/>
          <ac:spMkLst>
            <pc:docMk/>
            <pc:sldMk cId="2965491264" sldId="646"/>
            <ac:spMk id="4" creationId="{2FF48F9F-A545-1610-0ABD-421F9DA745B9}"/>
          </ac:spMkLst>
        </pc:spChg>
        <pc:graphicFrameChg chg="del">
          <ac:chgData name="Phia Damsma" userId="1d79c6bf4ac78715" providerId="LiveId" clId="{8920181B-5B3D-4154-889F-6CEE21265588}" dt="2023-04-19T01:12:52.336" v="18" actId="478"/>
          <ac:graphicFrameMkLst>
            <pc:docMk/>
            <pc:sldMk cId="2965491264" sldId="646"/>
            <ac:graphicFrameMk id="3" creationId="{582D6283-796F-00D7-77DA-3F0010418E60}"/>
          </ac:graphicFrameMkLst>
        </pc:graphicFrameChg>
      </pc:sldChg>
      <pc:sldChg chg="addSp delSp modSp new mod modClrScheme modAnim chgLayout">
        <pc:chgData name="Phia Damsma" userId="1d79c6bf4ac78715" providerId="LiveId" clId="{8920181B-5B3D-4154-889F-6CEE21265588}" dt="2023-04-23T00:57:05.980" v="1098" actId="1076"/>
        <pc:sldMkLst>
          <pc:docMk/>
          <pc:sldMk cId="4116683351" sldId="647"/>
        </pc:sldMkLst>
        <pc:spChg chg="mod ord">
          <ac:chgData name="Phia Damsma" userId="1d79c6bf4ac78715" providerId="LiveId" clId="{8920181B-5B3D-4154-889F-6CEE21265588}" dt="2023-04-20T06:47:49.928" v="1045" actId="700"/>
          <ac:spMkLst>
            <pc:docMk/>
            <pc:sldMk cId="4116683351" sldId="647"/>
            <ac:spMk id="2" creationId="{3AC11C5E-7D23-2132-FAEA-18BA6E340D68}"/>
          </ac:spMkLst>
        </pc:spChg>
        <pc:spChg chg="del mod">
          <ac:chgData name="Phia Damsma" userId="1d79c6bf4ac78715" providerId="LiveId" clId="{8920181B-5B3D-4154-889F-6CEE21265588}" dt="2023-04-20T06:47:49.928" v="1045" actId="700"/>
          <ac:spMkLst>
            <pc:docMk/>
            <pc:sldMk cId="4116683351" sldId="647"/>
            <ac:spMk id="3" creationId="{02322E28-EE3E-2274-5E7A-05CA53120A15}"/>
          </ac:spMkLst>
        </pc:spChg>
        <pc:picChg chg="add mod">
          <ac:chgData name="Phia Damsma" userId="1d79c6bf4ac78715" providerId="LiveId" clId="{8920181B-5B3D-4154-889F-6CEE21265588}" dt="2023-04-23T00:57:05.980" v="1098" actId="1076"/>
          <ac:picMkLst>
            <pc:docMk/>
            <pc:sldMk cId="4116683351" sldId="647"/>
            <ac:picMk id="3" creationId="{8596FDD5-0AED-6CE6-CCBF-B63F04ADC69D}"/>
          </ac:picMkLst>
        </pc:picChg>
        <pc:picChg chg="add mod">
          <ac:chgData name="Phia Damsma" userId="1d79c6bf4ac78715" providerId="LiveId" clId="{8920181B-5B3D-4154-889F-6CEE21265588}" dt="2023-04-20T06:47:40.608" v="1043" actId="1076"/>
          <ac:picMkLst>
            <pc:docMk/>
            <pc:sldMk cId="4116683351" sldId="647"/>
            <ac:picMk id="5" creationId="{8011C0FF-B8BC-7798-197B-5F22842C17A3}"/>
          </ac:picMkLst>
        </pc:picChg>
      </pc:sldChg>
      <pc:sldChg chg="addSp delSp modSp add mod modAnim chgLayout">
        <pc:chgData name="Phia Damsma" userId="1d79c6bf4ac78715" providerId="LiveId" clId="{8920181B-5B3D-4154-889F-6CEE21265588}" dt="2023-04-23T22:55:14.503" v="1224" actId="1076"/>
        <pc:sldMkLst>
          <pc:docMk/>
          <pc:sldMk cId="2940694766" sldId="648"/>
        </pc:sldMkLst>
        <pc:spChg chg="mod ord">
          <ac:chgData name="Phia Damsma" userId="1d79c6bf4ac78715" providerId="LiveId" clId="{8920181B-5B3D-4154-889F-6CEE21265588}" dt="2023-04-20T06:50:51.554" v="1061" actId="700"/>
          <ac:spMkLst>
            <pc:docMk/>
            <pc:sldMk cId="2940694766" sldId="648"/>
            <ac:spMk id="2" creationId="{C9DF5037-C6EF-1EE9-C880-C2B19C322BFE}"/>
          </ac:spMkLst>
        </pc:spChg>
        <pc:spChg chg="del mod">
          <ac:chgData name="Phia Damsma" userId="1d79c6bf4ac78715" providerId="LiveId" clId="{8920181B-5B3D-4154-889F-6CEE21265588}" dt="2023-04-20T06:50:42.440" v="1058" actId="478"/>
          <ac:spMkLst>
            <pc:docMk/>
            <pc:sldMk cId="2940694766" sldId="648"/>
            <ac:spMk id="4" creationId="{A101E095-5B42-BEA4-3A8C-D53DCD7FE722}"/>
          </ac:spMkLst>
        </pc:spChg>
        <pc:spChg chg="add del mod">
          <ac:chgData name="Phia Damsma" userId="1d79c6bf4ac78715" providerId="LiveId" clId="{8920181B-5B3D-4154-889F-6CEE21265588}" dt="2023-04-20T06:50:44.476" v="1059" actId="478"/>
          <ac:spMkLst>
            <pc:docMk/>
            <pc:sldMk cId="2940694766" sldId="648"/>
            <ac:spMk id="8" creationId="{DBAFCC16-AB34-003F-970D-EB15D55E0000}"/>
          </ac:spMkLst>
        </pc:spChg>
        <pc:spChg chg="add mod ord">
          <ac:chgData name="Phia Damsma" userId="1d79c6bf4ac78715" providerId="LiveId" clId="{8920181B-5B3D-4154-889F-6CEE21265588}" dt="2023-04-20T06:53:17.655" v="1080" actId="14100"/>
          <ac:spMkLst>
            <pc:docMk/>
            <pc:sldMk cId="2940694766" sldId="648"/>
            <ac:spMk id="9" creationId="{1F8C2406-02ED-771E-73AF-75E1C7A9BB5D}"/>
          </ac:spMkLst>
        </pc:spChg>
        <pc:graphicFrameChg chg="del">
          <ac:chgData name="Phia Damsma" userId="1d79c6bf4ac78715" providerId="LiveId" clId="{8920181B-5B3D-4154-889F-6CEE21265588}" dt="2023-04-20T06:48:42.332" v="1052" actId="478"/>
          <ac:graphicFrameMkLst>
            <pc:docMk/>
            <pc:sldMk cId="2940694766" sldId="648"/>
            <ac:graphicFrameMk id="3" creationId="{BAC0908F-E79E-B72F-C495-9C41828016B1}"/>
          </ac:graphicFrameMkLst>
        </pc:graphicFrameChg>
        <pc:picChg chg="add mod">
          <ac:chgData name="Phia Damsma" userId="1d79c6bf4ac78715" providerId="LiveId" clId="{8920181B-5B3D-4154-889F-6CEE21265588}" dt="2023-04-23T22:55:14.503" v="1224" actId="1076"/>
          <ac:picMkLst>
            <pc:docMk/>
            <pc:sldMk cId="2940694766" sldId="648"/>
            <ac:picMk id="3" creationId="{748F6A5B-42BF-3226-F0D0-54BBE60B2506}"/>
          </ac:picMkLst>
        </pc:picChg>
        <pc:picChg chg="add del mod">
          <ac:chgData name="Phia Damsma" userId="1d79c6bf4ac78715" providerId="LiveId" clId="{8920181B-5B3D-4154-889F-6CEE21265588}" dt="2023-04-20T06:50:47.201" v="1060" actId="478"/>
          <ac:picMkLst>
            <pc:docMk/>
            <pc:sldMk cId="2940694766" sldId="648"/>
            <ac:picMk id="6" creationId="{566E13B9-B87C-297E-B4B5-68F260B90AD7}"/>
          </ac:picMkLst>
        </pc:picChg>
        <pc:picChg chg="add del mod">
          <ac:chgData name="Phia Damsma" userId="1d79c6bf4ac78715" providerId="LiveId" clId="{8920181B-5B3D-4154-889F-6CEE21265588}" dt="2023-04-20T06:52:47.937" v="1073" actId="478"/>
          <ac:picMkLst>
            <pc:docMk/>
            <pc:sldMk cId="2940694766" sldId="648"/>
            <ac:picMk id="11" creationId="{1E7E7E09-57AE-0403-CB74-880DA4367A39}"/>
          </ac:picMkLst>
        </pc:picChg>
        <pc:picChg chg="add mod">
          <ac:chgData name="Phia Damsma" userId="1d79c6bf4ac78715" providerId="LiveId" clId="{8920181B-5B3D-4154-889F-6CEE21265588}" dt="2023-04-20T06:53:05.065" v="1077" actId="1076"/>
          <ac:picMkLst>
            <pc:docMk/>
            <pc:sldMk cId="2940694766" sldId="648"/>
            <ac:picMk id="13" creationId="{0B0933CF-1D5A-1D53-9EE6-115FCF6476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D285B-392F-4809-913E-EF3FB83AA2AC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F23F8-2D4E-4E08-9495-6CF12642C5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17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Bruce </a:t>
            </a:r>
            <a:r>
              <a:rPr lang="en-AU" dirty="0" err="1"/>
              <a:t>Mcguire</a:t>
            </a:r>
            <a:endParaRPr lang="en-AU" dirty="0"/>
          </a:p>
          <a:p>
            <a:r>
              <a:rPr lang="en-AU" dirty="0"/>
              <a:t>Stocks app</a:t>
            </a:r>
          </a:p>
          <a:p>
            <a:r>
              <a:rPr lang="en-AU" dirty="0"/>
              <a:t>Apple Maps app</a:t>
            </a:r>
          </a:p>
          <a:p>
            <a:endParaRPr lang="en-AU" dirty="0"/>
          </a:p>
          <a:p>
            <a:r>
              <a:rPr lang="en-AU" dirty="0"/>
              <a:t>Charlie, scientific </a:t>
            </a:r>
            <a:r>
              <a:rPr lang="en-AU" dirty="0" err="1"/>
              <a:t>tlaking</a:t>
            </a:r>
            <a:r>
              <a:rPr lang="en-AU" dirty="0"/>
              <a:t> calculators</a:t>
            </a:r>
          </a:p>
          <a:p>
            <a:r>
              <a:rPr lang="en-AU" dirty="0" err="1"/>
              <a:t>Catay</a:t>
            </a:r>
            <a:r>
              <a:rPr lang="en-AU" dirty="0"/>
              <a:t>, Tennis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0884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PayPal-Sans"/>
                <a:ea typeface="Calibri" panose="020F0502020204030204" pitchFamily="34" charset="0"/>
                <a:cs typeface="Calibri" panose="020F0502020204030204" pitchFamily="34" charset="0"/>
              </a:rPr>
              <a:t>Dr Chris Harrison is an astronomer based at Newcastle University in the United Kingdom. He is the director of 'Audio Universe' which is a project exploring how to use sonification for astronomy research and education. The goals are to use sound to enhance scientific discovery and to make astronomy more accessible. </a:t>
            </a:r>
            <a:endParaRPr lang="en-AU" sz="1800" dirty="0">
              <a:effectLst/>
              <a:latin typeface="PayPal-Sans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94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Proceeds of CD and Vinyl to benefit Helen Keller Foundation, on purple galaxy swirl wax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3002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Ballyland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CosmoBally in Space)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3274E-00BC-4F56-AF5D-DE97F0666F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Starts with a space flight experience. Audio. </a:t>
            </a:r>
            <a:r>
              <a:rPr lang="en-AU" b="1" dirty="0"/>
              <a:t>Optional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3274E-00BC-4F56-AF5D-DE97F0666F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5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Introduce Early Learning of generic sonification skills and concepts</a:t>
            </a:r>
            <a:br>
              <a:rPr lang="en-US" sz="1400" dirty="0"/>
            </a:br>
            <a:r>
              <a:rPr lang="en-US" sz="1400" dirty="0"/>
              <a:t>Contribute to future use of sonification for access to STEM</a:t>
            </a:r>
            <a:br>
              <a:rPr lang="en-US" sz="1400" dirty="0"/>
            </a:br>
            <a:r>
              <a:rPr lang="en-US" sz="1400" dirty="0"/>
              <a:t>Serve as Proof of concept for design of accessible, innovative, gamified sonification applications.</a:t>
            </a:r>
            <a:br>
              <a:rPr lang="en-US" sz="1400" dirty="0"/>
            </a:br>
            <a:r>
              <a:rPr lang="en-US" sz="1400" dirty="0"/>
              <a:t>We hope that they will build the skills to then go on and use your applications and tools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C40B7-3C25-408F-A0CA-F603BE3BC7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3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positive feedback: best perhaps that one was stole from the Braille room of a school!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  <a:p>
            <a:r>
              <a:rPr lang="en-AU" dirty="0"/>
              <a:t>You can get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43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media 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171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AF23F8-2D4E-4E08-9495-6CF12642C5B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34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B493C-C754-5ED2-81B4-DE88D95A0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55A95-C283-62D8-2C1F-7AD6B58AA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2C72F-A9AE-BD4C-CD78-A63DA130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0116-D902-C51B-A0DB-28D8FFC9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4A36A-1A86-D09B-2289-5DB31B94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571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F3F0-04D5-955A-E26F-593CFA61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A859B-29E6-8DFB-0621-6AE2FF023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810B6-AC49-D7D9-EDA2-6B2F12A1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147CC-C2BA-EF63-B3ED-1A1DE267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E807-8854-9C4E-085A-E139E94E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97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1144F1-E9CA-BA9F-56D0-EED3E704E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2AA2B2-049D-B500-3612-18AD03C53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A0AA6-B76C-C732-6443-540401F67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5A53D-166E-AFAF-7345-A25F1F34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61B0-814B-EBF5-961C-9A314F60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55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EF58-BA7F-B1DB-3A62-83068E1B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F2C-DF22-8ADB-9ECC-3D5BCBD83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26B3C-54D0-0AFB-4378-32DB8FA82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FAA3-10AE-ED40-E65A-3141E30C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86C0-A4D1-9487-373F-895309FD5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0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5E64-353C-A4E6-53FE-FF5E58609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E8157-DDBC-17B3-ED3D-A9431A49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5C105-919C-8ABE-6C5A-1BD58EA2F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B2822-B8B4-BCC3-9FB6-E339EAB5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0025-9F64-C014-659D-511E9EF09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13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56DD-3886-DAB8-6611-841380268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51E6-D8FE-1852-0218-D27C3D08C1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8EBC6-FE8E-D2BF-0D59-866C13D70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798F5-518F-6076-A64B-C3612E907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9708CF-4820-C13F-E44F-A6EA7457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3B459-7130-DF83-5E76-8BEE226B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3726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8354-D873-76DE-1329-F5AAE5CD0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31B97-2A0B-D878-8C57-85BB11DA5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D50D2-8260-D5E8-3E41-10821C373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24564-96D5-9749-7565-BBD0856E4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5A9107-D7E0-C68C-9A44-A47F3470A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2C05-E9DE-86B2-1DED-D7F9AA95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56A56-192D-238B-1F00-295CE27F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7AF4A-C28C-1DF2-6441-0437F6649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003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89F5-2DEB-93D4-D089-9581CE39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5BD13-AF6D-9F4D-7F9C-F4CE7B5F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00B90-8866-DFF8-DBCA-8E3AC9BB0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A22093-FEF6-F87D-F8DD-ED87C70E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7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32020-8CE1-DD81-B3D8-1C9D979B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272929-58DA-1200-CA87-EADACB539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3097C-4AC4-C4C1-61A1-547FA79B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27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E3F6-EF9A-37CF-A165-58B5F3FF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784EA-D2F5-BC7F-C4AC-697B3F9E7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CA23C-401B-F219-5887-332DC1B6D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7A163-5C02-C473-C14B-660FB397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CE7A7-4B26-76E2-C86D-5DFD7DA51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B6101-8B8E-BEB8-7B77-AD3D2A36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00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D71F-A20C-39F5-01D4-88E3FD226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860899-56F7-9676-A081-B68EAE7778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553E-77E3-7618-B7DF-B4EB95347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10097-8BBF-F292-256E-DA3C25844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022368-D277-D38C-40A0-2EDC3B14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1D0C5-CACF-8F4D-1387-A0699CD3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83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9DBE1-452A-239B-A7AC-E1C2546F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05CE4-E324-C79A-A170-B4D539296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D4C3-5E29-30A2-B1C5-9C4CCD76F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5D96-4344-41ED-93FE-4FDB732C0324}" type="datetimeFigureOut">
              <a:rPr lang="en-AU" smtClean="0"/>
              <a:t>25/04/2023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A1CD9-56B0-04DF-12D6-0365FE803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EA10-ED0C-4785-73F6-0D5BDDE4D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5D1F-872F-4EC3-A9F4-6FDF2E4FCBE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37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iu.se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cad2023.icad.org/astrodatas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oplane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phia@sonokid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o.org/public/videos/au-totss-fulldom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o.org/public/videos/au-tots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dralabs.bandcamp.com/album/universal-harmon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sonificationworldchat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2639-FCFB-E274-7931-19090B70E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Representing Visual Information in Sound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606E3-5116-2605-9D17-F88375FF4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Latest Learnings about Sonification Use</a:t>
            </a:r>
          </a:p>
        </p:txBody>
      </p:sp>
      <p:pic>
        <p:nvPicPr>
          <p:cNvPr id="4" name="Picture 3" descr="Sonokids Logo">
            <a:extLst>
              <a:ext uri="{FF2B5EF4-FFF2-40B4-BE49-F238E27FC236}">
                <a16:creationId xmlns:a16="http://schemas.microsoft.com/office/drawing/2014/main" id="{F2E8AA42-3871-8D77-E8AD-9C8612AA5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31" y="5061822"/>
            <a:ext cx="2404533" cy="5958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20ADDF-5E5A-F9AD-B7FA-F0A868933455}"/>
              </a:ext>
            </a:extLst>
          </p:cNvPr>
          <p:cNvSpPr txBox="1"/>
          <p:nvPr/>
        </p:nvSpPr>
        <p:spPr>
          <a:xfrm>
            <a:off x="723897" y="4369552"/>
            <a:ext cx="1074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Phia Damsma</a:t>
            </a:r>
          </a:p>
        </p:txBody>
      </p:sp>
    </p:spTree>
    <p:extLst>
      <p:ext uri="{BB962C8B-B14F-4D97-AF65-F5344CB8AC3E}">
        <p14:creationId xmlns:p14="http://schemas.microsoft.com/office/powerpoint/2010/main" val="3242398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EB98-0D93-E221-7F76-A8E2B996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IDPWD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D9A1-A21B-D8EA-4648-5B670C11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International Day of Persons with Disabilities 2022. </a:t>
            </a:r>
          </a:p>
          <a:p>
            <a:r>
              <a:rPr lang="en-AU" dirty="0"/>
              <a:t>Event and Statement UNOOSA</a:t>
            </a:r>
          </a:p>
          <a:p>
            <a:r>
              <a:rPr lang="en-AU" dirty="0"/>
              <a:t>In line with 2022 theme "Transformative solutions for inclusive development: the role of innovation in fuelling an accessible and equitable world", UNOOSA  is raising awareness of sonification as a technological solution to remove barriers for equitable and meaningful participation of persons with disabilities in space sciences. </a:t>
            </a:r>
          </a:p>
          <a:p>
            <a:pPr marL="0" indent="0">
              <a:buNone/>
            </a:pPr>
            <a:r>
              <a:rPr lang="en-AU" dirty="0"/>
              <a:t>https://www.unoosa.org/oosa/en/ourwork/space4personswithdisabilites/index.html </a:t>
            </a:r>
            <a:br>
              <a:rPr lang="en-AU" dirty="0"/>
            </a:br>
            <a:r>
              <a:rPr lang="en-AU" dirty="0"/>
              <a:t>United Nations Office of Outer Space Affairs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2509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C0579-8357-E67F-9264-F35076B2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5595" cy="1325563"/>
          </a:xfrm>
        </p:spPr>
        <p:txBody>
          <a:bodyPr/>
          <a:lstStyle/>
          <a:p>
            <a:r>
              <a:rPr lang="en-AU" dirty="0"/>
              <a:t>International Community for Auditory Displays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3702-7572-0EDF-89CE-55B2B6EF5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Conference:</a:t>
            </a:r>
          </a:p>
          <a:p>
            <a:pPr marL="0" indent="0">
              <a:buNone/>
            </a:pPr>
            <a:r>
              <a:rPr lang="en-AU" dirty="0"/>
              <a:t>ICAD 2023 Sonification for the Masses</a:t>
            </a:r>
            <a:br>
              <a:rPr lang="en-AU" dirty="0"/>
            </a:br>
            <a:r>
              <a:rPr lang="en-AU" dirty="0">
                <a:hlinkClick r:id="rId2"/>
              </a:rPr>
              <a:t>@Linköping University</a:t>
            </a:r>
            <a:r>
              <a:rPr lang="en-AU" dirty="0"/>
              <a:t>, </a:t>
            </a:r>
            <a:r>
              <a:rPr lang="en-AU" dirty="0" err="1"/>
              <a:t>Norrköping</a:t>
            </a:r>
            <a:r>
              <a:rPr lang="en-AU" dirty="0"/>
              <a:t>, Sweden</a:t>
            </a:r>
            <a:br>
              <a:rPr lang="en-AU" dirty="0"/>
            </a:br>
            <a:r>
              <a:rPr lang="en-AU" dirty="0"/>
              <a:t>26th – 30th June 2023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“It is about time for the breakthrough of sonification in terms of implementation in mass media and consumer markets: Sonification for the masses!”</a:t>
            </a:r>
          </a:p>
          <a:p>
            <a:pPr marL="0" indent="0">
              <a:buNone/>
            </a:pPr>
            <a:r>
              <a:rPr lang="en-AU" dirty="0"/>
              <a:t> </a:t>
            </a:r>
            <a:br>
              <a:rPr lang="en-AU" dirty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539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9B8C-1ADC-64DB-1073-42AE76001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6228" cy="1325563"/>
          </a:xfrm>
        </p:spPr>
        <p:txBody>
          <a:bodyPr/>
          <a:lstStyle/>
          <a:p>
            <a:r>
              <a:rPr lang="en-AU" dirty="0"/>
              <a:t>ICAD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63314-7EF5-F725-3A55-82A2779C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…full papers, abstracts,… …particularly interested in use cases from everyday life, implementations in mass media, sonification evaluation by wider populations, concepts of sonification in education, learnability and pleasantness of </a:t>
            </a:r>
            <a:r>
              <a:rPr lang="en-AU" dirty="0" err="1"/>
              <a:t>sonifications</a:t>
            </a:r>
            <a:r>
              <a:rPr lang="en-AU" dirty="0"/>
              <a:t>, and other ways to tackle the theme of sonification for the general public.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Special Track – AU2. 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https://icad2023.icad.org/astrodatason/</a:t>
            </a:r>
            <a:endParaRPr lang="en-AU" dirty="0"/>
          </a:p>
        </p:txBody>
      </p:sp>
      <p:pic>
        <p:nvPicPr>
          <p:cNvPr id="5" name="Picture 4" descr="Group photo participants Audible Universe 2 workshop, December 2022">
            <a:extLst>
              <a:ext uri="{FF2B5EF4-FFF2-40B4-BE49-F238E27FC236}">
                <a16:creationId xmlns:a16="http://schemas.microsoft.com/office/drawing/2014/main" id="{0F4F3280-FF6C-5AB7-D0D6-55D39F45A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200" y="3613873"/>
            <a:ext cx="4848845" cy="287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94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5AB8-8802-4A75-96AA-CC396A5F9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Verdana" panose="020B0604030504040204" pitchFamily="34" charset="0"/>
              </a:rPr>
              <a:t>Educational game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68E19-F985-4CB7-89EC-6146C648F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678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CosmoBally on </a:t>
            </a:r>
            <a:r>
              <a:rPr lang="en-US" dirty="0" err="1"/>
              <a:t>Sonoplanet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RT 2022 (Finding </a:t>
            </a:r>
            <a:r>
              <a:rPr lang="en-US" dirty="0" err="1"/>
              <a:t>Saliens</a:t>
            </a:r>
            <a:r>
              <a:rPr lang="en-US" dirty="0"/>
              <a:t>)</a:t>
            </a:r>
          </a:p>
          <a:p>
            <a:pPr>
              <a:lnSpc>
                <a:spcPct val="100000"/>
              </a:lnSpc>
            </a:pPr>
            <a:r>
              <a:rPr lang="en-US" dirty="0"/>
              <a:t>Free app for iPad and Android tablets</a:t>
            </a:r>
          </a:p>
          <a:p>
            <a:pPr>
              <a:lnSpc>
                <a:spcPct val="100000"/>
              </a:lnSpc>
            </a:pPr>
            <a:r>
              <a:rPr lang="en-US" dirty="0"/>
              <a:t>More than 500.000 downloads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App for Early Learning generic sonification skills and concepts, or Emergent Sonification Literacy</a:t>
            </a:r>
          </a:p>
          <a:p>
            <a:pPr>
              <a:lnSpc>
                <a:spcPct val="100000"/>
              </a:lnSpc>
            </a:pPr>
            <a:r>
              <a:rPr lang="en-US" dirty="0"/>
              <a:t>Support site: </a:t>
            </a:r>
            <a:r>
              <a:rPr lang="en-US" dirty="0">
                <a:hlinkClick r:id="rId3"/>
              </a:rPr>
              <a:t>https://www.sonoplanet.com</a:t>
            </a:r>
            <a:br>
              <a:rPr lang="en-US" dirty="0"/>
            </a:br>
            <a:r>
              <a:rPr lang="en-AU" dirty="0"/>
              <a:t>Information, instructions, multi-sensory (space) projects</a:t>
            </a:r>
          </a:p>
        </p:txBody>
      </p:sp>
      <p:pic>
        <p:nvPicPr>
          <p:cNvPr id="6" name="Picture 5" descr="icon of CosmoBally on Sonoplanet app">
            <a:extLst>
              <a:ext uri="{FF2B5EF4-FFF2-40B4-BE49-F238E27FC236}">
                <a16:creationId xmlns:a16="http://schemas.microsoft.com/office/drawing/2014/main" id="{44C781C8-4F8C-406D-A019-CA6203A8B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65" y="365125"/>
            <a:ext cx="2671535" cy="26715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7BA09C-DB3F-013D-FAF3-55DC2828D3AE}"/>
              </a:ext>
            </a:extLst>
          </p:cNvPr>
          <p:cNvSpPr txBox="1"/>
          <p:nvPr/>
        </p:nvSpPr>
        <p:spPr>
          <a:xfrm>
            <a:off x="1104181" y="6176963"/>
            <a:ext cx="677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Supported by South Pacific Educators in Vision Impairment (SPEVI Inc)</a:t>
            </a:r>
          </a:p>
        </p:txBody>
      </p:sp>
    </p:spTree>
    <p:extLst>
      <p:ext uri="{BB962C8B-B14F-4D97-AF65-F5344CB8AC3E}">
        <p14:creationId xmlns:p14="http://schemas.microsoft.com/office/powerpoint/2010/main" val="242560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3D42-0082-A00B-DAD1-E92541F0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3340" cy="1325563"/>
          </a:xfrm>
        </p:spPr>
        <p:txBody>
          <a:bodyPr>
            <a:normAutofit/>
          </a:bodyPr>
          <a:lstStyle/>
          <a:p>
            <a:r>
              <a:rPr lang="en-AU" dirty="0"/>
              <a:t>Design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6C37F-3086-F911-A8FF-C7CF3D2E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tactile support</a:t>
            </a:r>
            <a:r>
              <a:rPr lang="en-AU" dirty="0"/>
              <a:t>, test power and limitations of</a:t>
            </a:r>
            <a:r>
              <a:rPr lang="en-US" dirty="0"/>
              <a:t> sonification</a:t>
            </a:r>
            <a:endParaRPr lang="en-AU" dirty="0"/>
          </a:p>
          <a:p>
            <a:r>
              <a:rPr lang="en-AU" dirty="0">
                <a:ea typeface="Verdana" panose="020B0604030504040204" pitchFamily="34" charset="0"/>
                <a:cs typeface="Calibri" panose="020F0502020204030204" pitchFamily="34" charset="0"/>
              </a:rPr>
              <a:t>Sonification mapping tested with 29 conference delegates</a:t>
            </a:r>
            <a:endParaRPr lang="en-AU" dirty="0"/>
          </a:p>
          <a:p>
            <a:r>
              <a:rPr lang="en-AU" dirty="0"/>
              <a:t>4 original sonification concepts</a:t>
            </a:r>
          </a:p>
          <a:p>
            <a:r>
              <a:rPr lang="en-AU" dirty="0"/>
              <a:t>4 types of game</a:t>
            </a:r>
          </a:p>
          <a:p>
            <a:r>
              <a:rPr lang="en-AU" dirty="0"/>
              <a:t>Audio games, optional visual support</a:t>
            </a:r>
          </a:p>
        </p:txBody>
      </p:sp>
      <p:pic>
        <p:nvPicPr>
          <p:cNvPr id="5" name="example-algorithm-lines">
            <a:hlinkClick r:id="" action="ppaction://media"/>
            <a:extLst>
              <a:ext uri="{FF2B5EF4-FFF2-40B4-BE49-F238E27FC236}">
                <a16:creationId xmlns:a16="http://schemas.microsoft.com/office/drawing/2014/main" id="{761432C2-7B31-206C-A290-2B7CCC6D3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97374" y="2321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4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8F21E-1768-4585-962B-A683B092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10E7-FC8B-42AA-AFC1-D6492498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/>
              <a:t>Inform future design of accessible </a:t>
            </a:r>
            <a:r>
              <a:rPr lang="en-AU"/>
              <a:t>sonification applications</a:t>
            </a:r>
            <a:endParaRPr lang="en-A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Paper presentation for ICAD</a:t>
            </a:r>
          </a:p>
          <a:p>
            <a:pPr marL="0" indent="0">
              <a:buNone/>
            </a:pPr>
            <a:r>
              <a:rPr lang="en-AU" dirty="0"/>
              <a:t>Build capacity in young students to use sonification</a:t>
            </a:r>
          </a:p>
          <a:p>
            <a:pPr marL="0" indent="0">
              <a:buNone/>
            </a:pPr>
            <a:r>
              <a:rPr lang="en-AU" dirty="0"/>
              <a:t>Inform educational practice around sonification</a:t>
            </a:r>
          </a:p>
          <a:p>
            <a:pPr marL="0" indent="0">
              <a:buNone/>
            </a:pPr>
            <a:r>
              <a:rPr lang="en-AU" dirty="0"/>
              <a:t>Introduce sonification at fundamental level: sounds can have meaning</a:t>
            </a:r>
          </a:p>
          <a:p>
            <a:r>
              <a:rPr lang="en-AU" dirty="0"/>
              <a:t>Preliminary Outcomes Online User survey. 15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804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20C2-B341-115F-6656-2F6B66D43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FDFF-AFD7-893D-7EE5-CAFA1B90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Total 17, 6 identify as BLV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Parents: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Students: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Involved in education, teachers : 13, including 5 Specialist Teachers (Vision Impairment)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Simply interested in accessible games: 1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3370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1C5E-7D23-2132-FAEA-18BA6E340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Build capacity in young students to use sonification</a:t>
            </a:r>
          </a:p>
        </p:txBody>
      </p:sp>
      <p:pic>
        <p:nvPicPr>
          <p:cNvPr id="5" name="Picture 4" descr="Chart, bar chart, histogram&#10;&#10;Description automatically generated">
            <a:extLst>
              <a:ext uri="{FF2B5EF4-FFF2-40B4-BE49-F238E27FC236}">
                <a16:creationId xmlns:a16="http://schemas.microsoft.com/office/drawing/2014/main" id="{8011C0FF-B8BC-7798-197B-5F22842C1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33" y="2181764"/>
            <a:ext cx="7781925" cy="4495800"/>
          </a:xfrm>
          <a:prstGeom prst="rect">
            <a:avLst/>
          </a:prstGeom>
        </p:spPr>
      </p:pic>
      <p:pic>
        <p:nvPicPr>
          <p:cNvPr id="3" name="age-in-years-bar-chart-sonifyed">
            <a:hlinkClick r:id="" action="ppaction://media"/>
            <a:extLst>
              <a:ext uri="{FF2B5EF4-FFF2-40B4-BE49-F238E27FC236}">
                <a16:creationId xmlns:a16="http://schemas.microsoft.com/office/drawing/2014/main" id="{8596FDD5-0AED-6CE6-CCBF-B63F04ADC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74898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825D8-1663-7C7E-E93A-0044E36A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8615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Sounds can have meaning…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48F9F-A545-1610-0ABD-421F9DA74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dirty="0"/>
              <a:t>“Please select one answer. The most important learning outcome of the app is:”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Skills to analyse and interpret sounds: 8 (highest score)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Learning directional concepts: 3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Awareness that sonification is accessible: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Improved fine motor skills: 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Awareness that sonification is fun: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Learning shapes: 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b="1" dirty="0"/>
              <a:t>All the above: 2</a:t>
            </a:r>
          </a:p>
        </p:txBody>
      </p:sp>
    </p:spTree>
    <p:extLst>
      <p:ext uri="{BB962C8B-B14F-4D97-AF65-F5344CB8AC3E}">
        <p14:creationId xmlns:p14="http://schemas.microsoft.com/office/powerpoint/2010/main" val="296549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5037-C6EF-1EE9-C880-C2B19C32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Power of Sonification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8C2406-02ED-771E-73AF-75E1C7A9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60" y="1825625"/>
            <a:ext cx="1109357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“This app shows that people who are blind or have low vision can use sonification to access information generally represented in a visual format.”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0B0933CF-1D5A-1D53-9EE6-115FCF647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2811643"/>
            <a:ext cx="7153275" cy="3543300"/>
          </a:xfrm>
          <a:prstGeom prst="rect">
            <a:avLst/>
          </a:prstGeom>
        </p:spPr>
      </p:pic>
      <p:pic>
        <p:nvPicPr>
          <p:cNvPr id="3" name="agreement-bar-chart-sonifyed">
            <a:hlinkClick r:id="" action="ppaction://media"/>
            <a:extLst>
              <a:ext uri="{FF2B5EF4-FFF2-40B4-BE49-F238E27FC236}">
                <a16:creationId xmlns:a16="http://schemas.microsoft.com/office/drawing/2014/main" id="{748F6A5B-42BF-3226-F0D0-54BBE60B2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36" y="28237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9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00057-3291-3643-B970-5D54F5FC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5B88B-04A0-DD1A-A698-08FEFD57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epresents data or information in non speech sound, rather than as an image, chart, or graph. </a:t>
            </a: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uge potential to improve access to science, technology, engineering, arts and mathematics (STEAM), and for science outreach</a:t>
            </a:r>
          </a:p>
          <a:p>
            <a:r>
              <a:rPr lang="en-A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applied ever more widely</a:t>
            </a:r>
          </a:p>
          <a:p>
            <a:r>
              <a:rPr lang="en-AU" dirty="0"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endParaRPr lang="en-A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46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38E71-15FE-9930-D361-3BFA9ECF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Tactile Learning Tool CosmoBally</a:t>
            </a:r>
            <a:endParaRPr lang="en-AU" dirty="0"/>
          </a:p>
        </p:txBody>
      </p:sp>
      <p:pic>
        <p:nvPicPr>
          <p:cNvPr id="4" name="Content Placeholder 3" descr="Photo student at desk with app running on her iPad and 3D printed CosmoBally sitting aside the iPad.">
            <a:extLst>
              <a:ext uri="{FF2B5EF4-FFF2-40B4-BE49-F238E27FC236}">
                <a16:creationId xmlns:a16="http://schemas.microsoft.com/office/drawing/2014/main" id="{65455E21-B503-36F4-56F2-3A0C5FCA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17" y="1690688"/>
            <a:ext cx="3315285" cy="3074324"/>
          </a:xfrm>
          <a:prstGeom prst="rect">
            <a:avLst/>
          </a:prstGeom>
        </p:spPr>
      </p:pic>
      <p:pic>
        <p:nvPicPr>
          <p:cNvPr id="5" name="Content Placeholder 4" descr="Photo of CosmoBally on Sonoplanet app on the screen of an iPad, and in front of it the 3D printed learning tool of CosmoBally.">
            <a:extLst>
              <a:ext uri="{FF2B5EF4-FFF2-40B4-BE49-F238E27FC236}">
                <a16:creationId xmlns:a16="http://schemas.microsoft.com/office/drawing/2014/main" id="{83876619-D3DC-3576-EC78-6D46DE68E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22" y="1690688"/>
            <a:ext cx="3256495" cy="2442371"/>
          </a:xfrm>
          <a:prstGeom prst="rect">
            <a:avLst/>
          </a:prstGeom>
        </p:spPr>
      </p:pic>
      <p:pic>
        <p:nvPicPr>
          <p:cNvPr id="6" name="Picture 5" descr="Photo smiling student holding two models of the 3D printed CosmoBally tactile Learning tool.">
            <a:extLst>
              <a:ext uri="{FF2B5EF4-FFF2-40B4-BE49-F238E27FC236}">
                <a16:creationId xmlns:a16="http://schemas.microsoft.com/office/drawing/2014/main" id="{CF640172-9582-A825-BD6D-B582420FB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735" y="2251556"/>
            <a:ext cx="4486940" cy="33652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3F120-A108-F8A6-9A22-5AB14472359C}"/>
              </a:ext>
            </a:extLst>
          </p:cNvPr>
          <p:cNvSpPr txBox="1"/>
          <p:nvPr/>
        </p:nvSpPr>
        <p:spPr>
          <a:xfrm>
            <a:off x="992038" y="5684808"/>
            <a:ext cx="4822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Supported by Mable Community Grants</a:t>
            </a:r>
          </a:p>
        </p:txBody>
      </p:sp>
    </p:spTree>
    <p:extLst>
      <p:ext uri="{BB962C8B-B14F-4D97-AF65-F5344CB8AC3E}">
        <p14:creationId xmlns:p14="http://schemas.microsoft.com/office/powerpoint/2010/main" val="49612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41A48-93A1-7E3D-1ADA-577BF46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Sonification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A465-02E5-FDC8-4490-D62419B3B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Under Development. </a:t>
            </a:r>
          </a:p>
          <a:p>
            <a:r>
              <a:rPr lang="en-AU" dirty="0"/>
              <a:t>Herakoi – Sonokids </a:t>
            </a:r>
          </a:p>
          <a:p>
            <a:r>
              <a:rPr lang="en-AU" dirty="0"/>
              <a:t>Testers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Screenshot Phia using Media pipe code, lines on her hand traced by the software and a digital diagram showing the hand and finger movement in 3D space">
            <a:extLst>
              <a:ext uri="{FF2B5EF4-FFF2-40B4-BE49-F238E27FC236}">
                <a16:creationId xmlns:a16="http://schemas.microsoft.com/office/drawing/2014/main" id="{C3F2D298-31E9-4C18-9A67-166AE992F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36" y="3041895"/>
            <a:ext cx="6154927" cy="31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6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F21EE-CD4D-7C2D-A986-78B3190E8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83F5-ADEF-1360-7006-9210A95B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More apps and programs (becoming) available, using sonification</a:t>
            </a:r>
          </a:p>
          <a:p>
            <a:r>
              <a:rPr lang="en-AU" dirty="0"/>
              <a:t>Future looks (or sounds!) bright for sonification projects</a:t>
            </a:r>
          </a:p>
          <a:p>
            <a:r>
              <a:rPr lang="en-AU" dirty="0"/>
              <a:t>Get involved</a:t>
            </a:r>
          </a:p>
        </p:txBody>
      </p:sp>
    </p:spTree>
    <p:extLst>
      <p:ext uri="{BB962C8B-B14F-4D97-AF65-F5344CB8AC3E}">
        <p14:creationId xmlns:p14="http://schemas.microsoft.com/office/powerpoint/2010/main" val="3405771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AE42-8E9A-6F5C-AC09-5638A647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Contact: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CC6F5-7A2E-2409-FD08-748727D0C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phia@sonokids.com</a:t>
            </a:r>
            <a:endParaRPr lang="en-US" dirty="0"/>
          </a:p>
        </p:txBody>
      </p:sp>
      <p:pic>
        <p:nvPicPr>
          <p:cNvPr id="4" name="Picture 3" descr="Sonokids Logo">
            <a:extLst>
              <a:ext uri="{FF2B5EF4-FFF2-40B4-BE49-F238E27FC236}">
                <a16:creationId xmlns:a16="http://schemas.microsoft.com/office/drawing/2014/main" id="{B0B8C49E-0B80-130C-5F51-779C1F5E66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31" y="5061822"/>
            <a:ext cx="2404533" cy="595860"/>
          </a:xfrm>
          <a:prstGeom prst="rect">
            <a:avLst/>
          </a:prstGeom>
        </p:spPr>
      </p:pic>
      <p:pic>
        <p:nvPicPr>
          <p:cNvPr id="5" name="Sonification of Solar System Planet Orbits Audio Universe Full">
            <a:hlinkClick r:id="" action="ppaction://media"/>
            <a:extLst>
              <a:ext uri="{FF2B5EF4-FFF2-40B4-BE49-F238E27FC236}">
                <a16:creationId xmlns:a16="http://schemas.microsoft.com/office/drawing/2014/main" id="{23B98F6A-1F70-CF61-89F3-A6B1F788E3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02611" y="30293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0EBA-F503-D955-5B4F-876AD737F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dirty="0">
                <a:effectLst/>
                <a:ea typeface="Calibri" panose="020F0502020204030204" pitchFamily="34" charset="0"/>
              </a:rPr>
              <a:t>Sonification workshop 2022 RT Conference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E4A1A-F827-0CA3-917D-8EC732BC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Chatai</a:t>
            </a:r>
            <a:r>
              <a:rPr lang="en-US" dirty="0"/>
              <a:t> Goncu, Action Audio </a:t>
            </a:r>
          </a:p>
          <a:p>
            <a:r>
              <a:rPr lang="en-US" dirty="0">
                <a:latin typeface="-apple-system"/>
              </a:rPr>
              <a:t>AO23 Tennis, similar listening hours as 2022 </a:t>
            </a:r>
            <a:endParaRPr lang="en-US" b="0" i="0" dirty="0">
              <a:effectLst/>
              <a:latin typeface="-apple-system"/>
            </a:endParaRPr>
          </a:p>
          <a:p>
            <a:r>
              <a:rPr lang="en-US" dirty="0">
                <a:latin typeface="-apple-system"/>
              </a:rPr>
              <a:t>I</a:t>
            </a:r>
            <a:r>
              <a:rPr lang="en-US" b="0" i="0" dirty="0">
                <a:effectLst/>
                <a:latin typeface="-apple-system"/>
              </a:rPr>
              <a:t>nterest from other sports. NBA, basketball.</a:t>
            </a:r>
          </a:p>
        </p:txBody>
      </p:sp>
    </p:spTree>
    <p:extLst>
      <p:ext uri="{BB962C8B-B14F-4D97-AF65-F5344CB8AC3E}">
        <p14:creationId xmlns:p14="http://schemas.microsoft.com/office/powerpoint/2010/main" val="121699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19E0-A44E-2D22-E96B-3478B2CF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Audio Universe Tour of the Solar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D2A26-A6CB-9D6C-0891-E4BFDB7E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Chris Harrison, Director. </a:t>
            </a:r>
            <a:r>
              <a:rPr lang="en-US" dirty="0"/>
              <a:t>Inclusive, multi-sensory show</a:t>
            </a:r>
          </a:p>
          <a:p>
            <a:r>
              <a:rPr lang="en-AU" dirty="0"/>
              <a:t>audiouniverse.org/tour-of-the-solar-system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dirty="0"/>
              <a:t>Preliminary results survey from audience and organisers accessible planetarium show: Inclusive or ‘Special’?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/>
              <a:t>Ask </a:t>
            </a:r>
            <a:r>
              <a:rPr lang="en-AU" dirty="0"/>
              <a:t>your local planetarium (or cinema) to play the show.</a:t>
            </a:r>
            <a:br>
              <a:rPr lang="en-AU" dirty="0"/>
            </a:br>
            <a:r>
              <a:rPr lang="en-AU" dirty="0"/>
              <a:t>It can be downloaded for free by them from:</a:t>
            </a:r>
            <a:br>
              <a:rPr lang="en-AU" dirty="0"/>
            </a:br>
            <a:r>
              <a:rPr lang="en-AU" dirty="0"/>
              <a:t>Full dome (planetarium version): </a:t>
            </a:r>
            <a:br>
              <a:rPr lang="en-AU" dirty="0"/>
            </a:br>
            <a:r>
              <a:rPr lang="en-AU" dirty="0">
                <a:hlinkClick r:id="rId3"/>
              </a:rPr>
              <a:t>https://www.eso.org/public/videos/au-totss-fulldome/</a:t>
            </a:r>
            <a:r>
              <a:rPr lang="en-AU" dirty="0"/>
              <a:t> </a:t>
            </a:r>
            <a:br>
              <a:rPr lang="en-AU" dirty="0"/>
            </a:br>
            <a:r>
              <a:rPr lang="en-AU" dirty="0"/>
              <a:t>Flatscreen version: </a:t>
            </a:r>
            <a:r>
              <a:rPr lang="en-AU" dirty="0">
                <a:hlinkClick r:id="rId4"/>
              </a:rPr>
              <a:t>https://www.eso.org/public/videos/au-totss/</a:t>
            </a:r>
            <a:r>
              <a:rPr lang="en-AU" dirty="0"/>
              <a:t>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3428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963-5C2F-E7FE-6CAE-FB8EE8A2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Planets orbiting the Sun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E7D0A-1BD3-F667-DD38-C15E1D23F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Audio fragment of Audio Universe Tour of the Solar System, played with permission - Teaser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Sonification of Solar System Planet Orbits (Audio Universe)">
            <a:hlinkClick r:id="" action="ppaction://media"/>
            <a:extLst>
              <a:ext uri="{FF2B5EF4-FFF2-40B4-BE49-F238E27FC236}">
                <a16:creationId xmlns:a16="http://schemas.microsoft.com/office/drawing/2014/main" id="{18C19B70-186F-93A9-8B5E-316C0EEB06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9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F79E-AB72-F35E-E0BD-76CEB717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Popular Sonification Release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8897-A505-E626-17EB-1E2D641CE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Russo produces data </a:t>
            </a:r>
            <a:r>
              <a:rPr lang="en-US" dirty="0" err="1"/>
              <a:t>sonifications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astronomical pictures for NASA </a:t>
            </a:r>
            <a:br>
              <a:rPr lang="en-US" dirty="0"/>
            </a:br>
            <a:r>
              <a:rPr lang="en-US" dirty="0"/>
              <a:t>with his project SYSTEM Sounds. </a:t>
            </a:r>
            <a:br>
              <a:rPr lang="en-US" dirty="0"/>
            </a:br>
            <a:r>
              <a:rPr lang="en-US" dirty="0"/>
              <a:t>NASA Chandra team. /Chandra Lab/Hellen Keller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YouTube (NASA Universe of Sound) https://chandra.si.edu/sound/</a:t>
            </a:r>
          </a:p>
          <a:p>
            <a:r>
              <a:rPr lang="en-US" dirty="0"/>
              <a:t>Album ‘Universal Harmonies’: Digital, CD and Vinyl</a:t>
            </a:r>
          </a:p>
          <a:p>
            <a:r>
              <a:rPr lang="en-US" dirty="0">
                <a:hlinkClick r:id="rId3"/>
              </a:rPr>
              <a:t>https://chandralabs.bandcamp.com/album/universal-harmonies</a:t>
            </a:r>
            <a:endParaRPr lang="en-US" dirty="0"/>
          </a:p>
          <a:p>
            <a:r>
              <a:rPr lang="en-US" dirty="0" err="1"/>
              <a:t>Mesmerising</a:t>
            </a:r>
            <a:endParaRPr lang="en-US" dirty="0"/>
          </a:p>
        </p:txBody>
      </p:sp>
      <p:pic>
        <p:nvPicPr>
          <p:cNvPr id="5" name="Picture 4" descr="Vinyl cover 'Universal Hamronies' album, Chandra Labs">
            <a:extLst>
              <a:ext uri="{FF2B5EF4-FFF2-40B4-BE49-F238E27FC236}">
                <a16:creationId xmlns:a16="http://schemas.microsoft.com/office/drawing/2014/main" id="{03C4A29F-2805-38FF-5882-25CF0FBC68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98" y="365125"/>
            <a:ext cx="3497178" cy="26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04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2022B-247B-BC93-0A10-68D22CFAE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Education: Sonification World Chat (SWC)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5B3D5-D5B7-5283-1584-C5BD0D10E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hlinkClick r:id="rId2"/>
              </a:rPr>
              <a:t>http://sonificationworldchat.org/</a:t>
            </a:r>
            <a:endParaRPr lang="en-AU" dirty="0"/>
          </a:p>
          <a:p>
            <a:r>
              <a:rPr lang="en-AU" dirty="0"/>
              <a:t>SWC Working Group Learn: Lesson Plan Science and Music. </a:t>
            </a:r>
            <a:br>
              <a:rPr lang="en-AU" dirty="0"/>
            </a:br>
            <a:r>
              <a:rPr lang="en-AU" dirty="0"/>
              <a:t>Early testing stage.</a:t>
            </a:r>
            <a:br>
              <a:rPr lang="en-AU" dirty="0"/>
            </a:br>
            <a:r>
              <a:rPr lang="en-AU" dirty="0"/>
              <a:t>Tactile reliefs of M51 (Tactile Universe) </a:t>
            </a:r>
          </a:p>
          <a:p>
            <a:r>
              <a:rPr lang="en-AU" dirty="0"/>
              <a:t>Collaborations</a:t>
            </a:r>
          </a:p>
          <a:p>
            <a:endParaRPr lang="en-AU" dirty="0"/>
          </a:p>
        </p:txBody>
      </p:sp>
      <p:pic>
        <p:nvPicPr>
          <p:cNvPr id="5" name="Picture 4" descr="A person's hands on a 3D printed relief representing the M51 Whirlpool Galaxy">
            <a:extLst>
              <a:ext uri="{FF2B5EF4-FFF2-40B4-BE49-F238E27FC236}">
                <a16:creationId xmlns:a16="http://schemas.microsoft.com/office/drawing/2014/main" id="{24CB107F-0B67-D282-D028-F8A9D869D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3163599"/>
            <a:ext cx="4017818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7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5043-CAAF-8955-D9F2-6B01157B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Audible Universe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902A-B1C8-13BC-6F6A-EE0411FAD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AU" dirty="0"/>
              <a:t>Star people speak to sound people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dirty="0"/>
              <a:t>Cultural differences sound perception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dirty="0"/>
              <a:t>BLV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dirty="0"/>
              <a:t>All passionate about sonification for accessibility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AU" dirty="0"/>
              <a:t>Yes, most for space (not all) and other high end science (and health) but space related inventions and innovation result in valuable mainstream products, trickles down.</a:t>
            </a:r>
          </a:p>
        </p:txBody>
      </p:sp>
      <p:pic>
        <p:nvPicPr>
          <p:cNvPr id="5" name="Picture 4" descr="Poster Lorentz Center - The Audible Universe 2">
            <a:extLst>
              <a:ext uri="{FF2B5EF4-FFF2-40B4-BE49-F238E27FC236}">
                <a16:creationId xmlns:a16="http://schemas.microsoft.com/office/drawing/2014/main" id="{1BA876F3-2958-2333-76DD-0035E7FB2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34" y="365126"/>
            <a:ext cx="3642602" cy="27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26F8-56FF-7235-9BF7-1816E96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Publications and publishers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13699-2A4F-437E-E483-3619139AE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Nature</a:t>
            </a:r>
          </a:p>
          <a:p>
            <a:r>
              <a:rPr lang="en-AU" dirty="0"/>
              <a:t>Others</a:t>
            </a:r>
          </a:p>
          <a:p>
            <a:r>
              <a:rPr lang="en-AU" dirty="0"/>
              <a:t>RT guidelines </a:t>
            </a:r>
          </a:p>
        </p:txBody>
      </p:sp>
    </p:spTree>
    <p:extLst>
      <p:ext uri="{BB962C8B-B14F-4D97-AF65-F5344CB8AC3E}">
        <p14:creationId xmlns:p14="http://schemas.microsoft.com/office/powerpoint/2010/main" val="209111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1132</Words>
  <Application>Microsoft Office PowerPoint</Application>
  <PresentationFormat>Widescreen</PresentationFormat>
  <Paragraphs>130</Paragraphs>
  <Slides>23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PayPal-Sans</vt:lpstr>
      <vt:lpstr>Office Theme</vt:lpstr>
      <vt:lpstr>Representing Visual Information in Sound</vt:lpstr>
      <vt:lpstr>Sonification</vt:lpstr>
      <vt:lpstr>Sonification workshop 2022 RT Conference</vt:lpstr>
      <vt:lpstr>Audio Universe Tour of the Solar System</vt:lpstr>
      <vt:lpstr>Planets orbiting the Sun</vt:lpstr>
      <vt:lpstr>Popular Sonification Release</vt:lpstr>
      <vt:lpstr>Education: Sonification World Chat (SWC)</vt:lpstr>
      <vt:lpstr>Audible Universe Workshops</vt:lpstr>
      <vt:lpstr>Publications and publishers</vt:lpstr>
      <vt:lpstr>IDPWD 2022</vt:lpstr>
      <vt:lpstr>International Community for Auditory Displays </vt:lpstr>
      <vt:lpstr>ICAD Statement</vt:lpstr>
      <vt:lpstr>Educational game app</vt:lpstr>
      <vt:lpstr>Design Specifications</vt:lpstr>
      <vt:lpstr>Main aims</vt:lpstr>
      <vt:lpstr>Participants</vt:lpstr>
      <vt:lpstr>Build capacity in young students to use sonification</vt:lpstr>
      <vt:lpstr>Sounds can have meaning…</vt:lpstr>
      <vt:lpstr>Power of Sonification</vt:lpstr>
      <vt:lpstr>Tactile Learning Tool CosmoBally</vt:lpstr>
      <vt:lpstr>New Sonification app</vt:lpstr>
      <vt:lpstr>Conclusion</vt:lpstr>
      <vt:lpstr>Contact: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Visual Information in Sound</dc:title>
  <dc:creator>Phia Damsma</dc:creator>
  <cp:lastModifiedBy>Phia Damsma</cp:lastModifiedBy>
  <cp:revision>4</cp:revision>
  <dcterms:created xsi:type="dcterms:W3CDTF">2023-03-29T03:17:33Z</dcterms:created>
  <dcterms:modified xsi:type="dcterms:W3CDTF">2023-04-25T01:16:41Z</dcterms:modified>
</cp:coreProperties>
</file>