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6" r:id="rId4"/>
    <p:sldMasterId id="2147483705" r:id="rId5"/>
  </p:sldMasterIdLst>
  <p:notesMasterIdLst>
    <p:notesMasterId r:id="rId30"/>
  </p:notesMasterIdLst>
  <p:handoutMasterIdLst>
    <p:handoutMasterId r:id="rId31"/>
  </p:handoutMasterIdLst>
  <p:sldIdLst>
    <p:sldId id="295" r:id="rId6"/>
    <p:sldId id="354" r:id="rId7"/>
    <p:sldId id="361" r:id="rId8"/>
    <p:sldId id="351" r:id="rId9"/>
    <p:sldId id="348" r:id="rId10"/>
    <p:sldId id="355" r:id="rId11"/>
    <p:sldId id="342" r:id="rId12"/>
    <p:sldId id="343" r:id="rId13"/>
    <p:sldId id="344" r:id="rId14"/>
    <p:sldId id="345" r:id="rId15"/>
    <p:sldId id="339" r:id="rId16"/>
    <p:sldId id="356" r:id="rId17"/>
    <p:sldId id="340" r:id="rId18"/>
    <p:sldId id="363" r:id="rId19"/>
    <p:sldId id="347" r:id="rId20"/>
    <p:sldId id="362" r:id="rId21"/>
    <p:sldId id="353" r:id="rId22"/>
    <p:sldId id="357" r:id="rId23"/>
    <p:sldId id="350" r:id="rId24"/>
    <p:sldId id="358" r:id="rId25"/>
    <p:sldId id="359" r:id="rId26"/>
    <p:sldId id="360" r:id="rId27"/>
    <p:sldId id="352" r:id="rId28"/>
    <p:sldId id="335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6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4" autoAdjust="0"/>
    <p:restoredTop sz="86420" autoAdjust="0"/>
  </p:normalViewPr>
  <p:slideViewPr>
    <p:cSldViewPr snapToGrid="0">
      <p:cViewPr varScale="1">
        <p:scale>
          <a:sx n="106" d="100"/>
          <a:sy n="106" d="100"/>
        </p:scale>
        <p:origin x="1860" y="102"/>
      </p:cViewPr>
      <p:guideLst>
        <p:guide orient="horz" pos="3360"/>
        <p:guide pos="3840"/>
      </p:guideLst>
    </p:cSldViewPr>
  </p:slideViewPr>
  <p:outlineViewPr>
    <p:cViewPr>
      <p:scale>
        <a:sx n="33" d="100"/>
        <a:sy n="33" d="100"/>
      </p:scale>
      <p:origin x="0" y="-1972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3588" y="12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commentAuthors" Target="commentAuthors.xml"/><Relationship Id="rId37" Type="http://schemas.microsoft.com/office/2018/10/relationships/authors" Target="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E138E4-6892-4953-A542-260A4DD059C7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6D213FC8-E5CB-474F-9B88-0A4BF7EEE282}">
      <dgm:prSet phldrT="[Text]"/>
      <dgm:spPr/>
      <dgm:t>
        <a:bodyPr/>
        <a:lstStyle/>
        <a:p>
          <a:r>
            <a:rPr lang="en-AU" dirty="0"/>
            <a:t>LAYOUT</a:t>
          </a:r>
        </a:p>
      </dgm:t>
    </dgm:pt>
    <dgm:pt modelId="{F6A8B1A1-356A-43ED-8559-6AAE7623DBFE}" type="parTrans" cxnId="{532F7713-DEA7-4645-A844-8279A66214E1}">
      <dgm:prSet/>
      <dgm:spPr/>
      <dgm:t>
        <a:bodyPr/>
        <a:lstStyle/>
        <a:p>
          <a:endParaRPr lang="en-AU"/>
        </a:p>
      </dgm:t>
    </dgm:pt>
    <dgm:pt modelId="{0D3C1853-D023-4BF2-9638-62AF931A0827}" type="sibTrans" cxnId="{532F7713-DEA7-4645-A844-8279A66214E1}">
      <dgm:prSet/>
      <dgm:spPr/>
      <dgm:t>
        <a:bodyPr/>
        <a:lstStyle/>
        <a:p>
          <a:endParaRPr lang="en-AU"/>
        </a:p>
      </dgm:t>
    </dgm:pt>
    <dgm:pt modelId="{1DE8ED50-1F19-4822-BEA8-D8B891A43DD0}">
      <dgm:prSet phldrT="[Text]"/>
      <dgm:spPr/>
      <dgm:t>
        <a:bodyPr/>
        <a:lstStyle/>
        <a:p>
          <a:r>
            <a:rPr lang="en-AU" dirty="0"/>
            <a:t>TOOLS</a:t>
          </a:r>
        </a:p>
      </dgm:t>
    </dgm:pt>
    <dgm:pt modelId="{A2E6987D-DF1C-4E3C-80A7-4182B55F502E}" type="parTrans" cxnId="{18FC3474-5820-4A8F-9836-5D87088ACF8B}">
      <dgm:prSet/>
      <dgm:spPr/>
      <dgm:t>
        <a:bodyPr/>
        <a:lstStyle/>
        <a:p>
          <a:endParaRPr lang="en-AU"/>
        </a:p>
      </dgm:t>
    </dgm:pt>
    <dgm:pt modelId="{64C88B6B-385C-47E3-8C36-CA95E8176E8A}" type="sibTrans" cxnId="{18FC3474-5820-4A8F-9836-5D87088ACF8B}">
      <dgm:prSet/>
      <dgm:spPr/>
      <dgm:t>
        <a:bodyPr/>
        <a:lstStyle/>
        <a:p>
          <a:endParaRPr lang="en-AU"/>
        </a:p>
      </dgm:t>
    </dgm:pt>
    <dgm:pt modelId="{D14CAA88-FC74-405A-A167-97110DD5B925}">
      <dgm:prSet phldrT="[Text]"/>
      <dgm:spPr/>
      <dgm:t>
        <a:bodyPr/>
        <a:lstStyle/>
        <a:p>
          <a:r>
            <a:rPr lang="en-AU" dirty="0"/>
            <a:t>PROCESS</a:t>
          </a:r>
        </a:p>
      </dgm:t>
    </dgm:pt>
    <dgm:pt modelId="{B149E3BE-CDAF-4755-AECA-DD80763DBFFF}" type="parTrans" cxnId="{18FAE52D-494B-4CF9-A055-B16EC01DAB64}">
      <dgm:prSet/>
      <dgm:spPr/>
      <dgm:t>
        <a:bodyPr/>
        <a:lstStyle/>
        <a:p>
          <a:endParaRPr lang="en-AU"/>
        </a:p>
      </dgm:t>
    </dgm:pt>
    <dgm:pt modelId="{49F3093A-51A4-49AF-BD64-4AC25B885B4C}" type="sibTrans" cxnId="{18FAE52D-494B-4CF9-A055-B16EC01DAB64}">
      <dgm:prSet/>
      <dgm:spPr/>
      <dgm:t>
        <a:bodyPr/>
        <a:lstStyle/>
        <a:p>
          <a:endParaRPr lang="en-AU"/>
        </a:p>
      </dgm:t>
    </dgm:pt>
    <dgm:pt modelId="{443BB358-13A3-4141-9EA5-ADA350A7B9E9}" type="pres">
      <dgm:prSet presAssocID="{2DE138E4-6892-4953-A542-260A4DD059C7}" presName="CompostProcess" presStyleCnt="0">
        <dgm:presLayoutVars>
          <dgm:dir/>
          <dgm:resizeHandles val="exact"/>
        </dgm:presLayoutVars>
      </dgm:prSet>
      <dgm:spPr/>
    </dgm:pt>
    <dgm:pt modelId="{3592CDC6-78F1-43BE-A681-BDA9E76A3350}" type="pres">
      <dgm:prSet presAssocID="{2DE138E4-6892-4953-A542-260A4DD059C7}" presName="arrow" presStyleLbl="bgShp" presStyleIdx="0" presStyleCnt="1"/>
      <dgm:spPr/>
    </dgm:pt>
    <dgm:pt modelId="{9D57053F-6963-4E19-A14B-399D454F8833}" type="pres">
      <dgm:prSet presAssocID="{2DE138E4-6892-4953-A542-260A4DD059C7}" presName="linearProcess" presStyleCnt="0"/>
      <dgm:spPr/>
    </dgm:pt>
    <dgm:pt modelId="{F9CD9F9E-A602-4F86-B049-65B972142122}" type="pres">
      <dgm:prSet presAssocID="{6D213FC8-E5CB-474F-9B88-0A4BF7EEE282}" presName="textNode" presStyleLbl="node1" presStyleIdx="0" presStyleCnt="3">
        <dgm:presLayoutVars>
          <dgm:bulletEnabled val="1"/>
        </dgm:presLayoutVars>
      </dgm:prSet>
      <dgm:spPr/>
    </dgm:pt>
    <dgm:pt modelId="{6FF9832F-AC57-4C27-9130-FEB2278F70AF}" type="pres">
      <dgm:prSet presAssocID="{0D3C1853-D023-4BF2-9638-62AF931A0827}" presName="sibTrans" presStyleCnt="0"/>
      <dgm:spPr/>
    </dgm:pt>
    <dgm:pt modelId="{0E8CFE33-4C83-47EB-93CB-5CACCA81E4A8}" type="pres">
      <dgm:prSet presAssocID="{1DE8ED50-1F19-4822-BEA8-D8B891A43DD0}" presName="textNode" presStyleLbl="node1" presStyleIdx="1" presStyleCnt="3">
        <dgm:presLayoutVars>
          <dgm:bulletEnabled val="1"/>
        </dgm:presLayoutVars>
      </dgm:prSet>
      <dgm:spPr/>
    </dgm:pt>
    <dgm:pt modelId="{30123136-B89B-4112-B254-78F485462F36}" type="pres">
      <dgm:prSet presAssocID="{64C88B6B-385C-47E3-8C36-CA95E8176E8A}" presName="sibTrans" presStyleCnt="0"/>
      <dgm:spPr/>
    </dgm:pt>
    <dgm:pt modelId="{B619E425-F75D-40D6-8985-FCCE3EA93AA3}" type="pres">
      <dgm:prSet presAssocID="{D14CAA88-FC74-405A-A167-97110DD5B925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532F7713-DEA7-4645-A844-8279A66214E1}" srcId="{2DE138E4-6892-4953-A542-260A4DD059C7}" destId="{6D213FC8-E5CB-474F-9B88-0A4BF7EEE282}" srcOrd="0" destOrd="0" parTransId="{F6A8B1A1-356A-43ED-8559-6AAE7623DBFE}" sibTransId="{0D3C1853-D023-4BF2-9638-62AF931A0827}"/>
    <dgm:cxn modelId="{18FAE52D-494B-4CF9-A055-B16EC01DAB64}" srcId="{2DE138E4-6892-4953-A542-260A4DD059C7}" destId="{D14CAA88-FC74-405A-A167-97110DD5B925}" srcOrd="2" destOrd="0" parTransId="{B149E3BE-CDAF-4755-AECA-DD80763DBFFF}" sibTransId="{49F3093A-51A4-49AF-BD64-4AC25B885B4C}"/>
    <dgm:cxn modelId="{FE62A56B-9C57-420A-872B-47F6E8213D8C}" type="presOf" srcId="{D14CAA88-FC74-405A-A167-97110DD5B925}" destId="{B619E425-F75D-40D6-8985-FCCE3EA93AA3}" srcOrd="0" destOrd="0" presId="urn:microsoft.com/office/officeart/2005/8/layout/hProcess9"/>
    <dgm:cxn modelId="{9CA81070-BEB5-440C-9D40-788531CA7011}" type="presOf" srcId="{2DE138E4-6892-4953-A542-260A4DD059C7}" destId="{443BB358-13A3-4141-9EA5-ADA350A7B9E9}" srcOrd="0" destOrd="0" presId="urn:microsoft.com/office/officeart/2005/8/layout/hProcess9"/>
    <dgm:cxn modelId="{18FC3474-5820-4A8F-9836-5D87088ACF8B}" srcId="{2DE138E4-6892-4953-A542-260A4DD059C7}" destId="{1DE8ED50-1F19-4822-BEA8-D8B891A43DD0}" srcOrd="1" destOrd="0" parTransId="{A2E6987D-DF1C-4E3C-80A7-4182B55F502E}" sibTransId="{64C88B6B-385C-47E3-8C36-CA95E8176E8A}"/>
    <dgm:cxn modelId="{CC0C1B78-78FD-470B-ADD5-79B4552ED059}" type="presOf" srcId="{1DE8ED50-1F19-4822-BEA8-D8B891A43DD0}" destId="{0E8CFE33-4C83-47EB-93CB-5CACCA81E4A8}" srcOrd="0" destOrd="0" presId="urn:microsoft.com/office/officeart/2005/8/layout/hProcess9"/>
    <dgm:cxn modelId="{449833E1-C6A7-4427-ABD0-0693CFBFA920}" type="presOf" srcId="{6D213FC8-E5CB-474F-9B88-0A4BF7EEE282}" destId="{F9CD9F9E-A602-4F86-B049-65B972142122}" srcOrd="0" destOrd="0" presId="urn:microsoft.com/office/officeart/2005/8/layout/hProcess9"/>
    <dgm:cxn modelId="{32E993C0-70A4-42DD-818F-09A79BE83327}" type="presParOf" srcId="{443BB358-13A3-4141-9EA5-ADA350A7B9E9}" destId="{3592CDC6-78F1-43BE-A681-BDA9E76A3350}" srcOrd="0" destOrd="0" presId="urn:microsoft.com/office/officeart/2005/8/layout/hProcess9"/>
    <dgm:cxn modelId="{DF39B7C1-E324-476A-BD44-1D3385DA8458}" type="presParOf" srcId="{443BB358-13A3-4141-9EA5-ADA350A7B9E9}" destId="{9D57053F-6963-4E19-A14B-399D454F8833}" srcOrd="1" destOrd="0" presId="urn:microsoft.com/office/officeart/2005/8/layout/hProcess9"/>
    <dgm:cxn modelId="{ADFB8842-7FB8-4A44-A16E-48B7F15915A5}" type="presParOf" srcId="{9D57053F-6963-4E19-A14B-399D454F8833}" destId="{F9CD9F9E-A602-4F86-B049-65B972142122}" srcOrd="0" destOrd="0" presId="urn:microsoft.com/office/officeart/2005/8/layout/hProcess9"/>
    <dgm:cxn modelId="{079B37D0-E4AB-4966-B107-C4AAF7C240B5}" type="presParOf" srcId="{9D57053F-6963-4E19-A14B-399D454F8833}" destId="{6FF9832F-AC57-4C27-9130-FEB2278F70AF}" srcOrd="1" destOrd="0" presId="urn:microsoft.com/office/officeart/2005/8/layout/hProcess9"/>
    <dgm:cxn modelId="{F16EBB13-8B9E-4197-8508-16B23979B9DB}" type="presParOf" srcId="{9D57053F-6963-4E19-A14B-399D454F8833}" destId="{0E8CFE33-4C83-47EB-93CB-5CACCA81E4A8}" srcOrd="2" destOrd="0" presId="urn:microsoft.com/office/officeart/2005/8/layout/hProcess9"/>
    <dgm:cxn modelId="{21EBFACC-7AD0-44E1-91E3-E6CDD19C1E9A}" type="presParOf" srcId="{9D57053F-6963-4E19-A14B-399D454F8833}" destId="{30123136-B89B-4112-B254-78F485462F36}" srcOrd="3" destOrd="0" presId="urn:microsoft.com/office/officeart/2005/8/layout/hProcess9"/>
    <dgm:cxn modelId="{2C7A5F30-E44E-40F3-92FB-D0901983FE23}" type="presParOf" srcId="{9D57053F-6963-4E19-A14B-399D454F8833}" destId="{B619E425-F75D-40D6-8985-FCCE3EA93AA3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92CDC6-78F1-43BE-A681-BDA9E76A3350}">
      <dsp:nvSpPr>
        <dsp:cNvPr id="0" name=""/>
        <dsp:cNvSpPr/>
      </dsp:nvSpPr>
      <dsp:spPr>
        <a:xfrm>
          <a:off x="829508" y="0"/>
          <a:ext cx="9401096" cy="3910013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CD9F9E-A602-4F86-B049-65B972142122}">
      <dsp:nvSpPr>
        <dsp:cNvPr id="0" name=""/>
        <dsp:cNvSpPr/>
      </dsp:nvSpPr>
      <dsp:spPr>
        <a:xfrm>
          <a:off x="4223" y="1173003"/>
          <a:ext cx="3416026" cy="15640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4700" kern="1200" dirty="0"/>
            <a:t>LAYOUT</a:t>
          </a:r>
        </a:p>
      </dsp:txBody>
      <dsp:txXfrm>
        <a:off x="80571" y="1249351"/>
        <a:ext cx="3263330" cy="1411309"/>
      </dsp:txXfrm>
    </dsp:sp>
    <dsp:sp modelId="{0E8CFE33-4C83-47EB-93CB-5CACCA81E4A8}">
      <dsp:nvSpPr>
        <dsp:cNvPr id="0" name=""/>
        <dsp:cNvSpPr/>
      </dsp:nvSpPr>
      <dsp:spPr>
        <a:xfrm>
          <a:off x="3822043" y="1173003"/>
          <a:ext cx="3416026" cy="15640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4700" kern="1200" dirty="0"/>
            <a:t>TOOLS</a:t>
          </a:r>
        </a:p>
      </dsp:txBody>
      <dsp:txXfrm>
        <a:off x="3898391" y="1249351"/>
        <a:ext cx="3263330" cy="1411309"/>
      </dsp:txXfrm>
    </dsp:sp>
    <dsp:sp modelId="{B619E425-F75D-40D6-8985-FCCE3EA93AA3}">
      <dsp:nvSpPr>
        <dsp:cNvPr id="0" name=""/>
        <dsp:cNvSpPr/>
      </dsp:nvSpPr>
      <dsp:spPr>
        <a:xfrm>
          <a:off x="7639863" y="1173003"/>
          <a:ext cx="3416026" cy="15640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4700" kern="1200" dirty="0"/>
            <a:t>PROCESS</a:t>
          </a:r>
        </a:p>
      </dsp:txBody>
      <dsp:txXfrm>
        <a:off x="7716211" y="1249351"/>
        <a:ext cx="3263330" cy="14113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3F6ED8B-CF52-4A64-BACC-61D9C1041E0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7022B2-02C5-4E03-99BC-0BA3C57AC49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52A77B-D33C-49B3-A83C-450AA2ED72B3}" type="datetimeFigureOut">
              <a:rPr lang="en-US" smtClean="0"/>
              <a:t>5/4/2023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3FEE8C-8D38-4F2A-950E-071C6823E27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567A6D-959B-4552-AB8D-4CCA819CAA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F9A36D-7FAC-478F-9944-F324014F6F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4676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8D8F9A-F5CB-4EF8-A859-ED5E107B9763}" type="datetimeFigureOut">
              <a:rPr lang="en-US" smtClean="0"/>
              <a:t>5/4/2023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B9A9E5-4F7F-4A7D-9DE1-8992323292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783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B9A9E5-4F7F-4A7D-9DE1-89923232926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1815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B9A9E5-4F7F-4A7D-9DE1-899232329269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28831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16040" y="4434840"/>
            <a:ext cx="4941771" cy="1122202"/>
          </a:xfrm>
        </p:spPr>
        <p:txBody>
          <a:bodyPr anchor="b">
            <a:noAutofit/>
          </a:bodyPr>
          <a:lstStyle>
            <a:lvl1pPr algn="l">
              <a:defRPr sz="360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6041" y="5586890"/>
            <a:ext cx="4941770" cy="39666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04F1E16-9A84-4D0E-9706-79C396AF6A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358" t="23650" b="-1"/>
          <a:stretch/>
        </p:blipFill>
        <p:spPr>
          <a:xfrm>
            <a:off x="0" y="0"/>
            <a:ext cx="9488312" cy="505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108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ket compariso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063855" y="3064615"/>
            <a:ext cx="124097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A066E2EA-C6EA-4A02-818E-33BD582D92E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475514" y="3064615"/>
            <a:ext cx="124097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97B9C3B0-3522-407C-B662-631E19ECC95F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887174" y="3064615"/>
            <a:ext cx="124097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29698" y="4824188"/>
            <a:ext cx="3124093" cy="462927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26261" y="4824188"/>
            <a:ext cx="3139479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938210" y="4824188"/>
            <a:ext cx="3124093" cy="462927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B38B0D13-BD5F-460B-B337-F4A9342026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65141" y="2358007"/>
            <a:ext cx="2438400" cy="201930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BE72876B-D3DA-4462-9E24-3354D8D02A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00625" y="2531837"/>
            <a:ext cx="2190750" cy="1943100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14A539B6-6E3F-41BA-ACE2-76E8BB6516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45608" y="2421056"/>
            <a:ext cx="2324100" cy="2057400"/>
          </a:xfrm>
          <a:prstGeom prst="rect">
            <a:avLst/>
          </a:prstGeom>
        </p:spPr>
      </p:pic>
      <p:sp>
        <p:nvSpPr>
          <p:cNvPr id="25" name="Content Placeholder 3">
            <a:extLst>
              <a:ext uri="{FF2B5EF4-FFF2-40B4-BE49-F238E27FC236}">
                <a16:creationId xmlns:a16="http://schemas.microsoft.com/office/drawing/2014/main" id="{82D8880F-3EAC-45C9-91F2-19A193791A18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1129698" y="5280763"/>
            <a:ext cx="3124093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Content Placeholder 5">
            <a:extLst>
              <a:ext uri="{FF2B5EF4-FFF2-40B4-BE49-F238E27FC236}">
                <a16:creationId xmlns:a16="http://schemas.microsoft.com/office/drawing/2014/main" id="{9019518E-E850-403D-A5B5-4B53F8C4A56B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526261" y="5280763"/>
            <a:ext cx="3139479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lnSpc>
                <a:spcPct val="100000"/>
              </a:lnSpc>
              <a:buNone/>
              <a:defRPr sz="1400" cap="none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7" name="Content Placeholder 3">
            <a:extLst>
              <a:ext uri="{FF2B5EF4-FFF2-40B4-BE49-F238E27FC236}">
                <a16:creationId xmlns:a16="http://schemas.microsoft.com/office/drawing/2014/main" id="{A8058154-45E5-403E-B714-AC85774F391F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7938210" y="5280763"/>
            <a:ext cx="3124093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6193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3700" y="892177"/>
            <a:ext cx="8421688" cy="1325563"/>
          </a:xfrm>
        </p:spPr>
        <p:txBody>
          <a:bodyPr>
            <a:normAutofit/>
          </a:bodyPr>
          <a:lstStyle>
            <a:lvl1pPr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33700" y="2776936"/>
            <a:ext cx="3924300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33700" y="3834606"/>
            <a:ext cx="3924300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410173" y="2776936"/>
            <a:ext cx="3943627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410173" y="3834606"/>
            <a:ext cx="3943627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EE24E1DB-1F20-4C28-8069-D9219D1F8B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25785" y="0"/>
            <a:ext cx="4368030" cy="391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7409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AE202E03-5C65-4305-B969-65220AD410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41825" b="23071"/>
          <a:stretch/>
        </p:blipFill>
        <p:spPr>
          <a:xfrm flipH="1">
            <a:off x="0" y="0"/>
            <a:ext cx="5441888" cy="6858000"/>
          </a:xfrm>
          <a:custGeom>
            <a:avLst/>
            <a:gdLst>
              <a:gd name="connsiteX0" fmla="*/ 5441888 w 5441888"/>
              <a:gd name="connsiteY0" fmla="*/ 0 h 6858000"/>
              <a:gd name="connsiteX1" fmla="*/ 0 w 5441888"/>
              <a:gd name="connsiteY1" fmla="*/ 0 h 6858000"/>
              <a:gd name="connsiteX2" fmla="*/ 0 w 5441888"/>
              <a:gd name="connsiteY2" fmla="*/ 6858000 h 6858000"/>
              <a:gd name="connsiteX3" fmla="*/ 5441888 w 544188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41888" h="6858000">
                <a:moveTo>
                  <a:pt x="5441888" y="0"/>
                </a:moveTo>
                <a:lnTo>
                  <a:pt x="0" y="0"/>
                </a:lnTo>
                <a:lnTo>
                  <a:pt x="0" y="6858000"/>
                </a:lnTo>
                <a:lnTo>
                  <a:pt x="5441888" y="6858000"/>
                </a:lnTo>
                <a:close/>
              </a:path>
            </a:pathLst>
          </a:cu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1E1C8C6D-0530-475B-A7F7-0E00C33ACF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0169" y="1152771"/>
            <a:ext cx="5431971" cy="846301"/>
          </a:xfrm>
        </p:spPr>
        <p:txBody>
          <a:bodyPr anchor="t">
            <a:normAutofit/>
          </a:bodyPr>
          <a:lstStyle>
            <a:lvl1pPr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3D2778A3-7084-4333-8349-03B1FEB5FE7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246951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70ED2545-F96B-400C-B6F4-F1D2D83B724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279894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6" name="Text Placeholder 15">
            <a:extLst>
              <a:ext uri="{FF2B5EF4-FFF2-40B4-BE49-F238E27FC236}">
                <a16:creationId xmlns:a16="http://schemas.microsoft.com/office/drawing/2014/main" id="{4A2FECA2-3808-47DC-84EB-CD3395C2052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356931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7" name="Text Placeholder 18">
            <a:extLst>
              <a:ext uri="{FF2B5EF4-FFF2-40B4-BE49-F238E27FC236}">
                <a16:creationId xmlns:a16="http://schemas.microsoft.com/office/drawing/2014/main" id="{24393B9A-03C4-45C1-8172-F8B354458A4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389873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8" name="Text Placeholder 15">
            <a:extLst>
              <a:ext uri="{FF2B5EF4-FFF2-40B4-BE49-F238E27FC236}">
                <a16:creationId xmlns:a16="http://schemas.microsoft.com/office/drawing/2014/main" id="{18EC24A5-B4A5-4BAB-AE40-30EB69D6EF7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466910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9" name="Text Placeholder 18">
            <a:extLst>
              <a:ext uri="{FF2B5EF4-FFF2-40B4-BE49-F238E27FC236}">
                <a16:creationId xmlns:a16="http://schemas.microsoft.com/office/drawing/2014/main" id="{726F36C0-4E6A-4A10-960D-11D78D04447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99853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1" name="Date Placeholder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22" name="Footer Placeholder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24" name="Slide Number Placeholder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9334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D46070C-E825-43D0-99F4-8B4614131131}"/>
              </a:ext>
            </a:extLst>
          </p:cNvPr>
          <p:cNvSpPr/>
          <p:nvPr userDrawn="1"/>
        </p:nvSpPr>
        <p:spPr>
          <a:xfrm>
            <a:off x="0" y="3057683"/>
            <a:ext cx="12191998" cy="20101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E4E92FC5-6FC2-45C2-9200-3244F9EA69A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14399" y="3354712"/>
            <a:ext cx="731520" cy="457200"/>
          </a:xfrm>
        </p:spPr>
        <p:txBody>
          <a:bodyPr anchor="ctr"/>
          <a:lstStyle>
            <a:lvl1pPr marL="0" indent="0" algn="l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Year</a:t>
            </a:r>
            <a:endParaRPr lang="en-ZA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4D75C136-D6C3-4431-8776-997070627AA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9659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FD15D323-BFE3-4ACE-9A2E-C9EB69458B1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75388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3B520767-B49F-4503-8120-B66E411F33E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54180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30C2F5A0-E03E-4C89-B9EB-8D48889F5F9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2972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B3645A3-D681-45BF-B195-452D000802C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14400" y="4292468"/>
            <a:ext cx="731520" cy="457200"/>
          </a:xfrm>
        </p:spPr>
        <p:txBody>
          <a:bodyPr anchor="ctr"/>
          <a:lstStyle>
            <a:lvl1pPr marL="0" indent="0" algn="l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Year</a:t>
            </a:r>
            <a:endParaRPr lang="en-ZA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59D3CBFE-13C8-4DB1-A831-9393264923E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11764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2385A0A-C61D-4BBD-AC77-D7642F895E2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9055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FED89FCE-7507-4C8C-923F-92229058946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69348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F2F73935-BF53-4510-8B8F-EDB1CD56A1BB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05724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2A9276DB-F427-4F8E-8E4C-466600F390FD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48140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79023948-0C1E-4DAB-B885-1C713409AA08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26932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4AB6A03C-6180-41ED-A88D-ECBB80D160F2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8451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145AD645-55F0-41A9-AC53-ED30BF1340BA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0633085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C39F248D-01B4-40EE-B483-E8E81806DFB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969915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1D0F1859-7A34-42DF-873E-2CF864E4C4BE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757602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6EB397AF-B5C1-40FE-86D4-BA660E4C6E46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545289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AF1343D5-DC0F-4C7E-967F-CFC300A2C807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332976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9AD688A5-D2DF-4FC3-8171-FAEA8C4F5566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120663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EA05A5D4-01B0-4932-B03E-571986E282EA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5908350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72A84601-CD4F-49ED-8D51-CEF032363058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696037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C49FB196-753D-4A12-9460-57D8AB4B540B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059098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DFC05EC7-9D6C-486B-9E2F-D3612013C0A1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483724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98F455FB-241B-4E1F-B581-FA6CBA239545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8271411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9E38664A-8108-4E24-800B-3C32ADA43978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846785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2908458B-A3ED-4855-9E08-108D7C4A8D36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0634472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FA35437-CCDE-4D92-B879-F23B329C8EC3}"/>
              </a:ext>
            </a:extLst>
          </p:cNvPr>
          <p:cNvSpPr/>
          <p:nvPr userDrawn="1"/>
        </p:nvSpPr>
        <p:spPr>
          <a:xfrm>
            <a:off x="929640" y="4034785"/>
            <a:ext cx="10332720" cy="4571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Date Placeholder 2">
            <a:extLst>
              <a:ext uri="{FF2B5EF4-FFF2-40B4-BE49-F238E27FC236}">
                <a16:creationId xmlns:a16="http://schemas.microsoft.com/office/drawing/2014/main" id="{1CDC588F-73BC-4108-974B-0EAAB8213C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37" name="Footer Placeholder 3">
            <a:extLst>
              <a:ext uri="{FF2B5EF4-FFF2-40B4-BE49-F238E27FC236}">
                <a16:creationId xmlns:a16="http://schemas.microsoft.com/office/drawing/2014/main" id="{B2AC1EB2-9B8F-4077-8B66-64F9549F2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38" name="Slide Number Placeholder 4">
            <a:extLst>
              <a:ext uri="{FF2B5EF4-FFF2-40B4-BE49-F238E27FC236}">
                <a16:creationId xmlns:a16="http://schemas.microsoft.com/office/drawing/2014/main" id="{28DE3E33-346A-45AF-B164-CB5DF04FA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3234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martArt Placeholder 6">
            <a:extLst>
              <a:ext uri="{FF2B5EF4-FFF2-40B4-BE49-F238E27FC236}">
                <a16:creationId xmlns:a16="http://schemas.microsoft.com/office/drawing/2014/main" id="{156CA116-0F6E-4EE9-B34F-03BA07161A7A}"/>
              </a:ext>
            </a:extLst>
          </p:cNvPr>
          <p:cNvSpPr>
            <a:spLocks noGrp="1"/>
          </p:cNvSpPr>
          <p:nvPr>
            <p:ph type="dgm" sz="quarter" idx="15"/>
          </p:nvPr>
        </p:nvSpPr>
        <p:spPr>
          <a:xfrm>
            <a:off x="838200" y="2136776"/>
            <a:ext cx="10515600" cy="369764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icon to add SmartArt graphic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6988B2D-0240-4256-8268-4B9FF1E72363}"/>
              </a:ext>
            </a:extLst>
          </p:cNvPr>
          <p:cNvCxnSpPr>
            <a:cxnSpLocks/>
          </p:cNvCxnSpPr>
          <p:nvPr/>
        </p:nvCxnSpPr>
        <p:spPr>
          <a:xfrm flipV="1">
            <a:off x="0" y="0"/>
            <a:ext cx="2590800" cy="76200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EEAAE1-3D04-41C3-B2D2-B3BEF34C3B27}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704850" cy="1027906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431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Slide 4 Peop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487181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Picture Placeholder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836914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Picture Placeholder 10">
            <a:extLst>
              <a:ext uri="{FF2B5EF4-FFF2-40B4-BE49-F238E27FC236}">
                <a16:creationId xmlns:a16="http://schemas.microsoft.com/office/drawing/2014/main" id="{4EBC7D6F-397D-4C5A-AA62-F683F88531A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327578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 algn="l">
              <a:lnSpc>
                <a:spcPct val="100000"/>
              </a:lnSpc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</a:lstStyle>
          <a:p>
            <a:pPr lvl="0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747458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343248" y="5084524"/>
            <a:ext cx="2123743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692980" y="5099206"/>
            <a:ext cx="2135755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183644" y="5099206"/>
            <a:ext cx="2123743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603525" y="5084524"/>
            <a:ext cx="2123742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487181" y="5464114"/>
            <a:ext cx="1845511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836913" y="5478796"/>
            <a:ext cx="1855949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327577" y="5478796"/>
            <a:ext cx="1845511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747458" y="5464114"/>
            <a:ext cx="184551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E4B72DA-52CB-4D39-A342-8857B4D959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H="1" flipV="1">
            <a:off x="7334250" y="0"/>
            <a:ext cx="4857750" cy="76200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1D9BCDA-DFB7-41A4-A7C7-CEE86CED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1487150" y="0"/>
            <a:ext cx="704850" cy="1724025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23728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pos="936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Slide 8 Peopl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77176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Picture Placeholder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26270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Picture Placeholder 10">
            <a:extLst>
              <a:ext uri="{FF2B5EF4-FFF2-40B4-BE49-F238E27FC236}">
                <a16:creationId xmlns:a16="http://schemas.microsoft.com/office/drawing/2014/main" id="{4EBC7D6F-397D-4C5A-AA62-F683F88531A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716934" y="2428875"/>
            <a:ext cx="1066800" cy="1066800"/>
          </a:xfrm>
          <a:solidFill>
            <a:schemeClr val="tx1"/>
          </a:solidFill>
        </p:spPr>
        <p:txBody>
          <a:bodyPr>
            <a:noAutofit/>
          </a:bodyPr>
          <a:lstStyle>
            <a:lvl1pPr marL="0" indent="0" algn="l"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2pPr>
          </a:lstStyle>
          <a:p>
            <a:pPr lvl="0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136814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00168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390120" y="3782039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849262" y="3669060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739214" y="3796721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339926" y="3669060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217963" y="3796721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759806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634432" y="3782039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5" name="Picture Placeholder 10">
            <a:extLst>
              <a:ext uri="{FF2B5EF4-FFF2-40B4-BE49-F238E27FC236}">
                <a16:creationId xmlns:a16="http://schemas.microsoft.com/office/drawing/2014/main" id="{1EBAEB1D-A7F9-4F90-B642-4277D3802BAB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877176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6" name="Picture Placeholder 10">
            <a:extLst>
              <a:ext uri="{FF2B5EF4-FFF2-40B4-BE49-F238E27FC236}">
                <a16:creationId xmlns:a16="http://schemas.microsoft.com/office/drawing/2014/main" id="{9461A69E-14C8-4325-89AF-D4257C1C05BA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226270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7" name="Picture Placeholder 10">
            <a:extLst>
              <a:ext uri="{FF2B5EF4-FFF2-40B4-BE49-F238E27FC236}">
                <a16:creationId xmlns:a16="http://schemas.microsoft.com/office/drawing/2014/main" id="{0FB38616-82FB-4DAD-A82E-3777ACB41148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716934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2pPr>
          </a:lstStyle>
          <a:p>
            <a:pPr lvl="0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8" name="Picture Placeholder 10">
            <a:extLst>
              <a:ext uri="{FF2B5EF4-FFF2-40B4-BE49-F238E27FC236}">
                <a16:creationId xmlns:a16="http://schemas.microsoft.com/office/drawing/2014/main" id="{622ED9F4-EB9B-4588-8501-BFECB846EE73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9136814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22930C5B-603C-494E-A467-8B394D01D406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1500168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2" name="Text Placeholder 2">
            <a:extLst>
              <a:ext uri="{FF2B5EF4-FFF2-40B4-BE49-F238E27FC236}">
                <a16:creationId xmlns:a16="http://schemas.microsoft.com/office/drawing/2014/main" id="{540C455F-A23B-493F-B95E-AB485D91DA6A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1390120" y="5640875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9" name="Text Placeholder 2">
            <a:extLst>
              <a:ext uri="{FF2B5EF4-FFF2-40B4-BE49-F238E27FC236}">
                <a16:creationId xmlns:a16="http://schemas.microsoft.com/office/drawing/2014/main" id="{6D1C374C-DAF7-40EF-B279-4EC7A2AFE6A2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3849262" y="5527896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3" name="Text Placeholder 2">
            <a:extLst>
              <a:ext uri="{FF2B5EF4-FFF2-40B4-BE49-F238E27FC236}">
                <a16:creationId xmlns:a16="http://schemas.microsoft.com/office/drawing/2014/main" id="{421FF438-E4E8-4643-BCB3-4A1C12429042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3739214" y="5655557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D4FEDD19-A7BA-45BB-93A0-F1E896C9F26D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6339926" y="5527896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4" name="Text Placeholder 2">
            <a:extLst>
              <a:ext uri="{FF2B5EF4-FFF2-40B4-BE49-F238E27FC236}">
                <a16:creationId xmlns:a16="http://schemas.microsoft.com/office/drawing/2014/main" id="{A12F0175-7AEE-46B1-9590-D4A427680DC7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6229878" y="5655557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1" name="Text Placeholder 2">
            <a:extLst>
              <a:ext uri="{FF2B5EF4-FFF2-40B4-BE49-F238E27FC236}">
                <a16:creationId xmlns:a16="http://schemas.microsoft.com/office/drawing/2014/main" id="{5026D39F-46AB-4680-9A52-F367344A3531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8759806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5" name="Text Placeholder 2">
            <a:extLst>
              <a:ext uri="{FF2B5EF4-FFF2-40B4-BE49-F238E27FC236}">
                <a16:creationId xmlns:a16="http://schemas.microsoft.com/office/drawing/2014/main" id="{04E11FE2-6320-4E8C-A5B3-8104AF329ADA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8634432" y="5640875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B0DFD584-E5CF-41EF-B51E-679CE22DDF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73953"/>
            <a:ext cx="2057400" cy="1647825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E5C02DDF-25A6-42C7-9525-F279CE2095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49000" y="5180889"/>
            <a:ext cx="1143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0955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ADC2540D-94C4-405B-8607-0CEDD6F54B9C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1075447" y="2370670"/>
            <a:ext cx="1856232" cy="1664208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0" y="3788813"/>
            <a:ext cx="2330726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E43D2F47-FAF2-42C2-967D-251DD4B940D7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838200" y="4464810"/>
            <a:ext cx="2330726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5120722"/>
            <a:ext cx="2330726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Content Placeholder 10">
            <a:extLst>
              <a:ext uri="{FF2B5EF4-FFF2-40B4-BE49-F238E27FC236}">
                <a16:creationId xmlns:a16="http://schemas.microsoft.com/office/drawing/2014/main" id="{11C6EC54-ADFA-4CFF-9E9B-DC7E96C854C2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3805651" y="2370670"/>
            <a:ext cx="1856232" cy="1664208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562665" y="3788813"/>
            <a:ext cx="2342205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3322C250-87FC-4F14-A42C-FFDA120D0D6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62665" y="4464810"/>
            <a:ext cx="2342205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CLICK TO EDIT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562665" y="5120722"/>
            <a:ext cx="2342205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Content Placeholder 10">
            <a:extLst>
              <a:ext uri="{FF2B5EF4-FFF2-40B4-BE49-F238E27FC236}">
                <a16:creationId xmlns:a16="http://schemas.microsoft.com/office/drawing/2014/main" id="{1B6DD41C-FCE2-4AC6-A235-2FF1B905DAAD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6530117" y="2370670"/>
            <a:ext cx="1856232" cy="1664208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98609" y="3788813"/>
            <a:ext cx="2330726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D3C675D6-83FA-4036-B516-098EDCAF2506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298609" y="4464810"/>
            <a:ext cx="2330726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98609" y="5120722"/>
            <a:ext cx="2330726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Content Placeholder 10">
            <a:extLst>
              <a:ext uri="{FF2B5EF4-FFF2-40B4-BE49-F238E27FC236}">
                <a16:creationId xmlns:a16="http://schemas.microsoft.com/office/drawing/2014/main" id="{CEB4C3DB-E51E-4479-90C2-DFE5DB4B248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9260321" y="2370670"/>
            <a:ext cx="1856232" cy="1664208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84A1E92D-A5BF-4268-BFF3-1418A1F03589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9023074" y="3788457"/>
            <a:ext cx="2330726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B6439AAC-8A96-4015-8A87-ED8DF7027B60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9023074" y="4464454"/>
            <a:ext cx="2330726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63D7850-C2A6-43CE-BBE4-8E81A0A59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1238250" cy="1328057"/>
          </a:xfrm>
          <a:prstGeom prst="line">
            <a:avLst/>
          </a:prstGeom>
          <a:ln w="31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BAD3E03-2E3B-440C-9105-6F9D33006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3790950" cy="892177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492F9083-A886-4EEB-94D6-1FAE6DC33000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9023074" y="5120366"/>
            <a:ext cx="2330726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6963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6875" y="1671639"/>
            <a:ext cx="5111750" cy="1204912"/>
          </a:xfrm>
        </p:spPr>
        <p:txBody>
          <a:bodyPr anchor="b">
            <a:normAutofit/>
          </a:bodyPr>
          <a:lstStyle>
            <a:lvl1pPr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76875" y="3682546"/>
            <a:ext cx="5111750" cy="1525588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87F08D6-2CA7-4A5A-BE34-07113DCA535D}"/>
              </a:ext>
            </a:extLst>
          </p:cNvPr>
          <p:cNvCxnSpPr>
            <a:cxnSpLocks/>
          </p:cNvCxnSpPr>
          <p:nvPr/>
        </p:nvCxnSpPr>
        <p:spPr>
          <a:xfrm flipH="1" flipV="1">
            <a:off x="0" y="876300"/>
            <a:ext cx="4762500" cy="1628775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768C87F-B9C3-4DFF-8454-F3F52CE4346B}"/>
              </a:ext>
            </a:extLst>
          </p:cNvPr>
          <p:cNvCxnSpPr>
            <a:cxnSpLocks/>
          </p:cNvCxnSpPr>
          <p:nvPr/>
        </p:nvCxnSpPr>
        <p:spPr>
          <a:xfrm flipH="1" flipV="1">
            <a:off x="2638425" y="0"/>
            <a:ext cx="2124076" cy="5186363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Date Placeholder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22" name="Footer Placeholder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24" name="Slide Number Placeholder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3167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osing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67200" y="1615736"/>
            <a:ext cx="4179570" cy="1524735"/>
          </a:xfrm>
        </p:spPr>
        <p:txBody>
          <a:bodyPr anchor="b">
            <a:noAutofit/>
          </a:bodyPr>
          <a:lstStyle>
            <a:lvl1pPr algn="l">
              <a:defRPr sz="3200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7200" y="3238103"/>
            <a:ext cx="4179570" cy="2004161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D3361C9-310A-4255-A94E-B77588962D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3176938" cy="6858000"/>
          </a:xfrm>
          <a:prstGeom prst="rect">
            <a:avLst/>
          </a:prstGeom>
        </p:spPr>
      </p:pic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BF358517-D7B7-40D0-A9D0-B650C80898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67200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6026D44C-0B39-4DE1-A0FC-5615DDAAE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79721" y="6356350"/>
            <a:ext cx="2661557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0F8222B4-B618-42C4-8BDB-D2E4DF2F2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55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D514C6BF-376E-43E8-881D-2E76742699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28341" b="23071"/>
          <a:stretch/>
        </p:blipFill>
        <p:spPr>
          <a:xfrm>
            <a:off x="5488815" y="0"/>
            <a:ext cx="670318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0A9B92-C2D0-466A-A680-A35832C452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3499" y="1020445"/>
            <a:ext cx="3171825" cy="1325563"/>
          </a:xfrm>
        </p:spPr>
        <p:txBody>
          <a:bodyPr anchor="b">
            <a:normAutofit/>
          </a:bodyPr>
          <a:lstStyle>
            <a:lvl1pPr>
              <a:defRPr sz="2800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A41CE6-5A88-4C5C-B2A4-6A5D2153B1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499" y="2924175"/>
            <a:ext cx="3171825" cy="2519363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10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20000"/>
              </a:lnSpc>
              <a:spcBef>
                <a:spcPts val="10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20000"/>
              </a:lnSpc>
              <a:spcBef>
                <a:spcPts val="10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lnSpc>
                <a:spcPct val="120000"/>
              </a:lnSpc>
              <a:spcBef>
                <a:spcPts val="10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lnSpc>
                <a:spcPct val="120000"/>
              </a:lnSpc>
              <a:spcBef>
                <a:spcPts val="10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9F5093-3C53-4152-B8FE-0522E07952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33500" y="6356350"/>
            <a:ext cx="985157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27F11D-8AF8-44D6-A48B-D8C7779B8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9886" y="6356349"/>
            <a:ext cx="24828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C0879-6B0F-4AF6-A997-EC61DA896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36305" y="6356350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2703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912732-5D39-4B30-A499-D51BABC88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499" y="802204"/>
            <a:ext cx="3478787" cy="1408062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3AF5AEC-77BC-4A52-8A56-C6479CA6A2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723467" y="847384"/>
            <a:ext cx="6907844" cy="521681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0A9240-8762-4C7D-AF22-A844CB2EC8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1498" y="2574906"/>
            <a:ext cx="3478787" cy="343571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995685-E45D-4E74-8B78-D3B8E85C4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322F6-1C60-46CF-968C-BC20E470F443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1FCBA3-0FF5-47C2-901A-645F6185D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030381-5320-46AD-A0B9-7C04B3E5A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B83C2-341F-4C28-A243-1C56DDDA54D3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357A432-D933-402A-8657-216EE20450EE}"/>
              </a:ext>
            </a:extLst>
          </p:cNvPr>
          <p:cNvCxnSpPr>
            <a:cxnSpLocks/>
          </p:cNvCxnSpPr>
          <p:nvPr/>
        </p:nvCxnSpPr>
        <p:spPr>
          <a:xfrm flipH="1">
            <a:off x="571500" y="571500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1B1E0F3-D71B-436F-A10B-B6EA7125F684}"/>
              </a:ext>
            </a:extLst>
          </p:cNvPr>
          <p:cNvCxnSpPr>
            <a:cxnSpLocks/>
          </p:cNvCxnSpPr>
          <p:nvPr/>
        </p:nvCxnSpPr>
        <p:spPr>
          <a:xfrm flipV="1">
            <a:off x="4419601" y="571500"/>
            <a:ext cx="0" cy="571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DEE64F5-2B48-4A2E-BA5E-1D37F1A7C9A3}"/>
              </a:ext>
            </a:extLst>
          </p:cNvPr>
          <p:cNvCxnSpPr>
            <a:cxnSpLocks/>
          </p:cNvCxnSpPr>
          <p:nvPr/>
        </p:nvCxnSpPr>
        <p:spPr>
          <a:xfrm flipH="1">
            <a:off x="571501" y="2406845"/>
            <a:ext cx="38481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99BF9AA-A2C8-4233-B597-EB11C6D6A0E0}"/>
              </a:ext>
            </a:extLst>
          </p:cNvPr>
          <p:cNvCxnSpPr>
            <a:cxnSpLocks/>
          </p:cNvCxnSpPr>
          <p:nvPr/>
        </p:nvCxnSpPr>
        <p:spPr>
          <a:xfrm flipH="1">
            <a:off x="577485" y="6283518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29954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D8E5E-745C-407D-B425-C78EBF08DF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1501" y="822960"/>
            <a:ext cx="6057899" cy="5015169"/>
          </a:xfrm>
        </p:spPr>
        <p:txBody>
          <a:bodyPr anchor="t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07A4D5-56F4-4287-B174-56C55B18FD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09113" y="3003642"/>
            <a:ext cx="3522199" cy="2900274"/>
          </a:xfrm>
        </p:spPr>
        <p:txBody>
          <a:bodyPr anchor="b">
            <a:normAutofit/>
          </a:bodyPr>
          <a:lstStyle>
            <a:lvl1pPr marL="0" indent="0" algn="l">
              <a:lnSpc>
                <a:spcPct val="130000"/>
              </a:lnSpc>
              <a:buNone/>
              <a:defRPr sz="1400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EB9C19-FEE0-4852-B181-14A0DD77F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322F6-1C60-46CF-968C-BC20E470F443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127DDF-01B7-463C-82BC-BBF429618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B2056A-C3EE-4809-B1F3-1CEEEA266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B83C2-341F-4C28-A243-1C56DDDA54D3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240FCEE-B6E2-46D0-9BB0-F45F79545E9D}"/>
              </a:ext>
            </a:extLst>
          </p:cNvPr>
          <p:cNvCxnSpPr>
            <a:cxnSpLocks/>
          </p:cNvCxnSpPr>
          <p:nvPr/>
        </p:nvCxnSpPr>
        <p:spPr>
          <a:xfrm flipH="1">
            <a:off x="571501" y="571500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BD2FB83-3783-4477-80B5-DA5BF10BAF57}"/>
              </a:ext>
            </a:extLst>
          </p:cNvPr>
          <p:cNvCxnSpPr>
            <a:cxnSpLocks/>
          </p:cNvCxnSpPr>
          <p:nvPr/>
        </p:nvCxnSpPr>
        <p:spPr>
          <a:xfrm>
            <a:off x="7742482" y="571500"/>
            <a:ext cx="0" cy="571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83EA203-71D5-49C0-9626-FFA8E46787B0}"/>
              </a:ext>
            </a:extLst>
          </p:cNvPr>
          <p:cNvCxnSpPr>
            <a:cxnSpLocks/>
          </p:cNvCxnSpPr>
          <p:nvPr/>
        </p:nvCxnSpPr>
        <p:spPr>
          <a:xfrm flipH="1">
            <a:off x="577485" y="6283518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37642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B2ED8-7F53-4C03-A740-493E50798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611087-99A9-4100-B5F7-520880DE32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499" y="2075688"/>
            <a:ext cx="11059811" cy="39109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7B4B20-1A65-4A26-B11E-6095083A1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322F6-1C60-46CF-968C-BC20E470F443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0D52D3-E985-4FEB-89B9-57C754711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EA751A-C72D-47C1-A7A6-E8510A40C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B83C2-341F-4C28-A243-1C56DDDA5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042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81F78-07BF-45A9-92D4-E4E0A1E88D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914255"/>
            <a:ext cx="6867115" cy="5009471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CC2A83-A380-4828-BC68-C065C8BC5A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39817" y="914399"/>
            <a:ext cx="2370268" cy="2670273"/>
          </a:xfrm>
        </p:spPr>
        <p:txBody>
          <a:bodyPr anchor="t">
            <a:normAutofit/>
          </a:bodyPr>
          <a:lstStyle>
            <a:lvl1pPr marL="0" indent="0">
              <a:lnSpc>
                <a:spcPct val="130000"/>
              </a:lnSpc>
              <a:buNone/>
              <a:defRPr sz="1400" cap="all" spc="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F92B2F-8804-4195-A779-F5C67C25C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322F6-1C60-46CF-968C-BC20E470F443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099C26-4411-4833-A917-A45E62D56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68C7C7-F862-434D-A87A-DECE9FD2E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B83C2-341F-4C28-A243-1C56DDDA54D3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40BAA4B-C4C0-40C1-8DC8-B4E2F8A68E12}"/>
              </a:ext>
            </a:extLst>
          </p:cNvPr>
          <p:cNvCxnSpPr>
            <a:cxnSpLocks/>
          </p:cNvCxnSpPr>
          <p:nvPr/>
        </p:nvCxnSpPr>
        <p:spPr>
          <a:xfrm>
            <a:off x="8872625" y="571500"/>
            <a:ext cx="0" cy="571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C0A2259-2540-4B32-A999-2B46A6790E3D}"/>
              </a:ext>
            </a:extLst>
          </p:cNvPr>
          <p:cNvCxnSpPr>
            <a:cxnSpLocks/>
          </p:cNvCxnSpPr>
          <p:nvPr/>
        </p:nvCxnSpPr>
        <p:spPr>
          <a:xfrm flipH="1">
            <a:off x="566094" y="571500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CEFB0ED-3F76-4403-AD0B-E738DD9D8CB6}"/>
              </a:ext>
            </a:extLst>
          </p:cNvPr>
          <p:cNvCxnSpPr>
            <a:cxnSpLocks/>
          </p:cNvCxnSpPr>
          <p:nvPr/>
        </p:nvCxnSpPr>
        <p:spPr>
          <a:xfrm flipH="1">
            <a:off x="577485" y="6283518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99117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6BD5F-CF53-4DD5-B8C5-27BBA2BB8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709684"/>
            <a:ext cx="11049000" cy="1057160"/>
          </a:xfrm>
        </p:spPr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76C2E1-5D5E-409F-BEE8-F48CE86F55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9447" y="2074990"/>
            <a:ext cx="5181600" cy="41019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BBF823-1BFB-4CF0-BAF4-D660C8F1AF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47082" y="2074990"/>
            <a:ext cx="5181600" cy="41019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FF816E-EE02-44A4-8B81-B324ECFD7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322F6-1C60-46CF-968C-BC20E470F443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34D9E4-A693-44D2-A3E8-E3AABC905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4F669F-4B8E-415D-A9BF-AD451F452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B83C2-341F-4C28-A243-1C56DDDA54D3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20AF959-FCDC-4B92-9324-06A06C0D56F2}"/>
              </a:ext>
            </a:extLst>
          </p:cNvPr>
          <p:cNvCxnSpPr>
            <a:cxnSpLocks/>
          </p:cNvCxnSpPr>
          <p:nvPr/>
        </p:nvCxnSpPr>
        <p:spPr>
          <a:xfrm flipV="1">
            <a:off x="6101405" y="1883336"/>
            <a:ext cx="0" cy="439965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91933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FF85E5-82C4-4BAE-B2B0-A078ABD6C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469" y="699118"/>
            <a:ext cx="11025062" cy="1063601"/>
          </a:xfrm>
        </p:spPr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2D15C7-F445-40F7-88F6-FD6526269C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3468" y="2022883"/>
            <a:ext cx="5230469" cy="564079"/>
          </a:xfrm>
        </p:spPr>
        <p:txBody>
          <a:bodyPr anchor="ctr">
            <a:normAutofit/>
          </a:bodyPr>
          <a:lstStyle>
            <a:lvl1pPr marL="0" indent="0">
              <a:buNone/>
              <a:defRPr sz="16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652C35-AA8E-4154-8A78-7DE9590E1F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3469" y="2866031"/>
            <a:ext cx="5157787" cy="32276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57EAC6-567C-4A4A-BB10-57EC14B97D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41470" y="2022883"/>
            <a:ext cx="5183188" cy="564080"/>
          </a:xfrm>
        </p:spPr>
        <p:txBody>
          <a:bodyPr anchor="ctr">
            <a:normAutofit/>
          </a:bodyPr>
          <a:lstStyle>
            <a:lvl1pPr marL="0" indent="0">
              <a:buNone/>
              <a:defRPr sz="16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9A083F-AD60-4437-B32A-44035D78AF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41470" y="2866031"/>
            <a:ext cx="5183188" cy="32276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DBF86F-3266-4551-B680-06F401FFE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322F6-1C60-46CF-968C-BC20E470F443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55B38FE-80F9-4582-B2E1-B067C288D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47BEF32-F637-47A1-9ED3-AFC4F79F3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B83C2-341F-4C28-A243-1C56DDDA54D3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0C508D4-7C99-4B8D-BCDE-F0001BD345D9}"/>
              </a:ext>
            </a:extLst>
          </p:cNvPr>
          <p:cNvCxnSpPr>
            <a:cxnSpLocks/>
          </p:cNvCxnSpPr>
          <p:nvPr/>
        </p:nvCxnSpPr>
        <p:spPr>
          <a:xfrm flipV="1">
            <a:off x="6101405" y="1883336"/>
            <a:ext cx="0" cy="43996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49BF61B-7951-48F4-982B-9401A483FFBF}"/>
              </a:ext>
            </a:extLst>
          </p:cNvPr>
          <p:cNvCxnSpPr>
            <a:cxnSpLocks/>
          </p:cNvCxnSpPr>
          <p:nvPr/>
        </p:nvCxnSpPr>
        <p:spPr>
          <a:xfrm flipH="1">
            <a:off x="577485" y="2738598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91038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A94CB-6BE5-4B9E-B0A6-54F83B201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717452"/>
            <a:ext cx="11049000" cy="1161836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E8643C-1A5D-4F23-B0D7-5B46F5E45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322F6-1C60-46CF-968C-BC20E470F443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1A3394-78CC-43B0-9762-5E826F8BB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347F0A-1980-4E13-AB22-AE3B8AA44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B83C2-341F-4C28-A243-1C56DDDA54D3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E9D858B-8A9C-4235-B151-81C99A3D20D2}"/>
              </a:ext>
            </a:extLst>
          </p:cNvPr>
          <p:cNvCxnSpPr>
            <a:cxnSpLocks/>
          </p:cNvCxnSpPr>
          <p:nvPr/>
        </p:nvCxnSpPr>
        <p:spPr>
          <a:xfrm flipH="1">
            <a:off x="577485" y="571500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C7798B-3ECB-4076-8955-A82116BB0D25}"/>
              </a:ext>
            </a:extLst>
          </p:cNvPr>
          <p:cNvCxnSpPr>
            <a:cxnSpLocks/>
          </p:cNvCxnSpPr>
          <p:nvPr/>
        </p:nvCxnSpPr>
        <p:spPr>
          <a:xfrm flipH="1">
            <a:off x="577485" y="6283518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56008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5C61D85-3E72-406F-AB26-B4ED94918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322F6-1C60-46CF-968C-BC20E470F443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9C831E-4321-467E-9090-C89C48CF2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8A9556-B3D8-4403-835F-11AE2D409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B83C2-341F-4C28-A243-1C56DDDA5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5843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A0AA48-D521-423D-B185-6490EF57B9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201" y="810344"/>
            <a:ext cx="3478084" cy="1408062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64E6DD-DDD2-4ED6-B8A9-A8B6D7656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9809" y="931232"/>
            <a:ext cx="6700679" cy="507936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F08F5E-AD33-4ACF-84C9-78B0FF6BE3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1500" y="2578608"/>
            <a:ext cx="3478783" cy="34172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D7604E-7DD4-4497-B325-74F899E8A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322F6-1C60-46CF-968C-BC20E470F443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02BEED-A8F6-4256-9539-4434694AA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EA1AA6-EE0B-48FD-A7DE-6CEE6A8C7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B83C2-341F-4C28-A243-1C56DDDA54D3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3F35B32-9A23-4805-94A6-96826D202139}"/>
              </a:ext>
            </a:extLst>
          </p:cNvPr>
          <p:cNvCxnSpPr>
            <a:cxnSpLocks/>
          </p:cNvCxnSpPr>
          <p:nvPr/>
        </p:nvCxnSpPr>
        <p:spPr>
          <a:xfrm flipH="1">
            <a:off x="571500" y="571500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62BA7DA-3944-40D4-91CD-40CA24DBB79B}"/>
              </a:ext>
            </a:extLst>
          </p:cNvPr>
          <p:cNvCxnSpPr>
            <a:cxnSpLocks/>
          </p:cNvCxnSpPr>
          <p:nvPr/>
        </p:nvCxnSpPr>
        <p:spPr>
          <a:xfrm flipV="1">
            <a:off x="4419601" y="571500"/>
            <a:ext cx="0" cy="571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BEA0B78-39E7-4039-B8BE-4F425688C6DF}"/>
              </a:ext>
            </a:extLst>
          </p:cNvPr>
          <p:cNvCxnSpPr>
            <a:cxnSpLocks/>
          </p:cNvCxnSpPr>
          <p:nvPr/>
        </p:nvCxnSpPr>
        <p:spPr>
          <a:xfrm flipH="1">
            <a:off x="571501" y="2406845"/>
            <a:ext cx="38481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D68B99C-0744-42EE-9713-AB0CEC3F5D85}"/>
              </a:ext>
            </a:extLst>
          </p:cNvPr>
          <p:cNvCxnSpPr>
            <a:cxnSpLocks/>
          </p:cNvCxnSpPr>
          <p:nvPr/>
        </p:nvCxnSpPr>
        <p:spPr>
          <a:xfrm flipH="1">
            <a:off x="577485" y="6283518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22307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912732-5D39-4B30-A499-D51BABC88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499" y="802204"/>
            <a:ext cx="3478787" cy="1408062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3AF5AEC-77BC-4A52-8A56-C6479CA6A2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723467" y="847384"/>
            <a:ext cx="6907844" cy="521681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0A9240-8762-4C7D-AF22-A844CB2EC8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1498" y="2574906"/>
            <a:ext cx="3478787" cy="343571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995685-E45D-4E74-8B78-D3B8E85C4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322F6-1C60-46CF-968C-BC20E470F443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1FCBA3-0FF5-47C2-901A-645F6185D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030381-5320-46AD-A0B9-7C04B3E5A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B83C2-341F-4C28-A243-1C56DDDA54D3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357A432-D933-402A-8657-216EE20450EE}"/>
              </a:ext>
            </a:extLst>
          </p:cNvPr>
          <p:cNvCxnSpPr>
            <a:cxnSpLocks/>
          </p:cNvCxnSpPr>
          <p:nvPr/>
        </p:nvCxnSpPr>
        <p:spPr>
          <a:xfrm flipH="1">
            <a:off x="571500" y="571500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1B1E0F3-D71B-436F-A10B-B6EA7125F684}"/>
              </a:ext>
            </a:extLst>
          </p:cNvPr>
          <p:cNvCxnSpPr>
            <a:cxnSpLocks/>
          </p:cNvCxnSpPr>
          <p:nvPr/>
        </p:nvCxnSpPr>
        <p:spPr>
          <a:xfrm flipV="1">
            <a:off x="4419601" y="571500"/>
            <a:ext cx="0" cy="571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DEE64F5-2B48-4A2E-BA5E-1D37F1A7C9A3}"/>
              </a:ext>
            </a:extLst>
          </p:cNvPr>
          <p:cNvCxnSpPr>
            <a:cxnSpLocks/>
          </p:cNvCxnSpPr>
          <p:nvPr/>
        </p:nvCxnSpPr>
        <p:spPr>
          <a:xfrm flipH="1">
            <a:off x="571501" y="2406845"/>
            <a:ext cx="38481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99BF9AA-A2C8-4233-B597-EB11C6D6A0E0}"/>
              </a:ext>
            </a:extLst>
          </p:cNvPr>
          <p:cNvCxnSpPr>
            <a:cxnSpLocks/>
          </p:cNvCxnSpPr>
          <p:nvPr/>
        </p:nvCxnSpPr>
        <p:spPr>
          <a:xfrm flipH="1">
            <a:off x="577485" y="6283518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7410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raphic 10">
            <a:extLst>
              <a:ext uri="{FF2B5EF4-FFF2-40B4-BE49-F238E27FC236}">
                <a16:creationId xmlns:a16="http://schemas.microsoft.com/office/drawing/2014/main" id="{9D2AF524-D4B4-4A3A-9CE4-EDAFE1D5A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13884" y="0"/>
            <a:ext cx="10078116" cy="6858000"/>
          </a:xfrm>
          <a:custGeom>
            <a:avLst/>
            <a:gdLst>
              <a:gd name="connsiteX0" fmla="*/ 3793236 w 10078116"/>
              <a:gd name="connsiteY0" fmla="*/ 6858000 h 6858000"/>
              <a:gd name="connsiteX1" fmla="*/ 0 w 10078116"/>
              <a:gd name="connsiteY1" fmla="*/ 0 h 6858000"/>
              <a:gd name="connsiteX2" fmla="*/ 10078116 w 10078116"/>
              <a:gd name="connsiteY2" fmla="*/ 0 h 6858000"/>
              <a:gd name="connsiteX3" fmla="*/ 10078116 w 1007811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78116" h="6858000">
                <a:moveTo>
                  <a:pt x="3793236" y="6858000"/>
                </a:moveTo>
                <a:lnTo>
                  <a:pt x="0" y="0"/>
                </a:lnTo>
                <a:lnTo>
                  <a:pt x="10078116" y="0"/>
                </a:lnTo>
                <a:lnTo>
                  <a:pt x="10078116" y="6858000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3987A5-99A6-4B33-BAAF-5315963538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09419"/>
            <a:ext cx="4082142" cy="585788"/>
          </a:xfrm>
        </p:spPr>
        <p:txBody>
          <a:bodyPr>
            <a:normAutofit/>
          </a:bodyPr>
          <a:lstStyle>
            <a:lvl1pPr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BABF6CA-407C-4BF0-8234-1321A676E7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318" y="1481138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76D8129B-5B68-421C-968C-3663C86EFC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4375" y="2557463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6C741DCA-8EBD-44F5-9D38-E938A628AD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20800" y="3633788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5C43C6B1-A1BD-4A90-8B4B-F361C1BEDD2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05000" y="4710114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15">
            <a:extLst>
              <a:ext uri="{FF2B5EF4-FFF2-40B4-BE49-F238E27FC236}">
                <a16:creationId xmlns:a16="http://schemas.microsoft.com/office/drawing/2014/main" id="{0C66E1BD-33F0-4B94-BF94-CD4698F85C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01535" y="1594478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5" name="Text Placeholder 15">
            <a:extLst>
              <a:ext uri="{FF2B5EF4-FFF2-40B4-BE49-F238E27FC236}">
                <a16:creationId xmlns:a16="http://schemas.microsoft.com/office/drawing/2014/main" id="{2D4661B1-6559-407A-9AEC-A46A0570AE8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86028" y="2682564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6" name="Text Placeholder 15">
            <a:extLst>
              <a:ext uri="{FF2B5EF4-FFF2-40B4-BE49-F238E27FC236}">
                <a16:creationId xmlns:a16="http://schemas.microsoft.com/office/drawing/2014/main" id="{DCC983F7-6A25-42C0-811C-EA32138C5B8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76937" y="3755394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7" name="Text Placeholder 15">
            <a:extLst>
              <a:ext uri="{FF2B5EF4-FFF2-40B4-BE49-F238E27FC236}">
                <a16:creationId xmlns:a16="http://schemas.microsoft.com/office/drawing/2014/main" id="{E83DA0EB-27DD-416A-8DA5-4AFDC8587E5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75279" y="4824430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795F91-C721-4363-956D-756673AE7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353515" y="5023933"/>
            <a:ext cx="1513211" cy="0"/>
          </a:xfrm>
          <a:prstGeom prst="line">
            <a:avLst/>
          </a:prstGeom>
          <a:ln w="63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AC14461-E27D-413D-B31A-47B74646AF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759917" y="3948451"/>
            <a:ext cx="1513211" cy="0"/>
          </a:xfrm>
          <a:prstGeom prst="line">
            <a:avLst/>
          </a:prstGeom>
          <a:ln w="63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D6AEA4C-7710-4829-BA87-8DD77F1593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173453" y="2872686"/>
            <a:ext cx="1513211" cy="0"/>
          </a:xfrm>
          <a:prstGeom prst="line">
            <a:avLst/>
          </a:prstGeom>
          <a:ln w="63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9BD473E-6203-491C-87AC-54AC0AB23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586263" y="1796083"/>
            <a:ext cx="1513211" cy="0"/>
          </a:xfrm>
          <a:prstGeom prst="line">
            <a:avLst/>
          </a:prstGeom>
          <a:ln w="63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4DC36F-5D3E-439D-80B5-32633FC34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710A8A-CEC9-4787-A745-C28DD965F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55823" y="6356350"/>
            <a:ext cx="1808712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62BD04-8F01-472A-9456-4702A2218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0874" y="6356350"/>
            <a:ext cx="542925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81234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99A0A-70FC-426A-8B3B-60FAF9806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F47EC6-9753-4ABC-BB66-64CCC8BA08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71499" y="2036363"/>
            <a:ext cx="11059811" cy="387077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884D9F-DC99-4B4C-98CF-178BBBB76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322F6-1C60-46CF-968C-BC20E470F443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7A6840-AC0B-4260-8368-08E0A22D2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A5DAB8-EC07-4CCF-96EA-5D8ACDAE6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B83C2-341F-4C28-A243-1C56DDDA54D3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438F1AC-9961-4786-A189-20863DD97F68}"/>
              </a:ext>
            </a:extLst>
          </p:cNvPr>
          <p:cNvCxnSpPr>
            <a:cxnSpLocks/>
          </p:cNvCxnSpPr>
          <p:nvPr/>
        </p:nvCxnSpPr>
        <p:spPr>
          <a:xfrm flipH="1">
            <a:off x="571500" y="1780979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41548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75F678-EC03-4845-A51B-C90FA6A154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77953" y="797251"/>
            <a:ext cx="2483929" cy="528378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4A8B4D-A39F-4528-975A-9C84BEE778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66094" y="797251"/>
            <a:ext cx="8101072" cy="528378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5E4A23-6984-4AD1-A51D-600EDC2635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322F6-1C60-46CF-968C-BC20E470F443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273E28-C341-49CC-BAAB-0C0D19821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26D54A-8E86-4026-8DD0-5B0979BB8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B83C2-341F-4C28-A243-1C56DDDA54D3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CB05DA4-DF32-4D7A-9E4D-36309C90C5BB}"/>
              </a:ext>
            </a:extLst>
          </p:cNvPr>
          <p:cNvCxnSpPr>
            <a:cxnSpLocks/>
          </p:cNvCxnSpPr>
          <p:nvPr/>
        </p:nvCxnSpPr>
        <p:spPr>
          <a:xfrm flipH="1">
            <a:off x="566094" y="577110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7CC7262-4997-41E4-976D-BA82E148280F}"/>
              </a:ext>
            </a:extLst>
          </p:cNvPr>
          <p:cNvCxnSpPr>
            <a:cxnSpLocks/>
          </p:cNvCxnSpPr>
          <p:nvPr/>
        </p:nvCxnSpPr>
        <p:spPr>
          <a:xfrm flipV="1">
            <a:off x="8875226" y="571500"/>
            <a:ext cx="0" cy="571149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F5063B5-E478-4C41-AD40-49A39AE07429}"/>
              </a:ext>
            </a:extLst>
          </p:cNvPr>
          <p:cNvCxnSpPr>
            <a:cxnSpLocks/>
          </p:cNvCxnSpPr>
          <p:nvPr/>
        </p:nvCxnSpPr>
        <p:spPr>
          <a:xfrm flipH="1">
            <a:off x="577485" y="6283518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9294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 Colum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5900" y="2563123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85664" y="3070348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1" name="Text Placeholder 15">
            <a:extLst>
              <a:ext uri="{FF2B5EF4-FFF2-40B4-BE49-F238E27FC236}">
                <a16:creationId xmlns:a16="http://schemas.microsoft.com/office/drawing/2014/main" id="{87DD41A9-B6B3-48D9-A3A6-831B39C915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73004" y="2563123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ADD SUBTITLE</a:t>
            </a:r>
          </a:p>
        </p:txBody>
      </p:sp>
      <p:sp>
        <p:nvSpPr>
          <p:cNvPr id="32" name="Text Placeholder 18">
            <a:extLst>
              <a:ext uri="{FF2B5EF4-FFF2-40B4-BE49-F238E27FC236}">
                <a16:creationId xmlns:a16="http://schemas.microsoft.com/office/drawing/2014/main" id="{FB791E68-EDF5-4CC2-8774-A27AEF1D25E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73143" y="3070348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3" name="Text Placeholder 15">
            <a:extLst>
              <a:ext uri="{FF2B5EF4-FFF2-40B4-BE49-F238E27FC236}">
                <a16:creationId xmlns:a16="http://schemas.microsoft.com/office/drawing/2014/main" id="{AA224F82-7E0C-4EBF-97D3-132481DBCDA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485899" y="4319431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ADD SUBTITLE</a:t>
            </a:r>
          </a:p>
        </p:txBody>
      </p:sp>
      <p:sp>
        <p:nvSpPr>
          <p:cNvPr id="34" name="Text Placeholder 18">
            <a:extLst>
              <a:ext uri="{FF2B5EF4-FFF2-40B4-BE49-F238E27FC236}">
                <a16:creationId xmlns:a16="http://schemas.microsoft.com/office/drawing/2014/main" id="{699D24C6-4AFB-4222-8E0C-4D11CD9C0FF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486412" y="4826656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3B05E19C-DF33-4515-AC52-F95850810EC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72630" y="4319431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ADD SUBTITLE</a:t>
            </a:r>
          </a:p>
        </p:txBody>
      </p:sp>
      <p:sp>
        <p:nvSpPr>
          <p:cNvPr id="13" name="Text Placeholder 18">
            <a:extLst>
              <a:ext uri="{FF2B5EF4-FFF2-40B4-BE49-F238E27FC236}">
                <a16:creationId xmlns:a16="http://schemas.microsoft.com/office/drawing/2014/main" id="{C0EBC62D-442C-45D3-B66B-C6578FBB337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673143" y="4826656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298DCF7-7DC1-4618-8133-F63847B0A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688388" y="0"/>
            <a:ext cx="3503612" cy="23529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53A6567-233D-4A3B-B52B-DE7E5E35A1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720943" y="0"/>
            <a:ext cx="2471057" cy="2699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phic 6">
            <a:extLst>
              <a:ext uri="{FF2B5EF4-FFF2-40B4-BE49-F238E27FC236}">
                <a16:creationId xmlns:a16="http://schemas.microsoft.com/office/drawing/2014/main" id="{64D564EB-CA78-42C6-AD76-3C4E7B3AEA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73953"/>
            <a:ext cx="2057400" cy="1647825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1CFFBB3A-BDCF-4878-8D04-E8BB9A050E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49000" y="5180889"/>
            <a:ext cx="1143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487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08760" y="4156405"/>
            <a:ext cx="3139440" cy="1325563"/>
          </a:xfrm>
        </p:spPr>
        <p:txBody>
          <a:bodyPr anchor="b">
            <a:normAutofit/>
          </a:bodyPr>
          <a:lstStyle>
            <a:lvl1pPr algn="l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153063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186006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7D6A00C-D56B-4E8B-B992-7DA51D3C726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263043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DA90DA32-7E6A-4713-BDC9-73910E2A0E6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295985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D7E57261-C874-4DFD-AF7D-F9EC50B3BFD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373022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843F77CE-098F-4777-8C30-5CEE7954D14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05965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4CAE269A-B6AB-42A6-9575-6057FA25A29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920106" y="4830024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id="{46866A49-A3A8-4869-961C-EB41F6BC784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19680" y="5159449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6D8D9106-8780-461D-9091-E074B0A3C9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-4696" y="-1"/>
            <a:ext cx="4896735" cy="438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950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roduc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2075" y="1671639"/>
            <a:ext cx="5111750" cy="1204912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2075" y="3660774"/>
            <a:ext cx="5111750" cy="152558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9FBD260-5143-4B12-B9F8-33E48D548909}"/>
              </a:ext>
            </a:extLst>
          </p:cNvPr>
          <p:cNvCxnSpPr/>
          <p:nvPr/>
        </p:nvCxnSpPr>
        <p:spPr>
          <a:xfrm>
            <a:off x="9096375" y="1497012"/>
            <a:ext cx="3095625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87F08D6-2CA7-4A5A-BE34-07113DCA535D}"/>
              </a:ext>
            </a:extLst>
          </p:cNvPr>
          <p:cNvCxnSpPr/>
          <p:nvPr/>
        </p:nvCxnSpPr>
        <p:spPr>
          <a:xfrm flipH="1">
            <a:off x="6953250" y="-25401"/>
            <a:ext cx="3790950" cy="6902451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70146B66-4F07-44BE-8AAB-48EA5170D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3A927BE5-2F4C-4EBD-9093-C4ED6E302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24463" y="6356350"/>
            <a:ext cx="1743075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C4C1336B-CF5E-42FF-80E8-7D33A2D64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27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2571235"/>
            <a:ext cx="4179570" cy="1715531"/>
          </a:xfrm>
        </p:spPr>
        <p:txBody>
          <a:bodyPr anchor="ctr">
            <a:noAutofit/>
          </a:bodyPr>
          <a:lstStyle>
            <a:lvl1pPr algn="l">
              <a:defRPr sz="3600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05D2CCB-CCFC-4A8A-ADA9-C1E4D13B96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828675"/>
            <a:ext cx="5876925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668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AEE644D4-F9A4-4237-BD5C-4B97ABA933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58165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2FF67A8-55FA-435D-A18C-96D63D22B5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0169" y="1152771"/>
            <a:ext cx="5431971" cy="846301"/>
          </a:xfrm>
        </p:spPr>
        <p:txBody>
          <a:bodyPr anchor="t">
            <a:normAutofit/>
          </a:bodyPr>
          <a:lstStyle>
            <a:lvl1pPr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DAC7E4E-FE06-4E90-8107-6B543E5515ED}"/>
              </a:ext>
            </a:extLst>
          </p:cNvPr>
          <p:cNvCxnSpPr/>
          <p:nvPr/>
        </p:nvCxnSpPr>
        <p:spPr>
          <a:xfrm flipV="1">
            <a:off x="2209800" y="0"/>
            <a:ext cx="2438400" cy="685800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3864668D-D640-4ABF-BB9A-D60176660F0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246951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2" name="Text Placeholder 18">
            <a:extLst>
              <a:ext uri="{FF2B5EF4-FFF2-40B4-BE49-F238E27FC236}">
                <a16:creationId xmlns:a16="http://schemas.microsoft.com/office/drawing/2014/main" id="{2E289D5A-B06B-43D4-A3CA-3B06C4D49F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279894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1DCC2995-DE17-436D-82AE-6E107865CB7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356931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C7E70A65-1FB1-4F42-854B-8213ED73F79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389873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45657994-DC61-4DEB-BB2B-65DFCA997AF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466910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18397EE2-60CD-47FD-AF8F-83A5324D9D1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99853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7" name="Date Placeholder 2">
            <a:extLst>
              <a:ext uri="{FF2B5EF4-FFF2-40B4-BE49-F238E27FC236}">
                <a16:creationId xmlns:a16="http://schemas.microsoft.com/office/drawing/2014/main" id="{1E25EFF1-65C7-4F93-8740-46885C6BEA57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8" name="Footer Placeholder 3">
            <a:extLst>
              <a:ext uri="{FF2B5EF4-FFF2-40B4-BE49-F238E27FC236}">
                <a16:creationId xmlns:a16="http://schemas.microsoft.com/office/drawing/2014/main" id="{C16D80BF-B599-4FC0-ABD5-98777872FE5F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F64421B1-FF90-4939-90BD-8206DE5036D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98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43104" y="2776936"/>
            <a:ext cx="2882475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43104" y="3834606"/>
            <a:ext cx="2882475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647665" y="2776936"/>
            <a:ext cx="2896671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7665" y="3834606"/>
            <a:ext cx="2896671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066421" y="2776936"/>
            <a:ext cx="2882475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066421" y="3834606"/>
            <a:ext cx="2882475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63D7850-C2A6-43CE-BBE4-8E81A0A59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1238250" cy="3105150"/>
          </a:xfrm>
          <a:prstGeom prst="line">
            <a:avLst/>
          </a:prstGeom>
          <a:ln w="31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BAD3E03-2E3B-440C-9105-6F9D33006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2238376" cy="247650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31895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4C17E5-24ED-44BC-BA50-02EF90355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33D101-3AF0-4F06-90ED-B83615C36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AE9FDE-AF95-49F8-A927-35A23C9E65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2E900D-8FF9-4E80-860D-89C2D3B4E4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A66A0C-1415-46A3-A1FF-BE18C70873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452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70" r:id="rId3"/>
    <p:sldLayoutId id="2147483688" r:id="rId4"/>
    <p:sldLayoutId id="2147483694" r:id="rId5"/>
    <p:sldLayoutId id="2147483697" r:id="rId6"/>
    <p:sldLayoutId id="2147483673" r:id="rId7"/>
    <p:sldLayoutId id="2147483676" r:id="rId8"/>
    <p:sldLayoutId id="2147483672" r:id="rId9"/>
    <p:sldLayoutId id="2147483699" r:id="rId10"/>
    <p:sldLayoutId id="2147483671" r:id="rId11"/>
    <p:sldLayoutId id="2147483700" r:id="rId12"/>
    <p:sldLayoutId id="2147483692" r:id="rId13"/>
    <p:sldLayoutId id="2147483681" r:id="rId14"/>
    <p:sldLayoutId id="2147483674" r:id="rId15"/>
    <p:sldLayoutId id="2147483675" r:id="rId16"/>
    <p:sldLayoutId id="2147483696" r:id="rId17"/>
    <p:sldLayoutId id="2147483677" r:id="rId18"/>
    <p:sldLayoutId id="2147483678" r:id="rId19"/>
    <p:sldLayoutId id="2147483704" r:id="rId2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9E1467D-9ED1-4211-A71E-41C91C755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689289"/>
            <a:ext cx="11049000" cy="10841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F8A6A1-C9C7-4FDF-B4DA-1E86B6A355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499" y="2075688"/>
            <a:ext cx="11059811" cy="38180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ACC44A-C635-4CD0-90E9-D9503AF4CC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036732" y="6397103"/>
            <a:ext cx="30919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spc="200" baseline="0">
                <a:solidFill>
                  <a:schemeClr val="tx1"/>
                </a:solidFill>
              </a:defRPr>
            </a:lvl1pPr>
          </a:lstStyle>
          <a:p>
            <a:fld id="{1C8322F6-1C60-46CF-968C-BC20E470F443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ABF682-1A47-492C-81E3-9DB0A50ECB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75782" y="639710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spc="2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CC814B-9105-44ED-98A9-D326B2E260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4553" y="6397103"/>
            <a:ext cx="7007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5EEB83C2-341F-4C28-A243-1C56DDDA54D3}" type="slidenum">
              <a:rPr lang="en-US" smtClean="0"/>
              <a:t>‹#›</a:t>
            </a:fld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6814345-41DE-42C5-8657-66C1417DF81A}"/>
              </a:ext>
            </a:extLst>
          </p:cNvPr>
          <p:cNvCxnSpPr>
            <a:cxnSpLocks/>
          </p:cNvCxnSpPr>
          <p:nvPr/>
        </p:nvCxnSpPr>
        <p:spPr>
          <a:xfrm flipH="1">
            <a:off x="566094" y="6286347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E68E419-3727-4F5E-8840-AF149B33B0B7}"/>
              </a:ext>
            </a:extLst>
          </p:cNvPr>
          <p:cNvCxnSpPr>
            <a:cxnSpLocks/>
          </p:cNvCxnSpPr>
          <p:nvPr/>
        </p:nvCxnSpPr>
        <p:spPr>
          <a:xfrm flipH="1">
            <a:off x="577485" y="1883336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519B6EC-D7AE-452F-8D0C-D11BD3377F3E}"/>
              </a:ext>
            </a:extLst>
          </p:cNvPr>
          <p:cNvCxnSpPr>
            <a:cxnSpLocks/>
          </p:cNvCxnSpPr>
          <p:nvPr/>
        </p:nvCxnSpPr>
        <p:spPr>
          <a:xfrm flipH="1">
            <a:off x="577485" y="571500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7385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spc="-100" baseline="0">
          <a:solidFill>
            <a:schemeClr val="tx1"/>
          </a:solidFill>
          <a:latin typeface="Batang" panose="02030600000101010101" pitchFamily="18" charset="-127"/>
          <a:ea typeface="Batang" panose="02030600000101010101" pitchFamily="18" charset="-127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8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20000"/>
        </a:lnSpc>
        <a:spcBef>
          <a:spcPts val="500"/>
        </a:spcBef>
        <a:buSzPct val="80000"/>
        <a:buFont typeface="Avenir Next LT Pro Light" panose="020B03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12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defTabSz="914400" rtl="0" eaLnBrk="1" latinLnBrk="0" hangingPunct="1">
        <a:lnSpc>
          <a:spcPct val="120000"/>
        </a:lnSpc>
        <a:spcBef>
          <a:spcPts val="500"/>
        </a:spcBef>
        <a:buSzPct val="80000"/>
        <a:buFont typeface="Avenir Next LT Pro Light" panose="020B03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228600" algn="l" defTabSz="914400" rtl="0" eaLnBrk="1" latinLnBrk="0" hangingPunct="1">
        <a:lnSpc>
          <a:spcPct val="12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eeje.io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eje.io/" TargetMode="External"/><Relationship Id="rId2" Type="http://schemas.openxmlformats.org/officeDocument/2006/relationships/hyperlink" Target="mailto:ankur@neeje.io" TargetMode="Externa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5632C-32CE-CF1C-8B02-DB1B74249B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19601" y="944229"/>
            <a:ext cx="7645726" cy="2265154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GB" sz="3600" dirty="0">
                <a:latin typeface="Verdana" panose="020B0604030504040204" pitchFamily="34" charset="0"/>
                <a:ea typeface="Verdana" panose="020B0604030504040204" pitchFamily="34" charset="0"/>
              </a:rPr>
              <a:t>NEEJE: Empowering people with print disabilities to provide a fully informed consent </a:t>
            </a:r>
            <a:br>
              <a:rPr lang="en-US" sz="25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en-US" sz="25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F8B3DC-D1D7-E860-8F6A-C49080B47C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6094" y="4325500"/>
            <a:ext cx="11297355" cy="1944164"/>
          </a:xfrm>
        </p:spPr>
        <p:txBody>
          <a:bodyPr vert="horz" lIns="91440" tIns="45720" rIns="91440" bIns="45720" rtlCol="0" anchor="b">
            <a:noAutofit/>
          </a:bodyPr>
          <a:lstStyle/>
          <a:p>
            <a:pPr indent="-228600">
              <a:lnSpc>
                <a:spcPct val="110000"/>
              </a:lnSpc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Dr Ankur Gupta</a:t>
            </a:r>
          </a:p>
          <a:p>
            <a:pPr indent="-228600">
              <a:lnSpc>
                <a:spcPct val="110000"/>
              </a:lnSpc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Psychiatrist</a:t>
            </a:r>
          </a:p>
          <a:p>
            <a:pPr indent="-228600">
              <a:lnSpc>
                <a:spcPct val="110000"/>
              </a:lnSpc>
            </a:pPr>
            <a:r>
              <a:rPr lang="en-US" sz="2400" b="1" dirty="0">
                <a:latin typeface="Verdana" panose="020B0604030504040204" pitchFamily="34" charset="0"/>
                <a:ea typeface="Verdana" panose="020B0604030504040204" pitchFamily="34" charset="0"/>
              </a:rPr>
              <a:t>Founder: Neeje.io</a:t>
            </a:r>
          </a:p>
          <a:p>
            <a:pPr indent="-228600">
              <a:lnSpc>
                <a:spcPct val="110000"/>
              </a:lnSpc>
            </a:pPr>
            <a:r>
              <a:rPr lang="en-US" sz="2400" b="1" dirty="0">
                <a:latin typeface="Verdana" panose="020B0604030504040204" pitchFamily="34" charset="0"/>
                <a:ea typeface="Verdana" panose="020B0604030504040204" pitchFamily="34" charset="0"/>
              </a:rPr>
              <a:t>Conflict of interest declaration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: presentation is on NEEJE (</a:t>
            </a:r>
            <a:r>
              <a:rPr lang="en-US" sz="24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hlinkClick r:id="rId2"/>
              </a:rPr>
              <a:t>www.neeje.io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), a digital consenting software developed by the author. </a:t>
            </a:r>
          </a:p>
        </p:txBody>
      </p:sp>
    </p:spTree>
    <p:extLst>
      <p:ext uri="{BB962C8B-B14F-4D97-AF65-F5344CB8AC3E}">
        <p14:creationId xmlns:p14="http://schemas.microsoft.com/office/powerpoint/2010/main" val="2578999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74184-9EA6-3457-8136-88C000416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>
                <a:latin typeface="+mj-lt"/>
              </a:rPr>
              <a:t>REGULATORY FRAMEWORK: NEW ZEALAND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A2B17F-A08E-1AA1-465F-F84271E202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779" y="1902941"/>
            <a:ext cx="11479426" cy="4534929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en-GB" sz="2400" b="1" i="0" dirty="0">
                <a:solidFill>
                  <a:srgbClr val="374151"/>
                </a:solidFill>
                <a:effectLst/>
                <a:latin typeface="+mj-lt"/>
              </a:rPr>
              <a:t>The New Zealand Bill of Rights Act 1990 </a:t>
            </a:r>
            <a:endParaRPr lang="en-GB" sz="2400" b="1" dirty="0">
              <a:solidFill>
                <a:srgbClr val="374151"/>
              </a:solidFill>
              <a:latin typeface="+mj-lt"/>
            </a:endParaRPr>
          </a:p>
          <a:p>
            <a:pPr marL="0" indent="0" algn="l">
              <a:buNone/>
            </a:pPr>
            <a:endParaRPr lang="en-GB" sz="2400" b="1" dirty="0">
              <a:solidFill>
                <a:srgbClr val="374151"/>
              </a:solidFill>
              <a:latin typeface="+mj-lt"/>
            </a:endParaRPr>
          </a:p>
          <a:p>
            <a:pPr marL="0" indent="0" algn="l">
              <a:buNone/>
            </a:pPr>
            <a:r>
              <a:rPr lang="en-GB" sz="2400" b="1" i="0" dirty="0">
                <a:solidFill>
                  <a:srgbClr val="374151"/>
                </a:solidFill>
                <a:effectLst/>
                <a:latin typeface="+mj-lt"/>
              </a:rPr>
              <a:t>Health and Disability Services Consumers’ Rights (2014)</a:t>
            </a:r>
          </a:p>
          <a:p>
            <a:pPr marL="0" indent="0" algn="l">
              <a:buNone/>
            </a:pPr>
            <a:endParaRPr lang="en-GB" sz="2400" b="0" i="0" dirty="0">
              <a:solidFill>
                <a:srgbClr val="374151"/>
              </a:solidFill>
              <a:effectLst/>
              <a:latin typeface="+mj-lt"/>
            </a:endParaRPr>
          </a:p>
          <a:p>
            <a:pPr marL="0" indent="0" algn="l">
              <a:buNone/>
            </a:pPr>
            <a:r>
              <a:rPr lang="en-GB" sz="2400" b="1" i="0" dirty="0">
                <a:solidFill>
                  <a:srgbClr val="374151"/>
                </a:solidFill>
                <a:effectLst/>
                <a:latin typeface="+mj-lt"/>
              </a:rPr>
              <a:t>The Health Practitioners Competence Assurance Act 2003 (HPCA)</a:t>
            </a:r>
          </a:p>
          <a:p>
            <a:pPr marL="0" indent="0" algn="l">
              <a:buNone/>
            </a:pPr>
            <a:endParaRPr lang="en-GB" sz="2400" b="1" i="0" dirty="0">
              <a:solidFill>
                <a:srgbClr val="374151"/>
              </a:solidFill>
              <a:effectLst/>
              <a:latin typeface="+mj-lt"/>
            </a:endParaRPr>
          </a:p>
          <a:p>
            <a:pPr marL="0" indent="0" algn="l">
              <a:buNone/>
            </a:pPr>
            <a:r>
              <a:rPr lang="en-GB" sz="2400" b="1" i="0" dirty="0">
                <a:solidFill>
                  <a:srgbClr val="374151"/>
                </a:solidFill>
                <a:effectLst/>
                <a:latin typeface="+mj-lt"/>
              </a:rPr>
              <a:t> The New Zealand Disability Strategy 2016-2026</a:t>
            </a: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27928622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DF327-5176-40EF-175D-5CCEF6676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AU" sz="3200" dirty="0">
                <a:latin typeface="+mj-lt"/>
              </a:rPr>
              <a:t>Stroud v. United States (2001); Stewart v. </a:t>
            </a:r>
            <a:r>
              <a:rPr lang="en-AU" sz="3200" dirty="0" err="1">
                <a:latin typeface="+mj-lt"/>
              </a:rPr>
              <a:t>Ackland</a:t>
            </a:r>
            <a:r>
              <a:rPr lang="en-AU" sz="3200" dirty="0">
                <a:latin typeface="+mj-lt"/>
              </a:rPr>
              <a:t> (2010), Australia; </a:t>
            </a:r>
            <a:r>
              <a:rPr lang="en-AU" sz="3200" b="0" i="0" dirty="0">
                <a:solidFill>
                  <a:srgbClr val="374151"/>
                </a:solidFill>
                <a:effectLst/>
                <a:latin typeface="+mj-lt"/>
              </a:rPr>
              <a:t>O v. District Health Board (2018) </a:t>
            </a:r>
            <a:r>
              <a:rPr lang="en-GB" sz="3200" b="0" i="0" dirty="0">
                <a:solidFill>
                  <a:srgbClr val="374151"/>
                </a:solidFill>
                <a:effectLst/>
                <a:latin typeface="+mj-lt"/>
              </a:rPr>
              <a:t>New Zealand</a:t>
            </a:r>
            <a:endParaRPr lang="en-AU" sz="3200" dirty="0">
              <a:latin typeface="+mj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DCD444-DA47-F495-F974-4B0E25CC65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sz="2400" b="0" i="0" dirty="0">
                <a:solidFill>
                  <a:srgbClr val="374151"/>
                </a:solidFill>
                <a:effectLst/>
                <a:latin typeface="+mj-lt"/>
              </a:rPr>
              <a:t>Were visually impaired</a:t>
            </a:r>
          </a:p>
          <a:p>
            <a:r>
              <a:rPr lang="en-GB" sz="2400" dirty="0">
                <a:solidFill>
                  <a:srgbClr val="374151"/>
                </a:solidFill>
                <a:latin typeface="+mj-lt"/>
              </a:rPr>
              <a:t>C</a:t>
            </a:r>
            <a:r>
              <a:rPr lang="en-GB" sz="2400" b="0" i="0" dirty="0">
                <a:solidFill>
                  <a:srgbClr val="374151"/>
                </a:solidFill>
                <a:effectLst/>
                <a:latin typeface="+mj-lt"/>
              </a:rPr>
              <a:t>laimed that they did not receive adequate information to give informed consent for a medical procedure. </a:t>
            </a:r>
          </a:p>
          <a:p>
            <a:r>
              <a:rPr lang="en-GB" sz="2400" dirty="0">
                <a:solidFill>
                  <a:srgbClr val="374151"/>
                </a:solidFill>
                <a:latin typeface="+mj-lt"/>
              </a:rPr>
              <a:t>A</a:t>
            </a:r>
            <a:r>
              <a:rPr lang="en-GB" sz="2400" b="0" i="0" dirty="0">
                <a:solidFill>
                  <a:srgbClr val="374151"/>
                </a:solidFill>
                <a:effectLst/>
                <a:latin typeface="+mj-lt"/>
              </a:rPr>
              <a:t>rgued that the consent form was not available in a format that he could read, or a verbal explanation of the procedure</a:t>
            </a:r>
          </a:p>
          <a:p>
            <a:r>
              <a:rPr lang="en-GB" sz="2400" b="0" i="0" dirty="0">
                <a:solidFill>
                  <a:srgbClr val="374151"/>
                </a:solidFill>
                <a:effectLst/>
                <a:latin typeface="+mj-lt"/>
              </a:rPr>
              <a:t>The court ruled in favour of the plaintiffs, stating that the hospital had failed to provide adequate informed consent, and awarded damages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522838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DF327-5176-40EF-175D-5CCEF6676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>
                <a:latin typeface="+mj-lt"/>
              </a:rPr>
              <a:t>Greenberg v. Miami Children's Hospital Research Institute, Inc. (2003)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DCD444-DA47-F495-F974-4B0E25CC65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sz="2400" dirty="0">
                <a:solidFill>
                  <a:srgbClr val="374151"/>
                </a:solidFill>
                <a:latin typeface="+mj-lt"/>
              </a:rPr>
              <a:t>T</a:t>
            </a:r>
            <a:r>
              <a:rPr lang="en-GB" sz="2400" b="0" i="0" dirty="0">
                <a:solidFill>
                  <a:srgbClr val="374151"/>
                </a:solidFill>
                <a:effectLst/>
                <a:latin typeface="+mj-lt"/>
              </a:rPr>
              <a:t>he plaintiff was visually impaired, </a:t>
            </a:r>
          </a:p>
          <a:p>
            <a:r>
              <a:rPr lang="en-GB" sz="2400" dirty="0">
                <a:solidFill>
                  <a:srgbClr val="374151"/>
                </a:solidFill>
                <a:latin typeface="+mj-lt"/>
              </a:rPr>
              <a:t>C</a:t>
            </a:r>
            <a:r>
              <a:rPr lang="en-GB" sz="2400" b="0" i="0" dirty="0">
                <a:solidFill>
                  <a:srgbClr val="374151"/>
                </a:solidFill>
                <a:effectLst/>
                <a:latin typeface="+mj-lt"/>
              </a:rPr>
              <a:t>laimed </a:t>
            </a:r>
            <a:r>
              <a:rPr lang="en-AU" sz="2400" b="0" i="0" dirty="0">
                <a:solidFill>
                  <a:srgbClr val="374151"/>
                </a:solidFill>
                <a:effectLst/>
                <a:latin typeface="+mj-lt"/>
              </a:rPr>
              <a:t>that he did not give informed consent to participate in a research study</a:t>
            </a:r>
            <a:r>
              <a:rPr lang="en-GB" sz="2400" b="0" i="0" dirty="0">
                <a:solidFill>
                  <a:srgbClr val="374151"/>
                </a:solidFill>
                <a:effectLst/>
                <a:latin typeface="+mj-lt"/>
              </a:rPr>
              <a:t>. </a:t>
            </a:r>
          </a:p>
          <a:p>
            <a:r>
              <a:rPr lang="en-GB" sz="2400" dirty="0">
                <a:solidFill>
                  <a:srgbClr val="374151"/>
                </a:solidFill>
                <a:latin typeface="+mj-lt"/>
              </a:rPr>
              <a:t>A</a:t>
            </a:r>
            <a:r>
              <a:rPr lang="en-GB" sz="2400" b="0" i="0" dirty="0">
                <a:solidFill>
                  <a:srgbClr val="374151"/>
                </a:solidFill>
                <a:effectLst/>
                <a:latin typeface="+mj-lt"/>
              </a:rPr>
              <a:t>rgued that </a:t>
            </a:r>
            <a:r>
              <a:rPr lang="en-AU" sz="2400" b="0" i="0" dirty="0">
                <a:solidFill>
                  <a:srgbClr val="374151"/>
                </a:solidFill>
                <a:effectLst/>
                <a:latin typeface="+mj-lt"/>
              </a:rPr>
              <a:t>he did not receive the consent form in a format that he could read, and that he did not receive a verbal explanation of the study</a:t>
            </a:r>
            <a:r>
              <a:rPr lang="en-GB" sz="2400" b="0" i="0" dirty="0">
                <a:solidFill>
                  <a:srgbClr val="374151"/>
                </a:solidFill>
                <a:effectLst/>
                <a:latin typeface="+mj-lt"/>
              </a:rPr>
              <a:t>. </a:t>
            </a:r>
          </a:p>
          <a:p>
            <a:r>
              <a:rPr lang="en-GB" sz="2400" b="0" i="0" dirty="0">
                <a:solidFill>
                  <a:srgbClr val="374151"/>
                </a:solidFill>
                <a:effectLst/>
                <a:latin typeface="+mj-lt"/>
              </a:rPr>
              <a:t>The court ruled in favour of the plaintiff, stating that the hospital had failed to provide adequate informed consent, and awarded damages</a:t>
            </a:r>
            <a:endParaRPr lang="en-GB" b="0" i="0" dirty="0">
              <a:solidFill>
                <a:srgbClr val="374151"/>
              </a:solidFill>
              <a:effectLst/>
              <a:latin typeface="Söhne"/>
            </a:endParaRPr>
          </a:p>
        </p:txBody>
      </p:sp>
    </p:spTree>
    <p:extLst>
      <p:ext uri="{BB962C8B-B14F-4D97-AF65-F5344CB8AC3E}">
        <p14:creationId xmlns:p14="http://schemas.microsoft.com/office/powerpoint/2010/main" val="27276679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32ED9-F180-F63F-4279-774939633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AU" sz="3200" dirty="0">
                <a:latin typeface="+mj-lt"/>
              </a:rPr>
              <a:t>Abigail Alliance for Better Access to Developmental Drugs v. Minister for Health and Ageing (2009)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7B8006-4335-FBD2-593C-E9195A6CA3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sz="2400" dirty="0">
                <a:solidFill>
                  <a:srgbClr val="374151"/>
                </a:solidFill>
                <a:latin typeface="+mj-lt"/>
              </a:rPr>
              <a:t>T</a:t>
            </a:r>
            <a:r>
              <a:rPr lang="en-GB" sz="2400" b="0" i="0" dirty="0">
                <a:solidFill>
                  <a:srgbClr val="374151"/>
                </a:solidFill>
                <a:effectLst/>
                <a:latin typeface="+mj-lt"/>
              </a:rPr>
              <a:t>he plaintiff was visually impaired </a:t>
            </a:r>
          </a:p>
          <a:p>
            <a:r>
              <a:rPr lang="en-GB" sz="2400" dirty="0">
                <a:solidFill>
                  <a:srgbClr val="374151"/>
                </a:solidFill>
                <a:latin typeface="+mj-lt"/>
              </a:rPr>
              <a:t>C</a:t>
            </a:r>
            <a:r>
              <a:rPr lang="en-GB" sz="2400" b="0" i="0" dirty="0">
                <a:solidFill>
                  <a:srgbClr val="374151"/>
                </a:solidFill>
                <a:effectLst/>
                <a:latin typeface="+mj-lt"/>
              </a:rPr>
              <a:t>laimed that he did not have access to information about an experimental drug</a:t>
            </a:r>
          </a:p>
          <a:p>
            <a:r>
              <a:rPr lang="en-GB" sz="2400" dirty="0">
                <a:solidFill>
                  <a:srgbClr val="374151"/>
                </a:solidFill>
                <a:latin typeface="+mj-lt"/>
              </a:rPr>
              <a:t>A</a:t>
            </a:r>
            <a:r>
              <a:rPr lang="en-GB" sz="2400" b="0" i="0" dirty="0">
                <a:solidFill>
                  <a:srgbClr val="374151"/>
                </a:solidFill>
                <a:effectLst/>
                <a:latin typeface="+mj-lt"/>
              </a:rPr>
              <a:t>rgued that the government had failed to provide information about the drug in a format that he could read or in an alternative format</a:t>
            </a:r>
          </a:p>
          <a:p>
            <a:r>
              <a:rPr lang="en-GB" sz="2400" b="0" i="0" dirty="0">
                <a:solidFill>
                  <a:srgbClr val="374151"/>
                </a:solidFill>
                <a:effectLst/>
                <a:latin typeface="+mj-lt"/>
              </a:rPr>
              <a:t>The court ruled against the plaintiff, stating that the government had met its obligations to provide information in a reasonable and appropriate manner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408747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ECD84-B4B4-45D8-9884-AC9521631C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‘</a:t>
            </a:r>
            <a:r>
              <a:rPr lang="en-AU" dirty="0">
                <a:latin typeface="+mj-lt"/>
              </a:rPr>
              <a:t>Reasonable patient standard’: Montgomery vs. Lanarkshire Health Board 2015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262C80-4DE9-4701-AC3A-8F27B6CE31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2800" dirty="0"/>
              <a:t>The UK Supreme Court ruled that the standard for informing patients about the risks benefits and alternatives of treatment will be determined by what a reasonable patient deems important</a:t>
            </a:r>
          </a:p>
          <a:p>
            <a:r>
              <a:rPr lang="en-AU" sz="2800" dirty="0"/>
              <a:t>This standard is not met in a significant proportion of healthcare interventions in people with visual impairment</a:t>
            </a:r>
          </a:p>
        </p:txBody>
      </p:sp>
    </p:spTree>
    <p:extLst>
      <p:ext uri="{BB962C8B-B14F-4D97-AF65-F5344CB8AC3E}">
        <p14:creationId xmlns:p14="http://schemas.microsoft.com/office/powerpoint/2010/main" val="27730934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A42CAC-7ACB-5BD2-D459-0EC9DBD85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latin typeface="+mj-lt"/>
              </a:rPr>
              <a:t>Research Findings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DF62AF-0202-A4DC-D610-08BD794F62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n-GB" sz="2800" b="0" i="0" dirty="0">
                <a:solidFill>
                  <a:srgbClr val="374151"/>
                </a:solidFill>
                <a:effectLst/>
                <a:latin typeface="+mj-lt"/>
              </a:rPr>
              <a:t>Published studies have found that patients who received an audio recording of their informed consent discussion reported higher levels of satisfaction and understanding</a:t>
            </a:r>
          </a:p>
          <a:p>
            <a:r>
              <a:rPr lang="en-GB" sz="2800" dirty="0">
                <a:solidFill>
                  <a:srgbClr val="374151"/>
                </a:solidFill>
                <a:latin typeface="+mj-lt"/>
              </a:rPr>
              <a:t>Several</a:t>
            </a:r>
            <a:r>
              <a:rPr lang="en-GB" sz="2800" b="0" i="0" dirty="0">
                <a:solidFill>
                  <a:srgbClr val="374151"/>
                </a:solidFill>
                <a:effectLst/>
                <a:latin typeface="+mj-lt"/>
              </a:rPr>
              <a:t> authors have concluded that audio recordings can be a useful tool for improving informed consent in patients with visual impairments</a:t>
            </a:r>
          </a:p>
          <a:p>
            <a:pPr algn="l"/>
            <a:endParaRPr lang="en-GB" b="0" i="0" dirty="0">
              <a:solidFill>
                <a:srgbClr val="374151"/>
              </a:solidFill>
              <a:effectLst/>
              <a:latin typeface="Söhne"/>
            </a:endParaRP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980883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3CA8A6-680E-45F0-A18B-CDFEA3D0B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latin typeface="+mj-lt"/>
              </a:rPr>
              <a:t>WHAT PATIENTS WANT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7E6213-1F90-433C-8319-C19AC89FA7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2800" dirty="0"/>
              <a:t>Time to go through the information in a less anxiety provoking situation.</a:t>
            </a:r>
          </a:p>
          <a:p>
            <a:r>
              <a:rPr lang="en-AU" sz="2800" dirty="0"/>
              <a:t> Individualised information about their unique health status and proposed procedure, benefits &amp; risks</a:t>
            </a:r>
          </a:p>
          <a:p>
            <a:r>
              <a:rPr lang="en-AU" sz="2800" dirty="0"/>
              <a:t>More specific than exhaustive</a:t>
            </a:r>
          </a:p>
          <a:p>
            <a:r>
              <a:rPr lang="en-AU" sz="2800" dirty="0"/>
              <a:t>Make the form simpler, shorter, and in plain English</a:t>
            </a:r>
          </a:p>
        </p:txBody>
      </p:sp>
    </p:spTree>
    <p:extLst>
      <p:ext uri="{BB962C8B-B14F-4D97-AF65-F5344CB8AC3E}">
        <p14:creationId xmlns:p14="http://schemas.microsoft.com/office/powerpoint/2010/main" val="9052784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7CC50-3235-F150-901F-E01967D46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latin typeface="+mj-lt"/>
              </a:rPr>
              <a:t>WHAT NEEDS DONE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E48CFA-A281-E72B-575E-BE3DF78CA9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b="0" i="0" dirty="0">
                <a:solidFill>
                  <a:srgbClr val="374151"/>
                </a:solidFill>
                <a:effectLst/>
                <a:latin typeface="+mj-lt"/>
              </a:rPr>
              <a:t>Providing alternative formats</a:t>
            </a:r>
            <a:r>
              <a:rPr lang="en-GB" sz="2800" dirty="0">
                <a:solidFill>
                  <a:srgbClr val="374151"/>
                </a:solidFill>
                <a:latin typeface="+mj-lt"/>
              </a:rPr>
              <a:t> </a:t>
            </a:r>
            <a:r>
              <a:rPr lang="en-GB" sz="2800" b="0" i="0" dirty="0">
                <a:solidFill>
                  <a:srgbClr val="374151"/>
                </a:solidFill>
                <a:effectLst/>
                <a:latin typeface="+mj-lt"/>
              </a:rPr>
              <a:t>for informed consent materials, such as audio recordings or Braille versions</a:t>
            </a:r>
          </a:p>
          <a:p>
            <a:r>
              <a:rPr lang="en-GB" sz="2800" b="0" i="0" dirty="0">
                <a:solidFill>
                  <a:srgbClr val="374151"/>
                </a:solidFill>
                <a:effectLst/>
                <a:latin typeface="+mj-lt"/>
              </a:rPr>
              <a:t>Ensuring digital platforms</a:t>
            </a:r>
            <a:r>
              <a:rPr lang="en-GB" sz="2800" dirty="0">
                <a:solidFill>
                  <a:srgbClr val="374151"/>
                </a:solidFill>
                <a:latin typeface="+mj-lt"/>
              </a:rPr>
              <a:t> </a:t>
            </a:r>
            <a:r>
              <a:rPr lang="en-GB" sz="2800" b="0" i="0" dirty="0">
                <a:solidFill>
                  <a:srgbClr val="374151"/>
                </a:solidFill>
                <a:effectLst/>
                <a:latin typeface="+mj-lt"/>
              </a:rPr>
              <a:t>are designed to be accessible for people with visual impairment</a:t>
            </a:r>
          </a:p>
          <a:p>
            <a:r>
              <a:rPr lang="en-GB" sz="2800" b="0" i="0" dirty="0">
                <a:solidFill>
                  <a:srgbClr val="374151"/>
                </a:solidFill>
                <a:effectLst/>
                <a:latin typeface="+mj-lt"/>
              </a:rPr>
              <a:t>Providing interpreters or translators</a:t>
            </a:r>
          </a:p>
          <a:p>
            <a:r>
              <a:rPr lang="en-GB" sz="2800" b="0" i="0" dirty="0">
                <a:solidFill>
                  <a:srgbClr val="374151"/>
                </a:solidFill>
                <a:effectLst/>
                <a:latin typeface="+mj-lt"/>
              </a:rPr>
              <a:t>Offering additional support </a:t>
            </a:r>
          </a:p>
          <a:p>
            <a:pPr marL="0" indent="0" algn="l">
              <a:buNone/>
            </a:pPr>
            <a:endParaRPr lang="en-GB" b="0" i="0" dirty="0">
              <a:solidFill>
                <a:srgbClr val="374151"/>
              </a:solidFill>
              <a:effectLst/>
              <a:latin typeface="Söhne"/>
            </a:endParaRP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729615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B97A7-2609-42F7-BBCD-5AE3B1250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latin typeface="+mj-lt"/>
              </a:rPr>
              <a:t>Meaningful Informed Consent with NEEJE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231BE6A2-20FB-41B7-B996-D236C25092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9188677"/>
              </p:ext>
            </p:extLst>
          </p:nvPr>
        </p:nvGraphicFramePr>
        <p:xfrm>
          <a:off x="571500" y="2076450"/>
          <a:ext cx="11060113" cy="39100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070639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FACAC-B661-0631-AEE9-ACE156BFD4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>
                <a:latin typeface="+mj-lt"/>
              </a:rPr>
              <a:t>Meaningful Informed Consent with NEEJE: Layout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C1A4DD-AF5C-282F-5D26-9A1F0CF41D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sz="2400" dirty="0">
                <a:solidFill>
                  <a:srgbClr val="374151"/>
                </a:solidFill>
                <a:latin typeface="+mj-lt"/>
              </a:rPr>
              <a:t>Interface built as per </a:t>
            </a:r>
            <a:r>
              <a:rPr lang="en-AU" sz="2400" b="0" i="0" dirty="0">
                <a:solidFill>
                  <a:srgbClr val="313131"/>
                </a:solidFill>
                <a:effectLst/>
                <a:latin typeface="+mj-lt"/>
              </a:rPr>
              <a:t>WCAG 2.0 AA accessibility standards</a:t>
            </a:r>
          </a:p>
          <a:p>
            <a:pPr algn="l"/>
            <a:r>
              <a:rPr lang="en-GB" sz="2400" b="0" i="0" dirty="0">
                <a:solidFill>
                  <a:srgbClr val="374151"/>
                </a:solidFill>
                <a:effectLst/>
                <a:latin typeface="+mj-lt"/>
              </a:rPr>
              <a:t>Some of the accessibility features provided by NEEJE.io include: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400" b="0" i="0" dirty="0">
                <a:solidFill>
                  <a:srgbClr val="374151"/>
                </a:solidFill>
                <a:effectLst/>
                <a:latin typeface="+mj-lt"/>
              </a:rPr>
              <a:t>High contrast settings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400" b="0" i="0" dirty="0">
                <a:solidFill>
                  <a:srgbClr val="374151"/>
                </a:solidFill>
                <a:effectLst/>
                <a:latin typeface="+mj-lt"/>
              </a:rPr>
              <a:t>Adjustable font sizes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400" b="0" i="0" dirty="0">
                <a:solidFill>
                  <a:srgbClr val="374151"/>
                </a:solidFill>
                <a:effectLst/>
                <a:latin typeface="+mj-lt"/>
              </a:rPr>
              <a:t>Screen reader compatibility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400" b="0" i="0" dirty="0">
                <a:solidFill>
                  <a:srgbClr val="374151"/>
                </a:solidFill>
                <a:effectLst/>
                <a:latin typeface="+mj-lt"/>
              </a:rPr>
              <a:t>Keyboard accessibility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400" b="0" i="0" dirty="0">
                <a:solidFill>
                  <a:srgbClr val="374151"/>
                </a:solidFill>
                <a:effectLst/>
                <a:latin typeface="+mj-lt"/>
              </a:rPr>
              <a:t>Captioning for videos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07025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97E45-24B7-3AA3-65AC-2A8E6F9B1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/>
            <a:r>
              <a:rPr lang="en-AU" sz="3600" dirty="0">
                <a:latin typeface="+mj-lt"/>
              </a:rPr>
              <a:t>DEFINING PRINT DISABILITY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262F50-8F1E-B2DB-3967-04E772AF14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AU" sz="2800" dirty="0"/>
              <a:t>Print disability is the difficulty or inability to comprehend and engage with printed material </a:t>
            </a:r>
          </a:p>
          <a:p>
            <a:r>
              <a:rPr lang="en-AU" sz="2800" dirty="0"/>
              <a:t>This can be due to language difficulties or visual impairment or both</a:t>
            </a:r>
          </a:p>
          <a:p>
            <a:r>
              <a:rPr lang="en-AU" sz="2800" dirty="0"/>
              <a:t>NEEJE has been developed to help people with print difficulties including those who suffer from visual impairment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21515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FACAC-B661-0631-AEE9-ACE156BFD4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>
                <a:latin typeface="+mj-lt"/>
              </a:rPr>
              <a:t>Meaningful Informed Consent with NEEJE: TOOLS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C1A4DD-AF5C-282F-5D26-9A1F0CF41D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AU" sz="2400" dirty="0">
                <a:solidFill>
                  <a:srgbClr val="374151"/>
                </a:solidFill>
                <a:latin typeface="+mj-lt"/>
              </a:rPr>
              <a:t>The only digital informed consent software in the world that allows audio recording of consultations</a:t>
            </a:r>
          </a:p>
          <a:p>
            <a:r>
              <a:rPr lang="en-AU" sz="2400" b="0" i="0" dirty="0">
                <a:solidFill>
                  <a:srgbClr val="374151"/>
                </a:solidFill>
                <a:effectLst/>
                <a:latin typeface="+mj-lt"/>
              </a:rPr>
              <a:t>Clinicians can start recording at the click of a button </a:t>
            </a:r>
            <a:endParaRPr lang="en-AU" sz="2400" dirty="0">
              <a:solidFill>
                <a:srgbClr val="374151"/>
              </a:solidFill>
              <a:latin typeface="+mj-lt"/>
            </a:endParaRPr>
          </a:p>
          <a:p>
            <a:r>
              <a:rPr lang="en-AU" sz="2400" b="0" i="0" dirty="0">
                <a:solidFill>
                  <a:srgbClr val="374151"/>
                </a:solidFill>
                <a:effectLst/>
                <a:latin typeface="+mj-lt"/>
              </a:rPr>
              <a:t>The recording is automatically downloaded </a:t>
            </a:r>
            <a:r>
              <a:rPr lang="en-AU" sz="2400" dirty="0">
                <a:solidFill>
                  <a:srgbClr val="374151"/>
                </a:solidFill>
                <a:latin typeface="+mj-lt"/>
              </a:rPr>
              <a:t>to the clinicians device on stopping</a:t>
            </a:r>
          </a:p>
          <a:p>
            <a:r>
              <a:rPr lang="en-AU" sz="2400" dirty="0">
                <a:solidFill>
                  <a:srgbClr val="374151"/>
                </a:solidFill>
                <a:latin typeface="+mj-lt"/>
              </a:rPr>
              <a:t>It is not held on cloud servers for security reasons</a:t>
            </a:r>
          </a:p>
          <a:p>
            <a:r>
              <a:rPr lang="en-AU" sz="2400" b="0" i="0" dirty="0">
                <a:solidFill>
                  <a:srgbClr val="374151"/>
                </a:solidFill>
                <a:effectLst/>
                <a:latin typeface="+mj-lt"/>
              </a:rPr>
              <a:t>Clinician can email the recording to the patient</a:t>
            </a:r>
            <a:endParaRPr lang="en-AU" sz="2400" dirty="0">
              <a:solidFill>
                <a:srgbClr val="374151"/>
              </a:solidFill>
              <a:latin typeface="+mj-lt"/>
            </a:endParaRPr>
          </a:p>
          <a:p>
            <a:r>
              <a:rPr lang="en-AU" sz="2400" b="0" i="0" dirty="0">
                <a:solidFill>
                  <a:srgbClr val="374151"/>
                </a:solidFill>
                <a:effectLst/>
                <a:latin typeface="+mj-lt"/>
              </a:rPr>
              <a:t>Patients can review their consultations </a:t>
            </a:r>
            <a:r>
              <a:rPr lang="en-AU" sz="2400" dirty="0">
                <a:solidFill>
                  <a:srgbClr val="374151"/>
                </a:solidFill>
                <a:latin typeface="+mj-lt"/>
              </a:rPr>
              <a:t>at home and come to an informed decision</a:t>
            </a:r>
            <a:endParaRPr lang="en-GB" sz="2400" b="0" i="0" dirty="0">
              <a:solidFill>
                <a:srgbClr val="374151"/>
              </a:solidFill>
              <a:effectLst/>
              <a:latin typeface="+mj-lt"/>
            </a:endParaRP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609973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FACAC-B661-0631-AEE9-ACE156BFD4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>
                <a:latin typeface="+mj-lt"/>
              </a:rPr>
              <a:t>Meaningful Informed Consent with NEEJE: Process1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C1A4DD-AF5C-282F-5D26-9A1F0CF41D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AU" sz="2400" dirty="0"/>
              <a:t>Clinical appointments are stressful &amp; making decisions about procedures is even more so</a:t>
            </a:r>
          </a:p>
          <a:p>
            <a:r>
              <a:rPr lang="en-AU" sz="2400" dirty="0"/>
              <a:t>Stress is amplified if the information is difficult to understand</a:t>
            </a:r>
          </a:p>
          <a:p>
            <a:r>
              <a:rPr lang="en-AU" sz="2400" dirty="0"/>
              <a:t>Most consent forms are signed on the day o the procedure which is even more disadvantageous for people with visual impairment</a:t>
            </a:r>
          </a:p>
          <a:p>
            <a:r>
              <a:rPr lang="en-AU" sz="2400" dirty="0"/>
              <a:t>NEEJE allows patients time to review information at home and sign the form with a clear understanding of their options and chosen procedure, well before going into the procedure. </a:t>
            </a:r>
          </a:p>
        </p:txBody>
      </p:sp>
    </p:spTree>
    <p:extLst>
      <p:ext uri="{BB962C8B-B14F-4D97-AF65-F5344CB8AC3E}">
        <p14:creationId xmlns:p14="http://schemas.microsoft.com/office/powerpoint/2010/main" val="17084577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FACAC-B661-0631-AEE9-ACE156BFD4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>
                <a:latin typeface="+mj-lt"/>
              </a:rPr>
              <a:t>Meaningful Informed Consent with NEEJE: Process2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C1A4DD-AF5C-282F-5D26-9A1F0CF41D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2400" dirty="0"/>
              <a:t>There is an ability to involve support persons who can receive information direct from the clinician and help make that important decision</a:t>
            </a:r>
          </a:p>
          <a:p>
            <a:r>
              <a:rPr lang="en-AU" sz="2400" dirty="0"/>
              <a:t>Patients with print difficulties owing to language barriers can choose to have an interpreter</a:t>
            </a:r>
          </a:p>
          <a:p>
            <a:r>
              <a:rPr lang="en-AU" sz="2400" dirty="0"/>
              <a:t>Patients are encouraged to put in writing their concerns, needs and wants which their clinician has to review and consider in the decision making</a:t>
            </a:r>
          </a:p>
          <a:p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345259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5351E-96E7-BDD7-E1C1-BD1810911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latin typeface="+mj-lt"/>
              </a:rPr>
              <a:t>OUTCOME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D8AF34-AC61-DF07-7A8E-F32DC02085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843" y="1865870"/>
            <a:ext cx="11186467" cy="4120805"/>
          </a:xfrm>
        </p:spPr>
        <p:txBody>
          <a:bodyPr>
            <a:noAutofit/>
          </a:bodyPr>
          <a:lstStyle/>
          <a:p>
            <a:r>
              <a:rPr lang="en-GB" sz="2400" dirty="0">
                <a:solidFill>
                  <a:srgbClr val="374151"/>
                </a:solidFill>
                <a:latin typeface="+mj-lt"/>
              </a:rPr>
              <a:t>E</a:t>
            </a:r>
            <a:r>
              <a:rPr lang="en-GB" sz="2400" b="0" i="0" dirty="0">
                <a:solidFill>
                  <a:srgbClr val="374151"/>
                </a:solidFill>
                <a:effectLst/>
                <a:latin typeface="+mj-lt"/>
              </a:rPr>
              <a:t>mpowering individuals with visual impairment to take an active role in their healthcare decisions and participate more fully in the informed consent process</a:t>
            </a:r>
          </a:p>
          <a:p>
            <a:r>
              <a:rPr lang="en-GB" sz="2400" b="0" i="0" dirty="0">
                <a:solidFill>
                  <a:srgbClr val="374151"/>
                </a:solidFill>
                <a:effectLst/>
                <a:latin typeface="+mj-lt"/>
              </a:rPr>
              <a:t>Improving understanding and comprehension of medical procedures and potential risks and benefits for individuals with visual impairment</a:t>
            </a:r>
          </a:p>
          <a:p>
            <a:r>
              <a:rPr lang="en-GB" sz="2400" b="0" i="0" dirty="0">
                <a:solidFill>
                  <a:srgbClr val="374151"/>
                </a:solidFill>
                <a:effectLst/>
                <a:latin typeface="+mj-lt"/>
              </a:rPr>
              <a:t>Reducing the risk of adverse outcomes</a:t>
            </a:r>
          </a:p>
          <a:p>
            <a:r>
              <a:rPr lang="en-GB" sz="2400" b="0" i="0" dirty="0">
                <a:solidFill>
                  <a:srgbClr val="374151"/>
                </a:solidFill>
                <a:effectLst/>
                <a:latin typeface="+mj-lt"/>
              </a:rPr>
              <a:t>Promote equity and accessibility</a:t>
            </a:r>
          </a:p>
          <a:p>
            <a:r>
              <a:rPr lang="en-GB" sz="2400" b="1" dirty="0">
                <a:solidFill>
                  <a:srgbClr val="374151"/>
                </a:solidFill>
                <a:latin typeface="+mj-lt"/>
              </a:rPr>
              <a:t>Achieve the reasonable patient standard</a:t>
            </a:r>
            <a:endParaRPr lang="en-AU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304173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D8C8E-90C4-1096-89F6-1820334D58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>
                <a:latin typeface="Verdana" panose="020B0604030504040204" pitchFamily="34" charset="0"/>
                <a:ea typeface="Verdana" panose="020B0604030504040204" pitchFamily="34" charset="0"/>
              </a:rPr>
              <a:t>THANK YOU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3C4F30-F51E-D6A1-D0F1-9843D4A736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9451" y="3429000"/>
            <a:ext cx="3478787" cy="3031177"/>
          </a:xfrm>
        </p:spPr>
        <p:txBody>
          <a:bodyPr anchor="ctr">
            <a:normAutofit/>
          </a:bodyPr>
          <a:lstStyle/>
          <a:p>
            <a:pPr algn="ctr"/>
            <a:endParaRPr lang="en-AU" dirty="0"/>
          </a:p>
          <a:p>
            <a:pPr algn="ctr"/>
            <a:r>
              <a:rPr lang="en-AU" sz="2400" dirty="0">
                <a:latin typeface="Verdana" panose="020B0604030504040204" pitchFamily="34" charset="0"/>
                <a:ea typeface="Verdana" panose="020B0604030504040204" pitchFamily="34" charset="0"/>
              </a:rPr>
              <a:t>Dr Ankur Gupta</a:t>
            </a:r>
          </a:p>
          <a:p>
            <a:pPr algn="ctr"/>
            <a:r>
              <a:rPr lang="en-AU" sz="2400" dirty="0">
                <a:latin typeface="Verdana" panose="020B0604030504040204" pitchFamily="34" charset="0"/>
                <a:ea typeface="Verdana" panose="020B0604030504040204" pitchFamily="34" charset="0"/>
              </a:rPr>
              <a:t>MBBS FRANZCP </a:t>
            </a:r>
            <a:r>
              <a:rPr lang="en-AU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FRCPsych</a:t>
            </a:r>
            <a:r>
              <a:rPr lang="en-AU" sz="2400" dirty="0">
                <a:latin typeface="Verdana" panose="020B0604030504040204" pitchFamily="34" charset="0"/>
                <a:ea typeface="Verdana" panose="020B0604030504040204" pitchFamily="34" charset="0"/>
              </a:rPr>
              <a:t> (UK) MBA</a:t>
            </a:r>
          </a:p>
          <a:p>
            <a:pPr algn="ctr"/>
            <a:r>
              <a:rPr lang="en-AU" sz="2400" dirty="0">
                <a:latin typeface="Verdana" panose="020B0604030504040204" pitchFamily="34" charset="0"/>
                <a:ea typeface="Verdana" panose="020B0604030504040204" pitchFamily="34" charset="0"/>
                <a:hlinkClick r:id="rId2"/>
              </a:rPr>
              <a:t>ankur@neeje.io</a:t>
            </a:r>
            <a:endParaRPr lang="en-AU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en-AU" sz="2400" dirty="0">
                <a:latin typeface="Verdana" panose="020B0604030504040204" pitchFamily="34" charset="0"/>
                <a:ea typeface="Verdana" panose="020B0604030504040204" pitchFamily="34" charset="0"/>
                <a:hlinkClick r:id="rId3"/>
              </a:rPr>
              <a:t>www.neeje.io</a:t>
            </a:r>
            <a:endParaRPr lang="en-AU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endParaRPr lang="en-AU" dirty="0"/>
          </a:p>
        </p:txBody>
      </p:sp>
      <p:pic>
        <p:nvPicPr>
          <p:cNvPr id="13" name="Picture Placeholder 12" descr="Qr code&#10;&#10;Description automatically generated">
            <a:extLst>
              <a:ext uri="{FF2B5EF4-FFF2-40B4-BE49-F238E27FC236}">
                <a16:creationId xmlns:a16="http://schemas.microsoft.com/office/drawing/2014/main" id="{E06840C8-8E36-E19A-8240-E1F4A61A91E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47" b="12247"/>
          <a:stretch>
            <a:fillRect/>
          </a:stretch>
        </p:blipFill>
        <p:spPr>
          <a:xfrm>
            <a:off x="1093596" y="1506235"/>
            <a:ext cx="2665441" cy="2012945"/>
          </a:xfrm>
        </p:spPr>
      </p:pic>
      <p:pic>
        <p:nvPicPr>
          <p:cNvPr id="15" name="Picture 14" descr="Logo, company name&#10;&#10;Description automatically generated">
            <a:extLst>
              <a:ext uri="{FF2B5EF4-FFF2-40B4-BE49-F238E27FC236}">
                <a16:creationId xmlns:a16="http://schemas.microsoft.com/office/drawing/2014/main" id="{E585A460-5A5F-EF2E-63EE-3EFF7F0954E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7746" y="914400"/>
            <a:ext cx="4755262" cy="4754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6867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E0B44C-1C6F-49B5-A373-721577027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latin typeface="+mj-lt"/>
              </a:rPr>
              <a:t>INFORMED CONSENT IN HEALTHCARE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5FED9B-DF7D-4732-B8C6-F4D46812F9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AU" sz="2800" dirty="0"/>
              <a:t>Informed consent is the process by which a patient is informed about the nature and risks of a medical procedure, and agrees to undergo the procedure voluntarily</a:t>
            </a:r>
          </a:p>
          <a:p>
            <a:r>
              <a:rPr lang="en-AU" sz="2800" dirty="0"/>
              <a:t>Clinicians have a legal responsibility to obtain informed consent for every intervention</a:t>
            </a:r>
          </a:p>
          <a:p>
            <a:r>
              <a:rPr lang="en-AU" sz="2800" dirty="0"/>
              <a:t>It is essential that the information provided to patients is presented in an accessible manner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54004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71AE4-B229-BFA1-65DD-A0C944A35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latin typeface="+mj-lt"/>
              </a:rPr>
              <a:t>EXTENT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E5251A-4E3A-11A3-5FDE-BA9913C4A4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sz="2400" dirty="0">
                <a:solidFill>
                  <a:srgbClr val="374151"/>
                </a:solidFill>
                <a:latin typeface="+mj-lt"/>
              </a:rPr>
              <a:t>In 2015, t</a:t>
            </a:r>
            <a:r>
              <a:rPr lang="en-GB" sz="2400" b="0" i="0" dirty="0">
                <a:solidFill>
                  <a:srgbClr val="374151"/>
                </a:solidFill>
                <a:effectLst/>
                <a:latin typeface="+mj-lt"/>
              </a:rPr>
              <a:t>here were 592,000 people (more than 2.5% of the population) with vision impairment in Australia (Australian Bureau of Statistics)</a:t>
            </a:r>
          </a:p>
          <a:p>
            <a:r>
              <a:rPr lang="en-GB" sz="2400" b="0" i="0" dirty="0">
                <a:solidFill>
                  <a:srgbClr val="374151"/>
                </a:solidFill>
                <a:effectLst/>
                <a:latin typeface="+mj-lt"/>
              </a:rPr>
              <a:t>In New Zealand, around 170,000 people have a vision impairment that impacts their daily life (around 3.4% of the population)</a:t>
            </a:r>
          </a:p>
          <a:p>
            <a:r>
              <a:rPr lang="en-GB" sz="2400" dirty="0">
                <a:solidFill>
                  <a:srgbClr val="374151"/>
                </a:solidFill>
                <a:latin typeface="+mj-lt"/>
              </a:rPr>
              <a:t>T</a:t>
            </a:r>
            <a:r>
              <a:rPr lang="en-GB" sz="2400" b="0" i="0" dirty="0">
                <a:solidFill>
                  <a:srgbClr val="374151"/>
                </a:solidFill>
                <a:effectLst/>
                <a:latin typeface="+mj-lt"/>
              </a:rPr>
              <a:t>hese estimates may not capture all, as not all may seek or receive a diagnosis</a:t>
            </a:r>
            <a:endParaRPr lang="en-GB" sz="2400" dirty="0">
              <a:solidFill>
                <a:srgbClr val="374151"/>
              </a:solidFill>
              <a:latin typeface="+mj-lt"/>
            </a:endParaRPr>
          </a:p>
          <a:p>
            <a:r>
              <a:rPr lang="en-GB" sz="2400" dirty="0">
                <a:solidFill>
                  <a:srgbClr val="374151"/>
                </a:solidFill>
                <a:latin typeface="+mj-lt"/>
              </a:rPr>
              <a:t>HEALTHCARE ORGANISATIONS GENERALLY DO NOT DEDICATE ADEQUATE RESOURCES IN ENGAGING THIS SIGNIFICANT SUBSET OF POPULATION</a:t>
            </a:r>
            <a:endParaRPr lang="en-GB" sz="2400" b="0" i="0" dirty="0">
              <a:solidFill>
                <a:srgbClr val="374151"/>
              </a:solidFill>
              <a:effectLst/>
              <a:latin typeface="+mj-lt"/>
            </a:endParaRPr>
          </a:p>
          <a:p>
            <a:pPr marL="0" indent="0" algn="l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438655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4734B9-A09E-09F6-6770-3610FA18C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latin typeface="+mj-lt"/>
              </a:rPr>
              <a:t>USUAL 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3B06E4-B542-7AC1-E500-9DEDAC46CA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AU" sz="2400" dirty="0">
                <a:latin typeface="+mj-lt"/>
              </a:rPr>
              <a:t>Consenting is paper based in almost all hospitals and clinics</a:t>
            </a:r>
          </a:p>
          <a:p>
            <a:r>
              <a:rPr lang="en-AU" sz="2400" dirty="0">
                <a:latin typeface="+mj-lt"/>
              </a:rPr>
              <a:t>Audio-Visual Aids not readily available</a:t>
            </a:r>
          </a:p>
          <a:p>
            <a:r>
              <a:rPr lang="en-AU" sz="2400" dirty="0">
                <a:latin typeface="+mj-lt"/>
              </a:rPr>
              <a:t>Braille is available but </a:t>
            </a:r>
            <a:r>
              <a:rPr lang="en-GB" sz="2400" dirty="0">
                <a:solidFill>
                  <a:srgbClr val="374151"/>
                </a:solidFill>
                <a:latin typeface="+mj-lt"/>
              </a:rPr>
              <a:t>A</a:t>
            </a:r>
            <a:r>
              <a:rPr lang="en-GB" sz="2400" b="0" i="0" dirty="0">
                <a:solidFill>
                  <a:srgbClr val="374151"/>
                </a:solidFill>
                <a:effectLst/>
                <a:latin typeface="+mj-lt"/>
              </a:rPr>
              <a:t>round 10% of people who are blind or have low vision in the United States use Braille as their primary reading method (American Foundation for the Blind)</a:t>
            </a:r>
          </a:p>
          <a:p>
            <a:r>
              <a:rPr lang="en-GB" sz="2400" dirty="0">
                <a:solidFill>
                  <a:srgbClr val="374151"/>
                </a:solidFill>
                <a:latin typeface="+mj-lt"/>
              </a:rPr>
              <a:t>L</a:t>
            </a:r>
            <a:r>
              <a:rPr lang="en-GB" sz="2400" b="0" i="0" dirty="0">
                <a:solidFill>
                  <a:srgbClr val="374151"/>
                </a:solidFill>
                <a:effectLst/>
                <a:latin typeface="+mj-lt"/>
              </a:rPr>
              <a:t>earning Braille can be a time-consuming and challenging process, and not all individuals with low vision may have access to resources or support to learn this skill</a:t>
            </a:r>
            <a:endParaRPr lang="en-AU" sz="2400" dirty="0">
              <a:latin typeface="+mj-lt"/>
            </a:endParaRP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144914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97E45-24B7-3AA3-65AC-2A8E6F9B1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499" y="871325"/>
            <a:ext cx="11277598" cy="1498226"/>
          </a:xfrm>
        </p:spPr>
        <p:txBody>
          <a:bodyPr>
            <a:normAutofit fontScale="90000"/>
          </a:bodyPr>
          <a:lstStyle/>
          <a:p>
            <a:pPr marR="0"/>
            <a:br>
              <a:rPr lang="fr-FR" sz="1800" b="1" dirty="0">
                <a:latin typeface="Segoe UI" panose="020B0502040204020203" pitchFamily="34" charset="0"/>
              </a:rPr>
            </a:br>
            <a:br>
              <a:rPr lang="fr-FR" sz="1800" b="1" dirty="0">
                <a:latin typeface="Segoe UI" panose="020B0502040204020203" pitchFamily="34" charset="0"/>
              </a:rPr>
            </a:br>
            <a:r>
              <a:rPr lang="fr-FR" dirty="0">
                <a:latin typeface="+mn-lt"/>
              </a:rPr>
              <a:t>PATIENTS' PERCEPTIONS OF WRITTEN CONSENT: QUESTIONNAIRE STUDY</a:t>
            </a:r>
            <a:br>
              <a:rPr lang="fr-FR" b="1" dirty="0">
                <a:latin typeface="+mn-lt"/>
              </a:rPr>
            </a:br>
            <a:br>
              <a:rPr lang="en-AU" sz="2200" dirty="0">
                <a:latin typeface="+mn-lt"/>
              </a:rPr>
            </a:br>
            <a:br>
              <a:rPr lang="en-AU" sz="2200" dirty="0">
                <a:latin typeface="+mn-lt"/>
              </a:rPr>
            </a:br>
            <a:br>
              <a:rPr lang="en-AU" sz="2200" dirty="0">
                <a:latin typeface="+mn-lt"/>
              </a:rPr>
            </a:br>
            <a:endParaRPr lang="en-AU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262F50-8F1E-B2DB-3967-04E772AF14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1 in 10 patients reported that they did not know what they agreed to when they signed the consent form</a:t>
            </a:r>
          </a:p>
          <a:p>
            <a:r>
              <a:rPr lang="en-GB" sz="2400" dirty="0"/>
              <a:t>40% reported that they had signed it just so that they could have their operation</a:t>
            </a:r>
          </a:p>
          <a:p>
            <a:r>
              <a:rPr lang="en-GB" sz="2400" dirty="0"/>
              <a:t>Almost two thirds thought it gave doctors control over what happened</a:t>
            </a:r>
            <a:endParaRPr lang="en-GB" dirty="0"/>
          </a:p>
          <a:p>
            <a:r>
              <a:rPr lang="en-AU" sz="2000" i="1" dirty="0">
                <a:latin typeface="+mn-lt"/>
              </a:rPr>
              <a:t>Ref: A. Akkad, C. Jackson, S. Kenyon, M. Dixon-Woods, N. Taub and M. Habiba; BMJ 2006 Vol. 333 Issue 7567 Pages 528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14525667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4A651-9D37-1A3A-515B-546882BD4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latin typeface="+mj-lt"/>
              </a:rPr>
              <a:t>POSITION STATEMENTS: AUSTRALIA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4042A4-C973-3CC9-FBF2-38E76855F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6562" y="1915298"/>
            <a:ext cx="11334749" cy="4349578"/>
          </a:xfrm>
        </p:spPr>
        <p:txBody>
          <a:bodyPr>
            <a:normAutofit lnSpcReduction="10000"/>
          </a:bodyPr>
          <a:lstStyle/>
          <a:p>
            <a:r>
              <a:rPr lang="en-GB" sz="2400" b="0" i="0" dirty="0">
                <a:solidFill>
                  <a:srgbClr val="374151"/>
                </a:solidFill>
                <a:effectLst/>
                <a:latin typeface="+mj-lt"/>
              </a:rPr>
              <a:t>The Australian Medical Association (AMA) position statement on Informed Consent and Decision Making (2014), </a:t>
            </a:r>
          </a:p>
          <a:p>
            <a:r>
              <a:rPr lang="en-GB" sz="2400" b="0" i="0" dirty="0">
                <a:solidFill>
                  <a:srgbClr val="374151"/>
                </a:solidFill>
                <a:effectLst/>
                <a:latin typeface="+mj-lt"/>
              </a:rPr>
              <a:t>The Royal Australian and New Zealand College of Ophthalmologists (RANZCO) guidelines on Informed Consent (2014)</a:t>
            </a:r>
          </a:p>
          <a:p>
            <a:r>
              <a:rPr lang="en-GB" sz="2400" b="0" i="0" dirty="0">
                <a:solidFill>
                  <a:srgbClr val="374151"/>
                </a:solidFill>
                <a:effectLst/>
                <a:latin typeface="+mj-lt"/>
              </a:rPr>
              <a:t>National Safety and Quality Health Service Standard on Clinical Governance (2017)</a:t>
            </a:r>
          </a:p>
          <a:p>
            <a:r>
              <a:rPr lang="en-GB" sz="2400" b="0" i="0" dirty="0">
                <a:solidFill>
                  <a:srgbClr val="374151"/>
                </a:solidFill>
                <a:effectLst/>
                <a:latin typeface="+mj-lt"/>
              </a:rPr>
              <a:t>Emphasise the need to provide information in a format that is accessible and easy to understand for patients with communication difficulties, including those with visual impairments.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969425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55C5E-06EF-4962-8FF5-70A208689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latin typeface="+mj-lt"/>
              </a:rPr>
              <a:t>POSITION STATEMENTS: NEW ZEALAND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D11AA5-90CC-1D01-2E22-B81C29FDAB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b="0" i="0" dirty="0">
                <a:solidFill>
                  <a:srgbClr val="374151"/>
                </a:solidFill>
                <a:effectLst/>
                <a:latin typeface="+mj-lt"/>
              </a:rPr>
              <a:t>The New Zealand Medical Association (NZMA) has published a Code of Ethics (2014)</a:t>
            </a:r>
          </a:p>
          <a:p>
            <a:r>
              <a:rPr lang="en-GB" sz="3200" b="0" i="0" dirty="0">
                <a:solidFill>
                  <a:srgbClr val="374151"/>
                </a:solidFill>
                <a:effectLst/>
                <a:latin typeface="+mj-lt"/>
              </a:rPr>
              <a:t>The Health and Disability Commissioner (HDC) guidelines on Informed Consent (2015)</a:t>
            </a:r>
          </a:p>
          <a:p>
            <a:r>
              <a:rPr lang="en-GB" sz="3200" b="0" i="0" dirty="0">
                <a:solidFill>
                  <a:srgbClr val="374151"/>
                </a:solidFill>
                <a:effectLst/>
                <a:latin typeface="+mj-lt"/>
              </a:rPr>
              <a:t>Health and Disability Services Standards (2019)</a:t>
            </a:r>
            <a:endParaRPr lang="en-AU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141556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AC120-88BC-031F-E25D-6E29D3E44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latin typeface="+mj-lt"/>
              </a:rPr>
              <a:t>REGULATORY FRAMEWORK: AUSTRALIA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B04D5-8A43-B893-4F6E-DB06F83BEB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709" y="1915298"/>
            <a:ext cx="11433602" cy="4473146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GB" sz="2400" b="1" i="0" dirty="0">
                <a:solidFill>
                  <a:srgbClr val="374151"/>
                </a:solidFill>
                <a:effectLst/>
                <a:latin typeface="+mj-lt"/>
              </a:rPr>
              <a:t>The Australian Human Rights Commission Act 1986 </a:t>
            </a:r>
          </a:p>
          <a:p>
            <a:pPr marL="0" indent="0" algn="l">
              <a:buNone/>
            </a:pPr>
            <a:endParaRPr lang="en-GB" sz="2400" b="1" dirty="0">
              <a:solidFill>
                <a:srgbClr val="374151"/>
              </a:solidFill>
              <a:latin typeface="+mj-lt"/>
            </a:endParaRPr>
          </a:p>
          <a:p>
            <a:pPr marL="0" indent="0" algn="l">
              <a:buNone/>
            </a:pPr>
            <a:r>
              <a:rPr lang="en-GB" sz="2400" b="1" i="0" dirty="0">
                <a:solidFill>
                  <a:srgbClr val="374151"/>
                </a:solidFill>
                <a:effectLst/>
                <a:latin typeface="+mj-lt"/>
              </a:rPr>
              <a:t>The Disability Discrimination Act 1992 </a:t>
            </a:r>
          </a:p>
          <a:p>
            <a:pPr marL="0" indent="0" algn="l">
              <a:buNone/>
            </a:pPr>
            <a:endParaRPr lang="en-GB" sz="2400" b="1" dirty="0">
              <a:solidFill>
                <a:srgbClr val="374151"/>
              </a:solidFill>
              <a:latin typeface="+mj-lt"/>
            </a:endParaRPr>
          </a:p>
          <a:p>
            <a:pPr marL="0" indent="0" algn="l">
              <a:buNone/>
            </a:pPr>
            <a:r>
              <a:rPr lang="en-GB" sz="2400" b="1" i="0" dirty="0">
                <a:solidFill>
                  <a:srgbClr val="374151"/>
                </a:solidFill>
                <a:effectLst/>
                <a:latin typeface="+mj-lt"/>
              </a:rPr>
              <a:t>The Australian Health Practitioner Regulation Agency (AHPRA)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44361956"/>
      </p:ext>
    </p:extLst>
  </p:cSld>
  <p:clrMapOvr>
    <a:masterClrMapping/>
  </p:clrMapOvr>
</p:sld>
</file>

<file path=ppt/theme/theme1.xml><?xml version="1.0" encoding="utf-8"?>
<a:theme xmlns:a="http://schemas.openxmlformats.org/drawingml/2006/main" name="Monoline">
  <a:themeElements>
    <a:clrScheme name="Custom 16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BF4EF"/>
      </a:accent1>
      <a:accent2>
        <a:srgbClr val="F7F6F3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56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inimalist light pitch_tm56180624_Win32_LW_SL_v3" id="{5A4404DB-4ECC-4373-8C35-B428B8CCB737}" vid="{DB02F28E-0C23-47F0-A348-62748A79E206}"/>
    </a:ext>
  </a:extLst>
</a:theme>
</file>

<file path=ppt/theme/theme2.xml><?xml version="1.0" encoding="utf-8"?>
<a:theme xmlns:a="http://schemas.openxmlformats.org/drawingml/2006/main" name="AlignmentVTI">
  <a:themeElements>
    <a:clrScheme name="Alignment">
      <a:dk1>
        <a:sysClr val="windowText" lastClr="000000"/>
      </a:dk1>
      <a:lt1>
        <a:sysClr val="window" lastClr="FFFFFF"/>
      </a:lt1>
      <a:dk2>
        <a:srgbClr val="3B3D38"/>
      </a:dk2>
      <a:lt2>
        <a:srgbClr val="F7F2EE"/>
      </a:lt2>
      <a:accent1>
        <a:srgbClr val="928A63"/>
      </a:accent1>
      <a:accent2>
        <a:srgbClr val="B57B6B"/>
      </a:accent2>
      <a:accent3>
        <a:srgbClr val="9E8484"/>
      </a:accent3>
      <a:accent4>
        <a:srgbClr val="7C8A75"/>
      </a:accent4>
      <a:accent5>
        <a:srgbClr val="8C8578"/>
      </a:accent5>
      <a:accent6>
        <a:srgbClr val="A18563"/>
      </a:accent6>
      <a:hlink>
        <a:srgbClr val="B57B6B"/>
      </a:hlink>
      <a:folHlink>
        <a:srgbClr val="7C8A75"/>
      </a:folHlink>
    </a:clrScheme>
    <a:fontScheme name="Custom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ignmentVTI" id="{606D7720-FAA0-4ADC-B967-3239DA8ECA1A}" vid="{10074623-6FCC-4A3C-AAA5-58644BD8FF1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0" ma:contentTypeDescription="Create a new document." ma:contentTypeScope="" ma:versionID="1267097ee5f5874adfcc408041ae252e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95891a93df65b14727750f2c06c306c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4CF2EF3-001F-4BE9-81B3-86ECBBF9425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F97B18F-50BC-4F30-8373-93489E845F83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42BC90D6-94CF-42F7-AAC4-9CF6824C54D5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Minimalist light sales pitch</Template>
  <TotalTime>300</TotalTime>
  <Words>1414</Words>
  <Application>Microsoft Office PowerPoint</Application>
  <PresentationFormat>Widescreen</PresentationFormat>
  <Paragraphs>124</Paragraphs>
  <Slides>24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Batang</vt:lpstr>
      <vt:lpstr>Arial</vt:lpstr>
      <vt:lpstr>Avenir Next LT Pro Light</vt:lpstr>
      <vt:lpstr>Calibri</vt:lpstr>
      <vt:lpstr>Segoe UI</vt:lpstr>
      <vt:lpstr>Söhne</vt:lpstr>
      <vt:lpstr>Tenorite</vt:lpstr>
      <vt:lpstr>Verdana</vt:lpstr>
      <vt:lpstr>Monoline</vt:lpstr>
      <vt:lpstr>AlignmentVTI</vt:lpstr>
      <vt:lpstr>NEEJE: Empowering people with print disabilities to provide a fully informed consent  </vt:lpstr>
      <vt:lpstr>DEFINING PRINT DISABILITY</vt:lpstr>
      <vt:lpstr>INFORMED CONSENT IN HEALTHCARE</vt:lpstr>
      <vt:lpstr>EXTENT</vt:lpstr>
      <vt:lpstr>USUAL PRACTICE</vt:lpstr>
      <vt:lpstr>  PATIENTS' PERCEPTIONS OF WRITTEN CONSENT: QUESTIONNAIRE STUDY    </vt:lpstr>
      <vt:lpstr>POSITION STATEMENTS: AUSTRALIA</vt:lpstr>
      <vt:lpstr>POSITION STATEMENTS: NEW ZEALAND</vt:lpstr>
      <vt:lpstr>REGULATORY FRAMEWORK: AUSTRALIA</vt:lpstr>
      <vt:lpstr>REGULATORY FRAMEWORK: NEW ZEALAND</vt:lpstr>
      <vt:lpstr>Stroud v. United States (2001); Stewart v. Ackland (2010), Australia; O v. District Health Board (2018) New Zealand</vt:lpstr>
      <vt:lpstr>Greenberg v. Miami Children's Hospital Research Institute, Inc. (2003) </vt:lpstr>
      <vt:lpstr>Abigail Alliance for Better Access to Developmental Drugs v. Minister for Health and Ageing (2009)</vt:lpstr>
      <vt:lpstr>‘Reasonable patient standard’: Montgomery vs. Lanarkshire Health Board 2015</vt:lpstr>
      <vt:lpstr>Research Findings</vt:lpstr>
      <vt:lpstr>WHAT PATIENTS WANT</vt:lpstr>
      <vt:lpstr>WHAT NEEDS DONE</vt:lpstr>
      <vt:lpstr>Meaningful Informed Consent with NEEJE</vt:lpstr>
      <vt:lpstr>Meaningful Informed Consent with NEEJE: Layout</vt:lpstr>
      <vt:lpstr>Meaningful Informed Consent with NEEJE: TOOLS</vt:lpstr>
      <vt:lpstr>Meaningful Informed Consent with NEEJE: Process1</vt:lpstr>
      <vt:lpstr>Meaningful Informed Consent with NEEJE: Process2</vt:lpstr>
      <vt:lpstr>OUTCOME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Pitch deck</dc:title>
  <dc:creator>Ankur</dc:creator>
  <cp:lastModifiedBy>Ankur Gupta</cp:lastModifiedBy>
  <cp:revision>39</cp:revision>
  <dcterms:created xsi:type="dcterms:W3CDTF">2023-03-16T10:51:21Z</dcterms:created>
  <dcterms:modified xsi:type="dcterms:W3CDTF">2023-05-04T02:38:36Z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