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5"/>
  </p:sldMasterIdLst>
  <p:notesMasterIdLst>
    <p:notesMasterId r:id="rId15"/>
  </p:notesMasterIdLst>
  <p:sldIdLst>
    <p:sldId id="256" r:id="rId6"/>
    <p:sldId id="4908" r:id="rId7"/>
    <p:sldId id="279" r:id="rId8"/>
    <p:sldId id="4906" r:id="rId9"/>
    <p:sldId id="4907" r:id="rId10"/>
    <p:sldId id="4905" r:id="rId11"/>
    <p:sldId id="280" r:id="rId12"/>
    <p:sldId id="261" r:id="rId13"/>
    <p:sldId id="4901"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Griffiths" initials="RG" lastIdx="6" clrIdx="0">
    <p:extLst>
      <p:ext uri="{19B8F6BF-5375-455C-9EA6-DF929625EA0E}">
        <p15:presenceInfo xmlns:p15="http://schemas.microsoft.com/office/powerpoint/2012/main" userId="S::rebeccag@sbs.com.au::f2488f4a-750e-4947-9c6b-aa813de1c954" providerId="AD"/>
      </p:ext>
    </p:extLst>
  </p:cmAuthor>
  <p:cmAuthor id="2" name="Natasha Eves" initials="NE" lastIdx="2" clrIdx="1">
    <p:extLst>
      <p:ext uri="{19B8F6BF-5375-455C-9EA6-DF929625EA0E}">
        <p15:presenceInfo xmlns:p15="http://schemas.microsoft.com/office/powerpoint/2012/main" userId="S::natashae@sbs.com.au::38b6ebbe-036d-4ea0-8c08-d47127e7f640" providerId="AD"/>
      </p:ext>
    </p:extLst>
  </p:cmAuthor>
  <p:cmAuthor id="3" name="Manisha Amin" initials="MA" lastIdx="8" clrIdx="2">
    <p:extLst>
      <p:ext uri="{19B8F6BF-5375-455C-9EA6-DF929625EA0E}">
        <p15:presenceInfo xmlns:p15="http://schemas.microsoft.com/office/powerpoint/2012/main" userId="S::manisha.amin@cfid.org.au::f2745548-03b7-4f81-b0fa-0bcba310e3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3EA"/>
    <a:srgbClr val="37D1A9"/>
    <a:srgbClr val="FFFF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97C87-2FF9-F645-8639-B74612DC36E3}" v="182" dt="2022-05-13T00:33:22"/>
    <p1510:client id="{4A05712F-4600-463E-AD84-20CE81C97E76}" v="612" dt="2022-05-13T01:30:37.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7" autoAdjust="0"/>
    <p:restoredTop sz="86385" autoAdjust="0"/>
  </p:normalViewPr>
  <p:slideViewPr>
    <p:cSldViewPr snapToGrid="0" showGuides="1">
      <p:cViewPr varScale="1">
        <p:scale>
          <a:sx n="98" d="100"/>
          <a:sy n="98" d="100"/>
        </p:scale>
        <p:origin x="276" y="90"/>
      </p:cViewPr>
      <p:guideLst/>
    </p:cSldViewPr>
  </p:slideViewPr>
  <p:outlineViewPr>
    <p:cViewPr>
      <p:scale>
        <a:sx n="33" d="100"/>
        <a:sy n="33" d="100"/>
      </p:scale>
      <p:origin x="0" y="-4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7C21429-525E-40DC-AC1D-EDAC9E7E9F80}" type="datetimeFigureOut">
              <a:rPr lang="en-AU" smtClean="0"/>
              <a:t>13/05/2022</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78ED6B6-6450-49D4-B469-7D9597EFD1EA}" type="slidenum">
              <a:rPr lang="en-AU" smtClean="0"/>
              <a:t>‹#›</a:t>
            </a:fld>
            <a:endParaRPr lang="en-AU"/>
          </a:p>
        </p:txBody>
      </p:sp>
    </p:spTree>
    <p:extLst>
      <p:ext uri="{BB962C8B-B14F-4D97-AF65-F5344CB8AC3E}">
        <p14:creationId xmlns:p14="http://schemas.microsoft.com/office/powerpoint/2010/main" val="69150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rgbClr val="000000"/>
                </a:solidFill>
                <a:highlight>
                  <a:srgbClr val="DDF3EA"/>
                </a:highlight>
              </a:rPr>
              <a:t>Quality of AD</a:t>
            </a:r>
          </a:p>
          <a:p>
            <a:pPr lvl="0"/>
            <a:r>
              <a:rPr lang="en-US" dirty="0">
                <a:solidFill>
                  <a:srgbClr val="000000"/>
                </a:solidFill>
              </a:rPr>
              <a:t>Now that audio described content is more available, audiences do not simply want audio description, they want ‘great AD’. Factors users consider about AD quality include the descriptiveness, clarity, pace, timing, volume and narrator’s tone and voice.</a:t>
            </a:r>
          </a:p>
          <a:p>
            <a:pPr lvl="0"/>
            <a:r>
              <a:rPr lang="en-US" b="1" dirty="0">
                <a:solidFill>
                  <a:srgbClr val="000000"/>
                </a:solidFill>
                <a:highlight>
                  <a:srgbClr val="DDF3EA"/>
                </a:highlight>
              </a:rPr>
              <a:t>AD increases sense of social connection and independence. </a:t>
            </a:r>
          </a:p>
          <a:p>
            <a:pPr lvl="0"/>
            <a:r>
              <a:rPr lang="en-US" dirty="0">
                <a:solidFill>
                  <a:srgbClr val="000000"/>
                </a:solidFill>
              </a:rPr>
              <a:t>AD enables blind and vision impaired audiences to feel more socially connected when they can join conversations about visual media which they can’t access without AD. AD means they no longer need to feel disruptive asking others what’s on screen.</a:t>
            </a:r>
          </a:p>
          <a:p>
            <a:r>
              <a:rPr lang="en-US" b="1" dirty="0">
                <a:solidFill>
                  <a:srgbClr val="000000"/>
                </a:solidFill>
                <a:highlight>
                  <a:srgbClr val="DDF3EA"/>
                </a:highlight>
              </a:rPr>
              <a:t>Inconsistent availability of AD.</a:t>
            </a:r>
            <a:endParaRPr lang="en-US" dirty="0">
              <a:solidFill>
                <a:srgbClr val="000000"/>
              </a:solidFill>
            </a:endParaRPr>
          </a:p>
          <a:p>
            <a:pPr lvl="0"/>
            <a:r>
              <a:rPr lang="en-US" dirty="0">
                <a:solidFill>
                  <a:srgbClr val="000000"/>
                </a:solidFill>
              </a:rPr>
              <a:t>There is a lack of AD for advertisements, trailers and sport. The inconsistent availability of AD can be particularly frustrating when only parts of series or seasons have AD.</a:t>
            </a:r>
          </a:p>
          <a:p>
            <a:endParaRPr lang="en-AU" dirty="0"/>
          </a:p>
        </p:txBody>
      </p:sp>
      <p:sp>
        <p:nvSpPr>
          <p:cNvPr id="4" name="Slide Number Placeholder 3"/>
          <p:cNvSpPr>
            <a:spLocks noGrp="1"/>
          </p:cNvSpPr>
          <p:nvPr>
            <p:ph type="sldNum" sz="quarter" idx="5"/>
          </p:nvPr>
        </p:nvSpPr>
        <p:spPr/>
        <p:txBody>
          <a:bodyPr/>
          <a:lstStyle/>
          <a:p>
            <a:fld id="{378ED6B6-6450-49D4-B469-7D9597EFD1EA}" type="slidenum">
              <a:rPr lang="en-AU" smtClean="0"/>
              <a:t>5</a:t>
            </a:fld>
            <a:endParaRPr lang="en-AU"/>
          </a:p>
        </p:txBody>
      </p:sp>
    </p:spTree>
    <p:extLst>
      <p:ext uri="{BB962C8B-B14F-4D97-AF65-F5344CB8AC3E}">
        <p14:creationId xmlns:p14="http://schemas.microsoft.com/office/powerpoint/2010/main" val="122880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rgbClr val="000000"/>
                </a:solidFill>
                <a:highlight>
                  <a:srgbClr val="DDF3EA"/>
                </a:highlight>
              </a:rPr>
              <a:t>Promotion and communication. </a:t>
            </a:r>
          </a:p>
          <a:p>
            <a:pPr lvl="0"/>
            <a:r>
              <a:rPr lang="en-US" dirty="0">
                <a:solidFill>
                  <a:srgbClr val="000000"/>
                </a:solidFill>
              </a:rPr>
              <a:t>Increase awareness about AD on broadcast TV and VOD, and the broader use cases. </a:t>
            </a:r>
          </a:p>
          <a:p>
            <a:pPr lvl="0"/>
            <a:r>
              <a:rPr lang="en-US" dirty="0">
                <a:solidFill>
                  <a:srgbClr val="000000"/>
                </a:solidFill>
              </a:rPr>
              <a:t>Support inexperienced VOD users with instructions on how to use AD functionality such as where to find accessibility settings on their devices, how to find AD content and choose AD audio option.</a:t>
            </a:r>
          </a:p>
          <a:p>
            <a:pPr lvl="0"/>
            <a:endParaRPr lang="en-US" dirty="0">
              <a:solidFill>
                <a:srgbClr val="000000"/>
              </a:solidFill>
            </a:endParaRPr>
          </a:p>
          <a:p>
            <a:r>
              <a:rPr lang="en-US" b="1" dirty="0">
                <a:highlight>
                  <a:srgbClr val="DDF3EA"/>
                </a:highlight>
              </a:rPr>
              <a:t>ITV Hub implemented AD mobile-first. </a:t>
            </a:r>
          </a:p>
          <a:p>
            <a:r>
              <a:rPr lang="en-US" dirty="0"/>
              <a:t>Of you can’t do it all at once, be transparent.</a:t>
            </a:r>
          </a:p>
          <a:p>
            <a:endParaRPr lang="en-US" dirty="0"/>
          </a:p>
          <a:p>
            <a:r>
              <a:rPr lang="en-US" dirty="0"/>
              <a:t>Case study: </a:t>
            </a:r>
          </a:p>
          <a:p>
            <a:r>
              <a:rPr lang="en-US" dirty="0"/>
              <a:t>ITV Hub’s mobile-first implementation of AD functionality was well received until AD was mobile-only for several years but broadcast was stalled after it was promised because of other platform issues. The blind and vision impaired community were disappointed with the unfulfilled promise of AD on other devices and platforms. </a:t>
            </a:r>
          </a:p>
          <a:p>
            <a:r>
              <a:rPr lang="en-US" dirty="0"/>
              <a:t>Since the controversy, ITV Hub has worked with community to co-create upcoming implementation strategy where AD will be implemented next on Amazon Fire Stick, Apple TV, Samsung TV and Chromecast.</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78ED6B6-6450-49D4-B469-7D9597EFD1EA}" type="slidenum">
              <a:rPr lang="en-AU" smtClean="0"/>
              <a:t>8</a:t>
            </a:fld>
            <a:endParaRPr lang="en-AU"/>
          </a:p>
        </p:txBody>
      </p:sp>
    </p:spTree>
    <p:extLst>
      <p:ext uri="{BB962C8B-B14F-4D97-AF65-F5344CB8AC3E}">
        <p14:creationId xmlns:p14="http://schemas.microsoft.com/office/powerpoint/2010/main" val="212020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73B95-F554-C84E-8193-CFA193A56587}" type="slidenum">
              <a:rPr lang="en-US" smtClean="0"/>
              <a:t>9</a:t>
            </a:fld>
            <a:endParaRPr lang="en-US"/>
          </a:p>
        </p:txBody>
      </p:sp>
    </p:spTree>
    <p:extLst>
      <p:ext uri="{BB962C8B-B14F-4D97-AF65-F5344CB8AC3E}">
        <p14:creationId xmlns:p14="http://schemas.microsoft.com/office/powerpoint/2010/main" val="3673862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name.surname@cfid.org.au"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94E1-F07D-584B-B98A-8B0E99CF7453}"/>
              </a:ext>
            </a:extLst>
          </p:cNvPr>
          <p:cNvSpPr>
            <a:spLocks noGrp="1"/>
          </p:cNvSpPr>
          <p:nvPr>
            <p:ph type="title" hasCustomPrompt="1"/>
          </p:nvPr>
        </p:nvSpPr>
        <p:spPr>
          <a:xfrm>
            <a:off x="8718298" y="2296869"/>
            <a:ext cx="2849137" cy="1325033"/>
          </a:xfrm>
          <a:prstGeom prst="rect">
            <a:avLst/>
          </a:prstGeom>
        </p:spPr>
        <p:txBody>
          <a:bodyPr/>
          <a:lstStyle>
            <a:lvl1pPr marL="0" marR="0" indent="0" algn="r" defTabSz="1219163" rtl="0" eaLnBrk="1" fontAlgn="auto" latinLnBrk="0" hangingPunct="1">
              <a:lnSpc>
                <a:spcPct val="100000"/>
              </a:lnSpc>
              <a:spcBef>
                <a:spcPts val="0"/>
              </a:spcBef>
              <a:spcAft>
                <a:spcPts val="0"/>
              </a:spcAft>
              <a:buClr>
                <a:srgbClr val="000000"/>
              </a:buClr>
              <a:buSzTx/>
              <a:buFont typeface="Arial"/>
              <a:buNone/>
              <a:tabLst/>
              <a:defRPr/>
            </a:lvl1pPr>
          </a:lstStyle>
          <a:p>
            <a:pPr marL="0" marR="0" lvl="0" indent="0" algn="l" defTabSz="1219163" rtl="0" eaLnBrk="1" fontAlgn="auto" latinLnBrk="0" hangingPunct="1">
              <a:lnSpc>
                <a:spcPct val="100000"/>
              </a:lnSpc>
              <a:spcBef>
                <a:spcPts val="0"/>
              </a:spcBef>
              <a:spcAft>
                <a:spcPts val="0"/>
              </a:spcAft>
              <a:buClr>
                <a:srgbClr val="000000"/>
              </a:buClr>
              <a:buSzTx/>
              <a:buFont typeface="Arial"/>
              <a:buNone/>
              <a:tabLst/>
              <a:defRPr/>
            </a:pPr>
            <a:r>
              <a:rPr lang="en-GB"/>
              <a:t>Proposal name</a:t>
            </a:r>
            <a:br>
              <a:rPr lang="en-US"/>
            </a:br>
            <a:endParaRPr lang="en-US"/>
          </a:p>
        </p:txBody>
      </p:sp>
      <p:sp>
        <p:nvSpPr>
          <p:cNvPr id="8" name="TextBox 7">
            <a:extLst>
              <a:ext uri="{FF2B5EF4-FFF2-40B4-BE49-F238E27FC236}">
                <a16:creationId xmlns:a16="http://schemas.microsoft.com/office/drawing/2014/main" id="{A235D6BE-D5AD-1B4D-B97D-1E6E2EF730A3}"/>
              </a:ext>
            </a:extLst>
          </p:cNvPr>
          <p:cNvSpPr txBox="1"/>
          <p:nvPr userDrawn="1"/>
        </p:nvSpPr>
        <p:spPr>
          <a:xfrm>
            <a:off x="8341872" y="4432869"/>
            <a:ext cx="3225563" cy="1888659"/>
          </a:xfrm>
          <a:prstGeom prst="rect">
            <a:avLst/>
          </a:prstGeom>
          <a:noFill/>
        </p:spPr>
        <p:txBody>
          <a:bodyPr wrap="none" rtlCol="0">
            <a:spAutoFit/>
          </a:bodyPr>
          <a:lstStyle/>
          <a:p>
            <a:pPr marL="0" lvl="0" indent="0" algn="r" rtl="0">
              <a:lnSpc>
                <a:spcPct val="114000"/>
              </a:lnSpc>
              <a:spcBef>
                <a:spcPts val="0"/>
              </a:spcBef>
              <a:spcAft>
                <a:spcPts val="800"/>
              </a:spcAft>
              <a:buNone/>
            </a:pPr>
            <a:r>
              <a:rPr lang="en-AU" sz="1867" b="1" i="0" u="none" strike="noStrike" cap="none">
                <a:solidFill>
                  <a:schemeClr val="tx1"/>
                </a:solidFill>
                <a:latin typeface="Arial"/>
                <a:ea typeface="Open Sans"/>
                <a:cs typeface="Open Sans"/>
                <a:sym typeface="Open Sans"/>
              </a:rPr>
              <a:t>Building Value</a:t>
            </a:r>
            <a:br>
              <a:rPr lang="en-AU" sz="1867" b="1" i="0" u="none" strike="noStrike" cap="none">
                <a:solidFill>
                  <a:schemeClr val="tx1"/>
                </a:solidFill>
                <a:latin typeface="Arial"/>
                <a:ea typeface="Open Sans"/>
                <a:cs typeface="Open Sans"/>
                <a:sym typeface="Open Sans"/>
              </a:rPr>
            </a:br>
            <a:r>
              <a:rPr lang="en-AU" sz="1867" b="1" i="0" u="none" strike="noStrike" cap="none">
                <a:solidFill>
                  <a:schemeClr val="tx1"/>
                </a:solidFill>
                <a:latin typeface="Arial"/>
                <a:ea typeface="Open Sans"/>
                <a:cs typeface="Open Sans"/>
                <a:sym typeface="Open Sans"/>
              </a:rPr>
              <a:t>from Inclusion​</a:t>
            </a:r>
          </a:p>
          <a:p>
            <a:pPr marL="0" lvl="0" indent="0" algn="r" rtl="0">
              <a:lnSpc>
                <a:spcPct val="114000"/>
              </a:lnSpc>
              <a:spcBef>
                <a:spcPts val="0"/>
              </a:spcBef>
              <a:spcAft>
                <a:spcPts val="0"/>
              </a:spcAft>
              <a:buNone/>
            </a:pPr>
            <a:r>
              <a:rPr lang="en-AU" sz="1333" spc="13">
                <a:solidFill>
                  <a:schemeClr val="tx1"/>
                </a:solidFill>
                <a:latin typeface="Arial" panose="020B0604020202020204" pitchFamily="34" charset="0"/>
                <a:ea typeface="Open Sans"/>
                <a:cs typeface="Open Sans"/>
                <a:sym typeface="Open Sans"/>
              </a:rPr>
              <a:t>A transformative journey</a:t>
            </a:r>
            <a:br>
              <a:rPr lang="en-AU" sz="1333" spc="13">
                <a:solidFill>
                  <a:schemeClr val="tx1"/>
                </a:solidFill>
                <a:latin typeface="Arial" panose="020B0604020202020204" pitchFamily="34" charset="0"/>
                <a:ea typeface="Open Sans"/>
                <a:cs typeface="Open Sans"/>
                <a:sym typeface="Open Sans"/>
              </a:rPr>
            </a:br>
            <a:r>
              <a:rPr lang="en-AU" sz="1333" spc="13">
                <a:solidFill>
                  <a:schemeClr val="tx1"/>
                </a:solidFill>
                <a:latin typeface="Arial" panose="020B0604020202020204" pitchFamily="34" charset="0"/>
                <a:ea typeface="Open Sans"/>
                <a:cs typeface="Open Sans"/>
                <a:sym typeface="Open Sans"/>
              </a:rPr>
              <a:t>that changes the way you</a:t>
            </a:r>
            <a:br>
              <a:rPr lang="en-AU" sz="1333" spc="13">
                <a:solidFill>
                  <a:schemeClr val="tx1"/>
                </a:solidFill>
                <a:latin typeface="Arial" panose="020B0604020202020204" pitchFamily="34" charset="0"/>
                <a:ea typeface="Open Sans"/>
                <a:cs typeface="Open Sans"/>
                <a:sym typeface="Open Sans"/>
              </a:rPr>
            </a:br>
            <a:r>
              <a:rPr lang="en-AU" sz="1333" spc="13">
                <a:solidFill>
                  <a:schemeClr val="tx1"/>
                </a:solidFill>
                <a:latin typeface="Arial" panose="020B0604020202020204" pitchFamily="34" charset="0"/>
                <a:ea typeface="Open Sans"/>
                <a:cs typeface="Open Sans"/>
                <a:sym typeface="Open Sans"/>
              </a:rPr>
              <a:t>think about design</a:t>
            </a:r>
          </a:p>
          <a:p>
            <a:endParaRPr lang="en-US" sz="2191"/>
          </a:p>
        </p:txBody>
      </p:sp>
      <p:pic>
        <p:nvPicPr>
          <p:cNvPr id="6" name="Picture 5">
            <a:extLst>
              <a:ext uri="{FF2B5EF4-FFF2-40B4-BE49-F238E27FC236}">
                <a16:creationId xmlns:a16="http://schemas.microsoft.com/office/drawing/2014/main" id="{F54DF33D-F84C-8740-B486-3401F9F890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032297" y="529484"/>
            <a:ext cx="1535140" cy="956416"/>
          </a:xfrm>
          <a:prstGeom prst="rect">
            <a:avLst/>
          </a:prstGeom>
        </p:spPr>
      </p:pic>
      <p:sp>
        <p:nvSpPr>
          <p:cNvPr id="11" name="Picture Placeholder 1">
            <a:extLst>
              <a:ext uri="{FF2B5EF4-FFF2-40B4-BE49-F238E27FC236}">
                <a16:creationId xmlns:a16="http://schemas.microsoft.com/office/drawing/2014/main" id="{DC6E28D5-43D6-3141-9C19-7B5F7E7B2D56}"/>
              </a:ext>
              <a:ext uri="{C183D7F6-B498-43B3-948B-1728B52AA6E4}">
                <adec:decorative xmlns:adec="http://schemas.microsoft.com/office/drawing/2017/decorative" val="1"/>
              </a:ext>
            </a:extLst>
          </p:cNvPr>
          <p:cNvSpPr>
            <a:spLocks noGrp="1"/>
          </p:cNvSpPr>
          <p:nvPr>
            <p:ph type="pic" sz="quarter" idx="10"/>
          </p:nvPr>
        </p:nvSpPr>
        <p:spPr>
          <a:xfrm>
            <a:off x="2" y="0"/>
            <a:ext cx="7541684" cy="6858000"/>
          </a:xfrm>
          <a:prstGeom prst="rect">
            <a:avLst/>
          </a:prstGeom>
        </p:spPr>
      </p:sp>
      <p:sp>
        <p:nvSpPr>
          <p:cNvPr id="3" name="Picture Placeholder 2">
            <a:extLst>
              <a:ext uri="{FF2B5EF4-FFF2-40B4-BE49-F238E27FC236}">
                <a16:creationId xmlns:a16="http://schemas.microsoft.com/office/drawing/2014/main" id="{B4661BE5-5992-48F4-976D-808C32E43BEF}"/>
              </a:ext>
              <a:ext uri="{C183D7F6-B498-43B3-948B-1728B52AA6E4}">
                <adec:decorative xmlns:adec="http://schemas.microsoft.com/office/drawing/2017/decorative" val="1"/>
              </a:ext>
            </a:extLst>
          </p:cNvPr>
          <p:cNvSpPr>
            <a:spLocks noGrp="1"/>
          </p:cNvSpPr>
          <p:nvPr>
            <p:ph type="pic" sz="quarter" idx="12"/>
          </p:nvPr>
        </p:nvSpPr>
        <p:spPr>
          <a:xfrm>
            <a:off x="2" y="0"/>
            <a:ext cx="7541684" cy="6858000"/>
          </a:xfrm>
          <a:prstGeom prst="rect">
            <a:avLst/>
          </a:prstGeom>
          <a:solidFill>
            <a:srgbClr val="00B0F0"/>
          </a:solidFill>
        </p:spPr>
        <p:txBody>
          <a:bodyPr/>
          <a:lstStyle/>
          <a:p>
            <a:endParaRPr lang="en-AU"/>
          </a:p>
        </p:txBody>
      </p:sp>
    </p:spTree>
    <p:extLst>
      <p:ext uri="{BB962C8B-B14F-4D97-AF65-F5344CB8AC3E}">
        <p14:creationId xmlns:p14="http://schemas.microsoft.com/office/powerpoint/2010/main" val="227950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05">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052FB5-27C9-F14D-A42B-ED897F390260}"/>
              </a:ext>
            </a:extLst>
          </p:cNvPr>
          <p:cNvSpPr>
            <a:spLocks noGrp="1"/>
          </p:cNvSpPr>
          <p:nvPr>
            <p:ph type="title" hasCustomPrompt="1"/>
          </p:nvPr>
        </p:nvSpPr>
        <p:spPr>
          <a:xfrm>
            <a:off x="508801" y="633601"/>
            <a:ext cx="6426985" cy="517867"/>
          </a:xfrm>
          <a:prstGeom prst="rect">
            <a:avLst/>
          </a:prstGeom>
        </p:spPr>
        <p:txBody>
          <a:bodyPr/>
          <a:lstStyle>
            <a:lvl1pPr>
              <a:defRPr sz="2933" b="0" i="0">
                <a:solidFill>
                  <a:schemeClr val="tx1"/>
                </a:solidFill>
                <a:latin typeface="Arial Black" panose="020B0604020202020204" pitchFamily="34" charset="0"/>
                <a:cs typeface="Arial" panose="020B0604020202020204" pitchFamily="34" charset="0"/>
              </a:defRPr>
            </a:lvl1pPr>
          </a:lstStyle>
          <a:p>
            <a:r>
              <a:rPr lang="en-GB"/>
              <a:t>Edit Title</a:t>
            </a:r>
            <a:endParaRPr lang="en-US"/>
          </a:p>
        </p:txBody>
      </p:sp>
      <p:pic>
        <p:nvPicPr>
          <p:cNvPr id="12" name="Picture 11">
            <a:extLst>
              <a:ext uri="{FF2B5EF4-FFF2-40B4-BE49-F238E27FC236}">
                <a16:creationId xmlns:a16="http://schemas.microsoft.com/office/drawing/2014/main" id="{E6E0D9B6-979B-3B45-8DB5-CD97D59A78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10835" y="5656509"/>
            <a:ext cx="1067687" cy="665185"/>
          </a:xfrm>
          <a:prstGeom prst="rect">
            <a:avLst/>
          </a:prstGeom>
        </p:spPr>
      </p:pic>
      <p:sp>
        <p:nvSpPr>
          <p:cNvPr id="13" name="Text Placeholder 14">
            <a:extLst>
              <a:ext uri="{FF2B5EF4-FFF2-40B4-BE49-F238E27FC236}">
                <a16:creationId xmlns:a16="http://schemas.microsoft.com/office/drawing/2014/main" id="{D31376F0-2B7F-3340-AA9E-895BC454A486}"/>
              </a:ext>
            </a:extLst>
          </p:cNvPr>
          <p:cNvSpPr>
            <a:spLocks noGrp="1"/>
          </p:cNvSpPr>
          <p:nvPr>
            <p:ph type="body" sz="quarter" idx="18"/>
          </p:nvPr>
        </p:nvSpPr>
        <p:spPr>
          <a:xfrm>
            <a:off x="508802" y="1252802"/>
            <a:ext cx="8929724" cy="1335185"/>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column one ">
            <a:extLst>
              <a:ext uri="{FF2B5EF4-FFF2-40B4-BE49-F238E27FC236}">
                <a16:creationId xmlns:a16="http://schemas.microsoft.com/office/drawing/2014/main" id="{E7948C25-79B2-0942-B184-D7CF2A16D990}"/>
              </a:ext>
            </a:extLst>
          </p:cNvPr>
          <p:cNvSpPr>
            <a:spLocks noGrp="1"/>
          </p:cNvSpPr>
          <p:nvPr>
            <p:ph type="body" sz="quarter" idx="15"/>
          </p:nvPr>
        </p:nvSpPr>
        <p:spPr>
          <a:xfrm>
            <a:off x="508802" y="2730647"/>
            <a:ext cx="3068733" cy="3314332"/>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column two">
            <a:extLst>
              <a:ext uri="{FF2B5EF4-FFF2-40B4-BE49-F238E27FC236}">
                <a16:creationId xmlns:a16="http://schemas.microsoft.com/office/drawing/2014/main" id="{04AEDB51-20D8-394E-BE37-00A81A45FAD1}"/>
              </a:ext>
            </a:extLst>
          </p:cNvPr>
          <p:cNvSpPr>
            <a:spLocks noGrp="1"/>
          </p:cNvSpPr>
          <p:nvPr>
            <p:ph type="body" sz="quarter" idx="16"/>
          </p:nvPr>
        </p:nvSpPr>
        <p:spPr>
          <a:xfrm>
            <a:off x="3755436" y="2730647"/>
            <a:ext cx="3068733" cy="3314332"/>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column three">
            <a:extLst>
              <a:ext uri="{FF2B5EF4-FFF2-40B4-BE49-F238E27FC236}">
                <a16:creationId xmlns:a16="http://schemas.microsoft.com/office/drawing/2014/main" id="{43A0F602-230A-814C-B19E-040ED6A2F4DB}"/>
              </a:ext>
            </a:extLst>
          </p:cNvPr>
          <p:cNvSpPr>
            <a:spLocks noGrp="1"/>
          </p:cNvSpPr>
          <p:nvPr>
            <p:ph type="body" sz="quarter" idx="17"/>
          </p:nvPr>
        </p:nvSpPr>
        <p:spPr>
          <a:xfrm>
            <a:off x="6974671" y="2730647"/>
            <a:ext cx="3068733" cy="3314332"/>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719741528"/>
      </p:ext>
    </p:extLst>
  </p:cSld>
  <p:clrMapOvr>
    <a:masterClrMapping/>
  </p:clrMapOvr>
  <p:extLst>
    <p:ext uri="{DCECCB84-F9BA-43D5-87BE-67443E8EF086}">
      <p15:sldGuideLst xmlns:p15="http://schemas.microsoft.com/office/powerpoint/2012/main">
        <p15:guide id="1" orient="horz" pos="872">
          <p15:clr>
            <a:srgbClr val="FBAE40"/>
          </p15:clr>
        </p15:guide>
        <p15:guide id="2" pos="54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06">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052FB5-27C9-F14D-A42B-ED897F390260}"/>
              </a:ext>
            </a:extLst>
          </p:cNvPr>
          <p:cNvSpPr>
            <a:spLocks noGrp="1"/>
          </p:cNvSpPr>
          <p:nvPr>
            <p:ph type="title" hasCustomPrompt="1"/>
          </p:nvPr>
        </p:nvSpPr>
        <p:spPr>
          <a:xfrm>
            <a:off x="508801" y="633601"/>
            <a:ext cx="6426985" cy="517867"/>
          </a:xfrm>
          <a:prstGeom prst="rect">
            <a:avLst/>
          </a:prstGeom>
        </p:spPr>
        <p:txBody>
          <a:bodyPr/>
          <a:lstStyle>
            <a:lvl1pPr>
              <a:defRPr sz="2933" b="0" i="0">
                <a:latin typeface="Arial Black" panose="020B0604020202020204" pitchFamily="34" charset="0"/>
                <a:cs typeface="Arial" panose="020B0604020202020204" pitchFamily="34" charset="0"/>
              </a:defRPr>
            </a:lvl1pPr>
          </a:lstStyle>
          <a:p>
            <a:r>
              <a:rPr lang="en-GB"/>
              <a:t>Edit Title</a:t>
            </a:r>
            <a:endParaRPr lang="en-US"/>
          </a:p>
        </p:txBody>
      </p:sp>
      <p:pic>
        <p:nvPicPr>
          <p:cNvPr id="12" name="Picture 11" descr="Logo&#10;&#10;Description automatically generated">
            <a:extLst>
              <a:ext uri="{FF2B5EF4-FFF2-40B4-BE49-F238E27FC236}">
                <a16:creationId xmlns:a16="http://schemas.microsoft.com/office/drawing/2014/main" id="{E6E0D9B6-979B-3B45-8DB5-CD97D59A78B8}"/>
              </a:ext>
            </a:extLst>
          </p:cNvPr>
          <p:cNvPicPr>
            <a:picLocks noChangeAspect="1"/>
          </p:cNvPicPr>
          <p:nvPr userDrawn="1"/>
        </p:nvPicPr>
        <p:blipFill>
          <a:blip r:embed="rId2"/>
          <a:stretch>
            <a:fillRect/>
          </a:stretch>
        </p:blipFill>
        <p:spPr>
          <a:xfrm>
            <a:off x="10510835" y="5656509"/>
            <a:ext cx="1067687" cy="665185"/>
          </a:xfrm>
          <a:prstGeom prst="rect">
            <a:avLst/>
          </a:prstGeom>
        </p:spPr>
      </p:pic>
      <p:sp>
        <p:nvSpPr>
          <p:cNvPr id="7" name="Text Placeholder 14">
            <a:extLst>
              <a:ext uri="{FF2B5EF4-FFF2-40B4-BE49-F238E27FC236}">
                <a16:creationId xmlns:a16="http://schemas.microsoft.com/office/drawing/2014/main" id="{712F0B89-AEB3-CC44-B31F-E80A1D849B8A}"/>
              </a:ext>
            </a:extLst>
          </p:cNvPr>
          <p:cNvSpPr>
            <a:spLocks noGrp="1"/>
          </p:cNvSpPr>
          <p:nvPr>
            <p:ph type="body" sz="quarter" idx="14"/>
          </p:nvPr>
        </p:nvSpPr>
        <p:spPr>
          <a:xfrm>
            <a:off x="508802" y="1252801"/>
            <a:ext cx="4708529" cy="4403707"/>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Text Placeholder 14">
            <a:extLst>
              <a:ext uri="{FF2B5EF4-FFF2-40B4-BE49-F238E27FC236}">
                <a16:creationId xmlns:a16="http://schemas.microsoft.com/office/drawing/2014/main" id="{923615B0-0106-8341-9769-C158F4055699}"/>
              </a:ext>
            </a:extLst>
          </p:cNvPr>
          <p:cNvSpPr>
            <a:spLocks noGrp="1"/>
          </p:cNvSpPr>
          <p:nvPr>
            <p:ph type="body" sz="quarter" idx="17"/>
          </p:nvPr>
        </p:nvSpPr>
        <p:spPr>
          <a:xfrm>
            <a:off x="5347896" y="1252801"/>
            <a:ext cx="4708529" cy="4403707"/>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733306430"/>
      </p:ext>
    </p:extLst>
  </p:cSld>
  <p:clrMapOvr>
    <a:masterClrMapping/>
  </p:clrMapOvr>
  <p:extLst>
    <p:ext uri="{DCECCB84-F9BA-43D5-87BE-67443E8EF086}">
      <p15:sldGuideLst xmlns:p15="http://schemas.microsoft.com/office/powerpoint/2012/main">
        <p15:guide id="1" orient="horz" pos="872">
          <p15:clr>
            <a:srgbClr val="FBAE40"/>
          </p15:clr>
        </p15:guide>
        <p15:guide id="2" pos="54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3" name="Picture 2" descr="Chart, bubble chart&#10;&#10;Description automatically generated">
            <a:extLst>
              <a:ext uri="{FF2B5EF4-FFF2-40B4-BE49-F238E27FC236}">
                <a16:creationId xmlns:a16="http://schemas.microsoft.com/office/drawing/2014/main" id="{DA484D04-C53F-C34A-B163-671F329DC9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150665E0-4D49-3648-8D8D-9CE0D010E339}"/>
              </a:ext>
            </a:extLst>
          </p:cNvPr>
          <p:cNvPicPr>
            <a:picLocks noChangeAspect="1"/>
          </p:cNvPicPr>
          <p:nvPr userDrawn="1"/>
        </p:nvPicPr>
        <p:blipFill>
          <a:blip r:embed="rId3"/>
          <a:stretch>
            <a:fillRect/>
          </a:stretch>
        </p:blipFill>
        <p:spPr>
          <a:xfrm>
            <a:off x="10510835" y="5656509"/>
            <a:ext cx="1067687" cy="665185"/>
          </a:xfrm>
          <a:prstGeom prst="rect">
            <a:avLst/>
          </a:prstGeom>
        </p:spPr>
      </p:pic>
      <p:sp>
        <p:nvSpPr>
          <p:cNvPr id="7" name="Text Placeholder 6">
            <a:extLst>
              <a:ext uri="{FF2B5EF4-FFF2-40B4-BE49-F238E27FC236}">
                <a16:creationId xmlns:a16="http://schemas.microsoft.com/office/drawing/2014/main" id="{9AA498E7-7147-EA48-A1B9-88E78230FF0D}"/>
              </a:ext>
            </a:extLst>
          </p:cNvPr>
          <p:cNvSpPr>
            <a:spLocks noGrp="1"/>
          </p:cNvSpPr>
          <p:nvPr>
            <p:ph type="body" sz="quarter" idx="10" hasCustomPrompt="1"/>
          </p:nvPr>
        </p:nvSpPr>
        <p:spPr>
          <a:xfrm>
            <a:off x="6383841" y="1329602"/>
            <a:ext cx="5338233" cy="1480236"/>
          </a:xfrm>
          <a:prstGeom prst="rect">
            <a:avLst/>
          </a:prstGeom>
        </p:spPr>
        <p:txBody>
          <a:bodyPr/>
          <a:lstStyle>
            <a:lvl1pPr algn="r">
              <a:lnSpc>
                <a:spcPct val="110000"/>
              </a:lnSpc>
              <a:defRPr sz="4000">
                <a:latin typeface="+mj-lt"/>
              </a:defRPr>
            </a:lvl1pPr>
          </a:lstStyle>
          <a:p>
            <a:pPr lvl="0"/>
            <a:r>
              <a:rPr lang="en-GB"/>
              <a:t>Section</a:t>
            </a:r>
            <a:br>
              <a:rPr lang="en-GB"/>
            </a:br>
            <a:r>
              <a:rPr lang="en-GB"/>
              <a:t>Heading</a:t>
            </a:r>
            <a:endParaRPr lang="en-US"/>
          </a:p>
        </p:txBody>
      </p:sp>
    </p:spTree>
    <p:extLst>
      <p:ext uri="{BB962C8B-B14F-4D97-AF65-F5344CB8AC3E}">
        <p14:creationId xmlns:p14="http://schemas.microsoft.com/office/powerpoint/2010/main" val="237398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1 Image">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110EBD6E-4E90-8A45-8554-ADC81E7D29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150665E0-4D49-3648-8D8D-9CE0D010E339}"/>
              </a:ext>
            </a:extLst>
          </p:cNvPr>
          <p:cNvPicPr>
            <a:picLocks noChangeAspect="1"/>
          </p:cNvPicPr>
          <p:nvPr userDrawn="1"/>
        </p:nvPicPr>
        <p:blipFill>
          <a:blip r:embed="rId3"/>
          <a:stretch>
            <a:fillRect/>
          </a:stretch>
        </p:blipFill>
        <p:spPr>
          <a:xfrm>
            <a:off x="10510835" y="5656509"/>
            <a:ext cx="1067687" cy="665185"/>
          </a:xfrm>
          <a:prstGeom prst="rect">
            <a:avLst/>
          </a:prstGeom>
        </p:spPr>
      </p:pic>
      <p:sp>
        <p:nvSpPr>
          <p:cNvPr id="7" name="Text Placeholder 6">
            <a:extLst>
              <a:ext uri="{FF2B5EF4-FFF2-40B4-BE49-F238E27FC236}">
                <a16:creationId xmlns:a16="http://schemas.microsoft.com/office/drawing/2014/main" id="{9AA498E7-7147-EA48-A1B9-88E78230FF0D}"/>
              </a:ext>
            </a:extLst>
          </p:cNvPr>
          <p:cNvSpPr>
            <a:spLocks noGrp="1"/>
          </p:cNvSpPr>
          <p:nvPr>
            <p:ph type="body" sz="quarter" idx="10" hasCustomPrompt="1"/>
          </p:nvPr>
        </p:nvSpPr>
        <p:spPr>
          <a:xfrm>
            <a:off x="6383841" y="1329602"/>
            <a:ext cx="5338233" cy="1480236"/>
          </a:xfrm>
          <a:prstGeom prst="rect">
            <a:avLst/>
          </a:prstGeom>
        </p:spPr>
        <p:txBody>
          <a:bodyPr/>
          <a:lstStyle>
            <a:lvl1pPr algn="r">
              <a:lnSpc>
                <a:spcPct val="110000"/>
              </a:lnSpc>
              <a:defRPr sz="4000">
                <a:latin typeface="+mj-lt"/>
              </a:defRPr>
            </a:lvl1pPr>
          </a:lstStyle>
          <a:p>
            <a:pPr lvl="0"/>
            <a:r>
              <a:rPr lang="en-GB"/>
              <a:t>Section</a:t>
            </a:r>
            <a:br>
              <a:rPr lang="en-GB"/>
            </a:br>
            <a:r>
              <a:rPr lang="en-GB"/>
              <a:t>Heading</a:t>
            </a:r>
            <a:endParaRPr lang="en-US"/>
          </a:p>
        </p:txBody>
      </p:sp>
      <p:sp>
        <p:nvSpPr>
          <p:cNvPr id="13" name="Picture Placeholder 12">
            <a:extLst>
              <a:ext uri="{FF2B5EF4-FFF2-40B4-BE49-F238E27FC236}">
                <a16:creationId xmlns:a16="http://schemas.microsoft.com/office/drawing/2014/main" id="{D8474142-9925-2147-A000-3E4BB5695474}"/>
              </a:ext>
            </a:extLst>
          </p:cNvPr>
          <p:cNvSpPr>
            <a:spLocks noGrp="1"/>
          </p:cNvSpPr>
          <p:nvPr>
            <p:ph type="pic" sz="quarter" idx="11" hasCustomPrompt="1"/>
          </p:nvPr>
        </p:nvSpPr>
        <p:spPr>
          <a:xfrm>
            <a:off x="1" y="832674"/>
            <a:ext cx="7653867" cy="6025329"/>
          </a:xfrm>
          <a:custGeom>
            <a:avLst/>
            <a:gdLst>
              <a:gd name="connsiteX0" fmla="*/ 2658151 w 5740400"/>
              <a:gd name="connsiteY0" fmla="*/ 0 h 4518997"/>
              <a:gd name="connsiteX1" fmla="*/ 5740400 w 5740400"/>
              <a:gd name="connsiteY1" fmla="*/ 3082963 h 4518997"/>
              <a:gd name="connsiteX2" fmla="*/ 5465257 w 5740400"/>
              <a:gd name="connsiteY2" fmla="*/ 4357590 h 4518997"/>
              <a:gd name="connsiteX3" fmla="*/ 5386033 w 5740400"/>
              <a:gd name="connsiteY3" fmla="*/ 4518997 h 4518997"/>
              <a:gd name="connsiteX4" fmla="*/ 0 w 5740400"/>
              <a:gd name="connsiteY4" fmla="*/ 4518997 h 4518997"/>
              <a:gd name="connsiteX5" fmla="*/ 0 w 5740400"/>
              <a:gd name="connsiteY5" fmla="*/ 1521767 h 4518997"/>
              <a:gd name="connsiteX6" fmla="*/ 2658151 w 5740400"/>
              <a:gd name="connsiteY6" fmla="*/ 0 h 451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0400" h="4518997">
                <a:moveTo>
                  <a:pt x="2658151" y="0"/>
                </a:moveTo>
                <a:cubicBezTo>
                  <a:pt x="4360395" y="0"/>
                  <a:pt x="5740400" y="1380325"/>
                  <a:pt x="5740400" y="3082963"/>
                </a:cubicBezTo>
                <a:cubicBezTo>
                  <a:pt x="5740400" y="3537497"/>
                  <a:pt x="5641871" y="3969047"/>
                  <a:pt x="5465257" y="4357590"/>
                </a:cubicBezTo>
                <a:lnTo>
                  <a:pt x="5386033" y="4518997"/>
                </a:lnTo>
                <a:lnTo>
                  <a:pt x="0" y="4518997"/>
                </a:lnTo>
                <a:lnTo>
                  <a:pt x="0" y="1521767"/>
                </a:lnTo>
                <a:cubicBezTo>
                  <a:pt x="535750" y="611174"/>
                  <a:pt x="1525484" y="0"/>
                  <a:pt x="2658151" y="0"/>
                </a:cubicBezTo>
                <a:close/>
              </a:path>
            </a:pathLst>
          </a:custGeom>
          <a:solidFill>
            <a:srgbClr val="00B0F0"/>
          </a:solidFill>
        </p:spPr>
        <p:txBody>
          <a:bodyPr wrap="square">
            <a:noAutofit/>
          </a:bodyPr>
          <a:lstStyle/>
          <a:p>
            <a:r>
              <a:rPr lang="en-US"/>
              <a:t>Insert Picture</a:t>
            </a:r>
          </a:p>
        </p:txBody>
      </p:sp>
    </p:spTree>
    <p:extLst>
      <p:ext uri="{BB962C8B-B14F-4D97-AF65-F5344CB8AC3E}">
        <p14:creationId xmlns:p14="http://schemas.microsoft.com/office/powerpoint/2010/main" val="393976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1 Image">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110EBD6E-4E90-8A45-8554-ADC81E7D29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150665E0-4D49-3648-8D8D-9CE0D010E339}"/>
              </a:ext>
            </a:extLst>
          </p:cNvPr>
          <p:cNvPicPr>
            <a:picLocks noChangeAspect="1"/>
          </p:cNvPicPr>
          <p:nvPr userDrawn="1"/>
        </p:nvPicPr>
        <p:blipFill>
          <a:blip r:embed="rId3"/>
          <a:stretch>
            <a:fillRect/>
          </a:stretch>
        </p:blipFill>
        <p:spPr>
          <a:xfrm>
            <a:off x="10510835" y="5656509"/>
            <a:ext cx="1067687" cy="665185"/>
          </a:xfrm>
          <a:prstGeom prst="rect">
            <a:avLst/>
          </a:prstGeom>
        </p:spPr>
      </p:pic>
      <p:sp>
        <p:nvSpPr>
          <p:cNvPr id="7" name="Text Placeholder 6">
            <a:extLst>
              <a:ext uri="{FF2B5EF4-FFF2-40B4-BE49-F238E27FC236}">
                <a16:creationId xmlns:a16="http://schemas.microsoft.com/office/drawing/2014/main" id="{9AA498E7-7147-EA48-A1B9-88E78230FF0D}"/>
              </a:ext>
            </a:extLst>
          </p:cNvPr>
          <p:cNvSpPr>
            <a:spLocks noGrp="1"/>
          </p:cNvSpPr>
          <p:nvPr>
            <p:ph type="body" sz="quarter" idx="10" hasCustomPrompt="1"/>
          </p:nvPr>
        </p:nvSpPr>
        <p:spPr>
          <a:xfrm>
            <a:off x="6383841" y="1329602"/>
            <a:ext cx="5338233" cy="1480236"/>
          </a:xfrm>
          <a:prstGeom prst="rect">
            <a:avLst/>
          </a:prstGeom>
        </p:spPr>
        <p:txBody>
          <a:bodyPr/>
          <a:lstStyle>
            <a:lvl1pPr algn="r">
              <a:lnSpc>
                <a:spcPct val="110000"/>
              </a:lnSpc>
              <a:defRPr sz="4000">
                <a:latin typeface="+mj-lt"/>
              </a:defRPr>
            </a:lvl1pPr>
          </a:lstStyle>
          <a:p>
            <a:pPr lvl="0"/>
            <a:r>
              <a:rPr lang="en-GB"/>
              <a:t>Section</a:t>
            </a:r>
            <a:br>
              <a:rPr lang="en-GB"/>
            </a:br>
            <a:r>
              <a:rPr lang="en-GB"/>
              <a:t>Heading</a:t>
            </a:r>
            <a:endParaRPr lang="en-US"/>
          </a:p>
        </p:txBody>
      </p:sp>
      <p:pic>
        <p:nvPicPr>
          <p:cNvPr id="6" name="Picture Placeholder 4">
            <a:extLst>
              <a:ext uri="{FF2B5EF4-FFF2-40B4-BE49-F238E27FC236}">
                <a16:creationId xmlns:a16="http://schemas.microsoft.com/office/drawing/2014/main" id="{5471D72B-3395-4C68-8E96-1517FE658BDC}"/>
              </a:ext>
            </a:extLst>
          </p:cNvPr>
          <p:cNvPicPr>
            <a:picLocks noChangeAspect="1"/>
          </p:cNvPicPr>
          <p:nvPr userDrawn="1"/>
        </p:nvPicPr>
        <p:blipFill>
          <a:blip r:embed="rId4"/>
          <a:srcRect l="7663" r="7663"/>
          <a:stretch>
            <a:fillRect/>
          </a:stretch>
        </p:blipFill>
        <p:spPr>
          <a:xfrm>
            <a:off x="1" y="832674"/>
            <a:ext cx="7653867" cy="6025329"/>
          </a:xfrm>
          <a:custGeom>
            <a:avLst/>
            <a:gdLst>
              <a:gd name="connsiteX0" fmla="*/ 2658151 w 5740400"/>
              <a:gd name="connsiteY0" fmla="*/ 0 h 4518997"/>
              <a:gd name="connsiteX1" fmla="*/ 5740400 w 5740400"/>
              <a:gd name="connsiteY1" fmla="*/ 3082963 h 4518997"/>
              <a:gd name="connsiteX2" fmla="*/ 5465257 w 5740400"/>
              <a:gd name="connsiteY2" fmla="*/ 4357590 h 4518997"/>
              <a:gd name="connsiteX3" fmla="*/ 5386033 w 5740400"/>
              <a:gd name="connsiteY3" fmla="*/ 4518997 h 4518997"/>
              <a:gd name="connsiteX4" fmla="*/ 0 w 5740400"/>
              <a:gd name="connsiteY4" fmla="*/ 4518997 h 4518997"/>
              <a:gd name="connsiteX5" fmla="*/ 0 w 5740400"/>
              <a:gd name="connsiteY5" fmla="*/ 1521767 h 4518997"/>
              <a:gd name="connsiteX6" fmla="*/ 2658151 w 5740400"/>
              <a:gd name="connsiteY6" fmla="*/ 0 h 451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0400" h="4518997">
                <a:moveTo>
                  <a:pt x="2658151" y="0"/>
                </a:moveTo>
                <a:cubicBezTo>
                  <a:pt x="4360395" y="0"/>
                  <a:pt x="5740400" y="1380325"/>
                  <a:pt x="5740400" y="3082963"/>
                </a:cubicBezTo>
                <a:cubicBezTo>
                  <a:pt x="5740400" y="3537497"/>
                  <a:pt x="5641871" y="3969047"/>
                  <a:pt x="5465257" y="4357590"/>
                </a:cubicBezTo>
                <a:lnTo>
                  <a:pt x="5386033" y="4518997"/>
                </a:lnTo>
                <a:lnTo>
                  <a:pt x="0" y="4518997"/>
                </a:lnTo>
                <a:lnTo>
                  <a:pt x="0" y="1521767"/>
                </a:lnTo>
                <a:cubicBezTo>
                  <a:pt x="535750" y="611174"/>
                  <a:pt x="1525484" y="0"/>
                  <a:pt x="2658151" y="0"/>
                </a:cubicBezTo>
                <a:close/>
              </a:path>
            </a:pathLst>
          </a:custGeom>
        </p:spPr>
      </p:pic>
    </p:spTree>
    <p:extLst>
      <p:ext uri="{BB962C8B-B14F-4D97-AF65-F5344CB8AC3E}">
        <p14:creationId xmlns:p14="http://schemas.microsoft.com/office/powerpoint/2010/main" val="3830273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3A2D2687-C111-184E-A1E8-55D1CBA3A3D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150665E0-4D49-3648-8D8D-9CE0D010E339}"/>
              </a:ext>
            </a:extLst>
          </p:cNvPr>
          <p:cNvPicPr>
            <a:picLocks noChangeAspect="1"/>
          </p:cNvPicPr>
          <p:nvPr userDrawn="1"/>
        </p:nvPicPr>
        <p:blipFill>
          <a:blip r:embed="rId3"/>
          <a:stretch>
            <a:fillRect/>
          </a:stretch>
        </p:blipFill>
        <p:spPr>
          <a:xfrm>
            <a:off x="10510835" y="5656509"/>
            <a:ext cx="1067687" cy="665185"/>
          </a:xfrm>
          <a:prstGeom prst="rect">
            <a:avLst/>
          </a:prstGeom>
        </p:spPr>
      </p:pic>
      <p:sp>
        <p:nvSpPr>
          <p:cNvPr id="7" name="Text Placeholder 6">
            <a:extLst>
              <a:ext uri="{FF2B5EF4-FFF2-40B4-BE49-F238E27FC236}">
                <a16:creationId xmlns:a16="http://schemas.microsoft.com/office/drawing/2014/main" id="{9AA498E7-7147-EA48-A1B9-88E78230FF0D}"/>
              </a:ext>
            </a:extLst>
          </p:cNvPr>
          <p:cNvSpPr>
            <a:spLocks noGrp="1"/>
          </p:cNvSpPr>
          <p:nvPr>
            <p:ph type="body" sz="quarter" idx="10" hasCustomPrompt="1"/>
          </p:nvPr>
        </p:nvSpPr>
        <p:spPr>
          <a:xfrm>
            <a:off x="6383841" y="1329602"/>
            <a:ext cx="5338233" cy="1480236"/>
          </a:xfrm>
          <a:prstGeom prst="rect">
            <a:avLst/>
          </a:prstGeom>
        </p:spPr>
        <p:txBody>
          <a:bodyPr/>
          <a:lstStyle>
            <a:lvl1pPr algn="r">
              <a:lnSpc>
                <a:spcPct val="110000"/>
              </a:lnSpc>
              <a:defRPr sz="4000">
                <a:latin typeface="+mj-lt"/>
              </a:defRPr>
            </a:lvl1pPr>
          </a:lstStyle>
          <a:p>
            <a:pPr lvl="0"/>
            <a:r>
              <a:rPr lang="en-GB"/>
              <a:t>Section</a:t>
            </a:r>
            <a:br>
              <a:rPr lang="en-GB"/>
            </a:br>
            <a:r>
              <a:rPr lang="en-GB"/>
              <a:t>Heading</a:t>
            </a:r>
            <a:endParaRPr lang="en-US"/>
          </a:p>
        </p:txBody>
      </p:sp>
    </p:spTree>
    <p:extLst>
      <p:ext uri="{BB962C8B-B14F-4D97-AF65-F5344CB8AC3E}">
        <p14:creationId xmlns:p14="http://schemas.microsoft.com/office/powerpoint/2010/main" val="2356647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2 Image">
    <p:spTree>
      <p:nvGrpSpPr>
        <p:cNvPr id="1" name=""/>
        <p:cNvGrpSpPr/>
        <p:nvPr/>
      </p:nvGrpSpPr>
      <p:grpSpPr>
        <a:xfrm>
          <a:off x="0" y="0"/>
          <a:ext cx="0" cy="0"/>
          <a:chOff x="0" y="0"/>
          <a:chExt cx="0" cy="0"/>
        </a:xfrm>
      </p:grpSpPr>
      <p:pic>
        <p:nvPicPr>
          <p:cNvPr id="8" name="Picture 7" descr="Chart, bubble chart&#10;&#10;Description automatically generated">
            <a:extLst>
              <a:ext uri="{FF2B5EF4-FFF2-40B4-BE49-F238E27FC236}">
                <a16:creationId xmlns:a16="http://schemas.microsoft.com/office/drawing/2014/main" id="{6075E8C0-F837-A647-835A-258817EC21E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150665E0-4D49-3648-8D8D-9CE0D010E339}"/>
              </a:ext>
            </a:extLst>
          </p:cNvPr>
          <p:cNvPicPr>
            <a:picLocks noChangeAspect="1"/>
          </p:cNvPicPr>
          <p:nvPr userDrawn="1"/>
        </p:nvPicPr>
        <p:blipFill>
          <a:blip r:embed="rId3"/>
          <a:stretch>
            <a:fillRect/>
          </a:stretch>
        </p:blipFill>
        <p:spPr>
          <a:xfrm>
            <a:off x="10510835" y="5656509"/>
            <a:ext cx="1067687" cy="665185"/>
          </a:xfrm>
          <a:prstGeom prst="rect">
            <a:avLst/>
          </a:prstGeom>
        </p:spPr>
      </p:pic>
      <p:sp>
        <p:nvSpPr>
          <p:cNvPr id="7" name="Text Placeholder 6">
            <a:extLst>
              <a:ext uri="{FF2B5EF4-FFF2-40B4-BE49-F238E27FC236}">
                <a16:creationId xmlns:a16="http://schemas.microsoft.com/office/drawing/2014/main" id="{9AA498E7-7147-EA48-A1B9-88E78230FF0D}"/>
              </a:ext>
            </a:extLst>
          </p:cNvPr>
          <p:cNvSpPr>
            <a:spLocks noGrp="1"/>
          </p:cNvSpPr>
          <p:nvPr>
            <p:ph type="body" sz="quarter" idx="10" hasCustomPrompt="1"/>
          </p:nvPr>
        </p:nvSpPr>
        <p:spPr>
          <a:xfrm>
            <a:off x="6383841" y="1329602"/>
            <a:ext cx="5338233" cy="1480236"/>
          </a:xfrm>
          <a:prstGeom prst="rect">
            <a:avLst/>
          </a:prstGeom>
        </p:spPr>
        <p:txBody>
          <a:bodyPr/>
          <a:lstStyle>
            <a:lvl1pPr algn="r">
              <a:lnSpc>
                <a:spcPct val="110000"/>
              </a:lnSpc>
              <a:defRPr sz="4000">
                <a:latin typeface="+mj-lt"/>
              </a:defRPr>
            </a:lvl1pPr>
          </a:lstStyle>
          <a:p>
            <a:pPr lvl="0"/>
            <a:r>
              <a:rPr lang="en-GB"/>
              <a:t>Section</a:t>
            </a:r>
            <a:br>
              <a:rPr lang="en-GB"/>
            </a:br>
            <a:r>
              <a:rPr lang="en-GB"/>
              <a:t>Heading</a:t>
            </a:r>
            <a:endParaRPr lang="en-US"/>
          </a:p>
        </p:txBody>
      </p:sp>
      <p:sp>
        <p:nvSpPr>
          <p:cNvPr id="6" name="Picture Placeholder 5">
            <a:extLst>
              <a:ext uri="{FF2B5EF4-FFF2-40B4-BE49-F238E27FC236}">
                <a16:creationId xmlns:a16="http://schemas.microsoft.com/office/drawing/2014/main" id="{9FA8C9B1-8158-9741-9485-5CA310FA4F87}"/>
              </a:ext>
            </a:extLst>
          </p:cNvPr>
          <p:cNvSpPr>
            <a:spLocks noGrp="1"/>
          </p:cNvSpPr>
          <p:nvPr>
            <p:ph type="pic" sz="quarter" idx="11" hasCustomPrompt="1"/>
          </p:nvPr>
        </p:nvSpPr>
        <p:spPr>
          <a:xfrm>
            <a:off x="1" y="381406"/>
            <a:ext cx="4330263" cy="6154948"/>
          </a:xfrm>
          <a:custGeom>
            <a:avLst/>
            <a:gdLst>
              <a:gd name="connsiteX0" fmla="*/ 766609 w 2901331"/>
              <a:gd name="connsiteY0" fmla="*/ 0 h 4123893"/>
              <a:gd name="connsiteX1" fmla="*/ 2901331 w 2901331"/>
              <a:gd name="connsiteY1" fmla="*/ 2061946 h 4123893"/>
              <a:gd name="connsiteX2" fmla="*/ 766609 w 2901331"/>
              <a:gd name="connsiteY2" fmla="*/ 4123893 h 4123893"/>
              <a:gd name="connsiteX3" fmla="*/ 0 w 2901331"/>
              <a:gd name="connsiteY3" fmla="*/ 3986740 h 4123893"/>
              <a:gd name="connsiteX4" fmla="*/ 0 w 2901331"/>
              <a:gd name="connsiteY4" fmla="*/ 137152 h 4123893"/>
              <a:gd name="connsiteX5" fmla="*/ 766609 w 2901331"/>
              <a:gd name="connsiteY5" fmla="*/ 0 h 412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1331" h="4123893">
                <a:moveTo>
                  <a:pt x="766609" y="0"/>
                </a:moveTo>
                <a:cubicBezTo>
                  <a:pt x="1945608" y="0"/>
                  <a:pt x="2901331" y="923141"/>
                  <a:pt x="2901331" y="2061946"/>
                </a:cubicBezTo>
                <a:cubicBezTo>
                  <a:pt x="2901331" y="3200751"/>
                  <a:pt x="1945608" y="4123893"/>
                  <a:pt x="766609" y="4123893"/>
                </a:cubicBezTo>
                <a:cubicBezTo>
                  <a:pt x="496468" y="4123893"/>
                  <a:pt x="238010" y="4075190"/>
                  <a:pt x="0" y="3986740"/>
                </a:cubicBezTo>
                <a:lnTo>
                  <a:pt x="0" y="137152"/>
                </a:lnTo>
                <a:cubicBezTo>
                  <a:pt x="237883" y="48579"/>
                  <a:pt x="496340" y="0"/>
                  <a:pt x="766609" y="0"/>
                </a:cubicBezTo>
                <a:close/>
              </a:path>
            </a:pathLst>
          </a:custGeom>
          <a:solidFill>
            <a:srgbClr val="00B0F0"/>
          </a:solidFill>
        </p:spPr>
        <p:txBody>
          <a:bodyPr wrap="square">
            <a:noAutofit/>
          </a:bodyPr>
          <a:lstStyle/>
          <a:p>
            <a:r>
              <a:rPr lang="en-US"/>
              <a:t>Insert Picture</a:t>
            </a:r>
          </a:p>
        </p:txBody>
      </p:sp>
    </p:spTree>
    <p:extLst>
      <p:ext uri="{BB962C8B-B14F-4D97-AF65-F5344CB8AC3E}">
        <p14:creationId xmlns:p14="http://schemas.microsoft.com/office/powerpoint/2010/main" val="3102366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2 Image">
    <p:spTree>
      <p:nvGrpSpPr>
        <p:cNvPr id="1" name=""/>
        <p:cNvGrpSpPr/>
        <p:nvPr/>
      </p:nvGrpSpPr>
      <p:grpSpPr>
        <a:xfrm>
          <a:off x="0" y="0"/>
          <a:ext cx="0" cy="0"/>
          <a:chOff x="0" y="0"/>
          <a:chExt cx="0" cy="0"/>
        </a:xfrm>
      </p:grpSpPr>
      <p:pic>
        <p:nvPicPr>
          <p:cNvPr id="8" name="Picture 7" descr="Chart, bubble chart&#10;&#10;Description automatically generated">
            <a:extLst>
              <a:ext uri="{FF2B5EF4-FFF2-40B4-BE49-F238E27FC236}">
                <a16:creationId xmlns:a16="http://schemas.microsoft.com/office/drawing/2014/main" id="{6075E8C0-F837-A647-835A-258817EC21E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150665E0-4D49-3648-8D8D-9CE0D010E339}"/>
              </a:ext>
            </a:extLst>
          </p:cNvPr>
          <p:cNvPicPr>
            <a:picLocks noChangeAspect="1"/>
          </p:cNvPicPr>
          <p:nvPr userDrawn="1"/>
        </p:nvPicPr>
        <p:blipFill>
          <a:blip r:embed="rId3"/>
          <a:stretch>
            <a:fillRect/>
          </a:stretch>
        </p:blipFill>
        <p:spPr>
          <a:xfrm>
            <a:off x="10510835" y="5656509"/>
            <a:ext cx="1067687" cy="665185"/>
          </a:xfrm>
          <a:prstGeom prst="rect">
            <a:avLst/>
          </a:prstGeom>
        </p:spPr>
      </p:pic>
      <p:sp>
        <p:nvSpPr>
          <p:cNvPr id="7" name="Text Placeholder 6">
            <a:extLst>
              <a:ext uri="{FF2B5EF4-FFF2-40B4-BE49-F238E27FC236}">
                <a16:creationId xmlns:a16="http://schemas.microsoft.com/office/drawing/2014/main" id="{9AA498E7-7147-EA48-A1B9-88E78230FF0D}"/>
              </a:ext>
            </a:extLst>
          </p:cNvPr>
          <p:cNvSpPr>
            <a:spLocks noGrp="1"/>
          </p:cNvSpPr>
          <p:nvPr>
            <p:ph type="body" sz="quarter" idx="10" hasCustomPrompt="1"/>
          </p:nvPr>
        </p:nvSpPr>
        <p:spPr>
          <a:xfrm>
            <a:off x="6383841" y="1329602"/>
            <a:ext cx="5338233" cy="1480236"/>
          </a:xfrm>
          <a:prstGeom prst="rect">
            <a:avLst/>
          </a:prstGeom>
        </p:spPr>
        <p:txBody>
          <a:bodyPr/>
          <a:lstStyle>
            <a:lvl1pPr algn="r">
              <a:lnSpc>
                <a:spcPct val="110000"/>
              </a:lnSpc>
              <a:defRPr sz="4000">
                <a:latin typeface="+mj-lt"/>
              </a:defRPr>
            </a:lvl1pPr>
          </a:lstStyle>
          <a:p>
            <a:pPr lvl="0"/>
            <a:r>
              <a:rPr lang="en-GB"/>
              <a:t>Section</a:t>
            </a:r>
            <a:br>
              <a:rPr lang="en-GB"/>
            </a:br>
            <a:r>
              <a:rPr lang="en-GB"/>
              <a:t>Heading</a:t>
            </a:r>
            <a:endParaRPr lang="en-US"/>
          </a:p>
        </p:txBody>
      </p:sp>
      <p:pic>
        <p:nvPicPr>
          <p:cNvPr id="9" name="Picture Placeholder 4" descr="A picture containing outdoor, way, paving&#10;&#10;Description automatically generated">
            <a:extLst>
              <a:ext uri="{FF2B5EF4-FFF2-40B4-BE49-F238E27FC236}">
                <a16:creationId xmlns:a16="http://schemas.microsoft.com/office/drawing/2014/main" id="{B71B9E09-D349-44D6-A91A-6A93F204001E}"/>
              </a:ext>
            </a:extLst>
          </p:cNvPr>
          <p:cNvPicPr>
            <a:picLocks noChangeAspect="1"/>
          </p:cNvPicPr>
          <p:nvPr userDrawn="1"/>
        </p:nvPicPr>
        <p:blipFill>
          <a:blip r:embed="rId4"/>
          <a:srcRect t="9433" b="9433"/>
          <a:stretch>
            <a:fillRect/>
          </a:stretch>
        </p:blipFill>
        <p:spPr>
          <a:xfrm>
            <a:off x="1" y="381406"/>
            <a:ext cx="4330263" cy="6154948"/>
          </a:xfrm>
          <a:custGeom>
            <a:avLst/>
            <a:gdLst>
              <a:gd name="connsiteX0" fmla="*/ 766609 w 2901331"/>
              <a:gd name="connsiteY0" fmla="*/ 0 h 4123893"/>
              <a:gd name="connsiteX1" fmla="*/ 2901331 w 2901331"/>
              <a:gd name="connsiteY1" fmla="*/ 2061946 h 4123893"/>
              <a:gd name="connsiteX2" fmla="*/ 766609 w 2901331"/>
              <a:gd name="connsiteY2" fmla="*/ 4123893 h 4123893"/>
              <a:gd name="connsiteX3" fmla="*/ 0 w 2901331"/>
              <a:gd name="connsiteY3" fmla="*/ 3986740 h 4123893"/>
              <a:gd name="connsiteX4" fmla="*/ 0 w 2901331"/>
              <a:gd name="connsiteY4" fmla="*/ 137152 h 4123893"/>
              <a:gd name="connsiteX5" fmla="*/ 766609 w 2901331"/>
              <a:gd name="connsiteY5" fmla="*/ 0 h 412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1331" h="4123893">
                <a:moveTo>
                  <a:pt x="766609" y="0"/>
                </a:moveTo>
                <a:cubicBezTo>
                  <a:pt x="1945608" y="0"/>
                  <a:pt x="2901331" y="923141"/>
                  <a:pt x="2901331" y="2061946"/>
                </a:cubicBezTo>
                <a:cubicBezTo>
                  <a:pt x="2901331" y="3200751"/>
                  <a:pt x="1945608" y="4123893"/>
                  <a:pt x="766609" y="4123893"/>
                </a:cubicBezTo>
                <a:cubicBezTo>
                  <a:pt x="496468" y="4123893"/>
                  <a:pt x="238010" y="4075190"/>
                  <a:pt x="0" y="3986740"/>
                </a:cubicBezTo>
                <a:lnTo>
                  <a:pt x="0" y="137152"/>
                </a:lnTo>
                <a:cubicBezTo>
                  <a:pt x="237883" y="48579"/>
                  <a:pt x="496340" y="0"/>
                  <a:pt x="766609" y="0"/>
                </a:cubicBezTo>
                <a:close/>
              </a:path>
            </a:pathLst>
          </a:custGeom>
        </p:spPr>
      </p:pic>
    </p:spTree>
    <p:extLst>
      <p:ext uri="{BB962C8B-B14F-4D97-AF65-F5344CB8AC3E}">
        <p14:creationId xmlns:p14="http://schemas.microsoft.com/office/powerpoint/2010/main" val="326156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F596E649-68ED-2D47-A4C3-D23BB69AD4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D31ED9AB-CC6A-0145-AC63-B76662833D97}"/>
              </a:ext>
            </a:extLst>
          </p:cNvPr>
          <p:cNvPicPr>
            <a:picLocks noChangeAspect="1"/>
          </p:cNvPicPr>
          <p:nvPr userDrawn="1"/>
        </p:nvPicPr>
        <p:blipFill>
          <a:blip r:embed="rId3"/>
          <a:stretch>
            <a:fillRect/>
          </a:stretch>
        </p:blipFill>
        <p:spPr>
          <a:xfrm>
            <a:off x="10393597" y="5337387"/>
            <a:ext cx="1307135" cy="1307135"/>
          </a:xfrm>
          <a:prstGeom prst="rect">
            <a:avLst/>
          </a:prstGeom>
        </p:spPr>
      </p:pic>
      <p:sp>
        <p:nvSpPr>
          <p:cNvPr id="7" name="Text Placeholder 6">
            <a:extLst>
              <a:ext uri="{FF2B5EF4-FFF2-40B4-BE49-F238E27FC236}">
                <a16:creationId xmlns:a16="http://schemas.microsoft.com/office/drawing/2014/main" id="{9AA498E7-7147-EA48-A1B9-88E78230FF0D}"/>
              </a:ext>
            </a:extLst>
          </p:cNvPr>
          <p:cNvSpPr>
            <a:spLocks noGrp="1"/>
          </p:cNvSpPr>
          <p:nvPr>
            <p:ph type="body" sz="quarter" idx="10" hasCustomPrompt="1"/>
          </p:nvPr>
        </p:nvSpPr>
        <p:spPr>
          <a:xfrm>
            <a:off x="6383841" y="1329602"/>
            <a:ext cx="5338233" cy="1480236"/>
          </a:xfrm>
          <a:prstGeom prst="rect">
            <a:avLst/>
          </a:prstGeom>
        </p:spPr>
        <p:txBody>
          <a:bodyPr/>
          <a:lstStyle>
            <a:lvl1pPr algn="r">
              <a:lnSpc>
                <a:spcPct val="110000"/>
              </a:lnSpc>
              <a:defRPr sz="4000">
                <a:latin typeface="+mj-lt"/>
              </a:defRPr>
            </a:lvl1pPr>
          </a:lstStyle>
          <a:p>
            <a:pPr lvl="0"/>
            <a:r>
              <a:rPr lang="en-GB"/>
              <a:t>Section</a:t>
            </a:r>
            <a:br>
              <a:rPr lang="en-GB"/>
            </a:br>
            <a:r>
              <a:rPr lang="en-GB"/>
              <a:t>Heading</a:t>
            </a:r>
            <a:endParaRPr lang="en-US"/>
          </a:p>
        </p:txBody>
      </p:sp>
    </p:spTree>
    <p:extLst>
      <p:ext uri="{BB962C8B-B14F-4D97-AF65-F5344CB8AC3E}">
        <p14:creationId xmlns:p14="http://schemas.microsoft.com/office/powerpoint/2010/main" val="124750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3 Image">
    <p:spTree>
      <p:nvGrpSpPr>
        <p:cNvPr id="1" name=""/>
        <p:cNvGrpSpPr/>
        <p:nvPr/>
      </p:nvGrpSpPr>
      <p:grpSpPr>
        <a:xfrm>
          <a:off x="0" y="0"/>
          <a:ext cx="0" cy="0"/>
          <a:chOff x="0" y="0"/>
          <a:chExt cx="0" cy="0"/>
        </a:xfrm>
      </p:grpSpPr>
      <p:pic>
        <p:nvPicPr>
          <p:cNvPr id="16" name="Picture 15" descr="Chart, bubble chart&#10;&#10;Description automatically generated">
            <a:extLst>
              <a:ext uri="{FF2B5EF4-FFF2-40B4-BE49-F238E27FC236}">
                <a16:creationId xmlns:a16="http://schemas.microsoft.com/office/drawing/2014/main" id="{1FDD7098-7CC3-FE4B-9C94-EC48FC9015B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D31ED9AB-CC6A-0145-AC63-B76662833D97}"/>
              </a:ext>
            </a:extLst>
          </p:cNvPr>
          <p:cNvPicPr>
            <a:picLocks noChangeAspect="1"/>
          </p:cNvPicPr>
          <p:nvPr userDrawn="1"/>
        </p:nvPicPr>
        <p:blipFill>
          <a:blip r:embed="rId3"/>
          <a:stretch>
            <a:fillRect/>
          </a:stretch>
        </p:blipFill>
        <p:spPr>
          <a:xfrm>
            <a:off x="10393597" y="5337387"/>
            <a:ext cx="1307135" cy="1307135"/>
          </a:xfrm>
          <a:prstGeom prst="rect">
            <a:avLst/>
          </a:prstGeom>
        </p:spPr>
      </p:pic>
      <p:sp>
        <p:nvSpPr>
          <p:cNvPr id="7" name="Text Placeholder 6">
            <a:extLst>
              <a:ext uri="{FF2B5EF4-FFF2-40B4-BE49-F238E27FC236}">
                <a16:creationId xmlns:a16="http://schemas.microsoft.com/office/drawing/2014/main" id="{9AA498E7-7147-EA48-A1B9-88E78230FF0D}"/>
              </a:ext>
            </a:extLst>
          </p:cNvPr>
          <p:cNvSpPr>
            <a:spLocks noGrp="1"/>
          </p:cNvSpPr>
          <p:nvPr>
            <p:ph type="body" sz="quarter" idx="10" hasCustomPrompt="1"/>
          </p:nvPr>
        </p:nvSpPr>
        <p:spPr>
          <a:xfrm>
            <a:off x="6383841" y="1329602"/>
            <a:ext cx="5338233" cy="1480236"/>
          </a:xfrm>
          <a:prstGeom prst="rect">
            <a:avLst/>
          </a:prstGeom>
        </p:spPr>
        <p:txBody>
          <a:bodyPr/>
          <a:lstStyle>
            <a:lvl1pPr algn="r">
              <a:lnSpc>
                <a:spcPct val="110000"/>
              </a:lnSpc>
              <a:defRPr sz="4000">
                <a:latin typeface="+mj-lt"/>
              </a:defRPr>
            </a:lvl1pPr>
          </a:lstStyle>
          <a:p>
            <a:pPr lvl="0"/>
            <a:r>
              <a:rPr lang="en-GB"/>
              <a:t>Section</a:t>
            </a:r>
            <a:br>
              <a:rPr lang="en-GB"/>
            </a:br>
            <a:r>
              <a:rPr lang="en-GB"/>
              <a:t>Heading</a:t>
            </a:r>
            <a:endParaRPr lang="en-US"/>
          </a:p>
        </p:txBody>
      </p:sp>
      <p:sp>
        <p:nvSpPr>
          <p:cNvPr id="19" name="Picture Placeholder 18">
            <a:extLst>
              <a:ext uri="{FF2B5EF4-FFF2-40B4-BE49-F238E27FC236}">
                <a16:creationId xmlns:a16="http://schemas.microsoft.com/office/drawing/2014/main" id="{046B8718-8A58-FA4A-BC7A-EF47FD0ECBFC}"/>
              </a:ext>
            </a:extLst>
          </p:cNvPr>
          <p:cNvSpPr>
            <a:spLocks noGrp="1"/>
          </p:cNvSpPr>
          <p:nvPr>
            <p:ph type="pic" sz="quarter" idx="11" hasCustomPrompt="1"/>
          </p:nvPr>
        </p:nvSpPr>
        <p:spPr>
          <a:xfrm>
            <a:off x="2" y="705851"/>
            <a:ext cx="3868441" cy="5498524"/>
          </a:xfrm>
          <a:custGeom>
            <a:avLst/>
            <a:gdLst>
              <a:gd name="connsiteX0" fmla="*/ 766609 w 2901331"/>
              <a:gd name="connsiteY0" fmla="*/ 0 h 4123893"/>
              <a:gd name="connsiteX1" fmla="*/ 2901331 w 2901331"/>
              <a:gd name="connsiteY1" fmla="*/ 2061946 h 4123893"/>
              <a:gd name="connsiteX2" fmla="*/ 766609 w 2901331"/>
              <a:gd name="connsiteY2" fmla="*/ 4123893 h 4123893"/>
              <a:gd name="connsiteX3" fmla="*/ 0 w 2901331"/>
              <a:gd name="connsiteY3" fmla="*/ 3986740 h 4123893"/>
              <a:gd name="connsiteX4" fmla="*/ 0 w 2901331"/>
              <a:gd name="connsiteY4" fmla="*/ 137152 h 4123893"/>
              <a:gd name="connsiteX5" fmla="*/ 766609 w 2901331"/>
              <a:gd name="connsiteY5" fmla="*/ 0 h 412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1331" h="4123893">
                <a:moveTo>
                  <a:pt x="766609" y="0"/>
                </a:moveTo>
                <a:cubicBezTo>
                  <a:pt x="1945608" y="0"/>
                  <a:pt x="2901331" y="923141"/>
                  <a:pt x="2901331" y="2061946"/>
                </a:cubicBezTo>
                <a:cubicBezTo>
                  <a:pt x="2901331" y="3200751"/>
                  <a:pt x="1945608" y="4123893"/>
                  <a:pt x="766609" y="4123893"/>
                </a:cubicBezTo>
                <a:cubicBezTo>
                  <a:pt x="496468" y="4123893"/>
                  <a:pt x="238010" y="4075190"/>
                  <a:pt x="0" y="3986740"/>
                </a:cubicBezTo>
                <a:lnTo>
                  <a:pt x="0" y="137152"/>
                </a:lnTo>
                <a:cubicBezTo>
                  <a:pt x="237883" y="48579"/>
                  <a:pt x="496340" y="0"/>
                  <a:pt x="766609" y="0"/>
                </a:cubicBezTo>
                <a:close/>
              </a:path>
            </a:pathLst>
          </a:custGeom>
          <a:solidFill>
            <a:srgbClr val="00B0F0"/>
          </a:solidFill>
        </p:spPr>
        <p:txBody>
          <a:bodyPr wrap="square">
            <a:noAutofit/>
          </a:bodyPr>
          <a:lstStyle/>
          <a:p>
            <a:r>
              <a:rPr lang="en-US"/>
              <a:t>Insert Picture</a:t>
            </a:r>
          </a:p>
        </p:txBody>
      </p:sp>
      <p:pic>
        <p:nvPicPr>
          <p:cNvPr id="20" name="Picture 19" descr="Logo&#10;&#10;Description automatically generated">
            <a:extLst>
              <a:ext uri="{FF2B5EF4-FFF2-40B4-BE49-F238E27FC236}">
                <a16:creationId xmlns:a16="http://schemas.microsoft.com/office/drawing/2014/main" id="{AE5C31D2-E8EA-5C4B-B1F5-130872CCE99D}"/>
              </a:ext>
            </a:extLst>
          </p:cNvPr>
          <p:cNvPicPr>
            <a:picLocks noChangeAspect="1"/>
          </p:cNvPicPr>
          <p:nvPr userDrawn="1"/>
        </p:nvPicPr>
        <p:blipFill>
          <a:blip r:embed="rId4"/>
          <a:stretch>
            <a:fillRect/>
          </a:stretch>
        </p:blipFill>
        <p:spPr>
          <a:xfrm>
            <a:off x="10510835" y="5656509"/>
            <a:ext cx="1067687" cy="665185"/>
          </a:xfrm>
          <a:prstGeom prst="rect">
            <a:avLst/>
          </a:prstGeom>
        </p:spPr>
      </p:pic>
    </p:spTree>
    <p:extLst>
      <p:ext uri="{BB962C8B-B14F-4D97-AF65-F5344CB8AC3E}">
        <p14:creationId xmlns:p14="http://schemas.microsoft.com/office/powerpoint/2010/main" val="142218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17F295A-F2D1-594B-87CE-D6E5E6BBED03}"/>
              </a:ext>
            </a:extLst>
          </p:cNvPr>
          <p:cNvSpPr>
            <a:spLocks noGrp="1"/>
          </p:cNvSpPr>
          <p:nvPr>
            <p:ph type="title" hasCustomPrompt="1"/>
          </p:nvPr>
        </p:nvSpPr>
        <p:spPr>
          <a:xfrm>
            <a:off x="8718298" y="2296869"/>
            <a:ext cx="2849137" cy="1325033"/>
          </a:xfrm>
          <a:prstGeom prst="rect">
            <a:avLst/>
          </a:prstGeom>
        </p:spPr>
        <p:txBody>
          <a:bodyPr/>
          <a:lstStyle>
            <a:lvl1pPr marL="0" marR="0" indent="0" algn="r" defTabSz="1219163" rtl="0" eaLnBrk="1" fontAlgn="auto" latinLnBrk="0" hangingPunct="1">
              <a:lnSpc>
                <a:spcPct val="100000"/>
              </a:lnSpc>
              <a:spcBef>
                <a:spcPts val="0"/>
              </a:spcBef>
              <a:spcAft>
                <a:spcPts val="0"/>
              </a:spcAft>
              <a:buClr>
                <a:srgbClr val="000000"/>
              </a:buClr>
              <a:buSzTx/>
              <a:buFont typeface="Arial"/>
              <a:buNone/>
              <a:tabLst/>
              <a:defRPr/>
            </a:lvl1pPr>
          </a:lstStyle>
          <a:p>
            <a:pPr marL="0" marR="0" lvl="0" indent="0" algn="l" defTabSz="1219163" rtl="0" eaLnBrk="1" fontAlgn="auto" latinLnBrk="0" hangingPunct="1">
              <a:lnSpc>
                <a:spcPct val="100000"/>
              </a:lnSpc>
              <a:spcBef>
                <a:spcPts val="0"/>
              </a:spcBef>
              <a:spcAft>
                <a:spcPts val="0"/>
              </a:spcAft>
              <a:buClr>
                <a:srgbClr val="000000"/>
              </a:buClr>
              <a:buSzTx/>
              <a:buFont typeface="Arial"/>
              <a:buNone/>
              <a:tabLst/>
              <a:defRPr/>
            </a:pPr>
            <a:r>
              <a:rPr lang="en-GB"/>
              <a:t>Proposal name</a:t>
            </a:r>
            <a:br>
              <a:rPr lang="en-US"/>
            </a:br>
            <a:endParaRPr lang="en-US"/>
          </a:p>
        </p:txBody>
      </p:sp>
      <p:sp>
        <p:nvSpPr>
          <p:cNvPr id="7" name="TextBox 6">
            <a:extLst>
              <a:ext uri="{FF2B5EF4-FFF2-40B4-BE49-F238E27FC236}">
                <a16:creationId xmlns:a16="http://schemas.microsoft.com/office/drawing/2014/main" id="{6F30370B-FCBA-6748-98B5-9637A2A45A98}"/>
              </a:ext>
            </a:extLst>
          </p:cNvPr>
          <p:cNvSpPr txBox="1"/>
          <p:nvPr userDrawn="1"/>
        </p:nvSpPr>
        <p:spPr>
          <a:xfrm>
            <a:off x="9157640" y="5315053"/>
            <a:ext cx="2518830" cy="1204561"/>
          </a:xfrm>
          <a:prstGeom prst="rect">
            <a:avLst/>
          </a:prstGeom>
          <a:noFill/>
        </p:spPr>
        <p:txBody>
          <a:bodyPr wrap="none" rtlCol="0">
            <a:spAutoFit/>
          </a:bodyPr>
          <a:lstStyle/>
          <a:p>
            <a:pPr marL="0" lvl="0" indent="0" algn="r" rtl="0">
              <a:lnSpc>
                <a:spcPct val="114000"/>
              </a:lnSpc>
              <a:spcBef>
                <a:spcPts val="0"/>
              </a:spcBef>
              <a:spcAft>
                <a:spcPts val="800"/>
              </a:spcAft>
              <a:buNone/>
            </a:pPr>
            <a:r>
              <a:rPr lang="en-AU" sz="1600" b="1" i="0" u="none" strike="noStrike" cap="none">
                <a:solidFill>
                  <a:schemeClr val="tx1"/>
                </a:solidFill>
                <a:latin typeface="Arial"/>
                <a:ea typeface="Open Sans"/>
                <a:cs typeface="Open Sans"/>
                <a:sym typeface="Open Sans"/>
              </a:rPr>
              <a:t>Creating value</a:t>
            </a:r>
            <a:br>
              <a:rPr lang="en-AU" sz="1600" b="1" i="0" u="none" strike="noStrike" cap="none">
                <a:solidFill>
                  <a:schemeClr val="tx1"/>
                </a:solidFill>
                <a:latin typeface="Arial"/>
                <a:ea typeface="Open Sans"/>
                <a:cs typeface="Open Sans"/>
                <a:sym typeface="Open Sans"/>
              </a:rPr>
            </a:br>
            <a:r>
              <a:rPr lang="en-AU" sz="1600" b="1" i="0" u="none" strike="noStrike" cap="none">
                <a:solidFill>
                  <a:schemeClr val="tx1"/>
                </a:solidFill>
                <a:latin typeface="Arial"/>
                <a:ea typeface="Open Sans"/>
                <a:cs typeface="Open Sans"/>
                <a:sym typeface="Open Sans"/>
              </a:rPr>
              <a:t>with inclusion​</a:t>
            </a:r>
          </a:p>
          <a:p>
            <a:pPr marL="0" lvl="0" indent="0" algn="r" rtl="0">
              <a:lnSpc>
                <a:spcPct val="114000"/>
              </a:lnSpc>
              <a:spcBef>
                <a:spcPts val="0"/>
              </a:spcBef>
              <a:spcAft>
                <a:spcPts val="0"/>
              </a:spcAft>
              <a:buNone/>
            </a:pPr>
            <a:r>
              <a:rPr lang="en-AU" sz="1333" spc="13">
                <a:solidFill>
                  <a:schemeClr val="tx1"/>
                </a:solidFill>
                <a:latin typeface="Arial" panose="020B0604020202020204" pitchFamily="34" charset="0"/>
                <a:ea typeface="Open Sans"/>
                <a:cs typeface="Open Sans"/>
                <a:sym typeface="Open Sans"/>
              </a:rPr>
              <a:t>A transformative journey</a:t>
            </a:r>
            <a:br>
              <a:rPr lang="en-AU" sz="1333" spc="13">
                <a:solidFill>
                  <a:schemeClr val="tx1"/>
                </a:solidFill>
                <a:latin typeface="Arial" panose="020B0604020202020204" pitchFamily="34" charset="0"/>
                <a:ea typeface="Open Sans"/>
                <a:cs typeface="Open Sans"/>
                <a:sym typeface="Open Sans"/>
              </a:rPr>
            </a:br>
            <a:r>
              <a:rPr lang="en-AU" sz="1333" spc="13">
                <a:solidFill>
                  <a:schemeClr val="tx1"/>
                </a:solidFill>
                <a:latin typeface="Arial" panose="020B0604020202020204" pitchFamily="34" charset="0"/>
                <a:ea typeface="Open Sans"/>
                <a:cs typeface="Open Sans"/>
                <a:sym typeface="Open Sans"/>
              </a:rPr>
              <a:t>that changes the way we work</a:t>
            </a:r>
            <a:endParaRPr lang="en-US" sz="2191"/>
          </a:p>
        </p:txBody>
      </p:sp>
      <p:pic>
        <p:nvPicPr>
          <p:cNvPr id="1026" name="Picture 2" descr="Young man with disability smiling at an older man. Both are visibly happy. ">
            <a:extLst>
              <a:ext uri="{FF2B5EF4-FFF2-40B4-BE49-F238E27FC236}">
                <a16:creationId xmlns:a16="http://schemas.microsoft.com/office/drawing/2014/main" id="{F9363578-F381-2E4E-96FA-9DD39E55B4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75395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7DA3394-ADF6-D74C-9398-EF6E13081BC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596136" y="529486"/>
            <a:ext cx="971299" cy="605135"/>
          </a:xfrm>
          <a:prstGeom prst="rect">
            <a:avLst/>
          </a:prstGeom>
        </p:spPr>
      </p:pic>
    </p:spTree>
    <p:extLst>
      <p:ext uri="{BB962C8B-B14F-4D97-AF65-F5344CB8AC3E}">
        <p14:creationId xmlns:p14="http://schemas.microsoft.com/office/powerpoint/2010/main" val="3206220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3 Image">
    <p:spTree>
      <p:nvGrpSpPr>
        <p:cNvPr id="1" name=""/>
        <p:cNvGrpSpPr/>
        <p:nvPr/>
      </p:nvGrpSpPr>
      <p:grpSpPr>
        <a:xfrm>
          <a:off x="0" y="0"/>
          <a:ext cx="0" cy="0"/>
          <a:chOff x="0" y="0"/>
          <a:chExt cx="0" cy="0"/>
        </a:xfrm>
      </p:grpSpPr>
      <p:pic>
        <p:nvPicPr>
          <p:cNvPr id="16" name="Picture 15" descr="Chart, bubble chart&#10;&#10;Description automatically generated">
            <a:extLst>
              <a:ext uri="{FF2B5EF4-FFF2-40B4-BE49-F238E27FC236}">
                <a16:creationId xmlns:a16="http://schemas.microsoft.com/office/drawing/2014/main" id="{1FDD7098-7CC3-FE4B-9C94-EC48FC9015B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D31ED9AB-CC6A-0145-AC63-B76662833D97}"/>
              </a:ext>
            </a:extLst>
          </p:cNvPr>
          <p:cNvPicPr>
            <a:picLocks noChangeAspect="1"/>
          </p:cNvPicPr>
          <p:nvPr userDrawn="1"/>
        </p:nvPicPr>
        <p:blipFill>
          <a:blip r:embed="rId3"/>
          <a:stretch>
            <a:fillRect/>
          </a:stretch>
        </p:blipFill>
        <p:spPr>
          <a:xfrm>
            <a:off x="10393597" y="5337387"/>
            <a:ext cx="1307135" cy="1307135"/>
          </a:xfrm>
          <a:prstGeom prst="rect">
            <a:avLst/>
          </a:prstGeom>
        </p:spPr>
      </p:pic>
      <p:sp>
        <p:nvSpPr>
          <p:cNvPr id="7" name="Text Placeholder 6">
            <a:extLst>
              <a:ext uri="{FF2B5EF4-FFF2-40B4-BE49-F238E27FC236}">
                <a16:creationId xmlns:a16="http://schemas.microsoft.com/office/drawing/2014/main" id="{9AA498E7-7147-EA48-A1B9-88E78230FF0D}"/>
              </a:ext>
            </a:extLst>
          </p:cNvPr>
          <p:cNvSpPr>
            <a:spLocks noGrp="1"/>
          </p:cNvSpPr>
          <p:nvPr>
            <p:ph type="body" sz="quarter" idx="10" hasCustomPrompt="1"/>
          </p:nvPr>
        </p:nvSpPr>
        <p:spPr>
          <a:xfrm>
            <a:off x="6383841" y="1329602"/>
            <a:ext cx="5338233" cy="1480236"/>
          </a:xfrm>
          <a:prstGeom prst="rect">
            <a:avLst/>
          </a:prstGeom>
        </p:spPr>
        <p:txBody>
          <a:bodyPr/>
          <a:lstStyle>
            <a:lvl1pPr algn="r">
              <a:lnSpc>
                <a:spcPct val="110000"/>
              </a:lnSpc>
              <a:defRPr sz="4000">
                <a:latin typeface="+mj-lt"/>
              </a:defRPr>
            </a:lvl1pPr>
          </a:lstStyle>
          <a:p>
            <a:pPr lvl="0"/>
            <a:r>
              <a:rPr lang="en-GB"/>
              <a:t>Section</a:t>
            </a:r>
            <a:br>
              <a:rPr lang="en-GB"/>
            </a:br>
            <a:r>
              <a:rPr lang="en-GB"/>
              <a:t>Heading</a:t>
            </a:r>
            <a:endParaRPr lang="en-US"/>
          </a:p>
        </p:txBody>
      </p:sp>
      <p:pic>
        <p:nvPicPr>
          <p:cNvPr id="20" name="Picture 19" descr="Logo&#10;&#10;Description automatically generated">
            <a:extLst>
              <a:ext uri="{FF2B5EF4-FFF2-40B4-BE49-F238E27FC236}">
                <a16:creationId xmlns:a16="http://schemas.microsoft.com/office/drawing/2014/main" id="{AE5C31D2-E8EA-5C4B-B1F5-130872CCE99D}"/>
              </a:ext>
            </a:extLst>
          </p:cNvPr>
          <p:cNvPicPr>
            <a:picLocks noChangeAspect="1"/>
          </p:cNvPicPr>
          <p:nvPr userDrawn="1"/>
        </p:nvPicPr>
        <p:blipFill>
          <a:blip r:embed="rId4"/>
          <a:stretch>
            <a:fillRect/>
          </a:stretch>
        </p:blipFill>
        <p:spPr>
          <a:xfrm>
            <a:off x="10510835" y="5656509"/>
            <a:ext cx="1067687" cy="665185"/>
          </a:xfrm>
          <a:prstGeom prst="rect">
            <a:avLst/>
          </a:prstGeom>
        </p:spPr>
      </p:pic>
      <p:pic>
        <p:nvPicPr>
          <p:cNvPr id="9" name="Picture Placeholder 4" descr="A yellow sign in front of a mountain&#10;&#10;Description automatically generated with low confidence">
            <a:extLst>
              <a:ext uri="{FF2B5EF4-FFF2-40B4-BE49-F238E27FC236}">
                <a16:creationId xmlns:a16="http://schemas.microsoft.com/office/drawing/2014/main" id="{C3F54921-84C2-4356-BBD7-CBEC6E74D695}"/>
              </a:ext>
            </a:extLst>
          </p:cNvPr>
          <p:cNvPicPr>
            <a:picLocks noChangeAspect="1"/>
          </p:cNvPicPr>
          <p:nvPr userDrawn="1"/>
        </p:nvPicPr>
        <p:blipFill rotWithShape="1">
          <a:blip r:embed="rId5"/>
          <a:srcRect t="4205" b="4205"/>
          <a:stretch/>
        </p:blipFill>
        <p:spPr>
          <a:xfrm>
            <a:off x="2" y="705851"/>
            <a:ext cx="3868441" cy="5498524"/>
          </a:xfrm>
          <a:custGeom>
            <a:avLst/>
            <a:gdLst>
              <a:gd name="connsiteX0" fmla="*/ 766609 w 2901331"/>
              <a:gd name="connsiteY0" fmla="*/ 0 h 4123893"/>
              <a:gd name="connsiteX1" fmla="*/ 2901331 w 2901331"/>
              <a:gd name="connsiteY1" fmla="*/ 2061946 h 4123893"/>
              <a:gd name="connsiteX2" fmla="*/ 766609 w 2901331"/>
              <a:gd name="connsiteY2" fmla="*/ 4123893 h 4123893"/>
              <a:gd name="connsiteX3" fmla="*/ 0 w 2901331"/>
              <a:gd name="connsiteY3" fmla="*/ 3986740 h 4123893"/>
              <a:gd name="connsiteX4" fmla="*/ 0 w 2901331"/>
              <a:gd name="connsiteY4" fmla="*/ 137152 h 4123893"/>
              <a:gd name="connsiteX5" fmla="*/ 766609 w 2901331"/>
              <a:gd name="connsiteY5" fmla="*/ 0 h 412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1331" h="4123893">
                <a:moveTo>
                  <a:pt x="766609" y="0"/>
                </a:moveTo>
                <a:cubicBezTo>
                  <a:pt x="1945608" y="0"/>
                  <a:pt x="2901331" y="923141"/>
                  <a:pt x="2901331" y="2061946"/>
                </a:cubicBezTo>
                <a:cubicBezTo>
                  <a:pt x="2901331" y="3200751"/>
                  <a:pt x="1945608" y="4123893"/>
                  <a:pt x="766609" y="4123893"/>
                </a:cubicBezTo>
                <a:cubicBezTo>
                  <a:pt x="496468" y="4123893"/>
                  <a:pt x="238010" y="4075190"/>
                  <a:pt x="0" y="3986740"/>
                </a:cubicBezTo>
                <a:lnTo>
                  <a:pt x="0" y="137152"/>
                </a:lnTo>
                <a:cubicBezTo>
                  <a:pt x="237883" y="48579"/>
                  <a:pt x="496340" y="0"/>
                  <a:pt x="766609" y="0"/>
                </a:cubicBezTo>
                <a:close/>
              </a:path>
            </a:pathLst>
          </a:custGeom>
        </p:spPr>
      </p:pic>
    </p:spTree>
    <p:extLst>
      <p:ext uri="{BB962C8B-B14F-4D97-AF65-F5344CB8AC3E}">
        <p14:creationId xmlns:p14="http://schemas.microsoft.com/office/powerpoint/2010/main" val="3626388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3 Image">
    <p:spTree>
      <p:nvGrpSpPr>
        <p:cNvPr id="1" name=""/>
        <p:cNvGrpSpPr/>
        <p:nvPr/>
      </p:nvGrpSpPr>
      <p:grpSpPr>
        <a:xfrm>
          <a:off x="0" y="0"/>
          <a:ext cx="0" cy="0"/>
          <a:chOff x="0" y="0"/>
          <a:chExt cx="0" cy="0"/>
        </a:xfrm>
      </p:grpSpPr>
      <p:pic>
        <p:nvPicPr>
          <p:cNvPr id="16" name="Picture 15" descr="Chart, bubble chart&#10;&#10;Description automatically generated">
            <a:extLst>
              <a:ext uri="{FF2B5EF4-FFF2-40B4-BE49-F238E27FC236}">
                <a16:creationId xmlns:a16="http://schemas.microsoft.com/office/drawing/2014/main" id="{1FDD7098-7CC3-FE4B-9C94-EC48FC9015B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D31ED9AB-CC6A-0145-AC63-B76662833D97}"/>
              </a:ext>
            </a:extLst>
          </p:cNvPr>
          <p:cNvPicPr>
            <a:picLocks noChangeAspect="1"/>
          </p:cNvPicPr>
          <p:nvPr userDrawn="1"/>
        </p:nvPicPr>
        <p:blipFill>
          <a:blip r:embed="rId3"/>
          <a:stretch>
            <a:fillRect/>
          </a:stretch>
        </p:blipFill>
        <p:spPr>
          <a:xfrm>
            <a:off x="10393597" y="5337387"/>
            <a:ext cx="1307135" cy="1307135"/>
          </a:xfrm>
          <a:prstGeom prst="rect">
            <a:avLst/>
          </a:prstGeom>
        </p:spPr>
      </p:pic>
      <p:sp>
        <p:nvSpPr>
          <p:cNvPr id="7" name="Text Placeholder 6">
            <a:extLst>
              <a:ext uri="{FF2B5EF4-FFF2-40B4-BE49-F238E27FC236}">
                <a16:creationId xmlns:a16="http://schemas.microsoft.com/office/drawing/2014/main" id="{9AA498E7-7147-EA48-A1B9-88E78230FF0D}"/>
              </a:ext>
            </a:extLst>
          </p:cNvPr>
          <p:cNvSpPr>
            <a:spLocks noGrp="1"/>
          </p:cNvSpPr>
          <p:nvPr>
            <p:ph type="body" sz="quarter" idx="10" hasCustomPrompt="1"/>
          </p:nvPr>
        </p:nvSpPr>
        <p:spPr>
          <a:xfrm>
            <a:off x="6383841" y="1329602"/>
            <a:ext cx="5338233" cy="1480236"/>
          </a:xfrm>
          <a:prstGeom prst="rect">
            <a:avLst/>
          </a:prstGeom>
        </p:spPr>
        <p:txBody>
          <a:bodyPr/>
          <a:lstStyle>
            <a:lvl1pPr algn="r">
              <a:lnSpc>
                <a:spcPct val="110000"/>
              </a:lnSpc>
              <a:defRPr sz="4000">
                <a:latin typeface="+mj-lt"/>
              </a:defRPr>
            </a:lvl1pPr>
          </a:lstStyle>
          <a:p>
            <a:pPr lvl="0"/>
            <a:r>
              <a:rPr lang="en-GB"/>
              <a:t>Section</a:t>
            </a:r>
            <a:br>
              <a:rPr lang="en-GB"/>
            </a:br>
            <a:r>
              <a:rPr lang="en-GB"/>
              <a:t>Heading</a:t>
            </a:r>
            <a:endParaRPr lang="en-US"/>
          </a:p>
        </p:txBody>
      </p:sp>
      <p:sp>
        <p:nvSpPr>
          <p:cNvPr id="19" name="Picture Placeholder 18">
            <a:extLst>
              <a:ext uri="{FF2B5EF4-FFF2-40B4-BE49-F238E27FC236}">
                <a16:creationId xmlns:a16="http://schemas.microsoft.com/office/drawing/2014/main" id="{046B8718-8A58-FA4A-BC7A-EF47FD0ECBFC}"/>
              </a:ext>
            </a:extLst>
          </p:cNvPr>
          <p:cNvSpPr>
            <a:spLocks noGrp="1"/>
          </p:cNvSpPr>
          <p:nvPr>
            <p:ph type="pic" sz="quarter" idx="11" hasCustomPrompt="1"/>
          </p:nvPr>
        </p:nvSpPr>
        <p:spPr>
          <a:xfrm>
            <a:off x="2" y="705851"/>
            <a:ext cx="3868441" cy="5498524"/>
          </a:xfrm>
          <a:custGeom>
            <a:avLst/>
            <a:gdLst>
              <a:gd name="connsiteX0" fmla="*/ 766609 w 2901331"/>
              <a:gd name="connsiteY0" fmla="*/ 0 h 4123893"/>
              <a:gd name="connsiteX1" fmla="*/ 2901331 w 2901331"/>
              <a:gd name="connsiteY1" fmla="*/ 2061946 h 4123893"/>
              <a:gd name="connsiteX2" fmla="*/ 766609 w 2901331"/>
              <a:gd name="connsiteY2" fmla="*/ 4123893 h 4123893"/>
              <a:gd name="connsiteX3" fmla="*/ 0 w 2901331"/>
              <a:gd name="connsiteY3" fmla="*/ 3986740 h 4123893"/>
              <a:gd name="connsiteX4" fmla="*/ 0 w 2901331"/>
              <a:gd name="connsiteY4" fmla="*/ 137152 h 4123893"/>
              <a:gd name="connsiteX5" fmla="*/ 766609 w 2901331"/>
              <a:gd name="connsiteY5" fmla="*/ 0 h 412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1331" h="4123893">
                <a:moveTo>
                  <a:pt x="766609" y="0"/>
                </a:moveTo>
                <a:cubicBezTo>
                  <a:pt x="1945608" y="0"/>
                  <a:pt x="2901331" y="923141"/>
                  <a:pt x="2901331" y="2061946"/>
                </a:cubicBezTo>
                <a:cubicBezTo>
                  <a:pt x="2901331" y="3200751"/>
                  <a:pt x="1945608" y="4123893"/>
                  <a:pt x="766609" y="4123893"/>
                </a:cubicBezTo>
                <a:cubicBezTo>
                  <a:pt x="496468" y="4123893"/>
                  <a:pt x="238010" y="4075190"/>
                  <a:pt x="0" y="3986740"/>
                </a:cubicBezTo>
                <a:lnTo>
                  <a:pt x="0" y="137152"/>
                </a:lnTo>
                <a:cubicBezTo>
                  <a:pt x="237883" y="48579"/>
                  <a:pt x="496340" y="0"/>
                  <a:pt x="766609" y="0"/>
                </a:cubicBezTo>
                <a:close/>
              </a:path>
            </a:pathLst>
          </a:custGeom>
          <a:solidFill>
            <a:srgbClr val="00B0F0"/>
          </a:solidFill>
        </p:spPr>
        <p:txBody>
          <a:bodyPr wrap="square">
            <a:noAutofit/>
          </a:bodyPr>
          <a:lstStyle/>
          <a:p>
            <a:r>
              <a:rPr lang="en-US"/>
              <a:t>Insert Picture</a:t>
            </a:r>
          </a:p>
        </p:txBody>
      </p:sp>
      <p:pic>
        <p:nvPicPr>
          <p:cNvPr id="20" name="Picture 19" descr="Logo&#10;&#10;Description automatically generated">
            <a:extLst>
              <a:ext uri="{FF2B5EF4-FFF2-40B4-BE49-F238E27FC236}">
                <a16:creationId xmlns:a16="http://schemas.microsoft.com/office/drawing/2014/main" id="{AE5C31D2-E8EA-5C4B-B1F5-130872CCE99D}"/>
              </a:ext>
            </a:extLst>
          </p:cNvPr>
          <p:cNvPicPr>
            <a:picLocks noChangeAspect="1"/>
          </p:cNvPicPr>
          <p:nvPr userDrawn="1"/>
        </p:nvPicPr>
        <p:blipFill>
          <a:blip r:embed="rId4"/>
          <a:stretch>
            <a:fillRect/>
          </a:stretch>
        </p:blipFill>
        <p:spPr>
          <a:xfrm>
            <a:off x="10510835" y="5656509"/>
            <a:ext cx="1067687" cy="665185"/>
          </a:xfrm>
          <a:prstGeom prst="rect">
            <a:avLst/>
          </a:prstGeom>
        </p:spPr>
      </p:pic>
    </p:spTree>
    <p:extLst>
      <p:ext uri="{BB962C8B-B14F-4D97-AF65-F5344CB8AC3E}">
        <p14:creationId xmlns:p14="http://schemas.microsoft.com/office/powerpoint/2010/main" val="3443781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03194F60-5526-5B42-BFF4-E03CEC64F83A}"/>
              </a:ext>
            </a:extLst>
          </p:cNvPr>
          <p:cNvSpPr>
            <a:spLocks noGrp="1"/>
          </p:cNvSpPr>
          <p:nvPr>
            <p:ph type="pic" sz="quarter" idx="10"/>
          </p:nvPr>
        </p:nvSpPr>
        <p:spPr>
          <a:xfrm>
            <a:off x="2" y="0"/>
            <a:ext cx="7541684" cy="6858000"/>
          </a:xfrm>
          <a:prstGeom prst="rect">
            <a:avLst/>
          </a:prstGeom>
          <a:solidFill>
            <a:srgbClr val="00B0F0"/>
          </a:solidFill>
        </p:spPr>
        <p:txBody>
          <a:bodyPr/>
          <a:lstStyle/>
          <a:p>
            <a:r>
              <a:rPr lang="en-GB"/>
              <a:t>Click icon to add picture</a:t>
            </a:r>
            <a:endParaRPr lang="en-US"/>
          </a:p>
        </p:txBody>
      </p:sp>
      <p:sp>
        <p:nvSpPr>
          <p:cNvPr id="11" name="Google Shape;102;p25">
            <a:extLst>
              <a:ext uri="{FF2B5EF4-FFF2-40B4-BE49-F238E27FC236}">
                <a16:creationId xmlns:a16="http://schemas.microsoft.com/office/drawing/2014/main" id="{9B55F656-350F-2240-B7B3-97CF1B55892B}"/>
              </a:ext>
            </a:extLst>
          </p:cNvPr>
          <p:cNvSpPr txBox="1"/>
          <p:nvPr userDrawn="1"/>
        </p:nvSpPr>
        <p:spPr>
          <a:xfrm>
            <a:off x="7897708" y="4059155"/>
            <a:ext cx="3811921" cy="1410602"/>
          </a:xfrm>
          <a:prstGeom prst="rect">
            <a:avLst/>
          </a:prstGeom>
          <a:noFill/>
          <a:ln>
            <a:noFill/>
          </a:ln>
        </p:spPr>
        <p:txBody>
          <a:bodyPr spcFirstLastPara="1" wrap="square" lIns="121900" tIns="121900" rIns="121900" bIns="121900" anchor="t" anchorCtr="0">
            <a:spAutoFit/>
          </a:bodyPr>
          <a:lstStyle/>
          <a:p>
            <a:pPr algn="r">
              <a:lnSpc>
                <a:spcPct val="115000"/>
              </a:lnSpc>
              <a:spcAft>
                <a:spcPts val="800"/>
              </a:spcAft>
            </a:pPr>
            <a:r>
              <a:rPr lang="en-AU" sz="2000" b="1" spc="53">
                <a:solidFill>
                  <a:schemeClr val="tx1"/>
                </a:solidFill>
                <a:latin typeface="+mj-lt"/>
                <a:ea typeface="Open Sans"/>
                <a:cs typeface="Open Sans"/>
                <a:sym typeface="Source Sans Pro"/>
              </a:rPr>
              <a:t>DIVERSITY</a:t>
            </a:r>
            <a:r>
              <a:rPr lang="en-AU" sz="2000" b="1" spc="13">
                <a:solidFill>
                  <a:schemeClr val="tx1"/>
                </a:solidFill>
                <a:latin typeface="Arial" panose="020B0604020202020204" pitchFamily="34" charset="0"/>
                <a:ea typeface="Open Sans"/>
                <a:cs typeface="Open Sans"/>
                <a:sym typeface="Source Sans Pro"/>
              </a:rPr>
              <a:t> </a:t>
            </a:r>
            <a:r>
              <a:rPr lang="en-AU" sz="2000" i="1" spc="13">
                <a:solidFill>
                  <a:schemeClr val="tx1"/>
                </a:solidFill>
                <a:latin typeface="Arial" panose="020B0604020202020204" pitchFamily="34" charset="0"/>
                <a:ea typeface="Open Sans"/>
                <a:cs typeface="Open Sans"/>
                <a:sym typeface="Source Sans Pro"/>
              </a:rPr>
              <a:t>is a Number </a:t>
            </a:r>
            <a:r>
              <a:rPr lang="en-AU" sz="2000" b="1" spc="53">
                <a:solidFill>
                  <a:schemeClr val="tx1"/>
                </a:solidFill>
                <a:latin typeface="+mj-lt"/>
                <a:ea typeface="Open Sans"/>
                <a:cs typeface="Open Sans"/>
                <a:sym typeface="Source Sans Pro"/>
              </a:rPr>
              <a:t>INCLUSION</a:t>
            </a:r>
            <a:r>
              <a:rPr lang="en-AU" sz="2000" b="1" spc="13">
                <a:solidFill>
                  <a:schemeClr val="tx1"/>
                </a:solidFill>
                <a:latin typeface="Arial" panose="020B0604020202020204" pitchFamily="34" charset="0"/>
                <a:ea typeface="Open Sans"/>
                <a:cs typeface="Open Sans"/>
                <a:sym typeface="Source Sans Pro"/>
              </a:rPr>
              <a:t> </a:t>
            </a:r>
            <a:r>
              <a:rPr lang="en-AU" sz="2000" i="1" spc="13">
                <a:solidFill>
                  <a:schemeClr val="tx1"/>
                </a:solidFill>
                <a:latin typeface="Arial" panose="020B0604020202020204" pitchFamily="34" charset="0"/>
                <a:ea typeface="Open Sans"/>
                <a:cs typeface="Open Sans"/>
                <a:sym typeface="Source Sans Pro"/>
              </a:rPr>
              <a:t>is a Process</a:t>
            </a:r>
            <a:br>
              <a:rPr lang="en-AU" sz="2000" b="1" spc="13">
                <a:solidFill>
                  <a:schemeClr val="tx1"/>
                </a:solidFill>
                <a:latin typeface="Arial" panose="020B0604020202020204" pitchFamily="34" charset="0"/>
                <a:ea typeface="Open Sans"/>
                <a:cs typeface="Open Sans"/>
                <a:sym typeface="Source Sans Pro"/>
              </a:rPr>
            </a:br>
            <a:r>
              <a:rPr lang="en-AU" sz="2000" b="1" spc="53">
                <a:solidFill>
                  <a:schemeClr val="tx1"/>
                </a:solidFill>
                <a:latin typeface="+mj-lt"/>
                <a:ea typeface="Open Sans"/>
                <a:cs typeface="Open Sans"/>
                <a:sym typeface="Source Sans Pro"/>
              </a:rPr>
              <a:t>EQUITY</a:t>
            </a:r>
            <a:r>
              <a:rPr lang="en-AU" sz="2000" b="1" spc="13">
                <a:solidFill>
                  <a:schemeClr val="tx1"/>
                </a:solidFill>
                <a:latin typeface="Arial" panose="020B0604020202020204" pitchFamily="34" charset="0"/>
                <a:ea typeface="Open Sans"/>
                <a:cs typeface="Open Sans"/>
                <a:sym typeface="Source Sans Pro"/>
              </a:rPr>
              <a:t> </a:t>
            </a:r>
            <a:r>
              <a:rPr lang="en-AU" sz="2000" i="1" spc="13">
                <a:solidFill>
                  <a:schemeClr val="tx1"/>
                </a:solidFill>
                <a:latin typeface="Arial" panose="020B0604020202020204" pitchFamily="34" charset="0"/>
                <a:ea typeface="Open Sans"/>
                <a:cs typeface="Open Sans"/>
                <a:sym typeface="Source Sans Pro"/>
              </a:rPr>
              <a:t>is an Outcome </a:t>
            </a:r>
          </a:p>
        </p:txBody>
      </p:sp>
      <p:pic>
        <p:nvPicPr>
          <p:cNvPr id="13" name="Picture 12" descr="Logo&#10;&#10;Description automatically generated">
            <a:extLst>
              <a:ext uri="{FF2B5EF4-FFF2-40B4-BE49-F238E27FC236}">
                <a16:creationId xmlns:a16="http://schemas.microsoft.com/office/drawing/2014/main" id="{20413A24-18A4-4545-B37A-620A79953EF1}"/>
              </a:ext>
            </a:extLst>
          </p:cNvPr>
          <p:cNvPicPr>
            <a:picLocks noChangeAspect="1"/>
          </p:cNvPicPr>
          <p:nvPr userDrawn="1"/>
        </p:nvPicPr>
        <p:blipFill>
          <a:blip r:embed="rId2"/>
          <a:stretch>
            <a:fillRect/>
          </a:stretch>
        </p:blipFill>
        <p:spPr>
          <a:xfrm>
            <a:off x="8640000" y="1737600"/>
            <a:ext cx="2938520" cy="1830744"/>
          </a:xfrm>
          <a:prstGeom prst="rect">
            <a:avLst/>
          </a:prstGeom>
        </p:spPr>
      </p:pic>
      <p:sp>
        <p:nvSpPr>
          <p:cNvPr id="15" name="Title 10">
            <a:extLst>
              <a:ext uri="{FF2B5EF4-FFF2-40B4-BE49-F238E27FC236}">
                <a16:creationId xmlns:a16="http://schemas.microsoft.com/office/drawing/2014/main" id="{24A13B6E-61BB-B041-A203-3630C7182244}"/>
              </a:ext>
            </a:extLst>
          </p:cNvPr>
          <p:cNvSpPr>
            <a:spLocks noGrp="1"/>
          </p:cNvSpPr>
          <p:nvPr>
            <p:ph type="title" hasCustomPrompt="1"/>
          </p:nvPr>
        </p:nvSpPr>
        <p:spPr>
          <a:xfrm>
            <a:off x="508801" y="633601"/>
            <a:ext cx="6426985" cy="517867"/>
          </a:xfrm>
          <a:prstGeom prst="rect">
            <a:avLst/>
          </a:prstGeom>
        </p:spPr>
        <p:txBody>
          <a:bodyPr/>
          <a:lstStyle>
            <a:lvl1pPr>
              <a:defRPr sz="2933" b="0" i="0">
                <a:solidFill>
                  <a:schemeClr val="bg1"/>
                </a:solidFill>
                <a:latin typeface="Arial Black" panose="020B0604020202020204" pitchFamily="34" charset="0"/>
                <a:cs typeface="Arial" panose="020B0604020202020204" pitchFamily="34" charset="0"/>
              </a:defRPr>
            </a:lvl1pPr>
          </a:lstStyle>
          <a:p>
            <a:r>
              <a:rPr lang="en-GB"/>
              <a:t>Contact</a:t>
            </a:r>
            <a:endParaRPr lang="en-US"/>
          </a:p>
        </p:txBody>
      </p:sp>
    </p:spTree>
    <p:extLst>
      <p:ext uri="{BB962C8B-B14F-4D97-AF65-F5344CB8AC3E}">
        <p14:creationId xmlns:p14="http://schemas.microsoft.com/office/powerpoint/2010/main" val="4225733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ck Page">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03194F60-5526-5B42-BFF4-E03CEC64F83A}"/>
              </a:ext>
            </a:extLst>
          </p:cNvPr>
          <p:cNvSpPr>
            <a:spLocks noGrp="1"/>
          </p:cNvSpPr>
          <p:nvPr>
            <p:ph type="pic" sz="quarter" idx="10"/>
          </p:nvPr>
        </p:nvSpPr>
        <p:spPr>
          <a:xfrm>
            <a:off x="2" y="0"/>
            <a:ext cx="7541684" cy="6858000"/>
          </a:xfrm>
          <a:prstGeom prst="rect">
            <a:avLst/>
          </a:prstGeom>
          <a:solidFill>
            <a:schemeClr val="tx1"/>
          </a:solidFill>
        </p:spPr>
        <p:txBody>
          <a:bodyPr/>
          <a:lstStyle/>
          <a:p>
            <a:r>
              <a:rPr lang="en-GB"/>
              <a:t>Click icon to add picture</a:t>
            </a:r>
            <a:endParaRPr lang="en-US"/>
          </a:p>
        </p:txBody>
      </p:sp>
      <p:sp>
        <p:nvSpPr>
          <p:cNvPr id="11" name="Google Shape;102;p25">
            <a:extLst>
              <a:ext uri="{FF2B5EF4-FFF2-40B4-BE49-F238E27FC236}">
                <a16:creationId xmlns:a16="http://schemas.microsoft.com/office/drawing/2014/main" id="{9B55F656-350F-2240-B7B3-97CF1B55892B}"/>
              </a:ext>
            </a:extLst>
          </p:cNvPr>
          <p:cNvSpPr txBox="1"/>
          <p:nvPr userDrawn="1"/>
        </p:nvSpPr>
        <p:spPr>
          <a:xfrm>
            <a:off x="7897708" y="4059155"/>
            <a:ext cx="3811921" cy="1410602"/>
          </a:xfrm>
          <a:prstGeom prst="rect">
            <a:avLst/>
          </a:prstGeom>
          <a:noFill/>
          <a:ln>
            <a:noFill/>
          </a:ln>
        </p:spPr>
        <p:txBody>
          <a:bodyPr spcFirstLastPara="1" wrap="square" lIns="121900" tIns="121900" rIns="121900" bIns="121900" anchor="t" anchorCtr="0">
            <a:spAutoFit/>
          </a:bodyPr>
          <a:lstStyle/>
          <a:p>
            <a:pPr algn="r">
              <a:lnSpc>
                <a:spcPct val="115000"/>
              </a:lnSpc>
              <a:spcAft>
                <a:spcPts val="800"/>
              </a:spcAft>
            </a:pPr>
            <a:r>
              <a:rPr lang="en-AU" sz="2000" b="1" spc="53">
                <a:solidFill>
                  <a:schemeClr val="tx1"/>
                </a:solidFill>
                <a:latin typeface="+mj-lt"/>
                <a:ea typeface="Open Sans"/>
                <a:cs typeface="Open Sans"/>
                <a:sym typeface="Source Sans Pro"/>
              </a:rPr>
              <a:t>DIVERSITY</a:t>
            </a:r>
            <a:r>
              <a:rPr lang="en-AU" sz="2000" b="1" spc="13">
                <a:solidFill>
                  <a:schemeClr val="tx1"/>
                </a:solidFill>
                <a:latin typeface="Arial" panose="020B0604020202020204" pitchFamily="34" charset="0"/>
                <a:ea typeface="Open Sans"/>
                <a:cs typeface="Open Sans"/>
                <a:sym typeface="Source Sans Pro"/>
              </a:rPr>
              <a:t> </a:t>
            </a:r>
            <a:r>
              <a:rPr lang="en-AU" sz="2000" i="1" spc="13">
                <a:solidFill>
                  <a:schemeClr val="tx1"/>
                </a:solidFill>
                <a:latin typeface="Arial" panose="020B0604020202020204" pitchFamily="34" charset="0"/>
                <a:ea typeface="Open Sans"/>
                <a:cs typeface="Open Sans"/>
                <a:sym typeface="Source Sans Pro"/>
              </a:rPr>
              <a:t>is a Number </a:t>
            </a:r>
            <a:r>
              <a:rPr lang="en-AU" sz="2000" b="1" spc="53">
                <a:solidFill>
                  <a:schemeClr val="tx1"/>
                </a:solidFill>
                <a:latin typeface="+mj-lt"/>
                <a:ea typeface="Open Sans"/>
                <a:cs typeface="Open Sans"/>
                <a:sym typeface="Source Sans Pro"/>
              </a:rPr>
              <a:t>INCLUSION</a:t>
            </a:r>
            <a:r>
              <a:rPr lang="en-AU" sz="2000" b="1" spc="13">
                <a:solidFill>
                  <a:schemeClr val="tx1"/>
                </a:solidFill>
                <a:latin typeface="Arial" panose="020B0604020202020204" pitchFamily="34" charset="0"/>
                <a:ea typeface="Open Sans"/>
                <a:cs typeface="Open Sans"/>
                <a:sym typeface="Source Sans Pro"/>
              </a:rPr>
              <a:t> </a:t>
            </a:r>
            <a:r>
              <a:rPr lang="en-AU" sz="2000" i="1" spc="13">
                <a:solidFill>
                  <a:schemeClr val="tx1"/>
                </a:solidFill>
                <a:latin typeface="Arial" panose="020B0604020202020204" pitchFamily="34" charset="0"/>
                <a:ea typeface="Open Sans"/>
                <a:cs typeface="Open Sans"/>
                <a:sym typeface="Source Sans Pro"/>
              </a:rPr>
              <a:t>is a Process</a:t>
            </a:r>
            <a:br>
              <a:rPr lang="en-AU" sz="2000" b="1" spc="13">
                <a:solidFill>
                  <a:schemeClr val="tx1"/>
                </a:solidFill>
                <a:latin typeface="Arial" panose="020B0604020202020204" pitchFamily="34" charset="0"/>
                <a:ea typeface="Open Sans"/>
                <a:cs typeface="Open Sans"/>
                <a:sym typeface="Source Sans Pro"/>
              </a:rPr>
            </a:br>
            <a:r>
              <a:rPr lang="en-AU" sz="2000" b="1" spc="53">
                <a:solidFill>
                  <a:schemeClr val="tx1"/>
                </a:solidFill>
                <a:latin typeface="+mj-lt"/>
                <a:ea typeface="Open Sans"/>
                <a:cs typeface="Open Sans"/>
                <a:sym typeface="Source Sans Pro"/>
              </a:rPr>
              <a:t>EQUITY</a:t>
            </a:r>
            <a:r>
              <a:rPr lang="en-AU" sz="2000" b="1" spc="13">
                <a:solidFill>
                  <a:schemeClr val="tx1"/>
                </a:solidFill>
                <a:latin typeface="Arial" panose="020B0604020202020204" pitchFamily="34" charset="0"/>
                <a:ea typeface="Open Sans"/>
                <a:cs typeface="Open Sans"/>
                <a:sym typeface="Source Sans Pro"/>
              </a:rPr>
              <a:t> </a:t>
            </a:r>
            <a:r>
              <a:rPr lang="en-AU" sz="2000" i="1" spc="13">
                <a:solidFill>
                  <a:schemeClr val="tx1"/>
                </a:solidFill>
                <a:latin typeface="Arial" panose="020B0604020202020204" pitchFamily="34" charset="0"/>
                <a:ea typeface="Open Sans"/>
                <a:cs typeface="Open Sans"/>
                <a:sym typeface="Source Sans Pro"/>
              </a:rPr>
              <a:t>is an Outcome </a:t>
            </a:r>
          </a:p>
        </p:txBody>
      </p:sp>
      <p:pic>
        <p:nvPicPr>
          <p:cNvPr id="13" name="Picture 12" descr="Logo&#10;&#10;Description automatically generated">
            <a:extLst>
              <a:ext uri="{FF2B5EF4-FFF2-40B4-BE49-F238E27FC236}">
                <a16:creationId xmlns:a16="http://schemas.microsoft.com/office/drawing/2014/main" id="{20413A24-18A4-4545-B37A-620A79953EF1}"/>
              </a:ext>
            </a:extLst>
          </p:cNvPr>
          <p:cNvPicPr>
            <a:picLocks noChangeAspect="1"/>
          </p:cNvPicPr>
          <p:nvPr userDrawn="1"/>
        </p:nvPicPr>
        <p:blipFill>
          <a:blip r:embed="rId2"/>
          <a:stretch>
            <a:fillRect/>
          </a:stretch>
        </p:blipFill>
        <p:spPr>
          <a:xfrm>
            <a:off x="8640000" y="1737600"/>
            <a:ext cx="2938520" cy="1830744"/>
          </a:xfrm>
          <a:prstGeom prst="rect">
            <a:avLst/>
          </a:prstGeom>
        </p:spPr>
      </p:pic>
      <p:sp>
        <p:nvSpPr>
          <p:cNvPr id="15" name="Title 10">
            <a:extLst>
              <a:ext uri="{FF2B5EF4-FFF2-40B4-BE49-F238E27FC236}">
                <a16:creationId xmlns:a16="http://schemas.microsoft.com/office/drawing/2014/main" id="{24A13B6E-61BB-B041-A203-3630C7182244}"/>
              </a:ext>
            </a:extLst>
          </p:cNvPr>
          <p:cNvSpPr>
            <a:spLocks noGrp="1"/>
          </p:cNvSpPr>
          <p:nvPr>
            <p:ph type="title" hasCustomPrompt="1"/>
          </p:nvPr>
        </p:nvSpPr>
        <p:spPr>
          <a:xfrm>
            <a:off x="508801" y="633601"/>
            <a:ext cx="6426985" cy="517867"/>
          </a:xfrm>
          <a:prstGeom prst="rect">
            <a:avLst/>
          </a:prstGeom>
        </p:spPr>
        <p:txBody>
          <a:bodyPr/>
          <a:lstStyle>
            <a:lvl1pPr>
              <a:defRPr sz="2933" b="0" i="0">
                <a:solidFill>
                  <a:schemeClr val="bg1"/>
                </a:solidFill>
                <a:latin typeface="Arial Black" panose="020B0604020202020204" pitchFamily="34" charset="0"/>
                <a:cs typeface="Arial" panose="020B0604020202020204" pitchFamily="34" charset="0"/>
              </a:defRPr>
            </a:lvl1pPr>
          </a:lstStyle>
          <a:p>
            <a:r>
              <a:rPr lang="en-GB"/>
              <a:t>Contact</a:t>
            </a:r>
            <a:endParaRPr lang="en-US"/>
          </a:p>
        </p:txBody>
      </p:sp>
      <p:sp>
        <p:nvSpPr>
          <p:cNvPr id="3" name="Text Placeholder 2">
            <a:extLst>
              <a:ext uri="{FF2B5EF4-FFF2-40B4-BE49-F238E27FC236}">
                <a16:creationId xmlns:a16="http://schemas.microsoft.com/office/drawing/2014/main" id="{940727AF-0794-4717-B74F-6E3173994890}"/>
              </a:ext>
            </a:extLst>
          </p:cNvPr>
          <p:cNvSpPr>
            <a:spLocks noGrp="1"/>
          </p:cNvSpPr>
          <p:nvPr>
            <p:ph type="body" sz="quarter" idx="11" hasCustomPrompt="1"/>
          </p:nvPr>
        </p:nvSpPr>
        <p:spPr>
          <a:xfrm>
            <a:off x="508801" y="1661585"/>
            <a:ext cx="5053800" cy="2967567"/>
          </a:xfrm>
          <a:prstGeom prst="rect">
            <a:avLst/>
          </a:prstGeom>
        </p:spPr>
        <p:txBody>
          <a:bodyPr/>
          <a:lstStyle>
            <a:lvl1pPr>
              <a:lnSpc>
                <a:spcPct val="114000"/>
              </a:lnSpc>
              <a:spcAft>
                <a:spcPts val="667"/>
              </a:spcAft>
              <a:defRPr/>
            </a:lvl1pPr>
          </a:lstStyle>
          <a:p>
            <a:pPr marL="0" lvl="0" indent="0" algn="l" rtl="0">
              <a:lnSpc>
                <a:spcPct val="114000"/>
              </a:lnSpc>
              <a:spcBef>
                <a:spcPts val="0"/>
              </a:spcBef>
              <a:spcAft>
                <a:spcPts val="667"/>
              </a:spcAft>
              <a:buNone/>
            </a:pPr>
            <a:r>
              <a:rPr lang="en" sz="1867" spc="53">
                <a:solidFill>
                  <a:schemeClr val="bg1"/>
                </a:solidFill>
                <a:latin typeface="Arial" panose="020B0604020202020204" pitchFamily="34" charset="0"/>
                <a:ea typeface="Open Sans"/>
                <a:cs typeface="Open Sans"/>
                <a:sym typeface="Open Sans"/>
              </a:rPr>
              <a:t>Contact Name</a:t>
            </a:r>
            <a:br>
              <a:rPr lang="en" sz="1867" spc="53">
                <a:solidFill>
                  <a:schemeClr val="bg1"/>
                </a:solidFill>
                <a:latin typeface="Arial" panose="020B0604020202020204" pitchFamily="34" charset="0"/>
                <a:ea typeface="Open Sans"/>
                <a:cs typeface="Open Sans"/>
                <a:sym typeface="Open Sans"/>
              </a:rPr>
            </a:br>
            <a:r>
              <a:rPr lang="en" sz="1867" b="1" spc="53">
                <a:solidFill>
                  <a:schemeClr val="bg1"/>
                </a:solidFill>
                <a:latin typeface="Arial" panose="020B0604020202020204" pitchFamily="34" charset="0"/>
                <a:ea typeface="Open Sans"/>
                <a:cs typeface="Open Sans"/>
                <a:sym typeface="Open Sans"/>
              </a:rPr>
              <a:t>Phone</a:t>
            </a:r>
            <a:r>
              <a:rPr lang="en" sz="1867" spc="53">
                <a:solidFill>
                  <a:schemeClr val="bg1"/>
                </a:solidFill>
                <a:latin typeface="Arial" panose="020B0604020202020204" pitchFamily="34" charset="0"/>
                <a:ea typeface="Open Sans"/>
                <a:cs typeface="Open Sans"/>
                <a:sym typeface="Open Sans"/>
              </a:rPr>
              <a:t> (02) xxxx xxxx</a:t>
            </a:r>
            <a:br>
              <a:rPr lang="en" sz="1867" spc="53">
                <a:solidFill>
                  <a:schemeClr val="bg1"/>
                </a:solidFill>
                <a:latin typeface="Arial" panose="020B0604020202020204" pitchFamily="34" charset="0"/>
                <a:ea typeface="Open Sans"/>
                <a:cs typeface="Open Sans"/>
                <a:sym typeface="Open Sans"/>
              </a:rPr>
            </a:br>
            <a:r>
              <a:rPr lang="en" sz="1867" b="1" spc="53">
                <a:solidFill>
                  <a:schemeClr val="bg1"/>
                </a:solidFill>
                <a:latin typeface="Arial" panose="020B0604020202020204" pitchFamily="34" charset="0"/>
                <a:ea typeface="Open Sans"/>
                <a:cs typeface="Open Sans"/>
                <a:sym typeface="Open Sans"/>
              </a:rPr>
              <a:t>Email</a:t>
            </a:r>
            <a:r>
              <a:rPr lang="en" sz="1867" spc="53">
                <a:solidFill>
                  <a:schemeClr val="bg1"/>
                </a:solidFill>
                <a:latin typeface="Arial" panose="020B0604020202020204" pitchFamily="34" charset="0"/>
                <a:ea typeface="Open Sans"/>
                <a:cs typeface="Open Sans"/>
                <a:sym typeface="Open Sans"/>
              </a:rPr>
              <a:t> </a:t>
            </a:r>
            <a:r>
              <a:rPr lang="en" sz="1867" spc="53">
                <a:solidFill>
                  <a:schemeClr val="bg1"/>
                </a:solidFill>
                <a:latin typeface="Arial" panose="020B0604020202020204" pitchFamily="34" charset="0"/>
                <a:ea typeface="Open Sans"/>
                <a:cs typeface="Open Sans"/>
                <a:sym typeface="Open Sans"/>
                <a:hlinkClick r:id="rId3">
                  <a:extLst>
                    <a:ext uri="{A12FA001-AC4F-418D-AE19-62706E023703}">
                      <ahyp:hlinkClr xmlns:ahyp="http://schemas.microsoft.com/office/drawing/2018/hyperlinkcolor" val="tx"/>
                    </a:ext>
                  </a:extLst>
                </a:hlinkClick>
              </a:rPr>
              <a:t>name.surname@cfid.org.au</a:t>
            </a:r>
            <a:br>
              <a:rPr lang="en" sz="1867" spc="53">
                <a:solidFill>
                  <a:schemeClr val="bg1"/>
                </a:solidFill>
                <a:latin typeface="Arial" panose="020B0604020202020204" pitchFamily="34" charset="0"/>
                <a:ea typeface="Open Sans"/>
                <a:cs typeface="Open Sans"/>
                <a:sym typeface="Open Sans"/>
              </a:rPr>
            </a:br>
            <a:r>
              <a:rPr lang="en" sz="1867" b="1" spc="53">
                <a:solidFill>
                  <a:schemeClr val="bg1"/>
                </a:solidFill>
                <a:latin typeface="Arial" panose="020B0604020202020204" pitchFamily="34" charset="0"/>
                <a:ea typeface="Open Sans"/>
                <a:cs typeface="Open Sans"/>
                <a:sym typeface="Open Sans"/>
              </a:rPr>
              <a:t>centreforinclusivedesign.org</a:t>
            </a:r>
          </a:p>
          <a:p>
            <a:pPr>
              <a:lnSpc>
                <a:spcPct val="114000"/>
              </a:lnSpc>
              <a:spcAft>
                <a:spcPts val="500"/>
              </a:spcAft>
            </a:pPr>
            <a:r>
              <a:rPr lang="en-AU" sz="1867">
                <a:solidFill>
                  <a:schemeClr val="bg1"/>
                </a:solidFill>
                <a:latin typeface="Arial" panose="020B0604020202020204" pitchFamily="34" charset="0"/>
                <a:ea typeface="Open Sans"/>
                <a:cs typeface="Open Sans"/>
                <a:sym typeface="Open Sans"/>
              </a:rPr>
              <a:t>Centre for Inclusive Design is a member</a:t>
            </a:r>
            <a:br>
              <a:rPr lang="en-AU" sz="1867">
                <a:solidFill>
                  <a:schemeClr val="bg1"/>
                </a:solidFill>
                <a:latin typeface="Arial" panose="020B0604020202020204" pitchFamily="34" charset="0"/>
                <a:ea typeface="Open Sans"/>
                <a:cs typeface="Open Sans"/>
                <a:sym typeface="Open Sans"/>
              </a:rPr>
            </a:br>
            <a:r>
              <a:rPr lang="en-AU" sz="1867">
                <a:solidFill>
                  <a:schemeClr val="bg1"/>
                </a:solidFill>
                <a:latin typeface="Arial" panose="020B0604020202020204" pitchFamily="34" charset="0"/>
                <a:ea typeface="Open Sans"/>
                <a:cs typeface="Open Sans"/>
                <a:sym typeface="Open Sans"/>
              </a:rPr>
              <a:t>of the World-Wide-WEB Consortium (W3C Chapter) and the International Association of Accessibility Professionals (IAAP). </a:t>
            </a:r>
          </a:p>
        </p:txBody>
      </p:sp>
    </p:spTree>
    <p:extLst>
      <p:ext uri="{BB962C8B-B14F-4D97-AF65-F5344CB8AC3E}">
        <p14:creationId xmlns:p14="http://schemas.microsoft.com/office/powerpoint/2010/main" val="3099307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9FAC-2F18-4C2D-AA52-8282A2A143D2}"/>
              </a:ext>
            </a:extLst>
          </p:cNvPr>
          <p:cNvSpPr>
            <a:spLocks noGrp="1"/>
          </p:cNvSpPr>
          <p:nvPr>
            <p:ph type="title"/>
          </p:nvPr>
        </p:nvSpPr>
        <p:spPr>
          <a:xfrm>
            <a:off x="838201" y="366186"/>
            <a:ext cx="10515600" cy="1325033"/>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3019251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84925A-DD4C-4B08-AC6F-C6956FF20C4A}"/>
              </a:ext>
            </a:extLst>
          </p:cNvPr>
          <p:cNvSpPr/>
          <p:nvPr userDrawn="1"/>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91"/>
          </a:p>
        </p:txBody>
      </p:sp>
      <p:sp>
        <p:nvSpPr>
          <p:cNvPr id="2" name="Title 1">
            <a:extLst>
              <a:ext uri="{FF2B5EF4-FFF2-40B4-BE49-F238E27FC236}">
                <a16:creationId xmlns:a16="http://schemas.microsoft.com/office/drawing/2014/main" id="{266C9FAC-2F18-4C2D-AA52-8282A2A143D2}"/>
              </a:ext>
            </a:extLst>
          </p:cNvPr>
          <p:cNvSpPr>
            <a:spLocks noGrp="1"/>
          </p:cNvSpPr>
          <p:nvPr>
            <p:ph type="title"/>
          </p:nvPr>
        </p:nvSpPr>
        <p:spPr>
          <a:xfrm>
            <a:off x="838201" y="366186"/>
            <a:ext cx="10515600" cy="1325033"/>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59183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5"/>
        <p:cNvGrpSpPr/>
        <p:nvPr/>
      </p:nvGrpSpPr>
      <p:grpSpPr>
        <a:xfrm>
          <a:off x="0" y="0"/>
          <a:ext cx="0" cy="0"/>
          <a:chOff x="0" y="0"/>
          <a:chExt cx="0" cy="0"/>
        </a:xfrm>
      </p:grpSpPr>
      <p:sp>
        <p:nvSpPr>
          <p:cNvPr id="13" name="Title 10">
            <a:extLst>
              <a:ext uri="{FF2B5EF4-FFF2-40B4-BE49-F238E27FC236}">
                <a16:creationId xmlns:a16="http://schemas.microsoft.com/office/drawing/2014/main" id="{D065B5F7-40FF-6D4C-BAB9-5A71767E4949}"/>
              </a:ext>
            </a:extLst>
          </p:cNvPr>
          <p:cNvSpPr>
            <a:spLocks noGrp="1"/>
          </p:cNvSpPr>
          <p:nvPr>
            <p:ph type="title" hasCustomPrompt="1"/>
          </p:nvPr>
        </p:nvSpPr>
        <p:spPr>
          <a:xfrm>
            <a:off x="511145" y="688935"/>
            <a:ext cx="6426985" cy="513696"/>
          </a:xfrm>
          <a:prstGeom prst="rect">
            <a:avLst/>
          </a:prstGeom>
        </p:spPr>
        <p:txBody>
          <a:bodyPr/>
          <a:lstStyle>
            <a:lvl1pPr>
              <a:defRPr sz="2667" b="0" i="0">
                <a:latin typeface="Arial" panose="020B0604020202020204" pitchFamily="34" charset="0"/>
                <a:cs typeface="Arial" panose="020B0604020202020204" pitchFamily="34" charset="0"/>
              </a:defRPr>
            </a:lvl1pPr>
          </a:lstStyle>
          <a:p>
            <a:r>
              <a:rPr lang="en-GB"/>
              <a:t>Edit Title</a:t>
            </a:r>
            <a:endParaRPr lang="en-US"/>
          </a:p>
        </p:txBody>
      </p:sp>
      <p:sp>
        <p:nvSpPr>
          <p:cNvPr id="16" name="Text Placeholder 14">
            <a:extLst>
              <a:ext uri="{FF2B5EF4-FFF2-40B4-BE49-F238E27FC236}">
                <a16:creationId xmlns:a16="http://schemas.microsoft.com/office/drawing/2014/main" id="{54F05BE5-7381-664F-9639-3C9A9F28F063}"/>
              </a:ext>
            </a:extLst>
          </p:cNvPr>
          <p:cNvSpPr>
            <a:spLocks noGrp="1"/>
          </p:cNvSpPr>
          <p:nvPr>
            <p:ph type="body" sz="quarter" idx="10"/>
          </p:nvPr>
        </p:nvSpPr>
        <p:spPr>
          <a:xfrm>
            <a:off x="511143" y="1407199"/>
            <a:ext cx="8978508" cy="1760208"/>
          </a:xfrm>
          <a:prstGeom prst="rect">
            <a:avLst/>
          </a:prstGeom>
        </p:spPr>
        <p:txBody>
          <a:bodyPr/>
          <a:lstStyle>
            <a:lvl1pPr>
              <a:lnSpc>
                <a:spcPts val="2187"/>
              </a:lnSpc>
              <a:spcAft>
                <a:spcPts val="400"/>
              </a:spcAft>
              <a:defRPr sz="1600" b="0" i="0" spc="27" baseline="0">
                <a:latin typeface="Arial" panose="020B0604020202020204" pitchFamily="34" charset="0"/>
                <a:cs typeface="Arial" panose="020B0604020202020204" pitchFamily="34" charset="0"/>
              </a:defRPr>
            </a:lvl1pPr>
            <a:lvl2pPr>
              <a:spcAft>
                <a:spcPts val="267"/>
              </a:spcAft>
              <a:defRPr sz="1333" b="0" i="1" spc="27" baseline="0">
                <a:latin typeface="Arial" panose="020B0604020202020204" pitchFamily="34" charset="0"/>
                <a:cs typeface="Arial" panose="020B0604020202020204" pitchFamily="34" charset="0"/>
              </a:defRPr>
            </a:lvl2pPr>
            <a:lvl3pPr>
              <a:spcAft>
                <a:spcPts val="200"/>
              </a:spcAft>
              <a:defRPr sz="1200" b="0" i="1" spc="27" baseline="0">
                <a:latin typeface="Arial" panose="020B0604020202020204" pitchFamily="34" charset="0"/>
                <a:cs typeface="Arial" panose="020B0604020202020204" pitchFamily="34" charset="0"/>
              </a:defRPr>
            </a:lvl3pPr>
            <a:lvl4pPr>
              <a:defRPr>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p:txBody>
      </p:sp>
      <p:sp>
        <p:nvSpPr>
          <p:cNvPr id="15" name="Text Placeholder 14">
            <a:extLst>
              <a:ext uri="{FF2B5EF4-FFF2-40B4-BE49-F238E27FC236}">
                <a16:creationId xmlns:a16="http://schemas.microsoft.com/office/drawing/2014/main" id="{D7BFAEEC-7F06-574F-AD76-582A39F05F75}"/>
              </a:ext>
            </a:extLst>
          </p:cNvPr>
          <p:cNvSpPr>
            <a:spLocks noGrp="1"/>
          </p:cNvSpPr>
          <p:nvPr>
            <p:ph type="body" sz="quarter" idx="11" hasCustomPrompt="1"/>
          </p:nvPr>
        </p:nvSpPr>
        <p:spPr>
          <a:xfrm>
            <a:off x="510119" y="4373035"/>
            <a:ext cx="2669116" cy="1646767"/>
          </a:xfrm>
          <a:prstGeom prst="rect">
            <a:avLst/>
          </a:prstGeom>
        </p:spPr>
        <p:txBody>
          <a:bodyPr/>
          <a:lstStyle>
            <a:lvl1pPr algn="ctr">
              <a:spcAft>
                <a:spcPts val="400"/>
              </a:spcAft>
              <a:defRPr lang="en-GB" sz="1600" b="0" i="1" u="none" strike="noStrike" cap="none" dirty="0" smtClean="0">
                <a:solidFill>
                  <a:srgbClr val="199B77"/>
                </a:solidFill>
                <a:latin typeface="Arial" panose="020B0604020202020204" pitchFamily="34" charset="0"/>
                <a:ea typeface="+mj-ea"/>
                <a:cs typeface="+mj-cs"/>
                <a:sym typeface="Arial"/>
              </a:defRPr>
            </a:lvl1pPr>
            <a:lvl2pPr algn="ctr">
              <a:defRPr lang="en-GB" sz="1200" b="0" i="1" u="none" strike="noStrike" cap="none" dirty="0" smtClean="0">
                <a:solidFill>
                  <a:schemeClr val="dk1"/>
                </a:solidFill>
                <a:latin typeface="Arial" panose="020B0604020202020204" pitchFamily="34" charset="0"/>
                <a:ea typeface="Open Sans" panose="020B0606030504020204" pitchFamily="34" charset="0"/>
                <a:cs typeface="Open Sans" panose="020B0606030504020204" pitchFamily="34" charset="0"/>
                <a:sym typeface="Arial"/>
              </a:defRPr>
            </a:lvl2pPr>
            <a:lvl3pPr algn="ctr">
              <a:defRPr/>
            </a:lvl3pPr>
            <a:lvl4pPr algn="ctr">
              <a:defRPr/>
            </a:lvl4pPr>
            <a:lvl5pPr algn="ctr">
              <a:defRPr/>
            </a:lvl5pPr>
          </a:lstStyle>
          <a:p>
            <a:pPr lvl="0"/>
            <a:r>
              <a:rPr lang="en-GB"/>
              <a:t>Edit Master Heading</a:t>
            </a:r>
          </a:p>
          <a:p>
            <a:pPr lvl="1"/>
            <a:r>
              <a:rPr lang="en-GB"/>
              <a:t>Second level</a:t>
            </a:r>
          </a:p>
        </p:txBody>
      </p:sp>
      <p:sp>
        <p:nvSpPr>
          <p:cNvPr id="19" name="Text Placeholder 14">
            <a:extLst>
              <a:ext uri="{FF2B5EF4-FFF2-40B4-BE49-F238E27FC236}">
                <a16:creationId xmlns:a16="http://schemas.microsoft.com/office/drawing/2014/main" id="{5198668D-B456-1140-832C-801285D7D8EB}"/>
              </a:ext>
            </a:extLst>
          </p:cNvPr>
          <p:cNvSpPr>
            <a:spLocks noGrp="1"/>
          </p:cNvSpPr>
          <p:nvPr>
            <p:ph type="body" sz="quarter" idx="12" hasCustomPrompt="1"/>
          </p:nvPr>
        </p:nvSpPr>
        <p:spPr>
          <a:xfrm>
            <a:off x="3300453" y="4373035"/>
            <a:ext cx="2669116" cy="1646767"/>
          </a:xfrm>
          <a:prstGeom prst="rect">
            <a:avLst/>
          </a:prstGeom>
        </p:spPr>
        <p:txBody>
          <a:bodyPr/>
          <a:lstStyle>
            <a:lvl1pPr algn="ctr">
              <a:spcAft>
                <a:spcPts val="400"/>
              </a:spcAft>
              <a:defRPr lang="en-GB" sz="1600" b="0" i="1" u="none" strike="noStrike" cap="none" dirty="0" smtClean="0">
                <a:solidFill>
                  <a:srgbClr val="199B77"/>
                </a:solidFill>
                <a:latin typeface="Arial" panose="020B0604020202020204" pitchFamily="34" charset="0"/>
                <a:ea typeface="+mj-ea"/>
                <a:cs typeface="+mj-cs"/>
                <a:sym typeface="Arial"/>
              </a:defRPr>
            </a:lvl1pPr>
            <a:lvl2pPr algn="ctr">
              <a:defRPr lang="en-GB" sz="1200" b="0" i="1" u="none" strike="noStrike" cap="none" dirty="0" smtClean="0">
                <a:solidFill>
                  <a:schemeClr val="dk1"/>
                </a:solidFill>
                <a:latin typeface="Arial" panose="020B0604020202020204" pitchFamily="34" charset="0"/>
                <a:ea typeface="Open Sans" panose="020B0606030504020204" pitchFamily="34" charset="0"/>
                <a:cs typeface="Open Sans" panose="020B0606030504020204" pitchFamily="34" charset="0"/>
                <a:sym typeface="Arial"/>
              </a:defRPr>
            </a:lvl2pPr>
            <a:lvl3pPr algn="ctr">
              <a:defRPr/>
            </a:lvl3pPr>
            <a:lvl4pPr algn="ctr">
              <a:defRPr/>
            </a:lvl4pPr>
            <a:lvl5pPr algn="ctr">
              <a:defRPr/>
            </a:lvl5pPr>
          </a:lstStyle>
          <a:p>
            <a:pPr lvl="0"/>
            <a:r>
              <a:rPr lang="en-GB"/>
              <a:t>Edit Master Heading</a:t>
            </a:r>
          </a:p>
          <a:p>
            <a:pPr lvl="1"/>
            <a:r>
              <a:rPr lang="en-GB"/>
              <a:t>Second level</a:t>
            </a:r>
          </a:p>
        </p:txBody>
      </p:sp>
      <p:sp>
        <p:nvSpPr>
          <p:cNvPr id="20" name="Text Placeholder 14">
            <a:extLst>
              <a:ext uri="{FF2B5EF4-FFF2-40B4-BE49-F238E27FC236}">
                <a16:creationId xmlns:a16="http://schemas.microsoft.com/office/drawing/2014/main" id="{BB7BD20E-C3BC-7F43-BF6D-BC16DAE57CA3}"/>
              </a:ext>
            </a:extLst>
          </p:cNvPr>
          <p:cNvSpPr>
            <a:spLocks noGrp="1"/>
          </p:cNvSpPr>
          <p:nvPr>
            <p:ph type="body" sz="quarter" idx="13" hasCustomPrompt="1"/>
          </p:nvPr>
        </p:nvSpPr>
        <p:spPr>
          <a:xfrm>
            <a:off x="6090786" y="4373035"/>
            <a:ext cx="2669116" cy="1646767"/>
          </a:xfrm>
          <a:prstGeom prst="rect">
            <a:avLst/>
          </a:prstGeom>
        </p:spPr>
        <p:txBody>
          <a:bodyPr/>
          <a:lstStyle>
            <a:lvl1pPr algn="ctr">
              <a:spcAft>
                <a:spcPts val="400"/>
              </a:spcAft>
              <a:defRPr lang="en-GB" sz="1600" b="0" i="1" u="none" strike="noStrike" cap="none" dirty="0" smtClean="0">
                <a:solidFill>
                  <a:srgbClr val="199B77"/>
                </a:solidFill>
                <a:latin typeface="Arial" panose="020B0604020202020204" pitchFamily="34" charset="0"/>
                <a:ea typeface="+mj-ea"/>
                <a:cs typeface="+mj-cs"/>
                <a:sym typeface="Arial"/>
              </a:defRPr>
            </a:lvl1pPr>
            <a:lvl2pPr algn="ctr">
              <a:defRPr lang="en-GB" sz="1200" b="0" i="1" u="none" strike="noStrike" cap="none" dirty="0" smtClean="0">
                <a:solidFill>
                  <a:schemeClr val="dk1"/>
                </a:solidFill>
                <a:latin typeface="Arial" panose="020B0604020202020204" pitchFamily="34" charset="0"/>
                <a:ea typeface="Open Sans" panose="020B0606030504020204" pitchFamily="34" charset="0"/>
                <a:cs typeface="Open Sans" panose="020B0606030504020204" pitchFamily="34" charset="0"/>
                <a:sym typeface="Arial"/>
              </a:defRPr>
            </a:lvl2pPr>
            <a:lvl3pPr algn="ctr">
              <a:defRPr/>
            </a:lvl3pPr>
            <a:lvl4pPr algn="ctr">
              <a:defRPr/>
            </a:lvl4pPr>
            <a:lvl5pPr algn="ctr">
              <a:defRPr/>
            </a:lvl5pPr>
          </a:lstStyle>
          <a:p>
            <a:pPr lvl="0"/>
            <a:r>
              <a:rPr lang="en-GB"/>
              <a:t>Edit Master Heading</a:t>
            </a:r>
          </a:p>
          <a:p>
            <a:pPr lvl="1"/>
            <a:r>
              <a:rPr lang="en-GB"/>
              <a:t>Second level</a:t>
            </a:r>
          </a:p>
        </p:txBody>
      </p:sp>
      <p:sp>
        <p:nvSpPr>
          <p:cNvPr id="21" name="Text Placeholder 14">
            <a:extLst>
              <a:ext uri="{FF2B5EF4-FFF2-40B4-BE49-F238E27FC236}">
                <a16:creationId xmlns:a16="http://schemas.microsoft.com/office/drawing/2014/main" id="{53702FF2-97E8-1340-A227-5082C1E8E374}"/>
              </a:ext>
            </a:extLst>
          </p:cNvPr>
          <p:cNvSpPr>
            <a:spLocks noGrp="1"/>
          </p:cNvSpPr>
          <p:nvPr>
            <p:ph type="body" sz="quarter" idx="14" hasCustomPrompt="1"/>
          </p:nvPr>
        </p:nvSpPr>
        <p:spPr>
          <a:xfrm>
            <a:off x="8881121" y="4373035"/>
            <a:ext cx="2669116" cy="1646767"/>
          </a:xfrm>
          <a:prstGeom prst="rect">
            <a:avLst/>
          </a:prstGeom>
        </p:spPr>
        <p:txBody>
          <a:bodyPr/>
          <a:lstStyle>
            <a:lvl1pPr algn="ctr">
              <a:spcAft>
                <a:spcPts val="400"/>
              </a:spcAft>
              <a:defRPr lang="en-GB" sz="1600" b="0" i="1" u="none" strike="noStrike" cap="none" dirty="0" smtClean="0">
                <a:solidFill>
                  <a:srgbClr val="199B77"/>
                </a:solidFill>
                <a:latin typeface="Arial" panose="020B0604020202020204" pitchFamily="34" charset="0"/>
                <a:ea typeface="+mj-ea"/>
                <a:cs typeface="+mj-cs"/>
                <a:sym typeface="Arial"/>
              </a:defRPr>
            </a:lvl1pPr>
            <a:lvl2pPr algn="ctr">
              <a:defRPr lang="en-GB" sz="1200" b="0" i="1" u="none" strike="noStrike" cap="none" dirty="0" smtClean="0">
                <a:solidFill>
                  <a:schemeClr val="dk1"/>
                </a:solidFill>
                <a:latin typeface="Arial" panose="020B0604020202020204" pitchFamily="34" charset="0"/>
                <a:ea typeface="Open Sans" panose="020B0606030504020204" pitchFamily="34" charset="0"/>
                <a:cs typeface="Open Sans" panose="020B0606030504020204" pitchFamily="34" charset="0"/>
                <a:sym typeface="Arial"/>
              </a:defRPr>
            </a:lvl2pPr>
            <a:lvl3pPr algn="ctr">
              <a:defRPr/>
            </a:lvl3pPr>
            <a:lvl4pPr algn="ctr">
              <a:defRPr/>
            </a:lvl4pPr>
            <a:lvl5pPr algn="ctr">
              <a:defRPr/>
            </a:lvl5pPr>
          </a:lstStyle>
          <a:p>
            <a:pPr lvl="0"/>
            <a:r>
              <a:rPr lang="en-GB"/>
              <a:t>Edit Master Heading</a:t>
            </a:r>
          </a:p>
          <a:p>
            <a:pPr lvl="1"/>
            <a:r>
              <a:rPr lang="en-GB"/>
              <a:t>Second level</a:t>
            </a:r>
          </a:p>
        </p:txBody>
      </p:sp>
    </p:spTree>
    <p:extLst>
      <p:ext uri="{BB962C8B-B14F-4D97-AF65-F5344CB8AC3E}">
        <p14:creationId xmlns:p14="http://schemas.microsoft.com/office/powerpoint/2010/main" val="1973448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607660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3" name="Rectangle 2">
            <a:extLst>
              <a:ext uri="{FF2B5EF4-FFF2-40B4-BE49-F238E27FC236}">
                <a16:creationId xmlns:a16="http://schemas.microsoft.com/office/drawing/2014/main" id="{C9814CF9-5585-7545-8ED1-E35FCBBE5619}"/>
              </a:ext>
              <a:ext uri="{C183D7F6-B498-43B3-948B-1728B52AA6E4}">
                <adec:decorative xmlns:adec="http://schemas.microsoft.com/office/drawing/2017/decorative" val="1"/>
              </a:ext>
            </a:extLst>
          </p:cNvPr>
          <p:cNvSpPr/>
          <p:nvPr userDrawn="1"/>
        </p:nvSpPr>
        <p:spPr>
          <a:xfrm>
            <a:off x="0" y="0"/>
            <a:ext cx="12192000" cy="7125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4" name="Title 3">
            <a:extLst>
              <a:ext uri="{FF2B5EF4-FFF2-40B4-BE49-F238E27FC236}">
                <a16:creationId xmlns:a16="http://schemas.microsoft.com/office/drawing/2014/main" id="{2E8E8BA3-D8E9-0949-9D80-7065D997419E}"/>
              </a:ext>
            </a:extLst>
          </p:cNvPr>
          <p:cNvSpPr>
            <a:spLocks noGrp="1"/>
          </p:cNvSpPr>
          <p:nvPr>
            <p:ph type="title"/>
          </p:nvPr>
        </p:nvSpPr>
        <p:spPr>
          <a:xfrm>
            <a:off x="501185" y="623905"/>
            <a:ext cx="8221547" cy="805503"/>
          </a:xfrm>
          <a:prstGeom prst="rect">
            <a:avLst/>
          </a:prstGeom>
        </p:spPr>
        <p:txBody>
          <a:bodyPr/>
          <a:lstStyle>
            <a:lvl1pPr>
              <a:defRPr sz="2933">
                <a:latin typeface="+mj-lt"/>
              </a:defRPr>
            </a:lvl1pPr>
          </a:lstStyle>
          <a:p>
            <a:r>
              <a:rPr lang="en-GB"/>
              <a:t>Click to edit</a:t>
            </a:r>
            <a:endParaRPr lang="en-US"/>
          </a:p>
        </p:txBody>
      </p:sp>
      <p:sp>
        <p:nvSpPr>
          <p:cNvPr id="5" name="Text Placeholder 14">
            <a:extLst>
              <a:ext uri="{FF2B5EF4-FFF2-40B4-BE49-F238E27FC236}">
                <a16:creationId xmlns:a16="http://schemas.microsoft.com/office/drawing/2014/main" id="{66B3D6B1-7F5E-3941-A16A-6F08658358B6}"/>
              </a:ext>
            </a:extLst>
          </p:cNvPr>
          <p:cNvSpPr>
            <a:spLocks noGrp="1"/>
          </p:cNvSpPr>
          <p:nvPr>
            <p:ph type="body" sz="quarter" idx="18"/>
          </p:nvPr>
        </p:nvSpPr>
        <p:spPr>
          <a:xfrm>
            <a:off x="501186" y="1590000"/>
            <a:ext cx="10962097" cy="5126499"/>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1" name="Picture 10">
            <a:extLst>
              <a:ext uri="{FF2B5EF4-FFF2-40B4-BE49-F238E27FC236}">
                <a16:creationId xmlns:a16="http://schemas.microsoft.com/office/drawing/2014/main" id="{9E31929D-F81A-D04B-A9DE-A1B6AAA949B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10837" y="5656513"/>
            <a:ext cx="1067687" cy="665185"/>
          </a:xfrm>
          <a:prstGeom prst="rect">
            <a:avLst/>
          </a:prstGeom>
        </p:spPr>
      </p:pic>
    </p:spTree>
    <p:extLst>
      <p:ext uri="{BB962C8B-B14F-4D97-AF65-F5344CB8AC3E}">
        <p14:creationId xmlns:p14="http://schemas.microsoft.com/office/powerpoint/2010/main" val="3690898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4" name="Title 3">
            <a:extLst>
              <a:ext uri="{FF2B5EF4-FFF2-40B4-BE49-F238E27FC236}">
                <a16:creationId xmlns:a16="http://schemas.microsoft.com/office/drawing/2014/main" id="{2E8E8BA3-D8E9-0949-9D80-7065D997419E}"/>
              </a:ext>
            </a:extLst>
          </p:cNvPr>
          <p:cNvSpPr>
            <a:spLocks noGrp="1"/>
          </p:cNvSpPr>
          <p:nvPr>
            <p:ph type="title"/>
          </p:nvPr>
        </p:nvSpPr>
        <p:spPr>
          <a:xfrm>
            <a:off x="501185" y="623905"/>
            <a:ext cx="8221547" cy="805503"/>
          </a:xfrm>
          <a:prstGeom prst="rect">
            <a:avLst/>
          </a:prstGeom>
        </p:spPr>
        <p:txBody>
          <a:bodyPr/>
          <a:lstStyle>
            <a:lvl1pPr>
              <a:defRPr sz="2933">
                <a:latin typeface="+mj-lt"/>
              </a:defRPr>
            </a:lvl1pPr>
          </a:lstStyle>
          <a:p>
            <a:r>
              <a:rPr lang="en-GB"/>
              <a:t>Click to edit</a:t>
            </a:r>
            <a:endParaRPr lang="en-US"/>
          </a:p>
        </p:txBody>
      </p:sp>
      <p:sp>
        <p:nvSpPr>
          <p:cNvPr id="5" name="Text Placeholder 14">
            <a:extLst>
              <a:ext uri="{FF2B5EF4-FFF2-40B4-BE49-F238E27FC236}">
                <a16:creationId xmlns:a16="http://schemas.microsoft.com/office/drawing/2014/main" id="{66B3D6B1-7F5E-3941-A16A-6F08658358B6}"/>
              </a:ext>
            </a:extLst>
          </p:cNvPr>
          <p:cNvSpPr>
            <a:spLocks noGrp="1"/>
          </p:cNvSpPr>
          <p:nvPr>
            <p:ph type="body" sz="quarter" idx="18"/>
          </p:nvPr>
        </p:nvSpPr>
        <p:spPr>
          <a:xfrm>
            <a:off x="501186" y="1590000"/>
            <a:ext cx="10962097" cy="5126499"/>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1" name="Picture 10">
            <a:extLst>
              <a:ext uri="{FF2B5EF4-FFF2-40B4-BE49-F238E27FC236}">
                <a16:creationId xmlns:a16="http://schemas.microsoft.com/office/drawing/2014/main" id="{9E31929D-F81A-D04B-A9DE-A1B6AAA949B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10837" y="5656513"/>
            <a:ext cx="1067687" cy="665185"/>
          </a:xfrm>
          <a:prstGeom prst="rect">
            <a:avLst/>
          </a:prstGeom>
        </p:spPr>
      </p:pic>
      <p:sp>
        <p:nvSpPr>
          <p:cNvPr id="9" name="Picture Placeholder 18">
            <a:extLst>
              <a:ext uri="{FF2B5EF4-FFF2-40B4-BE49-F238E27FC236}">
                <a16:creationId xmlns:a16="http://schemas.microsoft.com/office/drawing/2014/main" id="{187F5EB9-E0C0-4D32-8BB4-310E88EE671C}"/>
              </a:ext>
            </a:extLst>
          </p:cNvPr>
          <p:cNvSpPr>
            <a:spLocks noGrp="1"/>
          </p:cNvSpPr>
          <p:nvPr>
            <p:ph type="pic" sz="quarter" idx="11" hasCustomPrompt="1"/>
          </p:nvPr>
        </p:nvSpPr>
        <p:spPr>
          <a:xfrm flipH="1">
            <a:off x="9356994" y="68056"/>
            <a:ext cx="2835007" cy="4068125"/>
          </a:xfrm>
          <a:custGeom>
            <a:avLst/>
            <a:gdLst>
              <a:gd name="connsiteX0" fmla="*/ 766609 w 2901331"/>
              <a:gd name="connsiteY0" fmla="*/ 0 h 4123893"/>
              <a:gd name="connsiteX1" fmla="*/ 2901331 w 2901331"/>
              <a:gd name="connsiteY1" fmla="*/ 2061946 h 4123893"/>
              <a:gd name="connsiteX2" fmla="*/ 766609 w 2901331"/>
              <a:gd name="connsiteY2" fmla="*/ 4123893 h 4123893"/>
              <a:gd name="connsiteX3" fmla="*/ 0 w 2901331"/>
              <a:gd name="connsiteY3" fmla="*/ 3986740 h 4123893"/>
              <a:gd name="connsiteX4" fmla="*/ 0 w 2901331"/>
              <a:gd name="connsiteY4" fmla="*/ 137152 h 4123893"/>
              <a:gd name="connsiteX5" fmla="*/ 766609 w 2901331"/>
              <a:gd name="connsiteY5" fmla="*/ 0 h 412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1331" h="4123893">
                <a:moveTo>
                  <a:pt x="766609" y="0"/>
                </a:moveTo>
                <a:cubicBezTo>
                  <a:pt x="1945608" y="0"/>
                  <a:pt x="2901331" y="923141"/>
                  <a:pt x="2901331" y="2061946"/>
                </a:cubicBezTo>
                <a:cubicBezTo>
                  <a:pt x="2901331" y="3200751"/>
                  <a:pt x="1945608" y="4123893"/>
                  <a:pt x="766609" y="4123893"/>
                </a:cubicBezTo>
                <a:cubicBezTo>
                  <a:pt x="496468" y="4123893"/>
                  <a:pt x="238010" y="4075190"/>
                  <a:pt x="0" y="3986740"/>
                </a:cubicBezTo>
                <a:lnTo>
                  <a:pt x="0" y="137152"/>
                </a:lnTo>
                <a:cubicBezTo>
                  <a:pt x="237883" y="48579"/>
                  <a:pt x="496340" y="0"/>
                  <a:pt x="766609" y="0"/>
                </a:cubicBezTo>
                <a:close/>
              </a:path>
            </a:pathLst>
          </a:custGeom>
          <a:solidFill>
            <a:srgbClr val="00B0F0"/>
          </a:solidFill>
          <a:ln>
            <a:noFill/>
          </a:ln>
        </p:spPr>
        <p:txBody>
          <a:bodyPr wrap="square">
            <a:noAutofit/>
          </a:bodyPr>
          <a:lstStyle/>
          <a:p>
            <a:r>
              <a:rPr lang="en-US"/>
              <a:t>Insert Picture</a:t>
            </a:r>
          </a:p>
        </p:txBody>
      </p:sp>
    </p:spTree>
    <p:extLst>
      <p:ext uri="{BB962C8B-B14F-4D97-AF65-F5344CB8AC3E}">
        <p14:creationId xmlns:p14="http://schemas.microsoft.com/office/powerpoint/2010/main" val="368035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7" name="Contents text">
            <a:extLst>
              <a:ext uri="{FF2B5EF4-FFF2-40B4-BE49-F238E27FC236}">
                <a16:creationId xmlns:a16="http://schemas.microsoft.com/office/drawing/2014/main" id="{B1280712-A176-8F45-8017-044AE048AA63}"/>
              </a:ext>
            </a:extLst>
          </p:cNvPr>
          <p:cNvSpPr>
            <a:spLocks noGrp="1"/>
          </p:cNvSpPr>
          <p:nvPr>
            <p:ph type="body" sz="quarter" idx="15" hasCustomPrompt="1"/>
          </p:nvPr>
        </p:nvSpPr>
        <p:spPr>
          <a:xfrm>
            <a:off x="8074492" y="1546015"/>
            <a:ext cx="3470163" cy="3683000"/>
          </a:xfrm>
          <a:prstGeom prst="rect">
            <a:avLst/>
          </a:prstGeom>
        </p:spPr>
        <p:txBody>
          <a:bodyPr/>
          <a:lstStyle>
            <a:lvl1pPr marL="0" indent="0">
              <a:lnSpc>
                <a:spcPct val="114000"/>
              </a:lnSpc>
              <a:spcAft>
                <a:spcPts val="400"/>
              </a:spcAft>
              <a:buFont typeface="+mj-lt"/>
              <a:buNone/>
              <a:defRPr sz="1867" baseline="0">
                <a:latin typeface="Arial" panose="020B0604020202020204" pitchFamily="34" charset="0"/>
                <a:cs typeface="Arial" panose="020B0604020202020204" pitchFamily="34" charset="0"/>
              </a:defRPr>
            </a:lvl1pPr>
            <a:lvl2pPr marL="0" indent="0">
              <a:lnSpc>
                <a:spcPct val="114000"/>
              </a:lnSpc>
              <a:spcAft>
                <a:spcPts val="267"/>
              </a:spcAft>
              <a:buFont typeface="+mj-lt"/>
              <a:buNone/>
              <a:defRPr sz="1333" baseline="0">
                <a:latin typeface="Arial" panose="020B0604020202020204" pitchFamily="34" charset="0"/>
                <a:cs typeface="Arial" panose="020B0604020202020204" pitchFamily="34" charset="0"/>
              </a:defRPr>
            </a:lvl2pPr>
            <a:lvl3pPr marL="0" indent="0">
              <a:lnSpc>
                <a:spcPct val="114000"/>
              </a:lnSpc>
              <a:spcAft>
                <a:spcPts val="267"/>
              </a:spcAft>
              <a:buFont typeface="+mj-lt"/>
              <a:buNone/>
              <a:defRPr sz="1200" baseline="0">
                <a:latin typeface="Arial" panose="020B0604020202020204" pitchFamily="34" charset="0"/>
                <a:cs typeface="Arial" panose="020B0604020202020204" pitchFamily="34" charset="0"/>
              </a:defRPr>
            </a:lvl3pPr>
          </a:lstStyle>
          <a:p>
            <a:pPr lvl="0"/>
            <a:r>
              <a:rPr lang="en-GB"/>
              <a:t>00  Click to edit (x3 Master Sizes)</a:t>
            </a:r>
          </a:p>
          <a:p>
            <a:pPr lvl="1"/>
            <a:r>
              <a:rPr lang="en-GB"/>
              <a:t>00  Second level</a:t>
            </a:r>
          </a:p>
          <a:p>
            <a:pPr lvl="2"/>
            <a:r>
              <a:rPr lang="en-GB"/>
              <a:t>00  Third level</a:t>
            </a:r>
          </a:p>
        </p:txBody>
      </p:sp>
      <p:pic>
        <p:nvPicPr>
          <p:cNvPr id="3" name="Picture 2">
            <a:extLst>
              <a:ext uri="{FF2B5EF4-FFF2-40B4-BE49-F238E27FC236}">
                <a16:creationId xmlns:a16="http://schemas.microsoft.com/office/drawing/2014/main" id="{106D37D0-66AC-4646-8355-210DF722F8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10835" y="5656509"/>
            <a:ext cx="1067687" cy="665185"/>
          </a:xfrm>
          <a:prstGeom prst="rect">
            <a:avLst/>
          </a:prstGeom>
        </p:spPr>
      </p:pic>
      <p:sp>
        <p:nvSpPr>
          <p:cNvPr id="14" name="Rectangle 13">
            <a:extLst>
              <a:ext uri="{FF2B5EF4-FFF2-40B4-BE49-F238E27FC236}">
                <a16:creationId xmlns:a16="http://schemas.microsoft.com/office/drawing/2014/main" id="{374BBE5C-E8C4-3649-90AC-2EAEF9005943}"/>
              </a:ext>
              <a:ext uri="{C183D7F6-B498-43B3-948B-1728B52AA6E4}">
                <adec:decorative xmlns:adec="http://schemas.microsoft.com/office/drawing/2017/decorative" val="1"/>
              </a:ext>
            </a:extLst>
          </p:cNvPr>
          <p:cNvSpPr/>
          <p:nvPr userDrawn="1"/>
        </p:nvSpPr>
        <p:spPr>
          <a:xfrm>
            <a:off x="0" y="0"/>
            <a:ext cx="7532576" cy="6858000"/>
          </a:xfrm>
          <a:prstGeom prst="rect">
            <a:avLst/>
          </a:prstGeom>
          <a:solidFill>
            <a:srgbClr val="E1F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1"/>
          </a:p>
        </p:txBody>
      </p:sp>
      <p:sp>
        <p:nvSpPr>
          <p:cNvPr id="35" name="Picture Placeholder 34">
            <a:extLst>
              <a:ext uri="{FF2B5EF4-FFF2-40B4-BE49-F238E27FC236}">
                <a16:creationId xmlns:a16="http://schemas.microsoft.com/office/drawing/2014/main" id="{0C145329-C684-1448-A4D1-4D2E17A01ED4}"/>
              </a:ext>
              <a:ext uri="{C183D7F6-B498-43B3-948B-1728B52AA6E4}">
                <adec:decorative xmlns:adec="http://schemas.microsoft.com/office/drawing/2017/decorative" val="1"/>
              </a:ext>
            </a:extLst>
          </p:cNvPr>
          <p:cNvSpPr>
            <a:spLocks noGrp="1"/>
          </p:cNvSpPr>
          <p:nvPr>
            <p:ph type="pic" sz="quarter" idx="14" hasCustomPrompt="1"/>
          </p:nvPr>
        </p:nvSpPr>
        <p:spPr>
          <a:xfrm>
            <a:off x="1" y="1238588"/>
            <a:ext cx="5837099" cy="5619413"/>
          </a:xfrm>
          <a:custGeom>
            <a:avLst/>
            <a:gdLst>
              <a:gd name="connsiteX0" fmla="*/ 1855391 w 4377824"/>
              <a:gd name="connsiteY0" fmla="*/ 0 h 4214560"/>
              <a:gd name="connsiteX1" fmla="*/ 4377824 w 4377824"/>
              <a:gd name="connsiteY1" fmla="*/ 2550078 h 4214560"/>
              <a:gd name="connsiteX2" fmla="*/ 3899680 w 4377824"/>
              <a:gd name="connsiteY2" fmla="*/ 4044202 h 4214560"/>
              <a:gd name="connsiteX3" fmla="*/ 3766160 w 4377824"/>
              <a:gd name="connsiteY3" fmla="*/ 4214560 h 4214560"/>
              <a:gd name="connsiteX4" fmla="*/ 0 w 4377824"/>
              <a:gd name="connsiteY4" fmla="*/ 4214560 h 4214560"/>
              <a:gd name="connsiteX5" fmla="*/ 0 w 4377824"/>
              <a:gd name="connsiteY5" fmla="*/ 822667 h 4214560"/>
              <a:gd name="connsiteX6" fmla="*/ 1855391 w 4377824"/>
              <a:gd name="connsiteY6" fmla="*/ 0 h 42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7824" h="4214560">
                <a:moveTo>
                  <a:pt x="1855391" y="0"/>
                </a:moveTo>
                <a:cubicBezTo>
                  <a:pt x="3248433" y="0"/>
                  <a:pt x="4377824" y="1141778"/>
                  <a:pt x="4377824" y="2550078"/>
                </a:cubicBezTo>
                <a:cubicBezTo>
                  <a:pt x="4377824" y="3108075"/>
                  <a:pt x="4200489" y="3624245"/>
                  <a:pt x="3899680" y="4044202"/>
                </a:cubicBezTo>
                <a:lnTo>
                  <a:pt x="3766160" y="4214560"/>
                </a:lnTo>
                <a:lnTo>
                  <a:pt x="0" y="4214560"/>
                </a:lnTo>
                <a:lnTo>
                  <a:pt x="0" y="822667"/>
                </a:lnTo>
                <a:cubicBezTo>
                  <a:pt x="460944" y="316941"/>
                  <a:pt x="1121478" y="0"/>
                  <a:pt x="1855391" y="0"/>
                </a:cubicBezTo>
                <a:close/>
              </a:path>
            </a:pathLst>
          </a:custGeom>
          <a:solidFill>
            <a:srgbClr val="00B0F0"/>
          </a:solidFill>
        </p:spPr>
        <p:txBody>
          <a:bodyPr wrap="square">
            <a:noAutofit/>
          </a:bodyPr>
          <a:lstStyle/>
          <a:p>
            <a:r>
              <a:rPr lang="en-US"/>
              <a:t>Insert Picture</a:t>
            </a:r>
          </a:p>
        </p:txBody>
      </p:sp>
      <p:sp>
        <p:nvSpPr>
          <p:cNvPr id="4" name="Title 3">
            <a:extLst>
              <a:ext uri="{FF2B5EF4-FFF2-40B4-BE49-F238E27FC236}">
                <a16:creationId xmlns:a16="http://schemas.microsoft.com/office/drawing/2014/main" id="{725A8A29-F0FC-2448-9F26-C3058C7C4A15}"/>
              </a:ext>
            </a:extLst>
          </p:cNvPr>
          <p:cNvSpPr>
            <a:spLocks noGrp="1"/>
          </p:cNvSpPr>
          <p:nvPr>
            <p:ph type="title" hasCustomPrompt="1"/>
          </p:nvPr>
        </p:nvSpPr>
        <p:spPr>
          <a:xfrm>
            <a:off x="8059623" y="640018"/>
            <a:ext cx="3384395" cy="1325033"/>
          </a:xfrm>
          <a:prstGeom prst="rect">
            <a:avLst/>
          </a:prstGeom>
        </p:spPr>
        <p:txBody>
          <a:bodyPr/>
          <a:lstStyle>
            <a:lvl1pPr>
              <a:defRPr sz="3200">
                <a:latin typeface="+mj-lt"/>
              </a:defRPr>
            </a:lvl1pPr>
          </a:lstStyle>
          <a:p>
            <a:r>
              <a:rPr lang="en-GB"/>
              <a:t>Contents</a:t>
            </a:r>
            <a:endParaRPr lang="en-US"/>
          </a:p>
        </p:txBody>
      </p:sp>
    </p:spTree>
    <p:extLst>
      <p:ext uri="{BB962C8B-B14F-4D97-AF65-F5344CB8AC3E}">
        <p14:creationId xmlns:p14="http://schemas.microsoft.com/office/powerpoint/2010/main" val="3154294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F67F-7D36-44FE-8B7D-95B366F5D6CF}"/>
              </a:ext>
            </a:extLst>
          </p:cNvPr>
          <p:cNvSpPr>
            <a:spLocks noGrp="1"/>
          </p:cNvSpPr>
          <p:nvPr>
            <p:ph type="title"/>
          </p:nvPr>
        </p:nvSpPr>
        <p:spPr>
          <a:xfrm>
            <a:off x="697684" y="281417"/>
            <a:ext cx="5920359" cy="1248569"/>
          </a:xfrm>
        </p:spPr>
        <p:txBody>
          <a:bodyPr>
            <a:normAutofit/>
          </a:bodyPr>
          <a:lstStyle>
            <a:lvl1pPr>
              <a:defRPr sz="3600" b="1">
                <a:latin typeface="Adobe Devanagari" panose="02040503050201020203" pitchFamily="18" charset="0"/>
                <a:cs typeface="Adobe Devanagari" panose="020405030502010202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52BC7D-26CB-4F3C-BC63-EBD2932A0F50}"/>
              </a:ext>
            </a:extLst>
          </p:cNvPr>
          <p:cNvSpPr>
            <a:spLocks noGrp="1"/>
          </p:cNvSpPr>
          <p:nvPr>
            <p:ph idx="1"/>
          </p:nvPr>
        </p:nvSpPr>
        <p:spPr>
          <a:xfrm>
            <a:off x="697684" y="1439940"/>
            <a:ext cx="5920359" cy="4895925"/>
          </a:xfrm>
        </p:spPr>
        <p:txBody>
          <a:bodyPr>
            <a:normAutofit/>
          </a:bodyPr>
          <a:lstStyle>
            <a:lvl1pPr marL="0" indent="0">
              <a:buNone/>
              <a:defRPr sz="1600">
                <a:latin typeface="FS Me Pro" panose="02000506040000020004" pitchFamily="50" charset="0"/>
              </a:defRPr>
            </a:lvl1pPr>
            <a:lvl2pPr marL="457189" indent="0">
              <a:buNone/>
              <a:defRPr sz="1400">
                <a:latin typeface="FS Me Pro" panose="02000506040000020004" pitchFamily="50" charset="0"/>
              </a:defRPr>
            </a:lvl2pPr>
            <a:lvl3pPr marL="914377" indent="0">
              <a:buNone/>
              <a:defRPr sz="1400">
                <a:latin typeface="FS Me Pro" panose="02000506040000020004" pitchFamily="50" charset="0"/>
              </a:defRPr>
            </a:lvl3pPr>
            <a:lvl4pPr marL="1371566" indent="0">
              <a:buNone/>
              <a:defRPr sz="1400">
                <a:latin typeface="FS Me Pro" panose="02000506040000020004" pitchFamily="50" charset="0"/>
              </a:defRPr>
            </a:lvl4pPr>
            <a:lvl5pPr marL="1828754" indent="0">
              <a:buNone/>
              <a:defRPr sz="1400">
                <a:latin typeface="FS Me Pro" panose="02000506040000020004" pitchFamily="50" charset="0"/>
              </a:defRPr>
            </a:lvl5pPr>
          </a:lstStyle>
          <a:p>
            <a:pPr lvl="0"/>
            <a:r>
              <a:rPr lang="en-US"/>
              <a:t>Click to edit Master text styles</a:t>
            </a:r>
          </a:p>
        </p:txBody>
      </p:sp>
      <p:sp>
        <p:nvSpPr>
          <p:cNvPr id="12" name="Picture Placeholder 11">
            <a:extLst>
              <a:ext uri="{FF2B5EF4-FFF2-40B4-BE49-F238E27FC236}">
                <a16:creationId xmlns:a16="http://schemas.microsoft.com/office/drawing/2014/main" id="{57E45269-6FD0-4825-8860-8CA4F802A46D}"/>
              </a:ext>
            </a:extLst>
          </p:cNvPr>
          <p:cNvSpPr>
            <a:spLocks noGrp="1"/>
          </p:cNvSpPr>
          <p:nvPr>
            <p:ph type="pic" sz="quarter" idx="13"/>
          </p:nvPr>
        </p:nvSpPr>
        <p:spPr>
          <a:xfrm>
            <a:off x="7656514" y="1027907"/>
            <a:ext cx="2779956" cy="5328444"/>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61F930A6-4CB1-42AE-A54C-24E135464A48}"/>
              </a:ext>
            </a:extLst>
          </p:cNvPr>
          <p:cNvSpPr txBox="1">
            <a:spLocks/>
          </p:cNvSpPr>
          <p:nvPr/>
        </p:nvSpPr>
        <p:spPr>
          <a:xfrm>
            <a:off x="11046682" y="281417"/>
            <a:ext cx="1089021" cy="4647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fld id="{CF658378-22CF-4093-A9F0-27255B97BC27}" type="slidenum">
              <a:rPr lang="en-US" sz="1600" b="1" smtClean="0">
                <a:solidFill>
                  <a:schemeClr val="tx1"/>
                </a:solidFill>
                <a:latin typeface="FS Me Pro" panose="02000506040000020004" pitchFamily="50" charset="0"/>
              </a:rPr>
              <a:pPr algn="ctr">
                <a:lnSpc>
                  <a:spcPct val="100000"/>
                </a:lnSpc>
              </a:pPr>
              <a:t>‹#›</a:t>
            </a:fld>
            <a:endParaRPr lang="en-US" sz="3000" b="1">
              <a:solidFill>
                <a:schemeClr val="tx1"/>
              </a:solidFill>
              <a:latin typeface="FS Me Pro" panose="02000506040000020004" pitchFamily="50" charset="0"/>
            </a:endParaRPr>
          </a:p>
        </p:txBody>
      </p:sp>
    </p:spTree>
    <p:extLst>
      <p:ext uri="{BB962C8B-B14F-4D97-AF65-F5344CB8AC3E}">
        <p14:creationId xmlns:p14="http://schemas.microsoft.com/office/powerpoint/2010/main" val="1865588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0E84-D390-445F-9297-6C94AFC3BBDF}"/>
              </a:ext>
            </a:extLst>
          </p:cNvPr>
          <p:cNvSpPr>
            <a:spLocks noGrp="1"/>
          </p:cNvSpPr>
          <p:nvPr>
            <p:ph type="ctrTitle"/>
          </p:nvPr>
        </p:nvSpPr>
        <p:spPr>
          <a:xfrm>
            <a:off x="1524000" y="1122363"/>
            <a:ext cx="9144000" cy="2387600"/>
          </a:xfrm>
        </p:spPr>
        <p:txBody>
          <a:bodyPr anchor="b"/>
          <a:lstStyle>
            <a:lvl1pPr algn="ctr">
              <a:defRPr sz="6000">
                <a:latin typeface="FS Me Pro" panose="02000506040000020004" pitchFamily="50"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1924FA9-647A-4F0C-B7AC-914939CBD394}"/>
              </a:ext>
            </a:extLst>
          </p:cNvPr>
          <p:cNvSpPr>
            <a:spLocks noGrp="1"/>
          </p:cNvSpPr>
          <p:nvPr>
            <p:ph type="subTitle" idx="1"/>
          </p:nvPr>
        </p:nvSpPr>
        <p:spPr>
          <a:xfrm>
            <a:off x="1524000" y="3602038"/>
            <a:ext cx="9144000" cy="1655762"/>
          </a:xfrm>
        </p:spPr>
        <p:txBody>
          <a:bodyPr/>
          <a:lstStyle>
            <a:lvl1pPr marL="0" indent="0" algn="ctr">
              <a:buNone/>
              <a:defRPr sz="2400">
                <a:latin typeface="FS Me Pro" panose="0200050604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2736384-1F12-4754-891F-EFB583A2CAE0}"/>
              </a:ext>
            </a:extLst>
          </p:cNvPr>
          <p:cNvSpPr>
            <a:spLocks noGrp="1"/>
          </p:cNvSpPr>
          <p:nvPr>
            <p:ph type="dt" sz="half" idx="10"/>
          </p:nvPr>
        </p:nvSpPr>
        <p:spPr/>
        <p:txBody>
          <a:bodyPr/>
          <a:lstStyle>
            <a:lvl1pPr>
              <a:defRPr/>
            </a:lvl1pPr>
          </a:lstStyle>
          <a:p>
            <a:r>
              <a:rPr lang="en-AU"/>
              <a:t>© Centre for Inclusive Design proposal for Telstra</a:t>
            </a:r>
          </a:p>
          <a:p>
            <a:endParaRPr lang="en-AU"/>
          </a:p>
        </p:txBody>
      </p:sp>
      <p:sp>
        <p:nvSpPr>
          <p:cNvPr id="5" name="Footer Placeholder 4">
            <a:extLst>
              <a:ext uri="{FF2B5EF4-FFF2-40B4-BE49-F238E27FC236}">
                <a16:creationId xmlns:a16="http://schemas.microsoft.com/office/drawing/2014/main" id="{DD766937-D310-4AD3-9B51-759CF9EF39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1E43AE-805B-4A64-805A-C635A32470CB}"/>
              </a:ext>
            </a:extLst>
          </p:cNvPr>
          <p:cNvSpPr>
            <a:spLocks noGrp="1"/>
          </p:cNvSpPr>
          <p:nvPr>
            <p:ph type="sldNum" sz="quarter" idx="12"/>
          </p:nvPr>
        </p:nvSpPr>
        <p:spPr>
          <a:xfrm>
            <a:off x="8610600" y="6402705"/>
            <a:ext cx="2743200" cy="365125"/>
          </a:xfrm>
        </p:spPr>
        <p:txBody>
          <a:bodyPr/>
          <a:lstStyle/>
          <a:p>
            <a:pPr marL="228600" indent="-228600">
              <a:buFont typeface="+mj-lt"/>
              <a:buAutoNum type="arabicPeriod"/>
            </a:pPr>
            <a:fld id="{B11D8E40-D465-4673-8910-E495A1584E5D}" type="slidenum">
              <a:rPr lang="en-AU" smtClean="0"/>
              <a:pPr marL="228600" indent="-228600">
                <a:buFont typeface="+mj-lt"/>
                <a:buAutoNum type="arabicPeriod"/>
              </a:pPr>
              <a:t>‹#›</a:t>
            </a:fld>
            <a:endParaRPr lang="en-AU"/>
          </a:p>
        </p:txBody>
      </p:sp>
    </p:spTree>
    <p:extLst>
      <p:ext uri="{BB962C8B-B14F-4D97-AF65-F5344CB8AC3E}">
        <p14:creationId xmlns:p14="http://schemas.microsoft.com/office/powerpoint/2010/main" val="1803309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1D9E-ADC3-4F50-AFE2-3EE9385FE8AD}"/>
              </a:ext>
            </a:extLst>
          </p:cNvPr>
          <p:cNvSpPr>
            <a:spLocks noGrp="1"/>
          </p:cNvSpPr>
          <p:nvPr>
            <p:ph type="title"/>
          </p:nvPr>
        </p:nvSpPr>
        <p:spPr>
          <a:xfrm>
            <a:off x="1762297" y="410368"/>
            <a:ext cx="9591503" cy="1325563"/>
          </a:xfrm>
        </p:spPr>
        <p:txBody>
          <a:bodyPr/>
          <a:lstStyle>
            <a:lvl1pPr>
              <a:defRPr>
                <a:latin typeface="FS Me Pro" panose="02000506040000020004" pitchFamily="50"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8591534-DDC7-4C2E-BD96-CD8A4781C4D4}"/>
              </a:ext>
            </a:extLst>
          </p:cNvPr>
          <p:cNvSpPr>
            <a:spLocks noGrp="1"/>
          </p:cNvSpPr>
          <p:nvPr>
            <p:ph idx="1"/>
          </p:nvPr>
        </p:nvSpPr>
        <p:spPr/>
        <p:txBody>
          <a:bodyPr/>
          <a:lstStyle>
            <a:lvl1pPr>
              <a:defRPr>
                <a:solidFill>
                  <a:schemeClr val="tx1"/>
                </a:solidFill>
                <a:latin typeface="FS Me Pro Light" panose="02000506030000020004" pitchFamily="50" charset="0"/>
              </a:defRPr>
            </a:lvl1pPr>
            <a:lvl2pPr>
              <a:defRPr>
                <a:solidFill>
                  <a:schemeClr val="tx1"/>
                </a:solidFill>
                <a:latin typeface="FS Me Pro Light" panose="02000506030000020004" pitchFamily="50" charset="0"/>
              </a:defRPr>
            </a:lvl2pPr>
            <a:lvl3pPr>
              <a:defRPr>
                <a:solidFill>
                  <a:schemeClr val="tx1"/>
                </a:solidFill>
                <a:latin typeface="FS Me Pro Light" panose="02000506030000020004" pitchFamily="50" charset="0"/>
              </a:defRPr>
            </a:lvl3pPr>
            <a:lvl4pPr>
              <a:defRPr>
                <a:solidFill>
                  <a:schemeClr val="tx1"/>
                </a:solidFill>
                <a:latin typeface="FS Me Pro Light" panose="02000506030000020004" pitchFamily="50" charset="0"/>
              </a:defRPr>
            </a:lvl4pPr>
            <a:lvl5pPr>
              <a:defRPr>
                <a:solidFill>
                  <a:schemeClr val="tx1"/>
                </a:solidFill>
                <a:latin typeface="FS Me Pro Light"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450984B-EAEE-4BB6-A456-4122E331CC70}"/>
              </a:ext>
            </a:extLst>
          </p:cNvPr>
          <p:cNvSpPr>
            <a:spLocks noGrp="1"/>
          </p:cNvSpPr>
          <p:nvPr>
            <p:ph type="dt" sz="half" idx="10"/>
          </p:nvPr>
        </p:nvSpPr>
        <p:spPr/>
        <p:txBody>
          <a:bodyPr/>
          <a:lstStyle>
            <a:lvl1pPr>
              <a:defRPr/>
            </a:lvl1pPr>
          </a:lstStyle>
          <a:p>
            <a:r>
              <a:rPr lang="en-AU"/>
              <a:t>© Centre for Inclusive Design proposal for Telstra</a:t>
            </a:r>
          </a:p>
          <a:p>
            <a:endParaRPr lang="en-AU"/>
          </a:p>
        </p:txBody>
      </p:sp>
      <p:sp>
        <p:nvSpPr>
          <p:cNvPr id="5" name="Footer Placeholder 4">
            <a:extLst>
              <a:ext uri="{FF2B5EF4-FFF2-40B4-BE49-F238E27FC236}">
                <a16:creationId xmlns:a16="http://schemas.microsoft.com/office/drawing/2014/main" id="{6AD50A6F-9336-460E-856B-B2358437D4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895F853-7502-4757-8BC7-A32F3F637278}"/>
              </a:ext>
            </a:extLst>
          </p:cNvPr>
          <p:cNvSpPr>
            <a:spLocks noGrp="1"/>
          </p:cNvSpPr>
          <p:nvPr>
            <p:ph type="sldNum" sz="quarter" idx="12"/>
          </p:nvPr>
        </p:nvSpPr>
        <p:spPr/>
        <p:txBody>
          <a:bodyPr/>
          <a:lstStyle/>
          <a:p>
            <a:fld id="{B16B5711-45B0-4391-A09F-2012164062A7}" type="slidenum">
              <a:rPr lang="en-AU" smtClean="0"/>
              <a:t>‹#›</a:t>
            </a:fld>
            <a:endParaRPr lang="en-AU"/>
          </a:p>
        </p:txBody>
      </p:sp>
    </p:spTree>
    <p:extLst>
      <p:ext uri="{BB962C8B-B14F-4D97-AF65-F5344CB8AC3E}">
        <p14:creationId xmlns:p14="http://schemas.microsoft.com/office/powerpoint/2010/main" val="2466964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BFD4-FBC6-4C8D-BD6B-196FFB2F250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D2F916E-A11E-40E1-BE8E-56D0439E40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F814D-BA64-4665-9222-EDF437B757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2654D90-CD3D-4FC8-AD64-9EE6B8925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3E231C-574E-48F2-A09C-1593C0292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C4F4B79-6A89-4C80-9800-50BF225C2FDC}"/>
              </a:ext>
            </a:extLst>
          </p:cNvPr>
          <p:cNvSpPr>
            <a:spLocks noGrp="1"/>
          </p:cNvSpPr>
          <p:nvPr>
            <p:ph type="dt" sz="half" idx="10"/>
          </p:nvPr>
        </p:nvSpPr>
        <p:spPr/>
        <p:txBody>
          <a:bodyPr/>
          <a:lstStyle/>
          <a:p>
            <a:fld id="{8C898762-4939-453C-B974-4698AB918421}" type="datetimeFigureOut">
              <a:rPr lang="en-AU" smtClean="0"/>
              <a:t>13/05/2022</a:t>
            </a:fld>
            <a:endParaRPr lang="en-AU"/>
          </a:p>
        </p:txBody>
      </p:sp>
      <p:sp>
        <p:nvSpPr>
          <p:cNvPr id="8" name="Footer Placeholder 7">
            <a:extLst>
              <a:ext uri="{FF2B5EF4-FFF2-40B4-BE49-F238E27FC236}">
                <a16:creationId xmlns:a16="http://schemas.microsoft.com/office/drawing/2014/main" id="{D3D26ED0-803D-4A06-A1FC-5B6C9176EE0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21491A1-7567-4B33-A244-B5CA942BCDE8}"/>
              </a:ext>
            </a:extLst>
          </p:cNvPr>
          <p:cNvSpPr>
            <a:spLocks noGrp="1"/>
          </p:cNvSpPr>
          <p:nvPr>
            <p:ph type="sldNum" sz="quarter" idx="12"/>
          </p:nvPr>
        </p:nvSpPr>
        <p:spPr/>
        <p:txBody>
          <a:bodyPr/>
          <a:lstStyle/>
          <a:p>
            <a:fld id="{B16B5711-45B0-4391-A09F-2012164062A7}" type="slidenum">
              <a:rPr lang="en-AU" smtClean="0"/>
              <a:t>‹#›</a:t>
            </a:fld>
            <a:endParaRPr lang="en-AU"/>
          </a:p>
        </p:txBody>
      </p:sp>
    </p:spTree>
    <p:extLst>
      <p:ext uri="{BB962C8B-B14F-4D97-AF65-F5344CB8AC3E}">
        <p14:creationId xmlns:p14="http://schemas.microsoft.com/office/powerpoint/2010/main" val="1439334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F67F-7D36-44FE-8B7D-95B366F5D6CF}"/>
              </a:ext>
            </a:extLst>
          </p:cNvPr>
          <p:cNvSpPr>
            <a:spLocks noGrp="1"/>
          </p:cNvSpPr>
          <p:nvPr>
            <p:ph type="title"/>
          </p:nvPr>
        </p:nvSpPr>
        <p:spPr>
          <a:xfrm>
            <a:off x="697684" y="281415"/>
            <a:ext cx="5920358" cy="1248569"/>
          </a:xfrm>
        </p:spPr>
        <p:txBody>
          <a:bodyPr>
            <a:normAutofit/>
          </a:bodyPr>
          <a:lstStyle>
            <a:lvl1pPr>
              <a:defRPr sz="3600" b="1">
                <a:latin typeface="Adobe Devanagari" panose="02040503050201020203" pitchFamily="18" charset="0"/>
                <a:cs typeface="Adobe Devanagari" panose="02040503050201020203" pitchFamily="18"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61F930A6-4CB1-42AE-A54C-24E135464A48}"/>
              </a:ext>
            </a:extLst>
          </p:cNvPr>
          <p:cNvSpPr txBox="1">
            <a:spLocks/>
          </p:cNvSpPr>
          <p:nvPr/>
        </p:nvSpPr>
        <p:spPr>
          <a:xfrm>
            <a:off x="11046681" y="281415"/>
            <a:ext cx="1089021" cy="4647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fld id="{CF658378-22CF-4093-A9F0-27255B97BC27}" type="slidenum">
              <a:rPr lang="en-US" sz="1600" b="1" smtClean="0">
                <a:solidFill>
                  <a:schemeClr val="tx1"/>
                </a:solidFill>
                <a:latin typeface="FS Me Pro" panose="02000506040000020004" pitchFamily="50" charset="0"/>
              </a:rPr>
              <a:pPr algn="ctr">
                <a:lnSpc>
                  <a:spcPct val="100000"/>
                </a:lnSpc>
              </a:pPr>
              <a:t>‹#›</a:t>
            </a:fld>
            <a:endParaRPr lang="en-US" sz="3000" b="1">
              <a:solidFill>
                <a:schemeClr val="tx1"/>
              </a:solidFill>
              <a:latin typeface="FS Me Pro" panose="02000506040000020004" pitchFamily="50" charset="0"/>
            </a:endParaRPr>
          </a:p>
        </p:txBody>
      </p:sp>
      <p:sp>
        <p:nvSpPr>
          <p:cNvPr id="7" name="Content Placeholder 2">
            <a:extLst>
              <a:ext uri="{FF2B5EF4-FFF2-40B4-BE49-F238E27FC236}">
                <a16:creationId xmlns:a16="http://schemas.microsoft.com/office/drawing/2014/main" id="{D8C2AC3F-4246-484F-997D-BECC4D173719}"/>
              </a:ext>
            </a:extLst>
          </p:cNvPr>
          <p:cNvSpPr>
            <a:spLocks noGrp="1"/>
          </p:cNvSpPr>
          <p:nvPr>
            <p:ph idx="1"/>
          </p:nvPr>
        </p:nvSpPr>
        <p:spPr>
          <a:xfrm>
            <a:off x="697684" y="1439940"/>
            <a:ext cx="5098959" cy="4916410"/>
          </a:xfrm>
        </p:spPr>
        <p:txBody>
          <a:bodyPr>
            <a:normAutofit/>
          </a:bodyPr>
          <a:lstStyle>
            <a:lvl1pPr marL="0" indent="0">
              <a:buNone/>
              <a:defRPr sz="1600">
                <a:latin typeface="FS Me Pro" panose="02000506040000020004" pitchFamily="50" charset="0"/>
              </a:defRPr>
            </a:lvl1pPr>
            <a:lvl2pPr marL="457200" indent="0">
              <a:buNone/>
              <a:defRPr sz="1400">
                <a:latin typeface="FS Me Pro" panose="02000506040000020004" pitchFamily="50" charset="0"/>
              </a:defRPr>
            </a:lvl2pPr>
            <a:lvl3pPr marL="914400" indent="0">
              <a:buNone/>
              <a:defRPr sz="1400">
                <a:latin typeface="FS Me Pro" panose="02000506040000020004" pitchFamily="50" charset="0"/>
              </a:defRPr>
            </a:lvl3pPr>
            <a:lvl4pPr marL="1371600" indent="0">
              <a:buNone/>
              <a:defRPr sz="1400">
                <a:latin typeface="FS Me Pro" panose="02000506040000020004" pitchFamily="50" charset="0"/>
              </a:defRPr>
            </a:lvl4pPr>
            <a:lvl5pPr marL="1828800" indent="0">
              <a:buNone/>
              <a:defRPr sz="1400">
                <a:latin typeface="FS Me Pro" panose="02000506040000020004" pitchFamily="50" charset="0"/>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EAD8CE8F-DD81-EA43-A9CD-294D1D09199D}"/>
              </a:ext>
            </a:extLst>
          </p:cNvPr>
          <p:cNvSpPr>
            <a:spLocks noGrp="1"/>
          </p:cNvSpPr>
          <p:nvPr>
            <p:ph idx="10"/>
          </p:nvPr>
        </p:nvSpPr>
        <p:spPr>
          <a:xfrm>
            <a:off x="6395356" y="1439940"/>
            <a:ext cx="5098959" cy="4916410"/>
          </a:xfrm>
        </p:spPr>
        <p:txBody>
          <a:bodyPr>
            <a:normAutofit/>
          </a:bodyPr>
          <a:lstStyle>
            <a:lvl1pPr marL="0" indent="0">
              <a:buNone/>
              <a:defRPr sz="1600">
                <a:latin typeface="FS Me Pro" panose="02000506040000020004" pitchFamily="50" charset="0"/>
              </a:defRPr>
            </a:lvl1pPr>
            <a:lvl2pPr marL="457200" indent="0">
              <a:buNone/>
              <a:defRPr sz="1400">
                <a:latin typeface="FS Me Pro" panose="02000506040000020004" pitchFamily="50" charset="0"/>
              </a:defRPr>
            </a:lvl2pPr>
            <a:lvl3pPr marL="914400" indent="0">
              <a:buNone/>
              <a:defRPr sz="1400">
                <a:latin typeface="FS Me Pro" panose="02000506040000020004" pitchFamily="50" charset="0"/>
              </a:defRPr>
            </a:lvl3pPr>
            <a:lvl4pPr marL="1371600" indent="0">
              <a:buNone/>
              <a:defRPr sz="1400">
                <a:latin typeface="FS Me Pro" panose="02000506040000020004" pitchFamily="50" charset="0"/>
              </a:defRPr>
            </a:lvl4pPr>
            <a:lvl5pPr marL="1828800" indent="0">
              <a:buNone/>
              <a:defRPr sz="1400">
                <a:latin typeface="FS Me Pro" panose="02000506040000020004" pitchFamily="50" charset="0"/>
              </a:defRPr>
            </a:lvl5pPr>
          </a:lstStyle>
          <a:p>
            <a:pPr lvl="0"/>
            <a:r>
              <a:rPr lang="en-US"/>
              <a:t>Click to edit Master text styles</a:t>
            </a:r>
          </a:p>
        </p:txBody>
      </p:sp>
    </p:spTree>
    <p:extLst>
      <p:ext uri="{BB962C8B-B14F-4D97-AF65-F5344CB8AC3E}">
        <p14:creationId xmlns:p14="http://schemas.microsoft.com/office/powerpoint/2010/main" val="401906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Page">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4BC5751-3B71-0640-973B-C4A664DB6FDC}"/>
              </a:ext>
            </a:extLst>
          </p:cNvPr>
          <p:cNvSpPr>
            <a:spLocks noGrp="1"/>
          </p:cNvSpPr>
          <p:nvPr>
            <p:ph type="title" hasCustomPrompt="1"/>
          </p:nvPr>
        </p:nvSpPr>
        <p:spPr>
          <a:xfrm>
            <a:off x="8059623" y="640018"/>
            <a:ext cx="3384395" cy="1325033"/>
          </a:xfrm>
          <a:prstGeom prst="rect">
            <a:avLst/>
          </a:prstGeom>
        </p:spPr>
        <p:txBody>
          <a:bodyPr/>
          <a:lstStyle>
            <a:lvl1pPr>
              <a:defRPr sz="3200">
                <a:latin typeface="+mj-lt"/>
              </a:defRPr>
            </a:lvl1pPr>
          </a:lstStyle>
          <a:p>
            <a:r>
              <a:rPr lang="en-GB"/>
              <a:t>Contents</a:t>
            </a:r>
            <a:endParaRPr lang="en-US"/>
          </a:p>
        </p:txBody>
      </p:sp>
      <p:sp>
        <p:nvSpPr>
          <p:cNvPr id="37" name="Text Placeholder 36">
            <a:extLst>
              <a:ext uri="{FF2B5EF4-FFF2-40B4-BE49-F238E27FC236}">
                <a16:creationId xmlns:a16="http://schemas.microsoft.com/office/drawing/2014/main" id="{B1280712-A176-8F45-8017-044AE048AA63}"/>
              </a:ext>
            </a:extLst>
          </p:cNvPr>
          <p:cNvSpPr>
            <a:spLocks noGrp="1"/>
          </p:cNvSpPr>
          <p:nvPr>
            <p:ph type="body" sz="quarter" idx="15" hasCustomPrompt="1"/>
          </p:nvPr>
        </p:nvSpPr>
        <p:spPr>
          <a:xfrm>
            <a:off x="8074492" y="1546015"/>
            <a:ext cx="3470163" cy="3683000"/>
          </a:xfrm>
          <a:prstGeom prst="rect">
            <a:avLst/>
          </a:prstGeom>
        </p:spPr>
        <p:txBody>
          <a:bodyPr/>
          <a:lstStyle>
            <a:lvl1pPr marL="0" indent="0">
              <a:lnSpc>
                <a:spcPct val="114000"/>
              </a:lnSpc>
              <a:spcAft>
                <a:spcPts val="400"/>
              </a:spcAft>
              <a:buFont typeface="+mj-lt"/>
              <a:buNone/>
              <a:defRPr sz="1867" baseline="0">
                <a:latin typeface="Arial" panose="020B0604020202020204" pitchFamily="34" charset="0"/>
                <a:cs typeface="Arial" panose="020B0604020202020204" pitchFamily="34" charset="0"/>
              </a:defRPr>
            </a:lvl1pPr>
            <a:lvl2pPr marL="0" indent="0">
              <a:lnSpc>
                <a:spcPct val="114000"/>
              </a:lnSpc>
              <a:spcAft>
                <a:spcPts val="267"/>
              </a:spcAft>
              <a:buFont typeface="+mj-lt"/>
              <a:buNone/>
              <a:defRPr sz="1333" baseline="0">
                <a:latin typeface="Arial" panose="020B0604020202020204" pitchFamily="34" charset="0"/>
                <a:cs typeface="Arial" panose="020B0604020202020204" pitchFamily="34" charset="0"/>
              </a:defRPr>
            </a:lvl2pPr>
            <a:lvl3pPr marL="0" indent="0">
              <a:lnSpc>
                <a:spcPct val="114000"/>
              </a:lnSpc>
              <a:spcAft>
                <a:spcPts val="267"/>
              </a:spcAft>
              <a:buFont typeface="+mj-lt"/>
              <a:buNone/>
              <a:defRPr sz="1200" baseline="0">
                <a:latin typeface="Arial" panose="020B0604020202020204" pitchFamily="34" charset="0"/>
                <a:cs typeface="Arial" panose="020B0604020202020204" pitchFamily="34" charset="0"/>
              </a:defRPr>
            </a:lvl3pPr>
          </a:lstStyle>
          <a:p>
            <a:pPr lvl="0"/>
            <a:r>
              <a:rPr lang="en-GB"/>
              <a:t>00  Click to edit (x3 Master Sizes)</a:t>
            </a:r>
          </a:p>
          <a:p>
            <a:pPr lvl="1"/>
            <a:r>
              <a:rPr lang="en-GB"/>
              <a:t>00  Second level</a:t>
            </a:r>
          </a:p>
          <a:p>
            <a:pPr lvl="2"/>
            <a:r>
              <a:rPr lang="en-GB"/>
              <a:t>00  Third level</a:t>
            </a:r>
          </a:p>
        </p:txBody>
      </p:sp>
      <p:pic>
        <p:nvPicPr>
          <p:cNvPr id="3" name="Picture 2">
            <a:extLst>
              <a:ext uri="{FF2B5EF4-FFF2-40B4-BE49-F238E27FC236}">
                <a16:creationId xmlns:a16="http://schemas.microsoft.com/office/drawing/2014/main" id="{106D37D0-66AC-4646-8355-210DF722F8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10835" y="5656509"/>
            <a:ext cx="1067687" cy="665185"/>
          </a:xfrm>
          <a:prstGeom prst="rect">
            <a:avLst/>
          </a:prstGeom>
        </p:spPr>
      </p:pic>
      <p:sp>
        <p:nvSpPr>
          <p:cNvPr id="14" name="Rectangle 13">
            <a:extLst>
              <a:ext uri="{FF2B5EF4-FFF2-40B4-BE49-F238E27FC236}">
                <a16:creationId xmlns:a16="http://schemas.microsoft.com/office/drawing/2014/main" id="{374BBE5C-E8C4-3649-90AC-2EAEF9005943}"/>
              </a:ext>
              <a:ext uri="{C183D7F6-B498-43B3-948B-1728B52AA6E4}">
                <adec:decorative xmlns:adec="http://schemas.microsoft.com/office/drawing/2017/decorative" val="1"/>
              </a:ext>
            </a:extLst>
          </p:cNvPr>
          <p:cNvSpPr/>
          <p:nvPr userDrawn="1"/>
        </p:nvSpPr>
        <p:spPr>
          <a:xfrm>
            <a:off x="0" y="0"/>
            <a:ext cx="7532576" cy="6858000"/>
          </a:xfrm>
          <a:prstGeom prst="rect">
            <a:avLst/>
          </a:prstGeom>
          <a:solidFill>
            <a:srgbClr val="E1F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1"/>
          </a:p>
        </p:txBody>
      </p:sp>
      <p:pic>
        <p:nvPicPr>
          <p:cNvPr id="7" name="Picture Placeholder 8" descr="A picture containing outdoor, brick, hydrant, fire&#10;&#10;Description automatically generated">
            <a:extLst>
              <a:ext uri="{FF2B5EF4-FFF2-40B4-BE49-F238E27FC236}">
                <a16:creationId xmlns:a16="http://schemas.microsoft.com/office/drawing/2014/main" id="{DE3EF479-738F-4710-B3A7-92188B877DA5}"/>
              </a:ext>
            </a:extLst>
          </p:cNvPr>
          <p:cNvPicPr>
            <a:picLocks noChangeAspect="1"/>
          </p:cNvPicPr>
          <p:nvPr userDrawn="1"/>
        </p:nvPicPr>
        <p:blipFill rotWithShape="1">
          <a:blip r:embed="rId3"/>
          <a:srcRect l="19331" r="11495"/>
          <a:stretch/>
        </p:blipFill>
        <p:spPr>
          <a:xfrm>
            <a:off x="1" y="1238588"/>
            <a:ext cx="5837099" cy="5619413"/>
          </a:xfrm>
          <a:custGeom>
            <a:avLst/>
            <a:gdLst>
              <a:gd name="connsiteX0" fmla="*/ 1855391 w 4377824"/>
              <a:gd name="connsiteY0" fmla="*/ 0 h 4214560"/>
              <a:gd name="connsiteX1" fmla="*/ 4377824 w 4377824"/>
              <a:gd name="connsiteY1" fmla="*/ 2550078 h 4214560"/>
              <a:gd name="connsiteX2" fmla="*/ 3899680 w 4377824"/>
              <a:gd name="connsiteY2" fmla="*/ 4044202 h 4214560"/>
              <a:gd name="connsiteX3" fmla="*/ 3766160 w 4377824"/>
              <a:gd name="connsiteY3" fmla="*/ 4214560 h 4214560"/>
              <a:gd name="connsiteX4" fmla="*/ 0 w 4377824"/>
              <a:gd name="connsiteY4" fmla="*/ 4214560 h 4214560"/>
              <a:gd name="connsiteX5" fmla="*/ 0 w 4377824"/>
              <a:gd name="connsiteY5" fmla="*/ 822667 h 4214560"/>
              <a:gd name="connsiteX6" fmla="*/ 1855391 w 4377824"/>
              <a:gd name="connsiteY6" fmla="*/ 0 h 42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7824" h="4214560">
                <a:moveTo>
                  <a:pt x="1855391" y="0"/>
                </a:moveTo>
                <a:cubicBezTo>
                  <a:pt x="3248433" y="0"/>
                  <a:pt x="4377824" y="1141778"/>
                  <a:pt x="4377824" y="2550078"/>
                </a:cubicBezTo>
                <a:cubicBezTo>
                  <a:pt x="4377824" y="3108075"/>
                  <a:pt x="4200489" y="3624245"/>
                  <a:pt x="3899680" y="4044202"/>
                </a:cubicBezTo>
                <a:lnTo>
                  <a:pt x="3766160" y="4214560"/>
                </a:lnTo>
                <a:lnTo>
                  <a:pt x="0" y="4214560"/>
                </a:lnTo>
                <a:lnTo>
                  <a:pt x="0" y="822667"/>
                </a:lnTo>
                <a:cubicBezTo>
                  <a:pt x="460944" y="316941"/>
                  <a:pt x="1121478" y="0"/>
                  <a:pt x="1855391" y="0"/>
                </a:cubicBezTo>
                <a:close/>
              </a:path>
            </a:pathLst>
          </a:custGeom>
        </p:spPr>
      </p:pic>
    </p:spTree>
    <p:extLst>
      <p:ext uri="{BB962C8B-B14F-4D97-AF65-F5344CB8AC3E}">
        <p14:creationId xmlns:p14="http://schemas.microsoft.com/office/powerpoint/2010/main" val="149011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2E7388-4AEA-7C48-8C9E-078C0291F83C}"/>
              </a:ext>
              <a:ext uri="{C183D7F6-B498-43B3-948B-1728B52AA6E4}">
                <adec:decorative xmlns:adec="http://schemas.microsoft.com/office/drawing/2017/decorative" val="1"/>
              </a:ext>
            </a:extLst>
          </p:cNvPr>
          <p:cNvSpPr/>
          <p:nvPr userDrawn="1"/>
        </p:nvSpPr>
        <p:spPr>
          <a:xfrm>
            <a:off x="2" y="0"/>
            <a:ext cx="75414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1" b="0" i="1">
              <a:latin typeface="Arial" panose="020B0604020202020204" pitchFamily="34" charset="0"/>
            </a:endParaRPr>
          </a:p>
        </p:txBody>
      </p:sp>
      <p:sp>
        <p:nvSpPr>
          <p:cNvPr id="11" name="Title 10">
            <a:extLst>
              <a:ext uri="{FF2B5EF4-FFF2-40B4-BE49-F238E27FC236}">
                <a16:creationId xmlns:a16="http://schemas.microsoft.com/office/drawing/2014/main" id="{E3052FB5-27C9-F14D-A42B-ED897F390260}"/>
              </a:ext>
            </a:extLst>
          </p:cNvPr>
          <p:cNvSpPr>
            <a:spLocks noGrp="1"/>
          </p:cNvSpPr>
          <p:nvPr>
            <p:ph type="title" hasCustomPrompt="1"/>
          </p:nvPr>
        </p:nvSpPr>
        <p:spPr>
          <a:xfrm>
            <a:off x="508801" y="633601"/>
            <a:ext cx="6426985" cy="517867"/>
          </a:xfrm>
          <a:prstGeom prst="rect">
            <a:avLst/>
          </a:prstGeom>
        </p:spPr>
        <p:txBody>
          <a:bodyPr/>
          <a:lstStyle>
            <a:lvl1pPr>
              <a:defRPr sz="2933" b="0" i="0">
                <a:latin typeface="Arial Black" panose="020B0604020202020204" pitchFamily="34" charset="0"/>
                <a:cs typeface="Arial" panose="020B0604020202020204" pitchFamily="34" charset="0"/>
              </a:defRPr>
            </a:lvl1pPr>
          </a:lstStyle>
          <a:p>
            <a:r>
              <a:rPr lang="en-GB"/>
              <a:t>Edit Title</a:t>
            </a:r>
            <a:endParaRPr lang="en-US"/>
          </a:p>
        </p:txBody>
      </p:sp>
      <p:sp>
        <p:nvSpPr>
          <p:cNvPr id="7" name="Text Placeholder 14">
            <a:extLst>
              <a:ext uri="{FF2B5EF4-FFF2-40B4-BE49-F238E27FC236}">
                <a16:creationId xmlns:a16="http://schemas.microsoft.com/office/drawing/2014/main" id="{C1ED5FC8-A49F-5246-ABC8-CCB2B9F25B8A}"/>
              </a:ext>
            </a:extLst>
          </p:cNvPr>
          <p:cNvSpPr>
            <a:spLocks noGrp="1"/>
          </p:cNvSpPr>
          <p:nvPr>
            <p:ph type="body" sz="quarter" idx="10"/>
          </p:nvPr>
        </p:nvSpPr>
        <p:spPr>
          <a:xfrm>
            <a:off x="511144" y="1252800"/>
            <a:ext cx="6426985" cy="4971600"/>
          </a:xfrm>
          <a:prstGeom prst="rect">
            <a:avLst/>
          </a:prstGeom>
        </p:spPr>
        <p:txBody>
          <a:bodyPr/>
          <a:lstStyle>
            <a:lvl1pPr>
              <a:lnSpc>
                <a:spcPct val="114000"/>
              </a:lnSpc>
              <a:spcAft>
                <a:spcPts val="667"/>
              </a:spcAft>
              <a:defRPr sz="1467" b="0" i="0" spc="0" baseline="0">
                <a:latin typeface="+mn-lt"/>
                <a:cs typeface="Arial" panose="020B0604020202020204" pitchFamily="34" charset="0"/>
              </a:defRPr>
            </a:lvl1pPr>
            <a:lvl2pPr marL="285750" indent="-285750">
              <a:lnSpc>
                <a:spcPct val="114000"/>
              </a:lnSpc>
              <a:spcAft>
                <a:spcPts val="533"/>
              </a:spcAft>
              <a:buFont typeface="Arial" panose="020B0604020202020204" pitchFamily="34" charset="0"/>
              <a:buChar char="•"/>
              <a:defRPr sz="1333" b="0" i="0" spc="0" baseline="0">
                <a:latin typeface="+mn-lt"/>
                <a:cs typeface="Arial" panose="020B0604020202020204" pitchFamily="34" charset="0"/>
              </a:defRPr>
            </a:lvl2pPr>
            <a:lvl3pPr marL="171450" indent="-171450">
              <a:lnSpc>
                <a:spcPct val="114000"/>
              </a:lnSpc>
              <a:spcAft>
                <a:spcPts val="400"/>
              </a:spcAft>
              <a:buFont typeface="Arial" panose="020B0604020202020204" pitchFamily="34" charset="0"/>
              <a:buChar char="•"/>
              <a:defRPr sz="1200" b="0" i="0" spc="27" baseline="0">
                <a:latin typeface="+mn-lt"/>
                <a:cs typeface="Arial" panose="020B0604020202020204" pitchFamily="34" charset="0"/>
              </a:defRPr>
            </a:lvl3pPr>
            <a:lvl4pPr marL="171450" indent="-171450">
              <a:lnSpc>
                <a:spcPct val="114000"/>
              </a:lnSpc>
              <a:spcAft>
                <a:spcPts val="400"/>
              </a:spcAft>
              <a:buFont typeface="Arial" panose="020B0604020202020204" pitchFamily="34" charset="0"/>
              <a:buChar char="•"/>
              <a:defRPr sz="1067">
                <a:latin typeface="+mn-lt"/>
              </a:defRPr>
            </a:lvl4pPr>
            <a:lvl5pPr>
              <a:lnSpc>
                <a:spcPct val="114000"/>
              </a:lnSpc>
              <a:defRPr sz="1067">
                <a:latin typeface="+mn-lt"/>
              </a:defRPr>
            </a:lvl5pPr>
          </a:lstStyle>
          <a:p>
            <a:pPr lvl="0"/>
            <a:r>
              <a:rPr lang="en-GB" dirty="0"/>
              <a:t>Click to edit Master text styles</a:t>
            </a:r>
          </a:p>
        </p:txBody>
      </p:sp>
      <p:sp>
        <p:nvSpPr>
          <p:cNvPr id="19" name="Text Placeholder 18">
            <a:extLst>
              <a:ext uri="{FF2B5EF4-FFF2-40B4-BE49-F238E27FC236}">
                <a16:creationId xmlns:a16="http://schemas.microsoft.com/office/drawing/2014/main" id="{9735E74A-3857-624E-8F8E-ADB14ABC7DBB}"/>
              </a:ext>
            </a:extLst>
          </p:cNvPr>
          <p:cNvSpPr>
            <a:spLocks noGrp="1"/>
          </p:cNvSpPr>
          <p:nvPr>
            <p:ph type="body" sz="quarter" idx="11" hasCustomPrompt="1"/>
          </p:nvPr>
        </p:nvSpPr>
        <p:spPr>
          <a:xfrm>
            <a:off x="7880809" y="1627022"/>
            <a:ext cx="3730199" cy="3615540"/>
          </a:xfrm>
          <a:prstGeom prst="rect">
            <a:avLst/>
          </a:prstGeom>
        </p:spPr>
        <p:txBody>
          <a:bodyPr/>
          <a:lstStyle>
            <a:lvl1pPr algn="r">
              <a:lnSpc>
                <a:spcPct val="114000"/>
              </a:lnSpc>
              <a:spcAft>
                <a:spcPts val="800"/>
              </a:spcAft>
              <a:defRPr sz="1600" b="1" i="0" baseline="0">
                <a:solidFill>
                  <a:schemeClr val="tx1"/>
                </a:solidFill>
                <a:latin typeface="Arial" panose="020B0604020202020204" pitchFamily="34" charset="0"/>
                <a:cs typeface="Arial" panose="020B0604020202020204" pitchFamily="34" charset="0"/>
              </a:defRPr>
            </a:lvl1pPr>
            <a:lvl2pPr algn="r">
              <a:lnSpc>
                <a:spcPct val="114000"/>
              </a:lnSpc>
              <a:defRPr sz="1200" b="0" i="0" baseline="0">
                <a:solidFill>
                  <a:schemeClr val="tx1"/>
                </a:solidFill>
                <a:latin typeface="Arial" panose="020B0604020202020204" pitchFamily="34" charset="0"/>
                <a:cs typeface="Arial" panose="020B0604020202020204" pitchFamily="34" charset="0"/>
              </a:defRPr>
            </a:lvl2pPr>
            <a:lvl3pPr algn="r">
              <a:defRPr sz="1200" b="0" i="1">
                <a:solidFill>
                  <a:srgbClr val="199B77"/>
                </a:solidFill>
                <a:latin typeface="Arial" panose="020B0604020202020204" pitchFamily="34" charset="0"/>
                <a:cs typeface="Arial" panose="020B0604020202020204" pitchFamily="34" charset="0"/>
              </a:defRPr>
            </a:lvl3pPr>
          </a:lstStyle>
          <a:p>
            <a:pPr lvl="0"/>
            <a:r>
              <a:rPr lang="en-GB"/>
              <a:t>“Edit Master Quote”</a:t>
            </a:r>
          </a:p>
          <a:p>
            <a:pPr lvl="1"/>
            <a:r>
              <a:rPr lang="en-GB"/>
              <a:t>Master Quote Credit Style</a:t>
            </a:r>
          </a:p>
        </p:txBody>
      </p:sp>
      <p:pic>
        <p:nvPicPr>
          <p:cNvPr id="12" name="Picture 11">
            <a:extLst>
              <a:ext uri="{FF2B5EF4-FFF2-40B4-BE49-F238E27FC236}">
                <a16:creationId xmlns:a16="http://schemas.microsoft.com/office/drawing/2014/main" id="{E6E0D9B6-979B-3B45-8DB5-CD97D59A78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10835" y="5656509"/>
            <a:ext cx="1067687" cy="665185"/>
          </a:xfrm>
          <a:prstGeom prst="rect">
            <a:avLst/>
          </a:prstGeom>
        </p:spPr>
      </p:pic>
      <p:sp>
        <p:nvSpPr>
          <p:cNvPr id="8" name="TextBox 7">
            <a:extLst>
              <a:ext uri="{FF2B5EF4-FFF2-40B4-BE49-F238E27FC236}">
                <a16:creationId xmlns:a16="http://schemas.microsoft.com/office/drawing/2014/main" id="{EA28B307-9776-4CAA-8432-E7C834F7B0B2}"/>
              </a:ext>
            </a:extLst>
          </p:cNvPr>
          <p:cNvSpPr txBox="1"/>
          <p:nvPr userDrawn="1"/>
        </p:nvSpPr>
        <p:spPr>
          <a:xfrm>
            <a:off x="3048000" y="3080187"/>
            <a:ext cx="6096000" cy="666977"/>
          </a:xfrm>
          <a:prstGeom prst="rect">
            <a:avLst/>
          </a:prstGeom>
          <a:noFill/>
        </p:spPr>
        <p:txBody>
          <a:bodyPr wrap="square">
            <a:spAutoFit/>
          </a:bodyPr>
          <a:lstStyle/>
          <a:p>
            <a:r>
              <a:rPr lang="en-AU" sz="1867">
                <a:effectLst/>
                <a:latin typeface="Calibri" panose="020F0502020204030204" pitchFamily="34" charset="0"/>
                <a:ea typeface="Calibri" panose="020F0502020204030204" pitchFamily="34" charset="0"/>
              </a:rPr>
              <a:t> is good for me.</a:t>
            </a:r>
          </a:p>
          <a:p>
            <a:r>
              <a:rPr lang="en-AU" sz="1867">
                <a:effectLst/>
                <a:latin typeface="Calibri" panose="020F0502020204030204" pitchFamily="34" charset="0"/>
                <a:ea typeface="Calibri" panose="020F0502020204030204" pitchFamily="34" charset="0"/>
              </a:rPr>
              <a:t>Hope this is ok with you.</a:t>
            </a:r>
          </a:p>
        </p:txBody>
      </p:sp>
    </p:spTree>
    <p:extLst>
      <p:ext uri="{BB962C8B-B14F-4D97-AF65-F5344CB8AC3E}">
        <p14:creationId xmlns:p14="http://schemas.microsoft.com/office/powerpoint/2010/main" val="1562016630"/>
      </p:ext>
    </p:extLst>
  </p:cSld>
  <p:clrMapOvr>
    <a:masterClrMapping/>
  </p:clrMapOvr>
  <p:extLst>
    <p:ext uri="{DCECCB84-F9BA-43D5-87BE-67443E8EF086}">
      <p15:sldGuideLst xmlns:p15="http://schemas.microsoft.com/office/powerpoint/2012/main">
        <p15:guide id="1" orient="horz" pos="872">
          <p15:clr>
            <a:srgbClr val="FBAE40"/>
          </p15:clr>
        </p15:guide>
        <p15:guide id="2" pos="54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0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052FB5-27C9-F14D-A42B-ED897F390260}"/>
              </a:ext>
            </a:extLst>
          </p:cNvPr>
          <p:cNvSpPr>
            <a:spLocks noGrp="1"/>
          </p:cNvSpPr>
          <p:nvPr>
            <p:ph type="title" hasCustomPrompt="1"/>
          </p:nvPr>
        </p:nvSpPr>
        <p:spPr>
          <a:xfrm>
            <a:off x="508801" y="633601"/>
            <a:ext cx="6426985" cy="517867"/>
          </a:xfrm>
          <a:prstGeom prst="rect">
            <a:avLst/>
          </a:prstGeom>
        </p:spPr>
        <p:txBody>
          <a:bodyPr/>
          <a:lstStyle>
            <a:lvl1pPr>
              <a:defRPr sz="2933" b="0" i="0">
                <a:latin typeface="Arial Black" panose="020B0604020202020204" pitchFamily="34" charset="0"/>
                <a:cs typeface="Arial" panose="020B0604020202020204" pitchFamily="34" charset="0"/>
              </a:defRPr>
            </a:lvl1pPr>
          </a:lstStyle>
          <a:p>
            <a:r>
              <a:rPr lang="en-GB"/>
              <a:t>Edit Title</a:t>
            </a:r>
            <a:endParaRPr lang="en-US"/>
          </a:p>
        </p:txBody>
      </p:sp>
      <p:sp>
        <p:nvSpPr>
          <p:cNvPr id="7" name="Text Placeholder 14">
            <a:extLst>
              <a:ext uri="{FF2B5EF4-FFF2-40B4-BE49-F238E27FC236}">
                <a16:creationId xmlns:a16="http://schemas.microsoft.com/office/drawing/2014/main" id="{C1ED5FC8-A49F-5246-ABC8-CCB2B9F25B8A}"/>
              </a:ext>
            </a:extLst>
          </p:cNvPr>
          <p:cNvSpPr>
            <a:spLocks noGrp="1"/>
          </p:cNvSpPr>
          <p:nvPr>
            <p:ph type="body" sz="quarter" idx="10"/>
          </p:nvPr>
        </p:nvSpPr>
        <p:spPr>
          <a:xfrm>
            <a:off x="511144" y="1252800"/>
            <a:ext cx="6426985" cy="4971600"/>
          </a:xfrm>
          <a:prstGeom prst="rect">
            <a:avLst/>
          </a:prstGeom>
        </p:spPr>
        <p:txBody>
          <a:bodyPr/>
          <a:lstStyle>
            <a:lvl1pPr>
              <a:lnSpc>
                <a:spcPct val="114000"/>
              </a:lnSpc>
              <a:spcAft>
                <a:spcPts val="667"/>
              </a:spcAft>
              <a:defRPr sz="1467" b="0" i="0" spc="0" baseline="0">
                <a:latin typeface="+mn-lt"/>
                <a:cs typeface="Arial" panose="020B0604020202020204" pitchFamily="34" charset="0"/>
              </a:defRPr>
            </a:lvl1pPr>
            <a:lvl2pPr>
              <a:lnSpc>
                <a:spcPct val="114000"/>
              </a:lnSpc>
              <a:spcAft>
                <a:spcPts val="533"/>
              </a:spcAft>
              <a:defRPr sz="1333" b="0" i="0" spc="0" baseline="0">
                <a:latin typeface="+mn-lt"/>
                <a:cs typeface="Arial" panose="020B0604020202020204" pitchFamily="34" charset="0"/>
              </a:defRPr>
            </a:lvl2pPr>
            <a:lvl3pPr>
              <a:lnSpc>
                <a:spcPct val="114000"/>
              </a:lnSpc>
              <a:spcAft>
                <a:spcPts val="400"/>
              </a:spcAft>
              <a:defRPr sz="1200" b="0" i="0" spc="27" baseline="0">
                <a:latin typeface="+mn-lt"/>
                <a:cs typeface="Arial" panose="020B0604020202020204" pitchFamily="34" charset="0"/>
              </a:defRPr>
            </a:lvl3pPr>
            <a:lvl4pPr>
              <a:lnSpc>
                <a:spcPct val="114000"/>
              </a:lnSpc>
              <a:spcAft>
                <a:spcPts val="400"/>
              </a:spcAft>
              <a:defRPr sz="1067">
                <a:latin typeface="+mn-lt"/>
              </a:defRPr>
            </a:lvl4pPr>
            <a:lvl5pPr>
              <a:lnSpc>
                <a:spcPct val="114000"/>
              </a:lnSpc>
              <a:defRPr sz="1067">
                <a:latin typeface="+mn-l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9" name="Text Placeholder 18">
            <a:extLst>
              <a:ext uri="{FF2B5EF4-FFF2-40B4-BE49-F238E27FC236}">
                <a16:creationId xmlns:a16="http://schemas.microsoft.com/office/drawing/2014/main" id="{9735E74A-3857-624E-8F8E-ADB14ABC7DBB}"/>
              </a:ext>
            </a:extLst>
          </p:cNvPr>
          <p:cNvSpPr>
            <a:spLocks noGrp="1"/>
          </p:cNvSpPr>
          <p:nvPr>
            <p:ph type="body" sz="quarter" idx="11" hasCustomPrompt="1"/>
          </p:nvPr>
        </p:nvSpPr>
        <p:spPr>
          <a:xfrm>
            <a:off x="7880809" y="1627022"/>
            <a:ext cx="3730199" cy="3615540"/>
          </a:xfrm>
          <a:prstGeom prst="rect">
            <a:avLst/>
          </a:prstGeom>
        </p:spPr>
        <p:txBody>
          <a:bodyPr/>
          <a:lstStyle>
            <a:lvl1pPr algn="r">
              <a:lnSpc>
                <a:spcPct val="114000"/>
              </a:lnSpc>
              <a:spcAft>
                <a:spcPts val="800"/>
              </a:spcAft>
              <a:defRPr sz="1600" b="1" i="0" baseline="0">
                <a:solidFill>
                  <a:schemeClr val="tx1"/>
                </a:solidFill>
                <a:latin typeface="Arial" panose="020B0604020202020204" pitchFamily="34" charset="0"/>
                <a:cs typeface="Arial" panose="020B0604020202020204" pitchFamily="34" charset="0"/>
              </a:defRPr>
            </a:lvl1pPr>
            <a:lvl2pPr algn="r">
              <a:lnSpc>
                <a:spcPct val="114000"/>
              </a:lnSpc>
              <a:defRPr sz="1200" b="0" i="0" baseline="0">
                <a:solidFill>
                  <a:schemeClr val="tx1"/>
                </a:solidFill>
                <a:latin typeface="Arial" panose="020B0604020202020204" pitchFamily="34" charset="0"/>
                <a:cs typeface="Arial" panose="020B0604020202020204" pitchFamily="34" charset="0"/>
              </a:defRPr>
            </a:lvl2pPr>
            <a:lvl3pPr algn="r">
              <a:defRPr sz="1200" b="0" i="1">
                <a:solidFill>
                  <a:srgbClr val="199B77"/>
                </a:solidFill>
                <a:latin typeface="Arial" panose="020B0604020202020204" pitchFamily="34" charset="0"/>
                <a:cs typeface="Arial" panose="020B0604020202020204" pitchFamily="34" charset="0"/>
              </a:defRPr>
            </a:lvl3pPr>
          </a:lstStyle>
          <a:p>
            <a:pPr lvl="0"/>
            <a:r>
              <a:rPr lang="en-GB"/>
              <a:t>“Edit Master Quote”</a:t>
            </a:r>
          </a:p>
          <a:p>
            <a:pPr lvl="1"/>
            <a:r>
              <a:rPr lang="en-GB"/>
              <a:t>Master Quote Credit Style</a:t>
            </a:r>
          </a:p>
        </p:txBody>
      </p:sp>
      <p:pic>
        <p:nvPicPr>
          <p:cNvPr id="12" name="Picture 11">
            <a:extLst>
              <a:ext uri="{FF2B5EF4-FFF2-40B4-BE49-F238E27FC236}">
                <a16:creationId xmlns:a16="http://schemas.microsoft.com/office/drawing/2014/main" id="{E6E0D9B6-979B-3B45-8DB5-CD97D59A78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10835" y="5656509"/>
            <a:ext cx="1067687" cy="665185"/>
          </a:xfrm>
          <a:prstGeom prst="rect">
            <a:avLst/>
          </a:prstGeom>
        </p:spPr>
      </p:pic>
      <p:sp>
        <p:nvSpPr>
          <p:cNvPr id="8" name="TextBox 7">
            <a:extLst>
              <a:ext uri="{FF2B5EF4-FFF2-40B4-BE49-F238E27FC236}">
                <a16:creationId xmlns:a16="http://schemas.microsoft.com/office/drawing/2014/main" id="{EA28B307-9776-4CAA-8432-E7C834F7B0B2}"/>
              </a:ext>
            </a:extLst>
          </p:cNvPr>
          <p:cNvSpPr txBox="1"/>
          <p:nvPr userDrawn="1"/>
        </p:nvSpPr>
        <p:spPr>
          <a:xfrm>
            <a:off x="3048000" y="3080187"/>
            <a:ext cx="6096000" cy="666977"/>
          </a:xfrm>
          <a:prstGeom prst="rect">
            <a:avLst/>
          </a:prstGeom>
          <a:noFill/>
        </p:spPr>
        <p:txBody>
          <a:bodyPr wrap="square">
            <a:spAutoFit/>
          </a:bodyPr>
          <a:lstStyle/>
          <a:p>
            <a:r>
              <a:rPr lang="en-AU" sz="1867">
                <a:effectLst/>
                <a:latin typeface="Calibri" panose="020F0502020204030204" pitchFamily="34" charset="0"/>
                <a:ea typeface="Calibri" panose="020F0502020204030204" pitchFamily="34" charset="0"/>
              </a:rPr>
              <a:t> is good for me.</a:t>
            </a:r>
          </a:p>
          <a:p>
            <a:r>
              <a:rPr lang="en-AU" sz="1867">
                <a:effectLst/>
                <a:latin typeface="Calibri" panose="020F0502020204030204" pitchFamily="34" charset="0"/>
                <a:ea typeface="Calibri" panose="020F0502020204030204" pitchFamily="34" charset="0"/>
              </a:rPr>
              <a:t>Hope this is ok with you.</a:t>
            </a:r>
          </a:p>
        </p:txBody>
      </p:sp>
    </p:spTree>
    <p:extLst>
      <p:ext uri="{BB962C8B-B14F-4D97-AF65-F5344CB8AC3E}">
        <p14:creationId xmlns:p14="http://schemas.microsoft.com/office/powerpoint/2010/main" val="1487925771"/>
      </p:ext>
    </p:extLst>
  </p:cSld>
  <p:clrMapOvr>
    <a:masterClrMapping/>
  </p:clrMapOvr>
  <p:extLst>
    <p:ext uri="{DCECCB84-F9BA-43D5-87BE-67443E8EF086}">
      <p15:sldGuideLst xmlns:p15="http://schemas.microsoft.com/office/powerpoint/2012/main">
        <p15:guide id="1" orient="horz" pos="872">
          <p15:clr>
            <a:srgbClr val="FBAE40"/>
          </p15:clr>
        </p15:guide>
        <p15:guide id="2" pos="54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2E7388-4AEA-7C48-8C9E-078C0291F83C}"/>
              </a:ext>
              <a:ext uri="{C183D7F6-B498-43B3-948B-1728B52AA6E4}">
                <adec:decorative xmlns:adec="http://schemas.microsoft.com/office/drawing/2017/decorative" val="1"/>
              </a:ext>
            </a:extLst>
          </p:cNvPr>
          <p:cNvSpPr/>
          <p:nvPr userDrawn="1"/>
        </p:nvSpPr>
        <p:spPr>
          <a:xfrm>
            <a:off x="2" y="0"/>
            <a:ext cx="7541444" cy="6858000"/>
          </a:xfrm>
          <a:prstGeom prst="rect">
            <a:avLst/>
          </a:prstGeom>
          <a:solidFill>
            <a:srgbClr val="E1F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1" b="0" i="1">
              <a:latin typeface="Arial" panose="020B0604020202020204" pitchFamily="34" charset="0"/>
            </a:endParaRPr>
          </a:p>
        </p:txBody>
      </p:sp>
      <p:sp>
        <p:nvSpPr>
          <p:cNvPr id="4" name="Title 10">
            <a:extLst>
              <a:ext uri="{FF2B5EF4-FFF2-40B4-BE49-F238E27FC236}">
                <a16:creationId xmlns:a16="http://schemas.microsoft.com/office/drawing/2014/main" id="{6AD75C2D-574F-414D-B595-9A9524212C03}"/>
              </a:ext>
            </a:extLst>
          </p:cNvPr>
          <p:cNvSpPr>
            <a:spLocks noGrp="1"/>
          </p:cNvSpPr>
          <p:nvPr>
            <p:ph type="title" hasCustomPrompt="1"/>
          </p:nvPr>
        </p:nvSpPr>
        <p:spPr>
          <a:xfrm>
            <a:off x="508801" y="633601"/>
            <a:ext cx="6426985" cy="517867"/>
          </a:xfrm>
          <a:prstGeom prst="rect">
            <a:avLst/>
          </a:prstGeom>
        </p:spPr>
        <p:txBody>
          <a:bodyPr/>
          <a:lstStyle>
            <a:lvl1pPr>
              <a:defRPr sz="2933" b="0" i="0">
                <a:latin typeface="Arial Black" panose="020B0604020202020204" pitchFamily="34" charset="0"/>
                <a:cs typeface="Arial" panose="020B0604020202020204" pitchFamily="34" charset="0"/>
              </a:defRPr>
            </a:lvl1pPr>
          </a:lstStyle>
          <a:p>
            <a:r>
              <a:rPr lang="en-GB"/>
              <a:t>Edit Title</a:t>
            </a:r>
            <a:endParaRPr lang="en-US"/>
          </a:p>
        </p:txBody>
      </p:sp>
      <p:sp>
        <p:nvSpPr>
          <p:cNvPr id="7" name="Text Placeholder 14">
            <a:extLst>
              <a:ext uri="{FF2B5EF4-FFF2-40B4-BE49-F238E27FC236}">
                <a16:creationId xmlns:a16="http://schemas.microsoft.com/office/drawing/2014/main" id="{9E2F6371-8823-BA4C-A6DF-3AB647A4334C}"/>
              </a:ext>
            </a:extLst>
          </p:cNvPr>
          <p:cNvSpPr>
            <a:spLocks noGrp="1"/>
          </p:cNvSpPr>
          <p:nvPr>
            <p:ph type="body" sz="quarter" idx="10"/>
          </p:nvPr>
        </p:nvSpPr>
        <p:spPr>
          <a:xfrm>
            <a:off x="511144" y="1252800"/>
            <a:ext cx="6426985" cy="4971600"/>
          </a:xfrm>
          <a:prstGeom prst="rect">
            <a:avLst/>
          </a:prstGeom>
        </p:spPr>
        <p:txBody>
          <a:bodyPr/>
          <a:lstStyle>
            <a:lvl1pPr>
              <a:lnSpc>
                <a:spcPct val="114000"/>
              </a:lnSpc>
              <a:spcAft>
                <a:spcPts val="667"/>
              </a:spcAft>
              <a:defRPr sz="1467" b="0" i="0" spc="0" baseline="0">
                <a:latin typeface="+mn-lt"/>
                <a:cs typeface="Arial" panose="020B0604020202020204" pitchFamily="34" charset="0"/>
              </a:defRPr>
            </a:lvl1pPr>
            <a:lvl2pPr>
              <a:lnSpc>
                <a:spcPct val="114000"/>
              </a:lnSpc>
              <a:spcAft>
                <a:spcPts val="533"/>
              </a:spcAft>
              <a:defRPr sz="1333" b="0" i="0" spc="0" baseline="0">
                <a:latin typeface="+mn-lt"/>
                <a:cs typeface="Arial" panose="020B0604020202020204" pitchFamily="34" charset="0"/>
              </a:defRPr>
            </a:lvl2pPr>
            <a:lvl3pPr>
              <a:lnSpc>
                <a:spcPct val="114000"/>
              </a:lnSpc>
              <a:spcAft>
                <a:spcPts val="400"/>
              </a:spcAft>
              <a:defRPr sz="1200" b="0" i="0" spc="27" baseline="0">
                <a:latin typeface="+mn-lt"/>
                <a:cs typeface="Arial" panose="020B0604020202020204" pitchFamily="34" charset="0"/>
              </a:defRPr>
            </a:lvl3pPr>
            <a:lvl4pPr>
              <a:lnSpc>
                <a:spcPct val="114000"/>
              </a:lnSpc>
              <a:spcAft>
                <a:spcPts val="400"/>
              </a:spcAft>
              <a:defRPr sz="1067">
                <a:latin typeface="+mn-lt"/>
              </a:defRPr>
            </a:lvl4pPr>
            <a:lvl5pPr>
              <a:lnSpc>
                <a:spcPct val="114000"/>
              </a:lnSpc>
              <a:defRPr sz="1067">
                <a:latin typeface="+mn-l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18">
            <a:extLst>
              <a:ext uri="{FF2B5EF4-FFF2-40B4-BE49-F238E27FC236}">
                <a16:creationId xmlns:a16="http://schemas.microsoft.com/office/drawing/2014/main" id="{E55C0872-0AA1-5345-8F27-00847192F5D5}"/>
              </a:ext>
            </a:extLst>
          </p:cNvPr>
          <p:cNvSpPr>
            <a:spLocks noGrp="1"/>
          </p:cNvSpPr>
          <p:nvPr>
            <p:ph type="body" sz="quarter" idx="11" hasCustomPrompt="1"/>
          </p:nvPr>
        </p:nvSpPr>
        <p:spPr>
          <a:xfrm>
            <a:off x="7880809" y="1627022"/>
            <a:ext cx="3730199" cy="3615540"/>
          </a:xfrm>
          <a:prstGeom prst="rect">
            <a:avLst/>
          </a:prstGeom>
        </p:spPr>
        <p:txBody>
          <a:bodyPr/>
          <a:lstStyle>
            <a:lvl1pPr algn="r">
              <a:lnSpc>
                <a:spcPct val="114000"/>
              </a:lnSpc>
              <a:spcAft>
                <a:spcPts val="800"/>
              </a:spcAft>
              <a:defRPr sz="1600" b="1" i="0" baseline="0">
                <a:solidFill>
                  <a:schemeClr val="tx1"/>
                </a:solidFill>
                <a:latin typeface="Arial" panose="020B0604020202020204" pitchFamily="34" charset="0"/>
                <a:cs typeface="Arial" panose="020B0604020202020204" pitchFamily="34" charset="0"/>
              </a:defRPr>
            </a:lvl1pPr>
            <a:lvl2pPr algn="r">
              <a:lnSpc>
                <a:spcPct val="114000"/>
              </a:lnSpc>
              <a:defRPr sz="1200" b="0" i="0" baseline="0">
                <a:solidFill>
                  <a:schemeClr val="tx1"/>
                </a:solidFill>
                <a:latin typeface="Arial" panose="020B0604020202020204" pitchFamily="34" charset="0"/>
                <a:cs typeface="Arial" panose="020B0604020202020204" pitchFamily="34" charset="0"/>
              </a:defRPr>
            </a:lvl2pPr>
            <a:lvl3pPr algn="r">
              <a:defRPr sz="1200" b="0" i="1">
                <a:solidFill>
                  <a:srgbClr val="199B77"/>
                </a:solidFill>
                <a:latin typeface="Arial" panose="020B0604020202020204" pitchFamily="34" charset="0"/>
                <a:cs typeface="Arial" panose="020B0604020202020204" pitchFamily="34" charset="0"/>
              </a:defRPr>
            </a:lvl3pPr>
          </a:lstStyle>
          <a:p>
            <a:pPr lvl="0"/>
            <a:r>
              <a:rPr lang="en-GB"/>
              <a:t>“Edit Master Quote”</a:t>
            </a:r>
          </a:p>
          <a:p>
            <a:pPr lvl="1"/>
            <a:r>
              <a:rPr lang="en-GB"/>
              <a:t>Master Quote Credit Style</a:t>
            </a:r>
          </a:p>
        </p:txBody>
      </p:sp>
      <p:pic>
        <p:nvPicPr>
          <p:cNvPr id="12" name="Picture 11">
            <a:extLst>
              <a:ext uri="{FF2B5EF4-FFF2-40B4-BE49-F238E27FC236}">
                <a16:creationId xmlns:a16="http://schemas.microsoft.com/office/drawing/2014/main" id="{E6E0D9B6-979B-3B45-8DB5-CD97D59A78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10835" y="5656509"/>
            <a:ext cx="1067687" cy="665185"/>
          </a:xfrm>
          <a:prstGeom prst="rect">
            <a:avLst/>
          </a:prstGeom>
        </p:spPr>
      </p:pic>
    </p:spTree>
    <p:extLst>
      <p:ext uri="{BB962C8B-B14F-4D97-AF65-F5344CB8AC3E}">
        <p14:creationId xmlns:p14="http://schemas.microsoft.com/office/powerpoint/2010/main" val="34239841"/>
      </p:ext>
    </p:extLst>
  </p:cSld>
  <p:clrMapOvr>
    <a:masterClrMapping/>
  </p:clrMapOvr>
  <p:extLst>
    <p:ext uri="{DCECCB84-F9BA-43D5-87BE-67443E8EF086}">
      <p15:sldGuideLst xmlns:p15="http://schemas.microsoft.com/office/powerpoint/2012/main">
        <p15:guide id="1" orient="horz" pos="872">
          <p15:clr>
            <a:srgbClr val="FBAE40"/>
          </p15:clr>
        </p15:guide>
        <p15:guide id="2" pos="54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4BA46B-DC2B-9A4E-A9AD-9F4862AB284D}"/>
              </a:ext>
            </a:extLst>
          </p:cNvPr>
          <p:cNvSpPr/>
          <p:nvPr userDrawn="1"/>
        </p:nvSpPr>
        <p:spPr>
          <a:xfrm>
            <a:off x="0" y="0"/>
            <a:ext cx="349504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1" i="1">
              <a:latin typeface="Arial" panose="020B0604020202020204" pitchFamily="34" charset="0"/>
            </a:endParaRPr>
          </a:p>
        </p:txBody>
      </p:sp>
      <p:sp>
        <p:nvSpPr>
          <p:cNvPr id="11" name="Title 10">
            <a:extLst>
              <a:ext uri="{FF2B5EF4-FFF2-40B4-BE49-F238E27FC236}">
                <a16:creationId xmlns:a16="http://schemas.microsoft.com/office/drawing/2014/main" id="{E3052FB5-27C9-F14D-A42B-ED897F390260}"/>
              </a:ext>
            </a:extLst>
          </p:cNvPr>
          <p:cNvSpPr>
            <a:spLocks noGrp="1"/>
          </p:cNvSpPr>
          <p:nvPr>
            <p:ph type="title" hasCustomPrompt="1"/>
          </p:nvPr>
        </p:nvSpPr>
        <p:spPr>
          <a:xfrm>
            <a:off x="511143" y="633601"/>
            <a:ext cx="2645233" cy="517867"/>
          </a:xfrm>
          <a:prstGeom prst="rect">
            <a:avLst/>
          </a:prstGeom>
        </p:spPr>
        <p:txBody>
          <a:bodyPr/>
          <a:lstStyle>
            <a:lvl1pPr>
              <a:defRPr sz="2933" b="0" i="0">
                <a:latin typeface="Arial Black" panose="020B0604020202020204" pitchFamily="34" charset="0"/>
                <a:cs typeface="Arial" panose="020B0604020202020204" pitchFamily="34" charset="0"/>
              </a:defRPr>
            </a:lvl1pPr>
          </a:lstStyle>
          <a:p>
            <a:r>
              <a:rPr lang="en-GB"/>
              <a:t>Edit Title</a:t>
            </a:r>
            <a:endParaRPr lang="en-US"/>
          </a:p>
        </p:txBody>
      </p:sp>
      <p:sp>
        <p:nvSpPr>
          <p:cNvPr id="15" name="Text column one">
            <a:extLst>
              <a:ext uri="{FF2B5EF4-FFF2-40B4-BE49-F238E27FC236}">
                <a16:creationId xmlns:a16="http://schemas.microsoft.com/office/drawing/2014/main" id="{B5E9A47F-4B4D-3046-BD7A-DF1C1630C774}"/>
              </a:ext>
            </a:extLst>
          </p:cNvPr>
          <p:cNvSpPr>
            <a:spLocks noGrp="1"/>
          </p:cNvSpPr>
          <p:nvPr>
            <p:ph type="body" sz="quarter" idx="10"/>
          </p:nvPr>
        </p:nvSpPr>
        <p:spPr>
          <a:xfrm>
            <a:off x="511143" y="1252800"/>
            <a:ext cx="2645233" cy="4971600"/>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column two">
            <a:extLst>
              <a:ext uri="{FF2B5EF4-FFF2-40B4-BE49-F238E27FC236}">
                <a16:creationId xmlns:a16="http://schemas.microsoft.com/office/drawing/2014/main" id="{01FCDA1C-5932-8A40-B573-A7A6806546C6}"/>
              </a:ext>
            </a:extLst>
          </p:cNvPr>
          <p:cNvSpPr>
            <a:spLocks noGrp="1"/>
          </p:cNvSpPr>
          <p:nvPr>
            <p:ph type="body" sz="quarter" idx="14"/>
          </p:nvPr>
        </p:nvSpPr>
        <p:spPr>
          <a:xfrm>
            <a:off x="3847650" y="1252800"/>
            <a:ext cx="2397761" cy="4971600"/>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column three">
            <a:extLst>
              <a:ext uri="{FF2B5EF4-FFF2-40B4-BE49-F238E27FC236}">
                <a16:creationId xmlns:a16="http://schemas.microsoft.com/office/drawing/2014/main" id="{7A4473C7-CA99-C04D-9888-4FFF3C7CB420}"/>
              </a:ext>
            </a:extLst>
          </p:cNvPr>
          <p:cNvSpPr>
            <a:spLocks noGrp="1"/>
          </p:cNvSpPr>
          <p:nvPr>
            <p:ph type="body" sz="quarter" idx="15"/>
          </p:nvPr>
        </p:nvSpPr>
        <p:spPr>
          <a:xfrm>
            <a:off x="6395641" y="1252800"/>
            <a:ext cx="2397761" cy="4971600"/>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column four">
            <a:extLst>
              <a:ext uri="{FF2B5EF4-FFF2-40B4-BE49-F238E27FC236}">
                <a16:creationId xmlns:a16="http://schemas.microsoft.com/office/drawing/2014/main" id="{7105FFBC-015A-5549-A2E4-22A3A06A80C4}"/>
              </a:ext>
            </a:extLst>
          </p:cNvPr>
          <p:cNvSpPr>
            <a:spLocks noGrp="1"/>
          </p:cNvSpPr>
          <p:nvPr>
            <p:ph type="body" sz="quarter" idx="16"/>
          </p:nvPr>
        </p:nvSpPr>
        <p:spPr>
          <a:xfrm>
            <a:off x="8957332" y="1252802"/>
            <a:ext cx="2397761" cy="4048665"/>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2" name="Picture 11">
            <a:extLst>
              <a:ext uri="{FF2B5EF4-FFF2-40B4-BE49-F238E27FC236}">
                <a16:creationId xmlns:a16="http://schemas.microsoft.com/office/drawing/2014/main" id="{E6E0D9B6-979B-3B45-8DB5-CD97D59A78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10835" y="5656509"/>
            <a:ext cx="1067687" cy="665185"/>
          </a:xfrm>
          <a:prstGeom prst="rect">
            <a:avLst/>
          </a:prstGeom>
        </p:spPr>
      </p:pic>
    </p:spTree>
    <p:extLst>
      <p:ext uri="{BB962C8B-B14F-4D97-AF65-F5344CB8AC3E}">
        <p14:creationId xmlns:p14="http://schemas.microsoft.com/office/powerpoint/2010/main" val="2612167529"/>
      </p:ext>
    </p:extLst>
  </p:cSld>
  <p:clrMapOvr>
    <a:masterClrMapping/>
  </p:clrMapOvr>
  <p:extLst>
    <p:ext uri="{DCECCB84-F9BA-43D5-87BE-67443E8EF086}">
      <p15:sldGuideLst xmlns:p15="http://schemas.microsoft.com/office/powerpoint/2012/main">
        <p15:guide id="1" orient="horz" pos="872">
          <p15:clr>
            <a:srgbClr val="FBAE40"/>
          </p15:clr>
        </p15:guide>
        <p15:guide id="2" pos="54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0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052FB5-27C9-F14D-A42B-ED897F390260}"/>
              </a:ext>
            </a:extLst>
          </p:cNvPr>
          <p:cNvSpPr>
            <a:spLocks noGrp="1"/>
          </p:cNvSpPr>
          <p:nvPr>
            <p:ph type="title" hasCustomPrompt="1"/>
          </p:nvPr>
        </p:nvSpPr>
        <p:spPr>
          <a:xfrm>
            <a:off x="508801" y="633601"/>
            <a:ext cx="6315369" cy="517867"/>
          </a:xfrm>
          <a:prstGeom prst="rect">
            <a:avLst/>
          </a:prstGeom>
        </p:spPr>
        <p:txBody>
          <a:bodyPr/>
          <a:lstStyle>
            <a:lvl1pPr>
              <a:defRPr sz="2933" b="0" i="0">
                <a:latin typeface="Arial Black" panose="020B0604020202020204" pitchFamily="34" charset="0"/>
                <a:cs typeface="Arial" panose="020B0604020202020204" pitchFamily="34" charset="0"/>
              </a:defRPr>
            </a:lvl1pPr>
          </a:lstStyle>
          <a:p>
            <a:r>
              <a:rPr lang="en-GB"/>
              <a:t>Edit Title</a:t>
            </a:r>
            <a:endParaRPr lang="en-US"/>
          </a:p>
        </p:txBody>
      </p:sp>
      <p:pic>
        <p:nvPicPr>
          <p:cNvPr id="12" name="Picture 11">
            <a:extLst>
              <a:ext uri="{FF2B5EF4-FFF2-40B4-BE49-F238E27FC236}">
                <a16:creationId xmlns:a16="http://schemas.microsoft.com/office/drawing/2014/main" id="{E6E0D9B6-979B-3B45-8DB5-CD97D59A78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10835" y="5656509"/>
            <a:ext cx="1067687" cy="665185"/>
          </a:xfrm>
          <a:prstGeom prst="rect">
            <a:avLst/>
          </a:prstGeom>
        </p:spPr>
      </p:pic>
      <p:sp>
        <p:nvSpPr>
          <p:cNvPr id="9" name="Text Placeholder 14">
            <a:extLst>
              <a:ext uri="{FF2B5EF4-FFF2-40B4-BE49-F238E27FC236}">
                <a16:creationId xmlns:a16="http://schemas.microsoft.com/office/drawing/2014/main" id="{71580CCB-0BB7-9844-BC9F-2D586E9CE4DF}"/>
              </a:ext>
            </a:extLst>
          </p:cNvPr>
          <p:cNvSpPr>
            <a:spLocks noGrp="1"/>
          </p:cNvSpPr>
          <p:nvPr>
            <p:ph type="body" sz="quarter" idx="14"/>
          </p:nvPr>
        </p:nvSpPr>
        <p:spPr>
          <a:xfrm>
            <a:off x="508802" y="1252802"/>
            <a:ext cx="3068733" cy="4317735"/>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14">
            <a:extLst>
              <a:ext uri="{FF2B5EF4-FFF2-40B4-BE49-F238E27FC236}">
                <a16:creationId xmlns:a16="http://schemas.microsoft.com/office/drawing/2014/main" id="{A8F5A9C3-BDBF-EA41-AB2E-2E82723F550C}"/>
              </a:ext>
            </a:extLst>
          </p:cNvPr>
          <p:cNvSpPr>
            <a:spLocks noGrp="1"/>
          </p:cNvSpPr>
          <p:nvPr>
            <p:ph type="body" sz="quarter" idx="15"/>
          </p:nvPr>
        </p:nvSpPr>
        <p:spPr>
          <a:xfrm>
            <a:off x="3755436" y="1252802"/>
            <a:ext cx="3068733" cy="4317735"/>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4">
            <a:extLst>
              <a:ext uri="{FF2B5EF4-FFF2-40B4-BE49-F238E27FC236}">
                <a16:creationId xmlns:a16="http://schemas.microsoft.com/office/drawing/2014/main" id="{23D06E47-B75D-9744-8758-7D48D6F775EA}"/>
              </a:ext>
            </a:extLst>
          </p:cNvPr>
          <p:cNvSpPr>
            <a:spLocks noGrp="1"/>
          </p:cNvSpPr>
          <p:nvPr>
            <p:ph type="body" sz="quarter" idx="16"/>
          </p:nvPr>
        </p:nvSpPr>
        <p:spPr>
          <a:xfrm>
            <a:off x="6974671" y="1252802"/>
            <a:ext cx="3068733" cy="4317735"/>
          </a:xfrm>
          <a:prstGeom prst="rect">
            <a:avLst/>
          </a:prstGeom>
        </p:spPr>
        <p:txBody>
          <a:bodyPr/>
          <a:lstStyle>
            <a:lvl1pPr>
              <a:lnSpc>
                <a:spcPct val="114000"/>
              </a:lnSpc>
              <a:spcAft>
                <a:spcPts val="667"/>
              </a:spcAft>
              <a:defRPr sz="1467" b="0" i="0" spc="27" baseline="0">
                <a:latin typeface="Arial" panose="020B0604020202020204" pitchFamily="34" charset="0"/>
                <a:cs typeface="Arial" panose="020B0604020202020204" pitchFamily="34" charset="0"/>
              </a:defRPr>
            </a:lvl1pPr>
            <a:lvl2pPr>
              <a:lnSpc>
                <a:spcPct val="114000"/>
              </a:lnSpc>
              <a:spcAft>
                <a:spcPts val="533"/>
              </a:spcAft>
              <a:defRPr sz="1333" b="0" i="0" spc="27" baseline="0">
                <a:latin typeface="Arial" panose="020B0604020202020204" pitchFamily="34" charset="0"/>
                <a:cs typeface="Arial" panose="020B0604020202020204" pitchFamily="34" charset="0"/>
              </a:defRPr>
            </a:lvl2pPr>
            <a:lvl3pPr>
              <a:lnSpc>
                <a:spcPct val="114000"/>
              </a:lnSpc>
              <a:spcAft>
                <a:spcPts val="400"/>
              </a:spcAft>
              <a:defRPr sz="1200" b="0" i="0" spc="27" baseline="0">
                <a:latin typeface="Arial" panose="020B0604020202020204" pitchFamily="34" charset="0"/>
                <a:cs typeface="Arial" panose="020B0604020202020204" pitchFamily="34" charset="0"/>
              </a:defRPr>
            </a:lvl3pPr>
            <a:lvl4pPr>
              <a:lnSpc>
                <a:spcPct val="114000"/>
              </a:lnSpc>
              <a:spcAft>
                <a:spcPts val="400"/>
              </a:spcAft>
              <a:defRPr sz="1067">
                <a:latin typeface="FS Me Pro" panose="02000506040000020004" pitchFamily="2" charset="0"/>
              </a:defRPr>
            </a:lvl4pPr>
            <a:lvl5pPr>
              <a:defRPr>
                <a:latin typeface="FS Me Pro" panose="0200050604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957490498"/>
      </p:ext>
    </p:extLst>
  </p:cSld>
  <p:clrMapOvr>
    <a:masterClrMapping/>
  </p:clrMapOvr>
  <p:extLst>
    <p:ext uri="{DCECCB84-F9BA-43D5-87BE-67443E8EF086}">
      <p15:sldGuideLst xmlns:p15="http://schemas.microsoft.com/office/powerpoint/2012/main">
        <p15:guide id="1" orient="horz" pos="872">
          <p15:clr>
            <a:srgbClr val="FBAE40"/>
          </p15:clr>
        </p15:guide>
        <p15:guide id="2" pos="54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3D83A20-5D7A-465C-B3B1-3EE3A8E447CE}"/>
              </a:ext>
            </a:extLst>
          </p:cNvPr>
          <p:cNvSpPr>
            <a:spLocks noGrp="1"/>
          </p:cNvSpPr>
          <p:nvPr>
            <p:ph type="sldNum" sz="quarter" idx="4"/>
          </p:nvPr>
        </p:nvSpPr>
        <p:spPr>
          <a:xfrm>
            <a:off x="9382125" y="6403977"/>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FF1DD727-C486-8F4D-BBE2-8828479C99B5}" type="slidenum">
              <a:rPr lang="en-US" smtClean="0"/>
              <a:t>‹#›</a:t>
            </a:fld>
            <a:endParaRPr lang="en-US"/>
          </a:p>
        </p:txBody>
      </p:sp>
    </p:spTree>
    <p:extLst>
      <p:ext uri="{BB962C8B-B14F-4D97-AF65-F5344CB8AC3E}">
        <p14:creationId xmlns:p14="http://schemas.microsoft.com/office/powerpoint/2010/main" val="2071162892"/>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1" r:id="rId33"/>
    <p:sldLayoutId id="2147483722" r:id="rId3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1" i="0" u="none" strike="noStrike" cap="none">
          <a:solidFill>
            <a:srgbClr val="000000"/>
          </a:solidFill>
          <a:latin typeface="FS Me Pro" panose="02000506040000020004" pitchFamily="2" charset="0"/>
          <a:ea typeface="FS Me Pro" panose="02000506040000020004"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FS Me Pro" panose="02000506040000020004" pitchFamily="2" charset="0"/>
          <a:ea typeface="FS Me Pro" panose="02000506040000020004"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9.xml"/><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39.svg"/><Relationship Id="rId1" Type="http://schemas.openxmlformats.org/officeDocument/2006/relationships/slideLayout" Target="../slideLayouts/slideLayout34.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9980-310D-40D1-ACF4-E15E4B49CE1F}"/>
              </a:ext>
            </a:extLst>
          </p:cNvPr>
          <p:cNvSpPr>
            <a:spLocks noGrp="1"/>
          </p:cNvSpPr>
          <p:nvPr>
            <p:ph type="ctrTitle"/>
          </p:nvPr>
        </p:nvSpPr>
        <p:spPr>
          <a:xfrm>
            <a:off x="7058025" y="2457449"/>
            <a:ext cx="4921469" cy="3375959"/>
          </a:xfrm>
          <a:solidFill>
            <a:schemeClr val="bg1"/>
          </a:solidFill>
        </p:spPr>
        <p:txBody>
          <a:bodyPr>
            <a:normAutofit fontScale="90000"/>
          </a:bodyPr>
          <a:lstStyle/>
          <a:p>
            <a:br>
              <a:rPr lang="en-US" sz="4400" dirty="0"/>
            </a:br>
            <a:r>
              <a:rPr lang="en-US" sz="4400" dirty="0"/>
              <a:t>Audio Description in Australia what have we learned </a:t>
            </a:r>
            <a:br>
              <a:rPr lang="en-US" sz="4400" dirty="0"/>
            </a:br>
            <a:br>
              <a:rPr lang="en-US" sz="4400" dirty="0"/>
            </a:br>
            <a:r>
              <a:rPr lang="en-US" sz="2000" dirty="0"/>
              <a:t>2022</a:t>
            </a:r>
            <a:endParaRPr lang="en-AU" sz="2000" dirty="0"/>
          </a:p>
        </p:txBody>
      </p:sp>
      <p:pic>
        <p:nvPicPr>
          <p:cNvPr id="13" name="Picture 12">
            <a:extLst>
              <a:ext uri="{FF2B5EF4-FFF2-40B4-BE49-F238E27FC236}">
                <a16:creationId xmlns:a16="http://schemas.microsoft.com/office/drawing/2014/main" id="{BC839E82-0B09-474E-B29A-1EADC3803D4C}"/>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129501" y="507314"/>
            <a:ext cx="1655629" cy="1034555"/>
          </a:xfrm>
          <a:prstGeom prst="rect">
            <a:avLst/>
          </a:prstGeom>
        </p:spPr>
      </p:pic>
      <p:pic>
        <p:nvPicPr>
          <p:cNvPr id="4" name="Picture 3" descr="A picture containing two people watching television and eating popcorn.">
            <a:extLst>
              <a:ext uri="{FF2B5EF4-FFF2-40B4-BE49-F238E27FC236}">
                <a16:creationId xmlns:a16="http://schemas.microsoft.com/office/drawing/2014/main" id="{70C19851-6333-4BF2-A7CD-5936356E2D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450"/>
          <a:stretch/>
        </p:blipFill>
        <p:spPr>
          <a:xfrm>
            <a:off x="0" y="0"/>
            <a:ext cx="7180683" cy="6858000"/>
          </a:xfrm>
          <a:prstGeom prst="rect">
            <a:avLst/>
          </a:prstGeom>
        </p:spPr>
      </p:pic>
    </p:spTree>
    <p:extLst>
      <p:ext uri="{BB962C8B-B14F-4D97-AF65-F5344CB8AC3E}">
        <p14:creationId xmlns:p14="http://schemas.microsoft.com/office/powerpoint/2010/main" val="128808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3A9AF1-C140-67D5-E2C1-DDF808FF1226}"/>
              </a:ext>
            </a:extLst>
          </p:cNvPr>
          <p:cNvSpPr>
            <a:spLocks noGrp="1"/>
          </p:cNvSpPr>
          <p:nvPr>
            <p:ph type="title"/>
          </p:nvPr>
        </p:nvSpPr>
        <p:spPr/>
        <p:txBody>
          <a:bodyPr/>
          <a:lstStyle/>
          <a:p>
            <a:r>
              <a:rPr lang="en-US" sz="3200" dirty="0"/>
              <a:t>Acknowledgement of Country</a:t>
            </a:r>
            <a:endParaRPr lang="en-AU" dirty="0"/>
          </a:p>
        </p:txBody>
      </p:sp>
      <p:sp>
        <p:nvSpPr>
          <p:cNvPr id="7" name="Text Placeholder 6">
            <a:extLst>
              <a:ext uri="{FF2B5EF4-FFF2-40B4-BE49-F238E27FC236}">
                <a16:creationId xmlns:a16="http://schemas.microsoft.com/office/drawing/2014/main" id="{37B5C5B1-CC92-2A0F-DD78-A84B2F13E375}"/>
              </a:ext>
            </a:extLst>
          </p:cNvPr>
          <p:cNvSpPr>
            <a:spLocks noGrp="1"/>
          </p:cNvSpPr>
          <p:nvPr>
            <p:ph type="body" sz="quarter" idx="18"/>
          </p:nvPr>
        </p:nvSpPr>
        <p:spPr>
          <a:xfrm>
            <a:off x="501187" y="1590000"/>
            <a:ext cx="6989112" cy="5126499"/>
          </a:xfrm>
        </p:spPr>
        <p:txBody>
          <a:bodyPr/>
          <a:lstStyle/>
          <a:p>
            <a:pPr marL="285750" indent="-285750">
              <a:buFont typeface="Arial" panose="020B0604020202020204" pitchFamily="34" charset="0"/>
              <a:buChar char="•"/>
            </a:pPr>
            <a:r>
              <a:rPr lang="en-AU" sz="1400" dirty="0"/>
              <a:t>I would like to acknowledge the traditional owners of the Land in Australia where I reside and as a migrant acknowledge that this Land was never ceded. </a:t>
            </a:r>
          </a:p>
          <a:p>
            <a:pPr marL="285750" indent="-285750">
              <a:buFont typeface="Arial" panose="020B0604020202020204" pitchFamily="34" charset="0"/>
              <a:buChar char="•"/>
            </a:pPr>
            <a:r>
              <a:rPr lang="en-AU" sz="1400" dirty="0"/>
              <a:t>I would like to also pay my respects to their Elders past, present and emerging, and </a:t>
            </a:r>
          </a:p>
          <a:p>
            <a:pPr marL="285750" indent="-285750">
              <a:buFont typeface="Arial" panose="020B0604020202020204" pitchFamily="34" charset="0"/>
              <a:buChar char="•"/>
            </a:pPr>
            <a:r>
              <a:rPr lang="en-AU" sz="1400" dirty="0"/>
              <a:t>First Nations people who are viewing this presentation.</a:t>
            </a:r>
          </a:p>
          <a:p>
            <a:endParaRPr lang="en-AU" dirty="0"/>
          </a:p>
        </p:txBody>
      </p:sp>
      <p:pic>
        <p:nvPicPr>
          <p:cNvPr id="8" name="Graphic 7">
            <a:extLst>
              <a:ext uri="{FF2B5EF4-FFF2-40B4-BE49-F238E27FC236}">
                <a16:creationId xmlns:a16="http://schemas.microsoft.com/office/drawing/2014/main" id="{90E4CE5E-9650-0829-7676-E6E2F9E42E2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1547" y="1492270"/>
            <a:ext cx="3779265" cy="3165638"/>
          </a:xfrm>
          <a:prstGeom prst="rect">
            <a:avLst/>
          </a:prstGeom>
        </p:spPr>
      </p:pic>
      <p:pic>
        <p:nvPicPr>
          <p:cNvPr id="9" name="Graphic 8">
            <a:extLst>
              <a:ext uri="{FF2B5EF4-FFF2-40B4-BE49-F238E27FC236}">
                <a16:creationId xmlns:a16="http://schemas.microsoft.com/office/drawing/2014/main" id="{C8D1F678-CCC7-BB33-ED7D-DBDB16A292A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8198" r="38751"/>
          <a:stretch/>
        </p:blipFill>
        <p:spPr>
          <a:xfrm>
            <a:off x="8140305" y="2067339"/>
            <a:ext cx="3012376" cy="3469813"/>
          </a:xfrm>
          <a:prstGeom prst="rect">
            <a:avLst/>
          </a:prstGeom>
        </p:spPr>
      </p:pic>
    </p:spTree>
    <p:extLst>
      <p:ext uri="{BB962C8B-B14F-4D97-AF65-F5344CB8AC3E}">
        <p14:creationId xmlns:p14="http://schemas.microsoft.com/office/powerpoint/2010/main" val="29325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F2D8-E438-8333-444D-05AB8307757C}"/>
              </a:ext>
            </a:extLst>
          </p:cNvPr>
          <p:cNvSpPr>
            <a:spLocks noGrp="1"/>
          </p:cNvSpPr>
          <p:nvPr>
            <p:ph type="title"/>
          </p:nvPr>
        </p:nvSpPr>
        <p:spPr/>
        <p:txBody>
          <a:bodyPr/>
          <a:lstStyle/>
          <a:p>
            <a:r>
              <a:rPr lang="en-AU" dirty="0"/>
              <a:t>Thanks to</a:t>
            </a:r>
          </a:p>
        </p:txBody>
      </p:sp>
      <p:sp>
        <p:nvSpPr>
          <p:cNvPr id="3" name="Content Placeholder 2">
            <a:extLst>
              <a:ext uri="{FF2B5EF4-FFF2-40B4-BE49-F238E27FC236}">
                <a16:creationId xmlns:a16="http://schemas.microsoft.com/office/drawing/2014/main" id="{0CAAF11A-E51B-2CE4-63C3-CB8236100143}"/>
              </a:ext>
            </a:extLst>
          </p:cNvPr>
          <p:cNvSpPr>
            <a:spLocks noGrp="1"/>
          </p:cNvSpPr>
          <p:nvPr>
            <p:ph type="body" sz="quarter" idx="10"/>
          </p:nvPr>
        </p:nvSpPr>
        <p:spPr/>
        <p:txBody>
          <a:bodyPr/>
          <a:lstStyle/>
          <a:p>
            <a:r>
              <a:rPr lang="en-AU" sz="2000" dirty="0"/>
              <a:t>Katie Ellis and team - Curtin University and ACCAN</a:t>
            </a:r>
          </a:p>
          <a:p>
            <a:r>
              <a:rPr lang="en-AU" sz="2000" dirty="0"/>
              <a:t>Gerry Neustatl and team – ABC </a:t>
            </a:r>
          </a:p>
          <a:p>
            <a:r>
              <a:rPr lang="en-AU" sz="2000" dirty="0"/>
              <a:t>Michael Coonan and team – SBS</a:t>
            </a:r>
          </a:p>
          <a:p>
            <a:r>
              <a:rPr lang="en-AU" sz="2000" dirty="0"/>
              <a:t>Michelle Ou – CfID</a:t>
            </a:r>
          </a:p>
        </p:txBody>
      </p:sp>
    </p:spTree>
    <p:extLst>
      <p:ext uri="{BB962C8B-B14F-4D97-AF65-F5344CB8AC3E}">
        <p14:creationId xmlns:p14="http://schemas.microsoft.com/office/powerpoint/2010/main" val="87327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F2D8-E438-8333-444D-05AB8307757C}"/>
              </a:ext>
            </a:extLst>
          </p:cNvPr>
          <p:cNvSpPr>
            <a:spLocks noGrp="1"/>
          </p:cNvSpPr>
          <p:nvPr>
            <p:ph type="title"/>
          </p:nvPr>
        </p:nvSpPr>
        <p:spPr/>
        <p:txBody>
          <a:bodyPr/>
          <a:lstStyle/>
          <a:p>
            <a:r>
              <a:rPr lang="en-AU" dirty="0"/>
              <a:t>Global shift towards AD</a:t>
            </a:r>
          </a:p>
        </p:txBody>
      </p:sp>
      <p:sp>
        <p:nvSpPr>
          <p:cNvPr id="3" name="Content Placeholder 2">
            <a:extLst>
              <a:ext uri="{FF2B5EF4-FFF2-40B4-BE49-F238E27FC236}">
                <a16:creationId xmlns:a16="http://schemas.microsoft.com/office/drawing/2014/main" id="{0CAAF11A-E51B-2CE4-63C3-CB8236100143}"/>
              </a:ext>
            </a:extLst>
          </p:cNvPr>
          <p:cNvSpPr>
            <a:spLocks noGrp="1"/>
          </p:cNvSpPr>
          <p:nvPr>
            <p:ph type="body" sz="quarter" idx="18"/>
          </p:nvPr>
        </p:nvSpPr>
        <p:spPr>
          <a:xfrm>
            <a:off x="501187" y="1892968"/>
            <a:ext cx="8221546" cy="4823531"/>
          </a:xfrm>
        </p:spPr>
        <p:txBody>
          <a:bodyPr/>
          <a:lstStyle/>
          <a:p>
            <a:pPr marL="342900" lvl="0" indent="-342900">
              <a:buFont typeface="Arial" panose="020B0604020202020204" pitchFamily="34" charset="0"/>
              <a:buChar char="•"/>
            </a:pPr>
            <a:r>
              <a:rPr lang="en-US" sz="2000" b="1" dirty="0">
                <a:solidFill>
                  <a:srgbClr val="000000"/>
                </a:solidFill>
              </a:rPr>
              <a:t>AD as an integral accessibility feature.</a:t>
            </a:r>
            <a:r>
              <a:rPr lang="en-US" sz="2000" dirty="0">
                <a:solidFill>
                  <a:srgbClr val="000000"/>
                </a:solidFill>
              </a:rPr>
              <a:t> </a:t>
            </a:r>
          </a:p>
          <a:p>
            <a:pPr marL="342900" lvl="1" indent="-342900">
              <a:buFont typeface="Arial" panose="020B0604020202020204" pitchFamily="34" charset="0"/>
              <a:buChar char="•"/>
            </a:pPr>
            <a:r>
              <a:rPr lang="en-US" sz="1866" dirty="0">
                <a:solidFill>
                  <a:srgbClr val="000000"/>
                </a:solidFill>
              </a:rPr>
              <a:t>Netflix, Disney+, Apple are leading the way. </a:t>
            </a:r>
          </a:p>
          <a:p>
            <a:pPr marL="342900" lvl="1" indent="-342900">
              <a:buFont typeface="Arial" panose="020B0604020202020204" pitchFamily="34" charset="0"/>
              <a:buChar char="•"/>
            </a:pPr>
            <a:r>
              <a:rPr lang="en-US" sz="1866" dirty="0">
                <a:solidFill>
                  <a:srgbClr val="000000"/>
                </a:solidFill>
              </a:rPr>
              <a:t>AD users would like to see AD become </a:t>
            </a:r>
            <a:r>
              <a:rPr lang="en-US" sz="1866" dirty="0" err="1">
                <a:solidFill>
                  <a:srgbClr val="000000"/>
                </a:solidFill>
              </a:rPr>
              <a:t>normalised</a:t>
            </a:r>
            <a:r>
              <a:rPr lang="en-US" sz="1866" dirty="0">
                <a:solidFill>
                  <a:srgbClr val="000000"/>
                </a:solidFill>
              </a:rPr>
              <a:t> like Closed Captioning.</a:t>
            </a:r>
          </a:p>
          <a:p>
            <a:pPr marL="342900" lvl="0" indent="-342900">
              <a:buFont typeface="Arial" panose="020B0604020202020204" pitchFamily="34" charset="0"/>
              <a:buChar char="•"/>
            </a:pPr>
            <a:r>
              <a:rPr lang="en-US" sz="2000" b="1" dirty="0">
                <a:solidFill>
                  <a:srgbClr val="000000"/>
                </a:solidFill>
              </a:rPr>
              <a:t>Netflix provides the most AD functionality while Disney+ has a strong reputation for accessibility and inclusion.</a:t>
            </a:r>
            <a:endParaRPr lang="en-US" sz="2000" dirty="0">
              <a:solidFill>
                <a:srgbClr val="000000"/>
              </a:solidFill>
            </a:endParaRPr>
          </a:p>
          <a:p>
            <a:pPr marL="342900" indent="-342900">
              <a:buFont typeface="Arial" panose="020B0604020202020204" pitchFamily="34" charset="0"/>
              <a:buChar char="•"/>
            </a:pPr>
            <a:r>
              <a:rPr lang="en-US" sz="1866" dirty="0"/>
              <a:t>AD users subscribe to Netflix with the confidence that most, if not, all Netflix Originals now have AD. Disney+ platforms offer the widest range of accessibility features and functionality, including AD.</a:t>
            </a:r>
          </a:p>
          <a:p>
            <a:pPr lvl="0"/>
            <a:endParaRPr lang="en-US" sz="2000" dirty="0">
              <a:solidFill>
                <a:srgbClr val="000000"/>
              </a:solidFill>
            </a:endParaRPr>
          </a:p>
          <a:p>
            <a:endParaRPr lang="en-US" sz="2000" dirty="0">
              <a:solidFill>
                <a:srgbClr val="000000"/>
              </a:solidFill>
            </a:endParaRPr>
          </a:p>
        </p:txBody>
      </p:sp>
      <p:pic>
        <p:nvPicPr>
          <p:cNvPr id="7" name="Picture Placeholder 6" descr="Two people sitting on a couch looking at a computer&#10;&#10;Description automatically generated with medium confidence">
            <a:extLst>
              <a:ext uri="{FF2B5EF4-FFF2-40B4-BE49-F238E27FC236}">
                <a16:creationId xmlns:a16="http://schemas.microsoft.com/office/drawing/2014/main" id="{BD5852AE-CDD4-2DCD-05FF-C1D78F72B0E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84" b="2184"/>
          <a:stretch>
            <a:fillRect/>
          </a:stretch>
        </p:blipFill>
        <p:spPr/>
      </p:pic>
    </p:spTree>
    <p:extLst>
      <p:ext uri="{BB962C8B-B14F-4D97-AF65-F5344CB8AC3E}">
        <p14:creationId xmlns:p14="http://schemas.microsoft.com/office/powerpoint/2010/main" val="127593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F2D8-E438-8333-444D-05AB8307757C}"/>
              </a:ext>
            </a:extLst>
          </p:cNvPr>
          <p:cNvSpPr>
            <a:spLocks noGrp="1"/>
          </p:cNvSpPr>
          <p:nvPr>
            <p:ph type="title"/>
          </p:nvPr>
        </p:nvSpPr>
        <p:spPr>
          <a:xfrm>
            <a:off x="501185" y="623905"/>
            <a:ext cx="9557215" cy="805503"/>
          </a:xfrm>
        </p:spPr>
        <p:txBody>
          <a:bodyPr/>
          <a:lstStyle/>
          <a:p>
            <a:r>
              <a:rPr lang="en-AU" dirty="0"/>
              <a:t>Where we’ve been and how we are going</a:t>
            </a:r>
          </a:p>
        </p:txBody>
      </p:sp>
      <p:sp>
        <p:nvSpPr>
          <p:cNvPr id="3" name="Content Placeholder 2">
            <a:extLst>
              <a:ext uri="{FF2B5EF4-FFF2-40B4-BE49-F238E27FC236}">
                <a16:creationId xmlns:a16="http://schemas.microsoft.com/office/drawing/2014/main" id="{0CAAF11A-E51B-2CE4-63C3-CB8236100143}"/>
              </a:ext>
            </a:extLst>
          </p:cNvPr>
          <p:cNvSpPr>
            <a:spLocks noGrp="1"/>
          </p:cNvSpPr>
          <p:nvPr>
            <p:ph type="body" sz="quarter" idx="18"/>
          </p:nvPr>
        </p:nvSpPr>
        <p:spPr>
          <a:xfrm>
            <a:off x="614952" y="1429408"/>
            <a:ext cx="9828460" cy="5126499"/>
          </a:xfrm>
        </p:spPr>
        <p:txBody>
          <a:bodyPr/>
          <a:lstStyle/>
          <a:p>
            <a:pPr lvl="0"/>
            <a:r>
              <a:rPr lang="en-US" sz="2400" b="1" dirty="0">
                <a:solidFill>
                  <a:srgbClr val="000000"/>
                </a:solidFill>
              </a:rPr>
              <a:t>Good to great</a:t>
            </a:r>
          </a:p>
          <a:p>
            <a:pPr marL="285750" lvl="0" indent="-285750">
              <a:buFont typeface="Arial" panose="020B0604020202020204" pitchFamily="34" charset="0"/>
              <a:buChar char="•"/>
            </a:pPr>
            <a:r>
              <a:rPr lang="en-US" sz="2400" dirty="0">
                <a:solidFill>
                  <a:srgbClr val="000000"/>
                </a:solidFill>
              </a:rPr>
              <a:t>With availability audiences now want ‘great AD’.</a:t>
            </a:r>
          </a:p>
          <a:p>
            <a:pPr marL="285750" lvl="0" indent="-285750">
              <a:buFont typeface="Arial" panose="020B0604020202020204" pitchFamily="34" charset="0"/>
              <a:buChar char="•"/>
            </a:pPr>
            <a:r>
              <a:rPr lang="en-US" sz="2400" dirty="0">
                <a:solidFill>
                  <a:srgbClr val="000000"/>
                </a:solidFill>
              </a:rPr>
              <a:t>Factors users consider include:</a:t>
            </a:r>
          </a:p>
          <a:p>
            <a:pPr marL="285750" lvl="1" indent="-285750">
              <a:buFont typeface="Arial" panose="020B0604020202020204" pitchFamily="34" charset="0"/>
              <a:buChar char="•"/>
            </a:pPr>
            <a:r>
              <a:rPr lang="en-US" sz="1600" dirty="0">
                <a:solidFill>
                  <a:srgbClr val="000000"/>
                </a:solidFill>
              </a:rPr>
              <a:t>descriptiveness,</a:t>
            </a:r>
          </a:p>
          <a:p>
            <a:pPr marL="285750" lvl="1" indent="-285750">
              <a:buFont typeface="Arial" panose="020B0604020202020204" pitchFamily="34" charset="0"/>
              <a:buChar char="•"/>
            </a:pPr>
            <a:r>
              <a:rPr lang="en-US" sz="1600" dirty="0">
                <a:solidFill>
                  <a:srgbClr val="000000"/>
                </a:solidFill>
              </a:rPr>
              <a:t>clarity, </a:t>
            </a:r>
          </a:p>
          <a:p>
            <a:pPr marL="285750" lvl="1" indent="-285750">
              <a:buFont typeface="Arial" panose="020B0604020202020204" pitchFamily="34" charset="0"/>
              <a:buChar char="•"/>
            </a:pPr>
            <a:r>
              <a:rPr lang="en-US" sz="1600" dirty="0">
                <a:solidFill>
                  <a:srgbClr val="000000"/>
                </a:solidFill>
              </a:rPr>
              <a:t>pace, </a:t>
            </a:r>
          </a:p>
          <a:p>
            <a:pPr marL="285750" lvl="1" indent="-285750">
              <a:buFont typeface="Arial" panose="020B0604020202020204" pitchFamily="34" charset="0"/>
              <a:buChar char="•"/>
            </a:pPr>
            <a:r>
              <a:rPr lang="en-US" sz="1600" dirty="0">
                <a:solidFill>
                  <a:srgbClr val="000000"/>
                </a:solidFill>
              </a:rPr>
              <a:t>timing, </a:t>
            </a:r>
          </a:p>
          <a:p>
            <a:pPr marL="285750" lvl="1" indent="-285750">
              <a:buFont typeface="Arial" panose="020B0604020202020204" pitchFamily="34" charset="0"/>
              <a:buChar char="•"/>
            </a:pPr>
            <a:r>
              <a:rPr lang="en-US" sz="1600" dirty="0">
                <a:solidFill>
                  <a:srgbClr val="000000"/>
                </a:solidFill>
              </a:rPr>
              <a:t>volume and </a:t>
            </a:r>
          </a:p>
          <a:p>
            <a:pPr marL="285750" lvl="1" indent="-285750">
              <a:buFont typeface="Arial" panose="020B0604020202020204" pitchFamily="34" charset="0"/>
              <a:buChar char="•"/>
            </a:pPr>
            <a:r>
              <a:rPr lang="en-US" sz="1600" dirty="0">
                <a:solidFill>
                  <a:srgbClr val="000000"/>
                </a:solidFill>
              </a:rPr>
              <a:t>narrator’s tone and voice.</a:t>
            </a:r>
          </a:p>
          <a:p>
            <a:endParaRPr lang="en-AU" dirty="0"/>
          </a:p>
        </p:txBody>
      </p:sp>
    </p:spTree>
    <p:extLst>
      <p:ext uri="{BB962C8B-B14F-4D97-AF65-F5344CB8AC3E}">
        <p14:creationId xmlns:p14="http://schemas.microsoft.com/office/powerpoint/2010/main" val="375264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F2D8-E438-8333-444D-05AB8307757C}"/>
              </a:ext>
            </a:extLst>
          </p:cNvPr>
          <p:cNvSpPr>
            <a:spLocks noGrp="1"/>
          </p:cNvSpPr>
          <p:nvPr>
            <p:ph type="title"/>
          </p:nvPr>
        </p:nvSpPr>
        <p:spPr/>
        <p:txBody>
          <a:bodyPr/>
          <a:lstStyle/>
          <a:p>
            <a:r>
              <a:rPr lang="en-AU"/>
              <a:t>There is no standard way.</a:t>
            </a:r>
          </a:p>
        </p:txBody>
      </p:sp>
      <p:sp>
        <p:nvSpPr>
          <p:cNvPr id="3" name="Content Placeholder 2">
            <a:extLst>
              <a:ext uri="{FF2B5EF4-FFF2-40B4-BE49-F238E27FC236}">
                <a16:creationId xmlns:a16="http://schemas.microsoft.com/office/drawing/2014/main" id="{0CAAF11A-E51B-2CE4-63C3-CB8236100143}"/>
              </a:ext>
            </a:extLst>
          </p:cNvPr>
          <p:cNvSpPr>
            <a:spLocks noGrp="1"/>
          </p:cNvSpPr>
          <p:nvPr>
            <p:ph type="body" sz="quarter" idx="18"/>
          </p:nvPr>
        </p:nvSpPr>
        <p:spPr/>
        <p:txBody>
          <a:bodyPr/>
          <a:lstStyle/>
          <a:p>
            <a:r>
              <a:rPr lang="en-US" sz="1600" b="1" dirty="0">
                <a:solidFill>
                  <a:srgbClr val="000000"/>
                </a:solidFill>
              </a:rPr>
              <a:t>Inconsistent availability of AD.</a:t>
            </a:r>
            <a:endParaRPr lang="en-US" sz="1600" dirty="0">
              <a:solidFill>
                <a:srgbClr val="000000"/>
              </a:solidFill>
            </a:endParaRPr>
          </a:p>
          <a:p>
            <a:pPr marL="285750" lvl="0" indent="-285750">
              <a:buFont typeface="Arial" panose="020B0604020202020204" pitchFamily="34" charset="0"/>
              <a:buChar char="•"/>
            </a:pPr>
            <a:r>
              <a:rPr lang="en-US" sz="1600" dirty="0"/>
              <a:t>There is a lack of AD for advertisements, trailers and sport. The inconsistent availability of AD can be particularly frustrating when only parts of series or seasons have AD.</a:t>
            </a:r>
            <a:endParaRPr lang="en-US" sz="1600" dirty="0">
              <a:solidFill>
                <a:srgbClr val="000000"/>
              </a:solidFill>
            </a:endParaRPr>
          </a:p>
          <a:p>
            <a:endParaRPr lang="en-US" sz="1600" b="1" dirty="0"/>
          </a:p>
          <a:p>
            <a:r>
              <a:rPr lang="en-US" sz="1600" b="1" dirty="0"/>
              <a:t>There is no standard way to find and identify AD content.  </a:t>
            </a:r>
          </a:p>
          <a:p>
            <a:r>
              <a:rPr lang="en-US" dirty="0">
                <a:solidFill>
                  <a:srgbClr val="000000"/>
                </a:solidFill>
              </a:rPr>
              <a:t>While Netflix, Disney+, Prime Video, BBC </a:t>
            </a:r>
            <a:r>
              <a:rPr lang="en-US" dirty="0" err="1">
                <a:solidFill>
                  <a:srgbClr val="000000"/>
                </a:solidFill>
              </a:rPr>
              <a:t>iPlayer</a:t>
            </a:r>
            <a:r>
              <a:rPr lang="en-US" dirty="0">
                <a:solidFill>
                  <a:srgbClr val="000000"/>
                </a:solidFill>
              </a:rPr>
              <a:t> and ITV Hub all offer AD on VOD, there is no consistent way to find and identify AD content across VOD providers or devices. </a:t>
            </a:r>
          </a:p>
          <a:p>
            <a:r>
              <a:rPr lang="en-US" dirty="0">
                <a:solidFill>
                  <a:srgbClr val="000000"/>
                </a:solidFill>
              </a:rPr>
              <a:t>For example, </a:t>
            </a:r>
          </a:p>
          <a:p>
            <a:pPr marL="285750" indent="-285750">
              <a:buFont typeface="Arial" panose="020B0604020202020204" pitchFamily="34" charset="0"/>
              <a:buChar char="•"/>
            </a:pPr>
            <a:r>
              <a:rPr lang="en-US" dirty="0">
                <a:solidFill>
                  <a:srgbClr val="000000"/>
                </a:solidFill>
              </a:rPr>
              <a:t>only some VOD providers have an AD category, but the location of the AD category is different across devices.</a:t>
            </a:r>
            <a:endParaRPr lang="en-US" sz="2000" dirty="0">
              <a:solidFill>
                <a:srgbClr val="000000"/>
              </a:solidFill>
            </a:endParaRPr>
          </a:p>
          <a:p>
            <a:pPr marL="285750" lvl="0" indent="-285750">
              <a:buFont typeface="Arial" panose="020B0604020202020204" pitchFamily="34" charset="0"/>
              <a:buChar char="•"/>
            </a:pPr>
            <a:r>
              <a:rPr lang="en-US" dirty="0">
                <a:solidFill>
                  <a:srgbClr val="000000"/>
                </a:solidFill>
              </a:rPr>
              <a:t>Netflix, Disney+ and Prime Video have implemented a consistent way of turning AD on/off via Audio and Subtitle Settings on the player control screen. Users select ‘English [Audio Description]’ from the list of audio options.</a:t>
            </a:r>
          </a:p>
          <a:p>
            <a:pPr marL="285750" lvl="0" indent="-285750">
              <a:buFont typeface="Arial" panose="020B0604020202020204" pitchFamily="34" charset="0"/>
              <a:buChar char="•"/>
            </a:pPr>
            <a:r>
              <a:rPr lang="en-US" dirty="0">
                <a:solidFill>
                  <a:srgbClr val="000000"/>
                </a:solidFill>
              </a:rPr>
              <a:t>BBC </a:t>
            </a:r>
            <a:r>
              <a:rPr lang="en-US" dirty="0" err="1">
                <a:solidFill>
                  <a:srgbClr val="000000"/>
                </a:solidFill>
              </a:rPr>
              <a:t>iPlayer</a:t>
            </a:r>
            <a:r>
              <a:rPr lang="en-US" dirty="0">
                <a:solidFill>
                  <a:srgbClr val="000000"/>
                </a:solidFill>
              </a:rPr>
              <a:t> and ITV Hub have implemented this feature in a different way, with a toggle button – this approach is less scalable if more than one language is available.</a:t>
            </a:r>
            <a:endParaRPr lang="en-US" sz="2000" dirty="0">
              <a:solidFill>
                <a:srgbClr val="000000"/>
              </a:solidFill>
            </a:endParaRPr>
          </a:p>
        </p:txBody>
      </p:sp>
    </p:spTree>
    <p:extLst>
      <p:ext uri="{BB962C8B-B14F-4D97-AF65-F5344CB8AC3E}">
        <p14:creationId xmlns:p14="http://schemas.microsoft.com/office/powerpoint/2010/main" val="131396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F2D8-E438-8333-444D-05AB8307757C}"/>
              </a:ext>
            </a:extLst>
          </p:cNvPr>
          <p:cNvSpPr>
            <a:spLocks noGrp="1"/>
          </p:cNvSpPr>
          <p:nvPr>
            <p:ph type="title"/>
          </p:nvPr>
        </p:nvSpPr>
        <p:spPr/>
        <p:txBody>
          <a:bodyPr/>
          <a:lstStyle/>
          <a:p>
            <a:r>
              <a:rPr lang="en-AU" dirty="0"/>
              <a:t>Broader beneficial impact </a:t>
            </a:r>
          </a:p>
        </p:txBody>
      </p:sp>
      <p:sp>
        <p:nvSpPr>
          <p:cNvPr id="3" name="Content Placeholder 2">
            <a:extLst>
              <a:ext uri="{FF2B5EF4-FFF2-40B4-BE49-F238E27FC236}">
                <a16:creationId xmlns:a16="http://schemas.microsoft.com/office/drawing/2014/main" id="{0CAAF11A-E51B-2CE4-63C3-CB8236100143}"/>
              </a:ext>
            </a:extLst>
          </p:cNvPr>
          <p:cNvSpPr>
            <a:spLocks noGrp="1"/>
          </p:cNvSpPr>
          <p:nvPr>
            <p:ph type="body" sz="quarter" idx="18"/>
          </p:nvPr>
        </p:nvSpPr>
        <p:spPr/>
        <p:txBody>
          <a:bodyPr/>
          <a:lstStyle/>
          <a:p>
            <a:r>
              <a:rPr lang="en-US" sz="1800" b="1" dirty="0">
                <a:solidFill>
                  <a:srgbClr val="000000"/>
                </a:solidFill>
              </a:rPr>
              <a:t>AD increases sense of social connection and independence. </a:t>
            </a:r>
          </a:p>
          <a:p>
            <a:endParaRPr lang="en-US" sz="1800" dirty="0"/>
          </a:p>
          <a:p>
            <a:pPr marL="285750" indent="-285750">
              <a:buFont typeface="Arial" panose="020B0604020202020204" pitchFamily="34" charset="0"/>
              <a:buChar char="•"/>
            </a:pPr>
            <a:r>
              <a:rPr lang="en-US" sz="1800" dirty="0"/>
              <a:t>blind and vision impaired people, including: </a:t>
            </a:r>
          </a:p>
          <a:p>
            <a:pPr marL="285750" lvl="0" indent="-285750">
              <a:buFont typeface="Arial" panose="020B0604020202020204" pitchFamily="34" charset="0"/>
              <a:buChar char="•"/>
            </a:pPr>
            <a:r>
              <a:rPr lang="en-US" sz="1800" dirty="0">
                <a:solidFill>
                  <a:srgbClr val="000000"/>
                </a:solidFill>
              </a:rPr>
              <a:t>people with autism or sensory disability</a:t>
            </a:r>
            <a:endParaRPr lang="en-US" dirty="0">
              <a:solidFill>
                <a:srgbClr val="000000"/>
              </a:solidFill>
            </a:endParaRPr>
          </a:p>
          <a:p>
            <a:pPr marL="285750" lvl="0" indent="-285750">
              <a:buFont typeface="Arial" panose="020B0604020202020204" pitchFamily="34" charset="0"/>
              <a:buChar char="•"/>
            </a:pPr>
            <a:r>
              <a:rPr lang="en-US" sz="1800" dirty="0">
                <a:solidFill>
                  <a:srgbClr val="000000"/>
                </a:solidFill>
              </a:rPr>
              <a:t>auditory learners</a:t>
            </a:r>
            <a:endParaRPr lang="en-US" dirty="0">
              <a:solidFill>
                <a:srgbClr val="000000"/>
              </a:solidFill>
            </a:endParaRPr>
          </a:p>
          <a:p>
            <a:pPr marL="285750" lvl="0" indent="-285750">
              <a:buFont typeface="Arial" panose="020B0604020202020204" pitchFamily="34" charset="0"/>
              <a:buChar char="•"/>
            </a:pPr>
            <a:r>
              <a:rPr lang="en-US" sz="1800" dirty="0">
                <a:solidFill>
                  <a:srgbClr val="000000"/>
                </a:solidFill>
              </a:rPr>
              <a:t>Children</a:t>
            </a:r>
          </a:p>
          <a:p>
            <a:pPr marL="285750" lvl="0" indent="-285750">
              <a:buFont typeface="Arial" panose="020B0604020202020204" pitchFamily="34" charset="0"/>
              <a:buChar char="•"/>
            </a:pPr>
            <a:r>
              <a:rPr lang="en-US" sz="1800" dirty="0">
                <a:solidFill>
                  <a:srgbClr val="000000"/>
                </a:solidFill>
              </a:rPr>
              <a:t>the elderly</a:t>
            </a:r>
            <a:endParaRPr lang="en-US" dirty="0">
              <a:solidFill>
                <a:srgbClr val="000000"/>
              </a:solidFill>
            </a:endParaRPr>
          </a:p>
          <a:p>
            <a:pPr marL="285750" lvl="0" indent="-285750">
              <a:buFont typeface="Arial" panose="020B0604020202020204" pitchFamily="34" charset="0"/>
              <a:buChar char="•"/>
            </a:pPr>
            <a:r>
              <a:rPr lang="en-US" sz="1800" dirty="0">
                <a:solidFill>
                  <a:srgbClr val="000000"/>
                </a:solidFill>
              </a:rPr>
              <a:t>non-native speakers</a:t>
            </a:r>
            <a:endParaRPr lang="en-US" dirty="0">
              <a:solidFill>
                <a:srgbClr val="000000"/>
              </a:solidFill>
            </a:endParaRPr>
          </a:p>
          <a:p>
            <a:pPr marL="285750" lvl="0" indent="-285750">
              <a:buFont typeface="Arial" panose="020B0604020202020204" pitchFamily="34" charset="0"/>
              <a:buChar char="•"/>
            </a:pPr>
            <a:r>
              <a:rPr lang="en-US" sz="1800" dirty="0">
                <a:solidFill>
                  <a:srgbClr val="000000"/>
                </a:solidFill>
              </a:rPr>
              <a:t>people with learning or reading difficulties (e.g. dyslexia and aphasia).</a:t>
            </a:r>
          </a:p>
          <a:p>
            <a:endParaRPr lang="en-AU" dirty="0"/>
          </a:p>
        </p:txBody>
      </p:sp>
      <p:pic>
        <p:nvPicPr>
          <p:cNvPr id="6" name="Picture Placeholder 5" descr="A picture containing text, person, indoor, computer&#10;&#10;Description automatically generated">
            <a:extLst>
              <a:ext uri="{FF2B5EF4-FFF2-40B4-BE49-F238E27FC236}">
                <a16:creationId xmlns:a16="http://schemas.microsoft.com/office/drawing/2014/main" id="{ED92F40E-14D2-37F5-0B00-774B2416A8A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6763" r="26763"/>
          <a:stretch>
            <a:fillRect/>
          </a:stretch>
        </p:blipFill>
        <p:spPr/>
      </p:pic>
    </p:spTree>
    <p:extLst>
      <p:ext uri="{BB962C8B-B14F-4D97-AF65-F5344CB8AC3E}">
        <p14:creationId xmlns:p14="http://schemas.microsoft.com/office/powerpoint/2010/main" val="4434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199B5F7A-37E8-44B6-9E76-9E27587621A6}"/>
              </a:ext>
            </a:extLst>
          </p:cNvPr>
          <p:cNvSpPr>
            <a:spLocks noGrp="1"/>
          </p:cNvSpPr>
          <p:nvPr>
            <p:ph type="title"/>
          </p:nvPr>
        </p:nvSpPr>
        <p:spPr/>
        <p:txBody>
          <a:bodyPr/>
          <a:lstStyle/>
          <a:p>
            <a:r>
              <a:rPr lang="en-US" dirty="0"/>
              <a:t>Solutions need to include feedback</a:t>
            </a:r>
            <a:endParaRPr lang="en-AU" dirty="0"/>
          </a:p>
        </p:txBody>
      </p:sp>
      <p:sp>
        <p:nvSpPr>
          <p:cNvPr id="51" name="Text Placeholder 3">
            <a:extLst>
              <a:ext uri="{FF2B5EF4-FFF2-40B4-BE49-F238E27FC236}">
                <a16:creationId xmlns:a16="http://schemas.microsoft.com/office/drawing/2014/main" id="{C8704F0F-F1D8-4E11-B5DD-D0A83C2788AF}"/>
              </a:ext>
            </a:extLst>
          </p:cNvPr>
          <p:cNvSpPr>
            <a:spLocks noGrp="1"/>
          </p:cNvSpPr>
          <p:nvPr>
            <p:ph type="body" idx="1"/>
          </p:nvPr>
        </p:nvSpPr>
        <p:spPr>
          <a:xfrm>
            <a:off x="932162" y="5002648"/>
            <a:ext cx="2446251" cy="120387"/>
          </a:xfrm>
        </p:spPr>
        <p:txBody>
          <a:bodyPr>
            <a:noAutofit/>
          </a:bodyPr>
          <a:lstStyle/>
          <a:p>
            <a:r>
              <a:rPr lang="en-US" sz="1400" dirty="0">
                <a:latin typeface="FS Me Pro" panose="02000506040000020004" pitchFamily="50" charset="0"/>
              </a:rPr>
              <a:t>1. Research</a:t>
            </a:r>
          </a:p>
        </p:txBody>
      </p:sp>
      <p:pic>
        <p:nvPicPr>
          <p:cNvPr id="50" name="Picture 1">
            <a:extLst>
              <a:ext uri="{FF2B5EF4-FFF2-40B4-BE49-F238E27FC236}">
                <a16:creationId xmlns:a16="http://schemas.microsoft.com/office/drawing/2014/main" id="{DDB38B2B-6E1D-4588-88A8-F5FBBD915C4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01" y="3181795"/>
            <a:ext cx="2180360" cy="1525147"/>
          </a:xfrm>
          <a:prstGeom prst="rect">
            <a:avLst/>
          </a:prstGeom>
        </p:spPr>
      </p:pic>
      <p:pic>
        <p:nvPicPr>
          <p:cNvPr id="53" name="Picture 52">
            <a:extLst>
              <a:ext uri="{FF2B5EF4-FFF2-40B4-BE49-F238E27FC236}">
                <a16:creationId xmlns:a16="http://schemas.microsoft.com/office/drawing/2014/main" id="{2925AF39-C0B4-4352-AEE3-24EBAA185E6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9543" y="1383501"/>
            <a:ext cx="2177785" cy="1525147"/>
          </a:xfrm>
          <a:prstGeom prst="rect">
            <a:avLst/>
          </a:prstGeom>
        </p:spPr>
      </p:pic>
      <p:pic>
        <p:nvPicPr>
          <p:cNvPr id="56" name="Picture 55">
            <a:extLst>
              <a:ext uri="{FF2B5EF4-FFF2-40B4-BE49-F238E27FC236}">
                <a16:creationId xmlns:a16="http://schemas.microsoft.com/office/drawing/2014/main" id="{5716D36E-B9AA-44E0-80A7-8C6CF347D612}"/>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83" r="11990"/>
          <a:stretch/>
        </p:blipFill>
        <p:spPr>
          <a:xfrm>
            <a:off x="8187194" y="3051245"/>
            <a:ext cx="2133187" cy="1525147"/>
          </a:xfrm>
          <a:prstGeom prst="rect">
            <a:avLst/>
          </a:prstGeom>
        </p:spPr>
      </p:pic>
      <p:sp>
        <p:nvSpPr>
          <p:cNvPr id="57" name="Text Placeholder 3">
            <a:extLst>
              <a:ext uri="{FF2B5EF4-FFF2-40B4-BE49-F238E27FC236}">
                <a16:creationId xmlns:a16="http://schemas.microsoft.com/office/drawing/2014/main" id="{3A202518-AD8B-431F-A6AF-1A59089D545C}"/>
              </a:ext>
            </a:extLst>
          </p:cNvPr>
          <p:cNvSpPr txBox="1">
            <a:spLocks/>
          </p:cNvSpPr>
          <p:nvPr/>
        </p:nvSpPr>
        <p:spPr>
          <a:xfrm>
            <a:off x="8208191" y="4943491"/>
            <a:ext cx="2623207" cy="179544"/>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kern="1200">
                <a:solidFill>
                  <a:schemeClr val="tx1"/>
                </a:solidFill>
                <a:latin typeface="FS Me Pro Light" panose="02000506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FS Me Pro Light" panose="02000506030000020004"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FS Me Pro Light" panose="02000506030000020004"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FS Me Pro Light" panose="02000506030000020004"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FS Me Pro Light" panose="02000506030000020004"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400" dirty="0">
                <a:latin typeface="FS Me Pro" panose="02000506040000020004" pitchFamily="50" charset="0"/>
              </a:rPr>
              <a:t>3. Comms plan and accessible communications</a:t>
            </a:r>
          </a:p>
        </p:txBody>
      </p:sp>
      <p:pic>
        <p:nvPicPr>
          <p:cNvPr id="59" name="Picture 58">
            <a:extLst>
              <a:ext uri="{FF2B5EF4-FFF2-40B4-BE49-F238E27FC236}">
                <a16:creationId xmlns:a16="http://schemas.microsoft.com/office/drawing/2014/main" id="{0D5FA405-D6F8-43F4-A32C-0B53E9008286}"/>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6537" y="4573785"/>
            <a:ext cx="2230920" cy="1548532"/>
          </a:xfrm>
          <a:prstGeom prst="rect">
            <a:avLst/>
          </a:prstGeom>
        </p:spPr>
      </p:pic>
      <p:sp>
        <p:nvSpPr>
          <p:cNvPr id="60" name="Text Placeholder 3">
            <a:extLst>
              <a:ext uri="{FF2B5EF4-FFF2-40B4-BE49-F238E27FC236}">
                <a16:creationId xmlns:a16="http://schemas.microsoft.com/office/drawing/2014/main" id="{5B91EF18-C0DC-4D6F-9F27-70DAEF3FA4FB}"/>
              </a:ext>
            </a:extLst>
          </p:cNvPr>
          <p:cNvSpPr txBox="1">
            <a:spLocks/>
          </p:cNvSpPr>
          <p:nvPr/>
        </p:nvSpPr>
        <p:spPr>
          <a:xfrm>
            <a:off x="4638745" y="6498314"/>
            <a:ext cx="2695989" cy="216662"/>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kern="1200">
                <a:solidFill>
                  <a:schemeClr val="tx1"/>
                </a:solidFill>
                <a:latin typeface="FS Me Pro Light" panose="02000506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FS Me Pro Light" panose="02000506030000020004"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FS Me Pro Light" panose="02000506030000020004"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FS Me Pro Light" panose="02000506030000020004"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FS Me Pro Light" panose="02000506030000020004"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400" dirty="0">
                <a:latin typeface="FS Me Pro" panose="02000506040000020004" pitchFamily="50" charset="0"/>
              </a:rPr>
              <a:t>4. Advice/Implementation Support</a:t>
            </a:r>
          </a:p>
        </p:txBody>
      </p:sp>
      <p:sp>
        <p:nvSpPr>
          <p:cNvPr id="12" name="Text Placeholder 3">
            <a:extLst>
              <a:ext uri="{FF2B5EF4-FFF2-40B4-BE49-F238E27FC236}">
                <a16:creationId xmlns:a16="http://schemas.microsoft.com/office/drawing/2014/main" id="{4DDEDFB3-5BAC-8F3A-1497-5063979C707B}"/>
              </a:ext>
              <a:ext uri="{C183D7F6-B498-43B3-948B-1728B52AA6E4}">
                <adec:decorative xmlns:adec="http://schemas.microsoft.com/office/drawing/2017/decorative" val="1"/>
              </a:ext>
            </a:extLst>
          </p:cNvPr>
          <p:cNvSpPr txBox="1">
            <a:spLocks/>
          </p:cNvSpPr>
          <p:nvPr/>
        </p:nvSpPr>
        <p:spPr>
          <a:xfrm>
            <a:off x="4641229" y="3255733"/>
            <a:ext cx="2551423" cy="234086"/>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kern="1200">
                <a:solidFill>
                  <a:schemeClr val="tx1"/>
                </a:solidFill>
                <a:latin typeface="FS Me Pro Light" panose="02000506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FS Me Pro Light" panose="02000506030000020004"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FS Me Pro Light" panose="02000506030000020004"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FS Me Pro Light" panose="02000506030000020004"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FS Me Pro Light" panose="02000506030000020004"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400" dirty="0">
                <a:latin typeface="FS Me Pro" panose="02000506040000020004" pitchFamily="50" charset="0"/>
              </a:rPr>
              <a:t>2. Implementation and testing</a:t>
            </a:r>
          </a:p>
        </p:txBody>
      </p:sp>
      <p:sp>
        <p:nvSpPr>
          <p:cNvPr id="2" name="Arrow: Left-Up 1">
            <a:extLst>
              <a:ext uri="{FF2B5EF4-FFF2-40B4-BE49-F238E27FC236}">
                <a16:creationId xmlns:a16="http://schemas.microsoft.com/office/drawing/2014/main" id="{61BAA70C-CA9D-CD75-6C2C-6E617875C7BA}"/>
              </a:ext>
              <a:ext uri="{C183D7F6-B498-43B3-948B-1728B52AA6E4}">
                <adec:decorative xmlns:adec="http://schemas.microsoft.com/office/drawing/2017/decorative" val="1"/>
              </a:ext>
            </a:extLst>
          </p:cNvPr>
          <p:cNvSpPr/>
          <p:nvPr/>
        </p:nvSpPr>
        <p:spPr>
          <a:xfrm flipV="1">
            <a:off x="7098868" y="2271859"/>
            <a:ext cx="2695989" cy="48939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Arrow: Left-Up 13">
            <a:extLst>
              <a:ext uri="{FF2B5EF4-FFF2-40B4-BE49-F238E27FC236}">
                <a16:creationId xmlns:a16="http://schemas.microsoft.com/office/drawing/2014/main" id="{61F9ED92-D4DE-6450-18CA-2391D485BEB7}"/>
              </a:ext>
              <a:ext uri="{C183D7F6-B498-43B3-948B-1728B52AA6E4}">
                <adec:decorative xmlns:adec="http://schemas.microsoft.com/office/drawing/2017/decorative" val="1"/>
              </a:ext>
            </a:extLst>
          </p:cNvPr>
          <p:cNvSpPr/>
          <p:nvPr/>
        </p:nvSpPr>
        <p:spPr>
          <a:xfrm flipH="1" flipV="1">
            <a:off x="1084082" y="2271859"/>
            <a:ext cx="2814503" cy="48939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row: Left-Up 15">
            <a:extLst>
              <a:ext uri="{FF2B5EF4-FFF2-40B4-BE49-F238E27FC236}">
                <a16:creationId xmlns:a16="http://schemas.microsoft.com/office/drawing/2014/main" id="{9E508105-38EB-CA5F-04D6-DD0710D3F0A9}"/>
              </a:ext>
              <a:ext uri="{C183D7F6-B498-43B3-948B-1728B52AA6E4}">
                <adec:decorative xmlns:adec="http://schemas.microsoft.com/office/drawing/2017/decorative" val="1"/>
              </a:ext>
            </a:extLst>
          </p:cNvPr>
          <p:cNvSpPr/>
          <p:nvPr/>
        </p:nvSpPr>
        <p:spPr>
          <a:xfrm>
            <a:off x="7279549" y="5718505"/>
            <a:ext cx="2695989" cy="56997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Arrow: Left-Up 16">
            <a:extLst>
              <a:ext uri="{FF2B5EF4-FFF2-40B4-BE49-F238E27FC236}">
                <a16:creationId xmlns:a16="http://schemas.microsoft.com/office/drawing/2014/main" id="{C931A130-F4C0-A77C-07A2-45419923E651}"/>
              </a:ext>
              <a:ext uri="{C183D7F6-B498-43B3-948B-1728B52AA6E4}">
                <adec:decorative xmlns:adec="http://schemas.microsoft.com/office/drawing/2017/decorative" val="1"/>
              </a:ext>
            </a:extLst>
          </p:cNvPr>
          <p:cNvSpPr/>
          <p:nvPr/>
        </p:nvSpPr>
        <p:spPr>
          <a:xfrm flipH="1">
            <a:off x="1264762" y="5718505"/>
            <a:ext cx="2814503" cy="56997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384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CAE8-BEE3-5741-AB96-767691DF3CD6}"/>
              </a:ext>
            </a:extLst>
          </p:cNvPr>
          <p:cNvSpPr>
            <a:spLocks noGrp="1"/>
          </p:cNvSpPr>
          <p:nvPr>
            <p:ph type="title"/>
          </p:nvPr>
        </p:nvSpPr>
        <p:spPr>
          <a:xfrm>
            <a:off x="697683" y="281415"/>
            <a:ext cx="10375130" cy="1248569"/>
          </a:xfrm>
        </p:spPr>
        <p:txBody>
          <a:bodyPr>
            <a:normAutofit/>
          </a:bodyPr>
          <a:lstStyle/>
          <a:p>
            <a:r>
              <a:rPr lang="en-US" sz="3200" dirty="0">
                <a:latin typeface="FS Me Pro" panose="02000506040000020004" pitchFamily="2" charset="0"/>
              </a:rPr>
              <a:t>Key insights</a:t>
            </a:r>
          </a:p>
        </p:txBody>
      </p:sp>
      <p:sp>
        <p:nvSpPr>
          <p:cNvPr id="3" name="Content Placeholder 2">
            <a:extLst>
              <a:ext uri="{FF2B5EF4-FFF2-40B4-BE49-F238E27FC236}">
                <a16:creationId xmlns:a16="http://schemas.microsoft.com/office/drawing/2014/main" id="{6BC97DB9-94F0-4F49-8CCB-8CC08DE3F414}"/>
              </a:ext>
            </a:extLst>
          </p:cNvPr>
          <p:cNvSpPr>
            <a:spLocks noGrp="1"/>
          </p:cNvSpPr>
          <p:nvPr>
            <p:ph idx="1"/>
          </p:nvPr>
        </p:nvSpPr>
        <p:spPr>
          <a:xfrm>
            <a:off x="1534000" y="1755632"/>
            <a:ext cx="4355583" cy="1248569"/>
          </a:xfrm>
        </p:spPr>
        <p:txBody>
          <a:bodyPr>
            <a:noAutofit/>
          </a:bodyPr>
          <a:lstStyle/>
          <a:p>
            <a:r>
              <a:rPr lang="en-US" sz="1800" dirty="0">
                <a:latin typeface="FS Me Pro" panose="02000506040000020004" pitchFamily="2" charset="0"/>
              </a:rPr>
              <a:t>AD isn’t useable or useful if you can’t access the service</a:t>
            </a:r>
            <a:endParaRPr lang="en-US" dirty="0">
              <a:latin typeface="FS Me Pro" panose="02000506040000020004" pitchFamily="2" charset="0"/>
            </a:endParaRPr>
          </a:p>
        </p:txBody>
      </p:sp>
      <p:pic>
        <p:nvPicPr>
          <p:cNvPr id="10" name="Graphic 9">
            <a:extLst>
              <a:ext uri="{FF2B5EF4-FFF2-40B4-BE49-F238E27FC236}">
                <a16:creationId xmlns:a16="http://schemas.microsoft.com/office/drawing/2014/main" id="{BBB47B04-9EB4-304B-AE5E-2391F76E4787}"/>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7683" y="1823373"/>
            <a:ext cx="739944" cy="630804"/>
          </a:xfrm>
          <a:prstGeom prst="rect">
            <a:avLst/>
          </a:prstGeom>
        </p:spPr>
      </p:pic>
      <p:pic>
        <p:nvPicPr>
          <p:cNvPr id="11" name="Graphic 10">
            <a:extLst>
              <a:ext uri="{FF2B5EF4-FFF2-40B4-BE49-F238E27FC236}">
                <a16:creationId xmlns:a16="http://schemas.microsoft.com/office/drawing/2014/main" id="{5D22804B-81AB-0C4D-8C18-E3EE145B21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31890" y="1846688"/>
            <a:ext cx="630805" cy="630805"/>
          </a:xfrm>
          <a:prstGeom prst="rect">
            <a:avLst/>
          </a:prstGeom>
        </p:spPr>
      </p:pic>
      <p:pic>
        <p:nvPicPr>
          <p:cNvPr id="12" name="Graphic 11">
            <a:extLst>
              <a:ext uri="{FF2B5EF4-FFF2-40B4-BE49-F238E27FC236}">
                <a16:creationId xmlns:a16="http://schemas.microsoft.com/office/drawing/2014/main" id="{A24A5BCA-CC5F-2B4E-9C9F-80018D52E705}"/>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60293" y="1800057"/>
            <a:ext cx="739944" cy="630804"/>
          </a:xfrm>
          <a:prstGeom prst="rect">
            <a:avLst/>
          </a:prstGeom>
        </p:spPr>
      </p:pic>
      <p:pic>
        <p:nvPicPr>
          <p:cNvPr id="13" name="Graphic 12">
            <a:extLst>
              <a:ext uri="{FF2B5EF4-FFF2-40B4-BE49-F238E27FC236}">
                <a16:creationId xmlns:a16="http://schemas.microsoft.com/office/drawing/2014/main" id="{63ED1686-DEE9-2143-8D8A-7597DB07756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194500" y="1823372"/>
            <a:ext cx="630805" cy="630805"/>
          </a:xfrm>
          <a:prstGeom prst="rect">
            <a:avLst/>
          </a:prstGeom>
        </p:spPr>
      </p:pic>
      <p:sp>
        <p:nvSpPr>
          <p:cNvPr id="7" name="Content Placeholder 2">
            <a:extLst>
              <a:ext uri="{FF2B5EF4-FFF2-40B4-BE49-F238E27FC236}">
                <a16:creationId xmlns:a16="http://schemas.microsoft.com/office/drawing/2014/main" id="{71CA1980-CB0B-0E4F-B234-3DBA6CE73E62}"/>
              </a:ext>
            </a:extLst>
          </p:cNvPr>
          <p:cNvSpPr txBox="1">
            <a:spLocks/>
          </p:cNvSpPr>
          <p:nvPr/>
        </p:nvSpPr>
        <p:spPr>
          <a:xfrm>
            <a:off x="6964405" y="1755632"/>
            <a:ext cx="4264427" cy="12485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FS Me Pro" panose="02000506040000020004" pitchFamily="50"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dirty="0">
                <a:latin typeface="FS Me Pro" panose="02000506040000020004" pitchFamily="2" charset="0"/>
              </a:rPr>
              <a:t>AD users want to be able to explore and find content with AD easily.</a:t>
            </a:r>
            <a:endParaRPr lang="en-US" sz="1400" dirty="0">
              <a:latin typeface="FS Me Pro" panose="02000506040000020004" pitchFamily="2" charset="0"/>
            </a:endParaRPr>
          </a:p>
        </p:txBody>
      </p:sp>
      <p:pic>
        <p:nvPicPr>
          <p:cNvPr id="14" name="Graphic 13">
            <a:extLst>
              <a:ext uri="{FF2B5EF4-FFF2-40B4-BE49-F238E27FC236}">
                <a16:creationId xmlns:a16="http://schemas.microsoft.com/office/drawing/2014/main" id="{CEA1E9A0-4AF9-9047-9132-9B457148CF38}"/>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62" y="2930411"/>
            <a:ext cx="739944" cy="630804"/>
          </a:xfrm>
          <a:prstGeom prst="rect">
            <a:avLst/>
          </a:prstGeom>
        </p:spPr>
      </p:pic>
      <p:pic>
        <p:nvPicPr>
          <p:cNvPr id="25" name="Graphic 24">
            <a:extLst>
              <a:ext uri="{FF2B5EF4-FFF2-40B4-BE49-F238E27FC236}">
                <a16:creationId xmlns:a16="http://schemas.microsoft.com/office/drawing/2014/main" id="{4C781C03-5F55-1642-89C9-EDA7302F180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8097" y="2959540"/>
            <a:ext cx="630805" cy="630805"/>
          </a:xfrm>
          <a:prstGeom prst="rect">
            <a:avLst/>
          </a:prstGeom>
        </p:spPr>
      </p:pic>
      <p:sp>
        <p:nvSpPr>
          <p:cNvPr id="8" name="Content Placeholder 2">
            <a:extLst>
              <a:ext uri="{FF2B5EF4-FFF2-40B4-BE49-F238E27FC236}">
                <a16:creationId xmlns:a16="http://schemas.microsoft.com/office/drawing/2014/main" id="{A03EDF6D-36A1-2345-BC8B-EA38F8C803A3}"/>
              </a:ext>
            </a:extLst>
          </p:cNvPr>
          <p:cNvSpPr txBox="1">
            <a:spLocks/>
          </p:cNvSpPr>
          <p:nvPr/>
        </p:nvSpPr>
        <p:spPr>
          <a:xfrm>
            <a:off x="1534000" y="2924452"/>
            <a:ext cx="4355583" cy="12485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FS Me Pro" panose="02000506040000020004" pitchFamily="50"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dirty="0">
                <a:latin typeface="FS Me Pro" panose="02000506040000020004" pitchFamily="2" charset="0"/>
              </a:rPr>
              <a:t>AD users value the accessibility and flexibility of mobile apps for VOD</a:t>
            </a:r>
            <a:endParaRPr lang="en-US" sz="1400" dirty="0">
              <a:latin typeface="FS Me Pro" panose="02000506040000020004" pitchFamily="2" charset="0"/>
            </a:endParaRPr>
          </a:p>
        </p:txBody>
      </p:sp>
      <p:grpSp>
        <p:nvGrpSpPr>
          <p:cNvPr id="6" name="Group 5">
            <a:extLst>
              <a:ext uri="{FF2B5EF4-FFF2-40B4-BE49-F238E27FC236}">
                <a16:creationId xmlns:a16="http://schemas.microsoft.com/office/drawing/2014/main" id="{4D84729A-20B4-AA41-A1C5-18CAB96E3422}"/>
              </a:ext>
              <a:ext uri="{C183D7F6-B498-43B3-948B-1728B52AA6E4}">
                <adec:decorative xmlns:adec="http://schemas.microsoft.com/office/drawing/2017/decorative" val="1"/>
              </a:ext>
            </a:extLst>
          </p:cNvPr>
          <p:cNvGrpSpPr/>
          <p:nvPr/>
        </p:nvGrpSpPr>
        <p:grpSpPr>
          <a:xfrm>
            <a:off x="6165572" y="2907095"/>
            <a:ext cx="5323466" cy="1265926"/>
            <a:chOff x="6165572" y="2907095"/>
            <a:chExt cx="5323466" cy="1265926"/>
          </a:xfrm>
        </p:grpSpPr>
        <p:pic>
          <p:nvPicPr>
            <p:cNvPr id="16" name="Graphic 15">
              <a:extLst>
                <a:ext uri="{FF2B5EF4-FFF2-40B4-BE49-F238E27FC236}">
                  <a16:creationId xmlns:a16="http://schemas.microsoft.com/office/drawing/2014/main" id="{C2DC94FC-0262-CE47-811A-2CFDCF939C08}"/>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65572" y="2907095"/>
              <a:ext cx="739944" cy="630804"/>
            </a:xfrm>
            <a:prstGeom prst="rect">
              <a:avLst/>
            </a:prstGeom>
          </p:spPr>
        </p:pic>
        <p:pic>
          <p:nvPicPr>
            <p:cNvPr id="17" name="Graphic 16">
              <a:extLst>
                <a:ext uri="{FF2B5EF4-FFF2-40B4-BE49-F238E27FC236}">
                  <a16:creationId xmlns:a16="http://schemas.microsoft.com/office/drawing/2014/main" id="{D611AB71-767B-B741-936E-777039F87AA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199779" y="2930410"/>
              <a:ext cx="630805" cy="630805"/>
            </a:xfrm>
            <a:prstGeom prst="rect">
              <a:avLst/>
            </a:prstGeom>
          </p:spPr>
        </p:pic>
        <p:sp>
          <p:nvSpPr>
            <p:cNvPr id="9" name="Content Placeholder 2">
              <a:extLst>
                <a:ext uri="{FF2B5EF4-FFF2-40B4-BE49-F238E27FC236}">
                  <a16:creationId xmlns:a16="http://schemas.microsoft.com/office/drawing/2014/main" id="{28BAE12F-931C-C94A-A49B-F82B37E90DAC}"/>
                </a:ext>
              </a:extLst>
            </p:cNvPr>
            <p:cNvSpPr txBox="1">
              <a:spLocks/>
            </p:cNvSpPr>
            <p:nvPr/>
          </p:nvSpPr>
          <p:spPr>
            <a:xfrm>
              <a:off x="6964405" y="2924452"/>
              <a:ext cx="4524633" cy="12485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FS Me Pro" panose="02000506040000020004" pitchFamily="50"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FS Me Pro" panose="02000506040000020004" pitchFamily="2" charset="0"/>
                </a:rPr>
                <a:t>Inconsistent navigation and AD functionality is  confusing.</a:t>
              </a:r>
              <a:endParaRPr lang="en-US" sz="1400" dirty="0">
                <a:latin typeface="FS Me Pro" panose="02000506040000020004" pitchFamily="2" charset="0"/>
              </a:endParaRPr>
            </a:p>
          </p:txBody>
        </p:sp>
      </p:grpSp>
      <p:pic>
        <p:nvPicPr>
          <p:cNvPr id="18" name="Graphic 17">
            <a:extLst>
              <a:ext uri="{FF2B5EF4-FFF2-40B4-BE49-F238E27FC236}">
                <a16:creationId xmlns:a16="http://schemas.microsoft.com/office/drawing/2014/main" id="{E57CC695-205C-974A-A416-9A7B14E27F13}"/>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7683" y="4075921"/>
            <a:ext cx="739944" cy="630804"/>
          </a:xfrm>
          <a:prstGeom prst="rect">
            <a:avLst/>
          </a:prstGeom>
        </p:spPr>
      </p:pic>
      <p:pic>
        <p:nvPicPr>
          <p:cNvPr id="22" name="Graphic 21">
            <a:extLst>
              <a:ext uri="{FF2B5EF4-FFF2-40B4-BE49-F238E27FC236}">
                <a16:creationId xmlns:a16="http://schemas.microsoft.com/office/drawing/2014/main" id="{2E5CB177-81A6-AA48-ACD3-25EF2F54176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44070" y="4080865"/>
            <a:ext cx="630805" cy="630805"/>
          </a:xfrm>
          <a:prstGeom prst="rect">
            <a:avLst/>
          </a:prstGeom>
        </p:spPr>
      </p:pic>
      <p:sp>
        <p:nvSpPr>
          <p:cNvPr id="20" name="Content Placeholder 2">
            <a:extLst>
              <a:ext uri="{FF2B5EF4-FFF2-40B4-BE49-F238E27FC236}">
                <a16:creationId xmlns:a16="http://schemas.microsoft.com/office/drawing/2014/main" id="{0DA38084-195C-A547-8D70-089700FBC969}"/>
              </a:ext>
            </a:extLst>
          </p:cNvPr>
          <p:cNvSpPr txBox="1">
            <a:spLocks/>
          </p:cNvSpPr>
          <p:nvPr/>
        </p:nvSpPr>
        <p:spPr>
          <a:xfrm>
            <a:off x="1528721" y="4069963"/>
            <a:ext cx="4355583" cy="124857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FS Me Pro" panose="02000506040000020004" pitchFamily="50"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dirty="0">
                <a:latin typeface="FS Me Pro" panose="02000506040000020004" pitchFamily="2" charset="0"/>
              </a:rPr>
              <a:t>AD users want their experience to be </a:t>
            </a:r>
            <a:r>
              <a:rPr lang="en-US" sz="1800" dirty="0" err="1">
                <a:latin typeface="FS Me Pro" panose="02000506040000020004" pitchFamily="2" charset="0"/>
              </a:rPr>
              <a:t>optimised</a:t>
            </a:r>
            <a:r>
              <a:rPr lang="en-US" sz="1800" dirty="0">
                <a:latin typeface="FS Me Pro" panose="02000506040000020004" pitchFamily="2" charset="0"/>
              </a:rPr>
              <a:t> by tailoring it to them</a:t>
            </a:r>
            <a:endParaRPr lang="en-US" sz="1400" dirty="0">
              <a:latin typeface="FS Me Pro" panose="02000506040000020004" pitchFamily="2" charset="0"/>
            </a:endParaRPr>
          </a:p>
        </p:txBody>
      </p:sp>
      <p:grpSp>
        <p:nvGrpSpPr>
          <p:cNvPr id="29" name="Group 28">
            <a:extLst>
              <a:ext uri="{FF2B5EF4-FFF2-40B4-BE49-F238E27FC236}">
                <a16:creationId xmlns:a16="http://schemas.microsoft.com/office/drawing/2014/main" id="{191F4149-4F9E-4243-BEAC-BCBB9F6AE898}"/>
              </a:ext>
              <a:ext uri="{C183D7F6-B498-43B3-948B-1728B52AA6E4}">
                <adec:decorative xmlns:adec="http://schemas.microsoft.com/office/drawing/2017/decorative" val="1"/>
              </a:ext>
            </a:extLst>
          </p:cNvPr>
          <p:cNvGrpSpPr/>
          <p:nvPr/>
        </p:nvGrpSpPr>
        <p:grpSpPr>
          <a:xfrm>
            <a:off x="6160293" y="4052605"/>
            <a:ext cx="5334024" cy="1265928"/>
            <a:chOff x="6160293" y="4052605"/>
            <a:chExt cx="5334024" cy="1265928"/>
          </a:xfrm>
        </p:grpSpPr>
        <p:pic>
          <p:nvPicPr>
            <p:cNvPr id="21" name="Graphic 20">
              <a:extLst>
                <a:ext uri="{FF2B5EF4-FFF2-40B4-BE49-F238E27FC236}">
                  <a16:creationId xmlns:a16="http://schemas.microsoft.com/office/drawing/2014/main" id="{B0CEDDA9-E521-2447-B55F-F56689BFE97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60293" y="4052605"/>
              <a:ext cx="739944" cy="630804"/>
            </a:xfrm>
            <a:prstGeom prst="rect">
              <a:avLst/>
            </a:prstGeom>
          </p:spPr>
        </p:pic>
        <p:pic>
          <p:nvPicPr>
            <p:cNvPr id="27" name="Graphic 26">
              <a:extLst>
                <a:ext uri="{FF2B5EF4-FFF2-40B4-BE49-F238E27FC236}">
                  <a16:creationId xmlns:a16="http://schemas.microsoft.com/office/drawing/2014/main" id="{944D039B-751B-1E42-9C80-9DF2693E70EB}"/>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214862" y="4075921"/>
              <a:ext cx="630805" cy="630805"/>
            </a:xfrm>
            <a:prstGeom prst="rect">
              <a:avLst/>
            </a:prstGeom>
          </p:spPr>
        </p:pic>
        <p:sp>
          <p:nvSpPr>
            <p:cNvPr id="23" name="Content Placeholder 2">
              <a:extLst>
                <a:ext uri="{FF2B5EF4-FFF2-40B4-BE49-F238E27FC236}">
                  <a16:creationId xmlns:a16="http://schemas.microsoft.com/office/drawing/2014/main" id="{F303EC42-D93A-1B48-8626-D95269B68953}"/>
                </a:ext>
              </a:extLst>
            </p:cNvPr>
            <p:cNvSpPr txBox="1">
              <a:spLocks/>
            </p:cNvSpPr>
            <p:nvPr/>
          </p:nvSpPr>
          <p:spPr>
            <a:xfrm>
              <a:off x="6959126" y="4069963"/>
              <a:ext cx="4535191" cy="124857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FS Me Pro" panose="02000506040000020004" pitchFamily="50"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a:latin typeface="FS Me Pro" panose="02000506040000020004" pitchFamily="2" charset="0"/>
                </a:rPr>
                <a:t>AD users want to be able to adjust their viewing options.</a:t>
              </a:r>
              <a:endParaRPr lang="en-US" sz="1400">
                <a:latin typeface="FS Me Pro" panose="02000506040000020004" pitchFamily="2" charset="0"/>
              </a:endParaRPr>
            </a:p>
          </p:txBody>
        </p:sp>
      </p:grpSp>
      <p:grpSp>
        <p:nvGrpSpPr>
          <p:cNvPr id="30" name="Group 29">
            <a:extLst>
              <a:ext uri="{FF2B5EF4-FFF2-40B4-BE49-F238E27FC236}">
                <a16:creationId xmlns:a16="http://schemas.microsoft.com/office/drawing/2014/main" id="{D25C1E36-4AAA-DD42-BD5C-614BEB076808}"/>
              </a:ext>
              <a:ext uri="{C183D7F6-B498-43B3-948B-1728B52AA6E4}">
                <adec:decorative xmlns:adec="http://schemas.microsoft.com/office/drawing/2017/decorative" val="1"/>
              </a:ext>
            </a:extLst>
          </p:cNvPr>
          <p:cNvGrpSpPr/>
          <p:nvPr/>
        </p:nvGrpSpPr>
        <p:grpSpPr>
          <a:xfrm>
            <a:off x="692404" y="5159643"/>
            <a:ext cx="5186621" cy="1270872"/>
            <a:chOff x="692404" y="5159643"/>
            <a:chExt cx="5186621" cy="1270872"/>
          </a:xfrm>
        </p:grpSpPr>
        <p:pic>
          <p:nvPicPr>
            <p:cNvPr id="26" name="Graphic 25">
              <a:extLst>
                <a:ext uri="{FF2B5EF4-FFF2-40B4-BE49-F238E27FC236}">
                  <a16:creationId xmlns:a16="http://schemas.microsoft.com/office/drawing/2014/main" id="{4864A1CB-690A-4146-BA8C-7C4AFC09069E}"/>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2404" y="5187903"/>
              <a:ext cx="739944" cy="630804"/>
            </a:xfrm>
            <a:prstGeom prst="rect">
              <a:avLst/>
            </a:prstGeom>
          </p:spPr>
        </p:pic>
        <p:pic>
          <p:nvPicPr>
            <p:cNvPr id="19" name="Graphic 18">
              <a:extLst>
                <a:ext uri="{FF2B5EF4-FFF2-40B4-BE49-F238E27FC236}">
                  <a16:creationId xmlns:a16="http://schemas.microsoft.com/office/drawing/2014/main" id="{1473BA64-4AC8-2447-B0D0-1211D443EECA}"/>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731890" y="5159643"/>
              <a:ext cx="630805" cy="630805"/>
            </a:xfrm>
            <a:prstGeom prst="rect">
              <a:avLst/>
            </a:prstGeom>
          </p:spPr>
        </p:pic>
        <p:sp>
          <p:nvSpPr>
            <p:cNvPr id="28" name="Content Placeholder 2">
              <a:extLst>
                <a:ext uri="{FF2B5EF4-FFF2-40B4-BE49-F238E27FC236}">
                  <a16:creationId xmlns:a16="http://schemas.microsoft.com/office/drawing/2014/main" id="{699A5329-D951-7E47-964C-CC5C15EE7C35}"/>
                </a:ext>
              </a:extLst>
            </p:cNvPr>
            <p:cNvSpPr txBox="1">
              <a:spLocks/>
            </p:cNvSpPr>
            <p:nvPr/>
          </p:nvSpPr>
          <p:spPr>
            <a:xfrm>
              <a:off x="1523442" y="5181945"/>
              <a:ext cx="4355583" cy="124857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FS Me Pro" panose="02000506040000020004" pitchFamily="50"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FS Me Pro" panose="020005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FS Me Pro" panose="02000506040000020004" pitchFamily="2" charset="0"/>
                </a:rPr>
                <a:t>AD users don’t remember severe issues at account creation / log in after they have logged in</a:t>
              </a:r>
            </a:p>
            <a:p>
              <a:endParaRPr lang="en-US" sz="1400" dirty="0">
                <a:latin typeface="FS Me Pro" panose="02000506040000020004" pitchFamily="2" charset="0"/>
              </a:endParaRPr>
            </a:p>
          </p:txBody>
        </p:sp>
      </p:grpSp>
    </p:spTree>
    <p:extLst>
      <p:ext uri="{BB962C8B-B14F-4D97-AF65-F5344CB8AC3E}">
        <p14:creationId xmlns:p14="http://schemas.microsoft.com/office/powerpoint/2010/main" val="3660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CfID">
      <a:dk1>
        <a:srgbClr val="000000"/>
      </a:dk1>
      <a:lt1>
        <a:srgbClr val="FFFFFF"/>
      </a:lt1>
      <a:dk2>
        <a:srgbClr val="595959"/>
      </a:dk2>
      <a:lt2>
        <a:srgbClr val="EEEEEE"/>
      </a:lt2>
      <a:accent1>
        <a:srgbClr val="199B77"/>
      </a:accent1>
      <a:accent2>
        <a:srgbClr val="7FCCB7"/>
      </a:accent2>
      <a:accent3>
        <a:srgbClr val="C1E9DE"/>
      </a:accent3>
      <a:accent4>
        <a:srgbClr val="E0F2ED"/>
      </a:accent4>
      <a:accent5>
        <a:srgbClr val="000000"/>
      </a:accent5>
      <a:accent6>
        <a:srgbClr val="000000"/>
      </a:accent6>
      <a:hlink>
        <a:srgbClr val="000000"/>
      </a:hlink>
      <a:folHlink>
        <a:srgbClr val="199B7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FID Master Template_V02" id="{276CC99E-F2D5-E34D-B6A9-1258B26DF04C}" vid="{3A25A8FF-02E5-4040-AB9C-2CA037CA04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SharedWithUsers xmlns="b8ea0bec-b0bc-48dd-a240-f0ad1e9de075">
      <UserInfo>
        <DisplayName>Rebecca Grace</DisplayName>
        <AccountId>80</AccountId>
        <AccountType/>
      </UserInfo>
      <UserInfo>
        <DisplayName>Scott Sumner</DisplayName>
        <AccountId>23</AccountId>
        <AccountType/>
      </UserInfo>
    </SharedWithUsers>
    <_dlc_DocId xmlns="b8ea0bec-b0bc-48dd-a240-f0ad1e9de075">KPS74FFZNEF7-613438324-15065</_dlc_DocId>
    <_dlc_DocIdUrl xmlns="b8ea0bec-b0bc-48dd-a240-f0ad1e9de075">
      <Url>https://maacrm.sharepoint.com/sites/CFID/_layouts/15/DocIdRedir.aspx?ID=KPS74FFZNEF7-613438324-15065</Url>
      <Description>KPS74FFZNEF7-613438324-15065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A905D990FD9D4C9F957E5C77033045" ma:contentTypeVersion="856" ma:contentTypeDescription="Create a new document." ma:contentTypeScope="" ma:versionID="b09abafa3189b4d82cc9b501a00febcd">
  <xsd:schema xmlns:xsd="http://www.w3.org/2001/XMLSchema" xmlns:xs="http://www.w3.org/2001/XMLSchema" xmlns:p="http://schemas.microsoft.com/office/2006/metadata/properties" xmlns:ns2="b8ea0bec-b0bc-48dd-a240-f0ad1e9de075" xmlns:ns3="954b38d5-b289-4e1b-a4a7-308cf0d2ca77" targetNamespace="http://schemas.microsoft.com/office/2006/metadata/properties" ma:root="true" ma:fieldsID="9b3144560f898c5bad03587e0f060649" ns2:_="" ns3:_="">
    <xsd:import namespace="b8ea0bec-b0bc-48dd-a240-f0ad1e9de075"/>
    <xsd:import namespace="954b38d5-b289-4e1b-a4a7-308cf0d2ca7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ea0bec-b0bc-48dd-a240-f0ad1e9de07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4b38d5-b289-4e1b-a4a7-308cf0d2ca7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087003-1BE8-48E6-B53C-AB124A3DA52A}">
  <ds:schemaRefs>
    <ds:schemaRef ds:uri="http://schemas.microsoft.com/sharepoint/events"/>
  </ds:schemaRefs>
</ds:datastoreItem>
</file>

<file path=customXml/itemProps2.xml><?xml version="1.0" encoding="utf-8"?>
<ds:datastoreItem xmlns:ds="http://schemas.openxmlformats.org/officeDocument/2006/customXml" ds:itemID="{44275D84-3E50-4CDF-BA24-92C0170D6CF1}">
  <ds:schemaRef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terms/"/>
    <ds:schemaRef ds:uri="http://purl.org/dc/dcmitype/"/>
    <ds:schemaRef ds:uri="954b38d5-b289-4e1b-a4a7-308cf0d2ca77"/>
    <ds:schemaRef ds:uri="b8ea0bec-b0bc-48dd-a240-f0ad1e9de075"/>
    <ds:schemaRef ds:uri="http://purl.org/dc/elements/1.1/"/>
  </ds:schemaRefs>
</ds:datastoreItem>
</file>

<file path=customXml/itemProps3.xml><?xml version="1.0" encoding="utf-8"?>
<ds:datastoreItem xmlns:ds="http://schemas.openxmlformats.org/officeDocument/2006/customXml" ds:itemID="{AE4ECD99-635C-4B49-81C0-1912C409782C}">
  <ds:schemaRefs>
    <ds:schemaRef ds:uri="954b38d5-b289-4e1b-a4a7-308cf0d2ca77"/>
    <ds:schemaRef ds:uri="b8ea0bec-b0bc-48dd-a240-f0ad1e9de0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28F266C-27F0-45E9-A161-81BC851D44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TotalTime>
  <Words>881</Words>
  <Application>Microsoft Office PowerPoint</Application>
  <PresentationFormat>Widescreen</PresentationFormat>
  <Paragraphs>81</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Adobe Devanagari</vt:lpstr>
      <vt:lpstr>Arial</vt:lpstr>
      <vt:lpstr>Arial Black</vt:lpstr>
      <vt:lpstr>Calibri</vt:lpstr>
      <vt:lpstr>FS Me Pro</vt:lpstr>
      <vt:lpstr>FS Me Pro Light</vt:lpstr>
      <vt:lpstr>Simple Light</vt:lpstr>
      <vt:lpstr> Audio Description in Australia what have we learned   2022</vt:lpstr>
      <vt:lpstr>Acknowledgement of Country</vt:lpstr>
      <vt:lpstr>Thanks to</vt:lpstr>
      <vt:lpstr>Global shift towards AD</vt:lpstr>
      <vt:lpstr>Where we’ve been and how we are going</vt:lpstr>
      <vt:lpstr>There is no standard way.</vt:lpstr>
      <vt:lpstr>Broader beneficial impact </vt:lpstr>
      <vt:lpstr>Solutions need to include feedback</vt:lpstr>
      <vt:lpstr>Key insights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Telstra CapTel Transition Project</dc:title>
  <dc:creator>Manisha Amin</dc:creator>
  <cp:lastModifiedBy>Manisha Amin</cp:lastModifiedBy>
  <cp:revision>71</cp:revision>
  <cp:lastPrinted>2019-10-24T06:37:14Z</cp:lastPrinted>
  <dcterms:created xsi:type="dcterms:W3CDTF">2019-10-23T06:20:04Z</dcterms:created>
  <dcterms:modified xsi:type="dcterms:W3CDTF">2022-05-13T01:32:11Z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0x010100F9A905D990FD9D4C9F957E5C77033045</vt:lpwstr>
  </property>
  <property fmtid="{D5CDD505-2E9C-101B-9397-08002B2CF9AE}" pid="3" name="_dlc_DocIdItemGuid">
    <vt:lpwstr>c928193c-6b5d-478c-8617-52bb8ad44586</vt:lpwstr>
  </property>
</Properties>
</file>