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8" r:id="rId1"/>
  </p:sldMasterIdLst>
  <p:notesMasterIdLst>
    <p:notesMasterId r:id="rId19"/>
  </p:notesMasterIdLst>
  <p:handoutMasterIdLst>
    <p:handoutMasterId r:id="rId20"/>
  </p:handoutMasterIdLst>
  <p:sldIdLst>
    <p:sldId id="328" r:id="rId2"/>
    <p:sldId id="343" r:id="rId3"/>
    <p:sldId id="338" r:id="rId4"/>
    <p:sldId id="306" r:id="rId5"/>
    <p:sldId id="347" r:id="rId6"/>
    <p:sldId id="341" r:id="rId7"/>
    <p:sldId id="353" r:id="rId8"/>
    <p:sldId id="345" r:id="rId9"/>
    <p:sldId id="339" r:id="rId10"/>
    <p:sldId id="346" r:id="rId11"/>
    <p:sldId id="342" r:id="rId12"/>
    <p:sldId id="355" r:id="rId13"/>
    <p:sldId id="356" r:id="rId14"/>
    <p:sldId id="357" r:id="rId15"/>
    <p:sldId id="358" r:id="rId16"/>
    <p:sldId id="359" r:id="rId17"/>
    <p:sldId id="354" r:id="rId18"/>
  </p:sldIdLst>
  <p:sldSz cx="9144000" cy="6858000" type="screen4x3"/>
  <p:notesSz cx="9144000" cy="6858000"/>
  <p:defaultTextStyle>
    <a:defPPr>
      <a:defRPr lang="en-US"/>
    </a:defPPr>
    <a:lvl1pPr marL="0" algn="l" defTabSz="45717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73" algn="l" defTabSz="45717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47" algn="l" defTabSz="45717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20" algn="l" defTabSz="45717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94" algn="l" defTabSz="45717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66" algn="l" defTabSz="45717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41" algn="l" defTabSz="45717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214" algn="l" defTabSz="45717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388" algn="l" defTabSz="45717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Master Slides" id="{1165592B-D1AE-EE48-AEB4-F19515D86DC8}">
          <p14:sldIdLst>
            <p14:sldId id="328"/>
            <p14:sldId id="343"/>
            <p14:sldId id="338"/>
            <p14:sldId id="306"/>
            <p14:sldId id="347"/>
            <p14:sldId id="341"/>
            <p14:sldId id="353"/>
            <p14:sldId id="345"/>
            <p14:sldId id="339"/>
            <p14:sldId id="346"/>
            <p14:sldId id="342"/>
            <p14:sldId id="355"/>
            <p14:sldId id="356"/>
            <p14:sldId id="357"/>
            <p14:sldId id="358"/>
            <p14:sldId id="359"/>
            <p14:sldId id="35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842" userDrawn="1">
          <p15:clr>
            <a:srgbClr val="A4A3A4"/>
          </p15:clr>
        </p15:guide>
        <p15:guide id="2" orient="horz" pos="3294" userDrawn="1">
          <p15:clr>
            <a:srgbClr val="A4A3A4"/>
          </p15:clr>
        </p15:guide>
        <p15:guide id="3" orient="horz" pos="2228" userDrawn="1">
          <p15:clr>
            <a:srgbClr val="A4A3A4"/>
          </p15:clr>
        </p15:guide>
        <p15:guide id="4" orient="horz" pos="2614" userDrawn="1">
          <p15:clr>
            <a:srgbClr val="A4A3A4"/>
          </p15:clr>
        </p15:guide>
        <p15:guide id="5" pos="2859" userDrawn="1">
          <p15:clr>
            <a:srgbClr val="A4A3A4"/>
          </p15:clr>
        </p15:guide>
        <p15:guide id="6" orient="horz" pos="1570" userDrawn="1">
          <p15:clr>
            <a:srgbClr val="A4A3A4"/>
          </p15:clr>
        </p15:guide>
        <p15:guide id="7" orient="horz" pos="1616" userDrawn="1">
          <p15:clr>
            <a:srgbClr val="A4A3A4"/>
          </p15:clr>
        </p15:guide>
        <p15:guide id="8" pos="975" userDrawn="1">
          <p15:clr>
            <a:srgbClr val="A4A3A4"/>
          </p15:clr>
        </p15:guide>
        <p15:guide id="9" pos="2555" userDrawn="1">
          <p15:clr>
            <a:srgbClr val="A4A3A4"/>
          </p15:clr>
        </p15:guide>
        <p15:guide id="10" pos="177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Office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1D42"/>
    <a:srgbClr val="041E41"/>
    <a:srgbClr val="235B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13C69D8-3C5D-0E42-6C19-475298D9293F}" v="24" dt="2022-05-09T05:17:34.138"/>
    <p1510:client id="{2F98B349-0756-CE39-90F8-E42693B33577}" v="225" dt="2022-05-09T01:33:54.332"/>
    <p1510:client id="{39F221AD-068A-4A6B-9187-8C0F6A3AD9D6}" v="21" dt="2022-05-04T01:34:51.282"/>
    <p1510:client id="{8AF41021-E517-40A4-BDD7-1AF48FAA3EC8}" v="361" dt="2022-05-09T01:18:12.929"/>
    <p1510:client id="{9422C5CB-E91E-4025-A472-39A034F77940}" v="41" dt="2022-05-09T00:33:34.099"/>
  </p1510:revLst>
</p1510:revInfo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1" d="100"/>
          <a:sy n="101" d="100"/>
        </p:scale>
        <p:origin x="1836" y="102"/>
      </p:cViewPr>
      <p:guideLst>
        <p:guide orient="horz" pos="1842"/>
        <p:guide orient="horz" pos="3294"/>
        <p:guide orient="horz" pos="2228"/>
        <p:guide orient="horz" pos="2614"/>
        <p:guide pos="2859"/>
        <p:guide orient="horz" pos="1570"/>
        <p:guide orient="horz" pos="1616"/>
        <p:guide pos="975"/>
        <p:guide pos="2555"/>
        <p:guide pos="1771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186FB7-8198-2C41-9C7F-A67099EBC713}" type="datetimeFigureOut">
              <a:rPr lang="en-US" smtClean="0"/>
              <a:t>5/14/2022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959333-EC29-A740-B340-F32DF9D7D5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9571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32F91E-6BD3-4F0D-9CA3-7829EAE64D63}" type="datetimeFigureOut">
              <a:rPr lang="en-AU" smtClean="0"/>
              <a:t>14/05/2022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9C5488-DD16-4714-9519-7BE21BA11D4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098748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4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73" algn="l" defTabSz="91434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47" algn="l" defTabSz="91434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20" algn="l" defTabSz="91434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94" algn="l" defTabSz="91434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66" algn="l" defTabSz="91434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41" algn="l" defTabSz="91434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14" algn="l" defTabSz="91434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388" algn="l" defTabSz="91434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28950" y="857250"/>
            <a:ext cx="30861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9C5488-DD16-4714-9519-7BE21BA11D4E}" type="slidenum">
              <a:rPr lang="en-AU" smtClean="0"/>
              <a:t>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560841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28950" y="857250"/>
            <a:ext cx="30861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9C5488-DD16-4714-9519-7BE21BA11D4E}" type="slidenum">
              <a:rPr lang="en-AU" smtClean="0"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346894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_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2433FA-A0DA-DD42-9E03-3B90BA7103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15470"/>
            <a:ext cx="9144001" cy="687347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4DE785FE-D7FE-2B48-A77F-DD621B376B99}"/>
              </a:ext>
            </a:extLst>
          </p:cNvPr>
          <p:cNvSpPr/>
          <p:nvPr userDrawn="1"/>
        </p:nvSpPr>
        <p:spPr>
          <a:xfrm>
            <a:off x="1" y="1816609"/>
            <a:ext cx="9143999" cy="5041391"/>
          </a:xfrm>
          <a:prstGeom prst="rect">
            <a:avLst/>
          </a:prstGeom>
          <a:gradFill flip="none" rotWithShape="1">
            <a:gsLst>
              <a:gs pos="30000">
                <a:schemeClr val="tx2">
                  <a:alpha val="80000"/>
                </a:schemeClr>
              </a:gs>
              <a:gs pos="55000">
                <a:schemeClr val="tx2">
                  <a:alpha val="50336"/>
                </a:schemeClr>
              </a:gs>
              <a:gs pos="100000">
                <a:schemeClr val="tx2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500" err="1">
              <a:solidFill>
                <a:schemeClr val="tx2"/>
              </a:solidFill>
            </a:endParaRPr>
          </a:p>
        </p:txBody>
      </p:sp>
      <p:sp>
        <p:nvSpPr>
          <p:cNvPr id="28" name="Text Placeholder 2078">
            <a:extLst>
              <a:ext uri="{FF2B5EF4-FFF2-40B4-BE49-F238E27FC236}">
                <a16:creationId xmlns:a16="http://schemas.microsoft.com/office/drawing/2014/main" id="{D3261B0B-59AF-AC42-8E88-1F4183CADE4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51221" y="5321644"/>
            <a:ext cx="7560000" cy="931618"/>
          </a:xfrm>
          <a:prstGeom prst="rect">
            <a:avLst/>
          </a:prstGeom>
        </p:spPr>
        <p:txBody>
          <a:bodyPr wrap="square" lIns="0">
            <a:no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17" name="Title 8">
            <a:extLst>
              <a:ext uri="{FF2B5EF4-FFF2-40B4-BE49-F238E27FC236}">
                <a16:creationId xmlns:a16="http://schemas.microsoft.com/office/drawing/2014/main" id="{4C77762C-D1E8-41D0-BDF5-16B2E2FB0F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1222" y="4100936"/>
            <a:ext cx="7560000" cy="1107996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Presentation title </a:t>
            </a:r>
            <a:br>
              <a:rPr lang="en-US"/>
            </a:br>
            <a:r>
              <a:rPr lang="en-US"/>
              <a:t>goes here</a:t>
            </a:r>
            <a:endParaRPr lang="en-AU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875D8F5-C831-4AC7-AE09-4DA65EE17051}"/>
              </a:ext>
            </a:extLst>
          </p:cNvPr>
          <p:cNvSpPr txBox="1"/>
          <p:nvPr userDrawn="1"/>
        </p:nvSpPr>
        <p:spPr>
          <a:xfrm>
            <a:off x="251223" y="3947048"/>
            <a:ext cx="1744067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AU" sz="1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NSW Department of Education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7C02E2A-B625-1844-BED3-E49243A58BAF}"/>
              </a:ext>
            </a:extLst>
          </p:cNvPr>
          <p:cNvSpPr txBox="1"/>
          <p:nvPr userDrawn="1"/>
        </p:nvSpPr>
        <p:spPr>
          <a:xfrm>
            <a:off x="251222" y="6478687"/>
            <a:ext cx="1231106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AU" sz="1000" b="0" i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education.nsw.gov.au</a:t>
            </a:r>
            <a:endParaRPr lang="en-AU" sz="1000" b="0" i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B0236CFE-E4AC-AE4C-B3DA-3BE4FD1C149E}"/>
              </a:ext>
            </a:extLst>
          </p:cNvPr>
          <p:cNvPicPr>
            <a:picLocks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8226778" y="5891462"/>
            <a:ext cx="666000" cy="723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55920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3221" userDrawn="1">
          <p15:clr>
            <a:srgbClr val="FBAE40"/>
          </p15:clr>
        </p15:guide>
        <p15:guide id="2" pos="24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_Templa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6E18D12C-6C1E-1B45-9C07-62804BC29799}"/>
              </a:ext>
            </a:extLst>
          </p:cNvPr>
          <p:cNvSpPr/>
          <p:nvPr userDrawn="1"/>
        </p:nvSpPr>
        <p:spPr>
          <a:xfrm>
            <a:off x="6291262" y="0"/>
            <a:ext cx="2852738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500" err="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D11924B-A271-6D42-BB1A-488960349DC0}"/>
              </a:ext>
            </a:extLst>
          </p:cNvPr>
          <p:cNvSpPr/>
          <p:nvPr userDrawn="1"/>
        </p:nvSpPr>
        <p:spPr>
          <a:xfrm>
            <a:off x="1" y="0"/>
            <a:ext cx="629125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500" err="1"/>
          </a:p>
        </p:txBody>
      </p:sp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CF979969-4789-0548-A820-8661473D0EB6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6291259" y="0"/>
            <a:ext cx="2852744" cy="6858000"/>
          </a:xfrm>
          <a:noFill/>
        </p:spPr>
        <p:txBody>
          <a:bodyPr anchor="ctr" anchorCtr="1"/>
          <a:lstStyle>
            <a:lvl1pPr>
              <a:defRPr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Text Placeholder 2078">
            <a:extLst>
              <a:ext uri="{FF2B5EF4-FFF2-40B4-BE49-F238E27FC236}">
                <a16:creationId xmlns:a16="http://schemas.microsoft.com/office/drawing/2014/main" id="{B0125E7E-1B13-C648-88FB-15CB22481C5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51222" y="3310193"/>
            <a:ext cx="5787048" cy="931618"/>
          </a:xfrm>
          <a:prstGeom prst="rect">
            <a:avLst/>
          </a:prstGeom>
        </p:spPr>
        <p:txBody>
          <a:bodyPr wrap="square" lIns="0">
            <a:noAutofit/>
          </a:bodyPr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13" name="Title 8">
            <a:extLst>
              <a:ext uri="{FF2B5EF4-FFF2-40B4-BE49-F238E27FC236}">
                <a16:creationId xmlns:a16="http://schemas.microsoft.com/office/drawing/2014/main" id="{B93A9AC1-E5C8-2F44-A74A-C50285461F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1221" y="1882104"/>
            <a:ext cx="5787049" cy="1107996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Divider title goes here</a:t>
            </a:r>
            <a:endParaRPr lang="en-A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D6765FA-FC60-F441-A2CD-8F4F3C0DDBE7}"/>
              </a:ext>
            </a:extLst>
          </p:cNvPr>
          <p:cNvSpPr txBox="1"/>
          <p:nvPr userDrawn="1"/>
        </p:nvSpPr>
        <p:spPr>
          <a:xfrm>
            <a:off x="334963" y="395288"/>
            <a:ext cx="1744067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AU" sz="1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NSW Department of Education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C9E4F38-98FC-D84B-BE43-9B5FFD6DC326}"/>
              </a:ext>
            </a:extLst>
          </p:cNvPr>
          <p:cNvSpPr txBox="1"/>
          <p:nvPr userDrawn="1"/>
        </p:nvSpPr>
        <p:spPr>
          <a:xfrm>
            <a:off x="334963" y="6478687"/>
            <a:ext cx="1231106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AU" sz="1000" b="0" i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education.nsw.gov.au</a:t>
            </a:r>
            <a:endParaRPr lang="en-AU" sz="1000" b="0" i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04206C96-696F-5143-BEB4-F49B7EE24E8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15739" y="4829781"/>
            <a:ext cx="2613025" cy="1746250"/>
          </a:xfrm>
        </p:spPr>
        <p:txBody>
          <a:bodyPr anchor="ctr">
            <a:noAutofit/>
          </a:bodyPr>
          <a:lstStyle>
            <a:lvl1pPr marL="0" indent="0" algn="r">
              <a:buNone/>
              <a:defRPr lang="en-US" sz="11500" b="0" i="0" kern="12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01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96712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3221" userDrawn="1">
          <p15:clr>
            <a:srgbClr val="FBAE40"/>
          </p15:clr>
        </p15:guide>
        <p15:guide id="2" pos="244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_Graphic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6E18D12C-6C1E-1B45-9C07-62804BC29799}"/>
              </a:ext>
            </a:extLst>
          </p:cNvPr>
          <p:cNvSpPr/>
          <p:nvPr userDrawn="1"/>
        </p:nvSpPr>
        <p:spPr>
          <a:xfrm>
            <a:off x="6291262" y="0"/>
            <a:ext cx="2852738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500" err="1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60AD9965-70B1-0748-883A-71702B27E10D}"/>
              </a:ext>
            </a:extLst>
          </p:cNvPr>
          <p:cNvSpPr/>
          <p:nvPr userDrawn="1"/>
        </p:nvSpPr>
        <p:spPr>
          <a:xfrm>
            <a:off x="4803636" y="-361162"/>
            <a:ext cx="8009812" cy="8009812"/>
          </a:xfrm>
          <a:prstGeom prst="ellipse">
            <a:avLst/>
          </a:prstGeom>
          <a:noFill/>
          <a:ln w="254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 err="1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86145734-E6FB-6C4D-A79A-992CABD39C1D}"/>
              </a:ext>
            </a:extLst>
          </p:cNvPr>
          <p:cNvSpPr/>
          <p:nvPr userDrawn="1"/>
        </p:nvSpPr>
        <p:spPr>
          <a:xfrm>
            <a:off x="5895305" y="620542"/>
            <a:ext cx="4739115" cy="4739115"/>
          </a:xfrm>
          <a:prstGeom prst="ellipse">
            <a:avLst/>
          </a:prstGeom>
          <a:noFill/>
          <a:ln w="2540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 err="1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54D07978-03F1-6548-A374-CCB8955D714E}"/>
              </a:ext>
            </a:extLst>
          </p:cNvPr>
          <p:cNvSpPr/>
          <p:nvPr userDrawn="1"/>
        </p:nvSpPr>
        <p:spPr>
          <a:xfrm>
            <a:off x="6770019" y="1590785"/>
            <a:ext cx="1938017" cy="1938017"/>
          </a:xfrm>
          <a:prstGeom prst="ellipse">
            <a:avLst/>
          </a:prstGeom>
          <a:noFill/>
          <a:ln w="254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 err="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D11924B-A271-6D42-BB1A-488960349DC0}"/>
              </a:ext>
            </a:extLst>
          </p:cNvPr>
          <p:cNvSpPr/>
          <p:nvPr userDrawn="1"/>
        </p:nvSpPr>
        <p:spPr>
          <a:xfrm>
            <a:off x="1" y="0"/>
            <a:ext cx="6291256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500" err="1"/>
          </a:p>
        </p:txBody>
      </p:sp>
      <p:sp>
        <p:nvSpPr>
          <p:cNvPr id="12" name="Text Placeholder 2078">
            <a:extLst>
              <a:ext uri="{FF2B5EF4-FFF2-40B4-BE49-F238E27FC236}">
                <a16:creationId xmlns:a16="http://schemas.microsoft.com/office/drawing/2014/main" id="{449E7066-8BBC-654F-8232-357D9EB3858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51222" y="3310193"/>
            <a:ext cx="5787048" cy="931618"/>
          </a:xfrm>
          <a:prstGeom prst="rect">
            <a:avLst/>
          </a:prstGeom>
        </p:spPr>
        <p:txBody>
          <a:bodyPr wrap="square" lIns="0">
            <a:noAutofit/>
          </a:bodyPr>
          <a:lstStyle>
            <a:lvl1pPr marL="0" indent="0">
              <a:buNone/>
              <a:defRPr sz="2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13" name="Title 8">
            <a:extLst>
              <a:ext uri="{FF2B5EF4-FFF2-40B4-BE49-F238E27FC236}">
                <a16:creationId xmlns:a16="http://schemas.microsoft.com/office/drawing/2014/main" id="{8EC9226B-B353-5548-912C-4EFEC5CD2B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1221" y="1882104"/>
            <a:ext cx="5787049" cy="1107996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6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Divider title goes here</a:t>
            </a:r>
            <a:endParaRPr lang="en-A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EFADA6A-1B27-A141-BCBA-1A5C9DC908FE}"/>
              </a:ext>
            </a:extLst>
          </p:cNvPr>
          <p:cNvSpPr txBox="1"/>
          <p:nvPr userDrawn="1"/>
        </p:nvSpPr>
        <p:spPr>
          <a:xfrm>
            <a:off x="334963" y="395288"/>
            <a:ext cx="1744067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AU"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NSW Department of Education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AD5FBE8-4481-1D44-B569-5C6AB2B58524}"/>
              </a:ext>
            </a:extLst>
          </p:cNvPr>
          <p:cNvSpPr txBox="1"/>
          <p:nvPr userDrawn="1"/>
        </p:nvSpPr>
        <p:spPr>
          <a:xfrm>
            <a:off x="334963" y="6478687"/>
            <a:ext cx="1231106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AU" sz="1000" b="0" i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education.nsw.gov.au</a:t>
            </a:r>
            <a:endParaRPr lang="en-AU" sz="1000" b="0" i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1164C266-6102-084D-96BD-EB902154BB5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15739" y="4829781"/>
            <a:ext cx="2613025" cy="1746250"/>
          </a:xfrm>
        </p:spPr>
        <p:txBody>
          <a:bodyPr anchor="ctr">
            <a:noAutofit/>
          </a:bodyPr>
          <a:lstStyle>
            <a:lvl1pPr marL="0" indent="0" algn="r">
              <a:buNone/>
              <a:defRPr lang="en-US" sz="11500" b="0" i="0" kern="1200" dirty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01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8289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3221" userDrawn="1">
          <p15:clr>
            <a:srgbClr val="FBAE40"/>
          </p15:clr>
        </p15:guide>
        <p15:guide id="2" pos="244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_Templat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6E18D12C-6C1E-1B45-9C07-62804BC29799}"/>
              </a:ext>
            </a:extLst>
          </p:cNvPr>
          <p:cNvSpPr/>
          <p:nvPr userDrawn="1"/>
        </p:nvSpPr>
        <p:spPr>
          <a:xfrm>
            <a:off x="6291262" y="0"/>
            <a:ext cx="2852738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500" err="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D11924B-A271-6D42-BB1A-488960349DC0}"/>
              </a:ext>
            </a:extLst>
          </p:cNvPr>
          <p:cNvSpPr/>
          <p:nvPr userDrawn="1"/>
        </p:nvSpPr>
        <p:spPr>
          <a:xfrm>
            <a:off x="1" y="0"/>
            <a:ext cx="6291256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500" err="1"/>
          </a:p>
        </p:txBody>
      </p:sp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1A411382-454D-DC4C-9D52-14222935302C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6291259" y="0"/>
            <a:ext cx="2852744" cy="6858000"/>
          </a:xfrm>
          <a:noFill/>
        </p:spPr>
        <p:txBody>
          <a:bodyPr anchor="ctr" anchorCtr="1"/>
          <a:lstStyle>
            <a:lvl1pPr>
              <a:defRPr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Text Placeholder 2078">
            <a:extLst>
              <a:ext uri="{FF2B5EF4-FFF2-40B4-BE49-F238E27FC236}">
                <a16:creationId xmlns:a16="http://schemas.microsoft.com/office/drawing/2014/main" id="{E48C0522-4635-094D-80C2-6B53832C3AB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51222" y="3310193"/>
            <a:ext cx="5787048" cy="931618"/>
          </a:xfrm>
          <a:prstGeom prst="rect">
            <a:avLst/>
          </a:prstGeom>
        </p:spPr>
        <p:txBody>
          <a:bodyPr wrap="square" lIns="0">
            <a:noAutofit/>
          </a:bodyPr>
          <a:lstStyle>
            <a:lvl1pPr marL="0" indent="0">
              <a:buNone/>
              <a:defRPr sz="2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13" name="Title 8">
            <a:extLst>
              <a:ext uri="{FF2B5EF4-FFF2-40B4-BE49-F238E27FC236}">
                <a16:creationId xmlns:a16="http://schemas.microsoft.com/office/drawing/2014/main" id="{4EA40CB1-D9B4-9E4F-A51F-DD6414ED67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1221" y="1882104"/>
            <a:ext cx="5787049" cy="1107996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6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Divider title goes here</a:t>
            </a:r>
            <a:endParaRPr lang="en-A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5D6ECE8-5C23-2446-B32D-F0D1244DECD7}"/>
              </a:ext>
            </a:extLst>
          </p:cNvPr>
          <p:cNvSpPr txBox="1"/>
          <p:nvPr userDrawn="1"/>
        </p:nvSpPr>
        <p:spPr>
          <a:xfrm>
            <a:off x="334963" y="395288"/>
            <a:ext cx="1744067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AU"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NSW Department of Education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DB65797-4F72-CD44-AE54-D6738437105F}"/>
              </a:ext>
            </a:extLst>
          </p:cNvPr>
          <p:cNvSpPr txBox="1"/>
          <p:nvPr userDrawn="1"/>
        </p:nvSpPr>
        <p:spPr>
          <a:xfrm>
            <a:off x="334963" y="6478687"/>
            <a:ext cx="1231106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AU" sz="1000" b="0" i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education.nsw.gov.au</a:t>
            </a:r>
            <a:endParaRPr lang="en-AU" sz="1000" b="0" i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7214844E-864A-444E-A3E6-24411E53FB8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15739" y="4829781"/>
            <a:ext cx="2613025" cy="1746250"/>
          </a:xfrm>
        </p:spPr>
        <p:txBody>
          <a:bodyPr anchor="ctr">
            <a:noAutofit/>
          </a:bodyPr>
          <a:lstStyle>
            <a:lvl1pPr marL="0" indent="0" algn="r">
              <a:buNone/>
              <a:defRPr lang="en-US" sz="11500" b="0" i="0" kern="1200" dirty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01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0402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3221" userDrawn="1">
          <p15:clr>
            <a:srgbClr val="FBAE40"/>
          </p15:clr>
        </p15:guide>
        <p15:guide id="2" pos="244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_Graphic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6E18D12C-6C1E-1B45-9C07-62804BC29799}"/>
              </a:ext>
            </a:extLst>
          </p:cNvPr>
          <p:cNvSpPr/>
          <p:nvPr userDrawn="1"/>
        </p:nvSpPr>
        <p:spPr>
          <a:xfrm>
            <a:off x="6291262" y="0"/>
            <a:ext cx="2852738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500" err="1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D07778B-6D06-5F4C-9C6A-8C7CA2D2C0C1}"/>
              </a:ext>
            </a:extLst>
          </p:cNvPr>
          <p:cNvSpPr/>
          <p:nvPr userDrawn="1"/>
        </p:nvSpPr>
        <p:spPr>
          <a:xfrm>
            <a:off x="1566604" y="-575906"/>
            <a:ext cx="8009812" cy="8009812"/>
          </a:xfrm>
          <a:prstGeom prst="ellipse">
            <a:avLst/>
          </a:prstGeom>
          <a:noFill/>
          <a:ln w="2540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 err="1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5A09F3D6-80E5-8D45-990D-43C54C5F7EF0}"/>
              </a:ext>
            </a:extLst>
          </p:cNvPr>
          <p:cNvSpPr/>
          <p:nvPr userDrawn="1"/>
        </p:nvSpPr>
        <p:spPr>
          <a:xfrm>
            <a:off x="4073125" y="600241"/>
            <a:ext cx="4739115" cy="4739115"/>
          </a:xfrm>
          <a:prstGeom prst="ellipse">
            <a:avLst/>
          </a:prstGeom>
          <a:noFill/>
          <a:ln w="2540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 err="1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9ABA5ADC-A374-1845-9F90-20B74F7CE632}"/>
              </a:ext>
            </a:extLst>
          </p:cNvPr>
          <p:cNvSpPr/>
          <p:nvPr userDrawn="1"/>
        </p:nvSpPr>
        <p:spPr>
          <a:xfrm>
            <a:off x="5036318" y="2280909"/>
            <a:ext cx="2296182" cy="2296182"/>
          </a:xfrm>
          <a:prstGeom prst="ellipse">
            <a:avLst/>
          </a:prstGeom>
          <a:noFill/>
          <a:ln w="254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 err="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D11924B-A271-6D42-BB1A-488960349DC0}"/>
              </a:ext>
            </a:extLst>
          </p:cNvPr>
          <p:cNvSpPr/>
          <p:nvPr userDrawn="1"/>
        </p:nvSpPr>
        <p:spPr>
          <a:xfrm>
            <a:off x="1" y="0"/>
            <a:ext cx="6291256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500" err="1"/>
          </a:p>
        </p:txBody>
      </p:sp>
      <p:sp>
        <p:nvSpPr>
          <p:cNvPr id="12" name="Text Placeholder 2078">
            <a:extLst>
              <a:ext uri="{FF2B5EF4-FFF2-40B4-BE49-F238E27FC236}">
                <a16:creationId xmlns:a16="http://schemas.microsoft.com/office/drawing/2014/main" id="{9E24CA14-54CF-524B-B338-F55014DC32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51222" y="3310193"/>
            <a:ext cx="5787048" cy="931618"/>
          </a:xfrm>
          <a:prstGeom prst="rect">
            <a:avLst/>
          </a:prstGeom>
        </p:spPr>
        <p:txBody>
          <a:bodyPr wrap="square" lIns="0">
            <a:noAutofit/>
          </a:bodyPr>
          <a:lstStyle>
            <a:lvl1pPr marL="0" indent="0">
              <a:buNone/>
              <a:defRPr sz="2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13" name="Title 8">
            <a:extLst>
              <a:ext uri="{FF2B5EF4-FFF2-40B4-BE49-F238E27FC236}">
                <a16:creationId xmlns:a16="http://schemas.microsoft.com/office/drawing/2014/main" id="{A33C088F-E576-6345-A9C7-C8101F8316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1221" y="1882104"/>
            <a:ext cx="5787049" cy="1107996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6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Divider title goes here</a:t>
            </a:r>
            <a:endParaRPr lang="en-A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0B1B94E-A453-2B4D-8614-EEEA81F1D7FE}"/>
              </a:ext>
            </a:extLst>
          </p:cNvPr>
          <p:cNvSpPr txBox="1"/>
          <p:nvPr userDrawn="1"/>
        </p:nvSpPr>
        <p:spPr>
          <a:xfrm>
            <a:off x="334963" y="395288"/>
            <a:ext cx="1744067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AU"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NSW Department of Education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C32B267-E7F5-0441-975B-B5F0D55FCF10}"/>
              </a:ext>
            </a:extLst>
          </p:cNvPr>
          <p:cNvSpPr txBox="1"/>
          <p:nvPr userDrawn="1"/>
        </p:nvSpPr>
        <p:spPr>
          <a:xfrm>
            <a:off x="334963" y="6478687"/>
            <a:ext cx="1231106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AU" sz="1000" b="0" i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education.nsw.gov.au</a:t>
            </a:r>
            <a:endParaRPr lang="en-AU" sz="1000" b="0" i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58A7FACD-E6CF-9B4F-A6E5-DCE82C1192E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15739" y="4829781"/>
            <a:ext cx="2613025" cy="1746250"/>
          </a:xfrm>
        </p:spPr>
        <p:txBody>
          <a:bodyPr anchor="ctr">
            <a:noAutofit/>
          </a:bodyPr>
          <a:lstStyle>
            <a:lvl1pPr marL="0" indent="0" algn="r">
              <a:buNone/>
              <a:defRPr lang="en-US" sz="11500" b="0" i="0" kern="1200" dirty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01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62066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3221" userDrawn="1">
          <p15:clr>
            <a:srgbClr val="FBAE40"/>
          </p15:clr>
        </p15:guide>
        <p15:guide id="2" pos="244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_Template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6E18D12C-6C1E-1B45-9C07-62804BC29799}"/>
              </a:ext>
            </a:extLst>
          </p:cNvPr>
          <p:cNvSpPr/>
          <p:nvPr userDrawn="1"/>
        </p:nvSpPr>
        <p:spPr>
          <a:xfrm>
            <a:off x="6291262" y="0"/>
            <a:ext cx="2852738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500" err="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D11924B-A271-6D42-BB1A-488960349DC0}"/>
              </a:ext>
            </a:extLst>
          </p:cNvPr>
          <p:cNvSpPr/>
          <p:nvPr userDrawn="1"/>
        </p:nvSpPr>
        <p:spPr>
          <a:xfrm>
            <a:off x="1" y="0"/>
            <a:ext cx="6291256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500" err="1"/>
          </a:p>
        </p:txBody>
      </p:sp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5C74DB89-43C2-5A45-9CEE-3819E5CC9246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6291259" y="0"/>
            <a:ext cx="2852744" cy="6858000"/>
          </a:xfrm>
          <a:noFill/>
        </p:spPr>
        <p:txBody>
          <a:bodyPr anchor="ctr" anchorCtr="1"/>
          <a:lstStyle>
            <a:lvl1pPr>
              <a:defRPr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Text Placeholder 2078">
            <a:extLst>
              <a:ext uri="{FF2B5EF4-FFF2-40B4-BE49-F238E27FC236}">
                <a16:creationId xmlns:a16="http://schemas.microsoft.com/office/drawing/2014/main" id="{727D5B4E-B133-1046-B77B-3ACE387BA15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51222" y="3310193"/>
            <a:ext cx="5787048" cy="931618"/>
          </a:xfrm>
          <a:prstGeom prst="rect">
            <a:avLst/>
          </a:prstGeom>
        </p:spPr>
        <p:txBody>
          <a:bodyPr wrap="square" lIns="0">
            <a:noAutofit/>
          </a:bodyPr>
          <a:lstStyle>
            <a:lvl1pPr marL="0" indent="0">
              <a:buNone/>
              <a:defRPr sz="2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13" name="Title 8">
            <a:extLst>
              <a:ext uri="{FF2B5EF4-FFF2-40B4-BE49-F238E27FC236}">
                <a16:creationId xmlns:a16="http://schemas.microsoft.com/office/drawing/2014/main" id="{8494CDF1-3F84-654D-958D-060650F60E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1221" y="1882104"/>
            <a:ext cx="5787049" cy="1107996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6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Divider title goes here</a:t>
            </a:r>
            <a:endParaRPr lang="en-A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42F11F2-90C9-864C-9F6A-4AB72182D9CB}"/>
              </a:ext>
            </a:extLst>
          </p:cNvPr>
          <p:cNvSpPr txBox="1"/>
          <p:nvPr userDrawn="1"/>
        </p:nvSpPr>
        <p:spPr>
          <a:xfrm>
            <a:off x="334963" y="395288"/>
            <a:ext cx="1744067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AU"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NSW Department of Education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08AF368-3D92-3C42-9DF6-0B5CB325F4CB}"/>
              </a:ext>
            </a:extLst>
          </p:cNvPr>
          <p:cNvSpPr txBox="1"/>
          <p:nvPr userDrawn="1"/>
        </p:nvSpPr>
        <p:spPr>
          <a:xfrm>
            <a:off x="334963" y="6478687"/>
            <a:ext cx="1231106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AU" sz="1000" b="0" i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education.nsw.gov.au</a:t>
            </a:r>
            <a:endParaRPr lang="en-AU" sz="1000" b="0" i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728A2F6D-2083-504D-9ADF-7FECADB34A3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15739" y="4829781"/>
            <a:ext cx="2613025" cy="1746250"/>
          </a:xfrm>
        </p:spPr>
        <p:txBody>
          <a:bodyPr anchor="ctr">
            <a:noAutofit/>
          </a:bodyPr>
          <a:lstStyle>
            <a:lvl1pPr marL="0" indent="0" algn="r">
              <a:buNone/>
              <a:defRPr lang="en-US" sz="11500" b="0" i="0" kern="1200" dirty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01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92434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3221" userDrawn="1">
          <p15:clr>
            <a:srgbClr val="FBAE40"/>
          </p15:clr>
        </p15:guide>
        <p15:guide id="2" pos="244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eature/Intro_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390FE91-1237-9F40-A8F0-ACCAC1F45C8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86954" y="6403541"/>
            <a:ext cx="1460729" cy="229034"/>
          </a:xfrm>
        </p:spPr>
        <p:txBody>
          <a:bodyPr/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2A0193-ACBE-DB40-9022-72655DDBC39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100"/>
            </a:lvl1pPr>
          </a:lstStyle>
          <a:p>
            <a:fld id="{53F625F3-B677-4D46-AEB5-DC449A9DF797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16" name="Text Placeholder 2078">
            <a:extLst>
              <a:ext uri="{FF2B5EF4-FFF2-40B4-BE49-F238E27FC236}">
                <a16:creationId xmlns:a16="http://schemas.microsoft.com/office/drawing/2014/main" id="{34494007-D283-174D-A1BA-92AA2BBCD0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6954" y="1376364"/>
            <a:ext cx="8601075" cy="4223903"/>
          </a:xfrm>
          <a:prstGeom prst="rect">
            <a:avLst/>
          </a:prstGeom>
        </p:spPr>
        <p:txBody>
          <a:bodyPr wrap="square" lIns="0">
            <a:noAutofit/>
          </a:bodyPr>
          <a:lstStyle>
            <a:lvl1pPr marL="0" indent="0">
              <a:buNone/>
              <a:defRPr sz="24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Feature copy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25AFC9E-42D8-F04A-A2C1-23285CC49952}"/>
              </a:ext>
            </a:extLst>
          </p:cNvPr>
          <p:cNvCxnSpPr/>
          <p:nvPr userDrawn="1"/>
        </p:nvCxnSpPr>
        <p:spPr>
          <a:xfrm>
            <a:off x="251222" y="395289"/>
            <a:ext cx="0" cy="6237287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8">
            <a:extLst>
              <a:ext uri="{FF2B5EF4-FFF2-40B4-BE49-F238E27FC236}">
                <a16:creationId xmlns:a16="http://schemas.microsoft.com/office/drawing/2014/main" id="{529FE1E7-B84D-C742-87BF-AF4404463D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197196" y="415541"/>
            <a:ext cx="650886" cy="686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94966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3221" userDrawn="1">
          <p15:clr>
            <a:srgbClr val="FBAE40"/>
          </p15:clr>
        </p15:guide>
        <p15:guide id="2" pos="244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eature/Intro_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390FE91-1237-9F40-A8F0-ACCAC1F45C8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86954" y="6403541"/>
            <a:ext cx="1460729" cy="229034"/>
          </a:xfrm>
        </p:spPr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2A0193-ACBE-DB40-9022-72655DDBC39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fld id="{53F625F3-B677-4D46-AEB5-DC449A9DF797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12" name="Text Placeholder 2078">
            <a:extLst>
              <a:ext uri="{FF2B5EF4-FFF2-40B4-BE49-F238E27FC236}">
                <a16:creationId xmlns:a16="http://schemas.microsoft.com/office/drawing/2014/main" id="{DD4C0052-A002-A048-9311-EE985680380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6953" y="1376364"/>
            <a:ext cx="8465344" cy="4223903"/>
          </a:xfrm>
          <a:prstGeom prst="rect">
            <a:avLst/>
          </a:prstGeom>
        </p:spPr>
        <p:txBody>
          <a:bodyPr wrap="square" lIns="0">
            <a:noAutofit/>
          </a:bodyPr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Feature copy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A16C507-A5BD-034F-B455-0E3C10E5A0AA}"/>
              </a:ext>
            </a:extLst>
          </p:cNvPr>
          <p:cNvCxnSpPr/>
          <p:nvPr userDrawn="1"/>
        </p:nvCxnSpPr>
        <p:spPr>
          <a:xfrm>
            <a:off x="251222" y="395289"/>
            <a:ext cx="0" cy="623728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8">
            <a:extLst>
              <a:ext uri="{FF2B5EF4-FFF2-40B4-BE49-F238E27FC236}">
                <a16:creationId xmlns:a16="http://schemas.microsoft.com/office/drawing/2014/main" id="{9A04FDF4-6EEA-954F-84F7-F39198872D29}"/>
              </a:ext>
            </a:extLst>
          </p:cNvPr>
          <p:cNvPicPr>
            <a:picLocks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226778" y="405375"/>
            <a:ext cx="666000" cy="723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41546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3221" userDrawn="1">
          <p15:clr>
            <a:srgbClr val="FBAE40"/>
          </p15:clr>
        </p15:guide>
        <p15:guide id="2" pos="244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Bleed R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9464C5F1-CF5F-824D-B421-CA314FB6DCB5}"/>
              </a:ext>
            </a:extLst>
          </p:cNvPr>
          <p:cNvSpPr/>
          <p:nvPr userDrawn="1"/>
        </p:nvSpPr>
        <p:spPr>
          <a:xfrm>
            <a:off x="5285185" y="0"/>
            <a:ext cx="3858815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500" err="1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390FE91-1237-9F40-A8F0-ACCAC1F45C8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3" name="Text Placeholder 2078">
            <a:extLst>
              <a:ext uri="{FF2B5EF4-FFF2-40B4-BE49-F238E27FC236}">
                <a16:creationId xmlns:a16="http://schemas.microsoft.com/office/drawing/2014/main" id="{BB775EBF-11D0-A649-A932-C9203DB3393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55231" y="910008"/>
            <a:ext cx="4671447" cy="466356"/>
          </a:xfrm>
          <a:prstGeom prst="rect">
            <a:avLst/>
          </a:prstGeom>
        </p:spPr>
        <p:txBody>
          <a:bodyPr wrap="square" lIns="0">
            <a:noAutofit/>
          </a:bodyPr>
          <a:lstStyle>
            <a:lvl1pPr marL="0" indent="0">
              <a:buNone/>
              <a:defRPr sz="18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7200D41-2140-4048-BE81-7760324F6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418" y="403214"/>
            <a:ext cx="4671238" cy="498470"/>
          </a:xfrm>
        </p:spPr>
        <p:txBody>
          <a:bodyPr>
            <a:noAutofit/>
          </a:bodyPr>
          <a:lstStyle>
            <a:lvl1pPr>
              <a:defRPr sz="28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5D1EEC25-097D-6A44-9355-1DF6F397558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51222" y="1989138"/>
            <a:ext cx="4675779" cy="408457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400"/>
            </a:lvl4pPr>
            <a:lvl5pPr>
              <a:defRPr sz="11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3233FF4-273B-E445-896E-8FFDC77A70C9}"/>
              </a:ext>
            </a:extLst>
          </p:cNvPr>
          <p:cNvCxnSpPr>
            <a:cxnSpLocks/>
          </p:cNvCxnSpPr>
          <p:nvPr userDrawn="1"/>
        </p:nvCxnSpPr>
        <p:spPr>
          <a:xfrm>
            <a:off x="251222" y="6329385"/>
            <a:ext cx="4861322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Picture Placeholder 3">
            <a:extLst>
              <a:ext uri="{FF2B5EF4-FFF2-40B4-BE49-F238E27FC236}">
                <a16:creationId xmlns:a16="http://schemas.microsoft.com/office/drawing/2014/main" id="{DBD061F8-F0BC-FA48-9B20-46F9F91DFE26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5285178" y="0"/>
            <a:ext cx="3858822" cy="6858000"/>
          </a:xfrm>
          <a:noFill/>
        </p:spPr>
        <p:txBody>
          <a:bodyPr anchor="ctr" anchorCtr="1"/>
          <a:lstStyle>
            <a:lvl1pPr>
              <a:defRPr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45933579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3221" userDrawn="1">
          <p15:clr>
            <a:srgbClr val="FBAE40"/>
          </p15:clr>
        </p15:guide>
        <p15:guide id="2" pos="244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Bleed Le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9464C5F1-CF5F-824D-B421-CA314FB6DCB5}"/>
              </a:ext>
            </a:extLst>
          </p:cNvPr>
          <p:cNvSpPr/>
          <p:nvPr userDrawn="1"/>
        </p:nvSpPr>
        <p:spPr>
          <a:xfrm>
            <a:off x="7" y="0"/>
            <a:ext cx="3858815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500" err="1"/>
          </a:p>
        </p:txBody>
      </p:sp>
      <p:sp>
        <p:nvSpPr>
          <p:cNvPr id="21" name="Picture Placeholder 3">
            <a:extLst>
              <a:ext uri="{FF2B5EF4-FFF2-40B4-BE49-F238E27FC236}">
                <a16:creationId xmlns:a16="http://schemas.microsoft.com/office/drawing/2014/main" id="{DBD061F8-F0BC-FA48-9B20-46F9F91DFE26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0" y="0"/>
            <a:ext cx="3858822" cy="6858000"/>
          </a:xfrm>
          <a:noFill/>
        </p:spPr>
        <p:txBody>
          <a:bodyPr anchor="ctr" anchorCtr="1"/>
          <a:lstStyle>
            <a:lvl1pPr>
              <a:defRPr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Text Placeholder 2078">
            <a:extLst>
              <a:ext uri="{FF2B5EF4-FFF2-40B4-BE49-F238E27FC236}">
                <a16:creationId xmlns:a16="http://schemas.microsoft.com/office/drawing/2014/main" id="{BB775EBF-11D0-A649-A932-C9203DB3393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18616" y="910008"/>
            <a:ext cx="3919294" cy="466356"/>
          </a:xfrm>
          <a:prstGeom prst="rect">
            <a:avLst/>
          </a:prstGeom>
        </p:spPr>
        <p:txBody>
          <a:bodyPr wrap="square" lIns="0">
            <a:noAutofit/>
          </a:bodyPr>
          <a:lstStyle>
            <a:lvl1pPr marL="0" indent="0">
              <a:buNone/>
              <a:defRPr sz="18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7200D41-2140-4048-BE81-7760324F6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8803" y="403214"/>
            <a:ext cx="3919119" cy="498470"/>
          </a:xfrm>
        </p:spPr>
        <p:txBody>
          <a:bodyPr>
            <a:noAutofit/>
          </a:bodyPr>
          <a:lstStyle>
            <a:lvl1pPr>
              <a:defRPr sz="28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5D1EEC25-097D-6A44-9355-1DF6F397558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214608" y="1989138"/>
            <a:ext cx="4637690" cy="408457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400"/>
            </a:lvl4pPr>
            <a:lvl5pPr>
              <a:defRPr sz="11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3233FF4-273B-E445-896E-8FFDC77A70C9}"/>
              </a:ext>
            </a:extLst>
          </p:cNvPr>
          <p:cNvCxnSpPr>
            <a:cxnSpLocks/>
          </p:cNvCxnSpPr>
          <p:nvPr userDrawn="1"/>
        </p:nvCxnSpPr>
        <p:spPr>
          <a:xfrm>
            <a:off x="4214608" y="6329385"/>
            <a:ext cx="463769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158228-AC18-2E4B-B31E-5F94BE880DA0}"/>
              </a:ext>
            </a:extLst>
          </p:cNvPr>
          <p:cNvSpPr>
            <a:spLocks noGrp="1"/>
          </p:cNvSpPr>
          <p:nvPr>
            <p:ph type="sldNum" sz="quarter" idx="38"/>
          </p:nvPr>
        </p:nvSpPr>
        <p:spPr/>
        <p:txBody>
          <a:bodyPr/>
          <a:lstStyle>
            <a:lvl1pPr>
              <a:defRPr sz="1100"/>
            </a:lvl1pPr>
          </a:lstStyle>
          <a:p>
            <a:fld id="{53F625F3-B677-4D46-AEB5-DC449A9DF797}" type="slidenum">
              <a:rPr lang="en-AU" smtClean="0"/>
              <a:pPr/>
              <a:t>‹#›</a:t>
            </a:fld>
            <a:endParaRPr lang="en-AU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57CF58D9-E9CA-AC49-ABCD-70C08B5D10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379080" y="415541"/>
            <a:ext cx="469001" cy="494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50126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3221" userDrawn="1">
          <p15:clr>
            <a:srgbClr val="FBAE40"/>
          </p15:clr>
        </p15:guide>
        <p15:guide id="2" pos="244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1963C0D-2243-1641-B867-078DA4B6FDF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312B13-659F-4847-B121-430FC90D89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3F625F3-B677-4D46-AEB5-DC449A9DF797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8BA2FEE-ABAE-9441-834B-EB222C2722F6}"/>
              </a:ext>
            </a:extLst>
          </p:cNvPr>
          <p:cNvSpPr/>
          <p:nvPr userDrawn="1"/>
        </p:nvSpPr>
        <p:spPr>
          <a:xfrm>
            <a:off x="1" y="-2"/>
            <a:ext cx="9143999" cy="16652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500" err="1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990998ED-EBBC-A342-8570-2A24A86E8AC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52797" y="1989138"/>
            <a:ext cx="8607424" cy="409055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Text Placeholder 2078">
            <a:extLst>
              <a:ext uri="{FF2B5EF4-FFF2-40B4-BE49-F238E27FC236}">
                <a16:creationId xmlns:a16="http://schemas.microsoft.com/office/drawing/2014/main" id="{8E8BEAEB-82B3-EB44-BFBE-F7920CD42B8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55231" y="910008"/>
            <a:ext cx="7881255" cy="466356"/>
          </a:xfrm>
          <a:prstGeom prst="rect">
            <a:avLst/>
          </a:prstGeom>
        </p:spPr>
        <p:txBody>
          <a:bodyPr wrap="square" lIns="0">
            <a:noAutofit/>
          </a:bodyPr>
          <a:lstStyle>
            <a:lvl1pPr marL="0" indent="0">
              <a:buNone/>
              <a:defRPr sz="18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9B61B83-F2A7-BA44-A912-7F672D41AD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5417" y="403214"/>
            <a:ext cx="7881050" cy="498470"/>
          </a:xfrm>
        </p:spPr>
        <p:txBody>
          <a:bodyPr>
            <a:noAutofit/>
          </a:bodyPr>
          <a:lstStyle>
            <a:lvl1pPr>
              <a:defRPr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Agenda slide</a:t>
            </a:r>
            <a:endParaRPr lang="en-AU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68B2CC7F-1EA9-E241-9E1A-12B395E9DD2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379080" y="415541"/>
            <a:ext cx="469001" cy="494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195455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_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9706C55-147B-D045-ADF2-C3678A0E76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9536"/>
            <a:ext cx="9143999" cy="687753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B02BD45-FDC9-6C41-BB3F-180AC04A3BD3}"/>
              </a:ext>
            </a:extLst>
          </p:cNvPr>
          <p:cNvSpPr/>
          <p:nvPr userDrawn="1"/>
        </p:nvSpPr>
        <p:spPr>
          <a:xfrm>
            <a:off x="1" y="1816609"/>
            <a:ext cx="9143999" cy="5041391"/>
          </a:xfrm>
          <a:prstGeom prst="rect">
            <a:avLst/>
          </a:prstGeom>
          <a:gradFill flip="none" rotWithShape="1">
            <a:gsLst>
              <a:gs pos="30000">
                <a:schemeClr val="tx2">
                  <a:alpha val="80000"/>
                </a:schemeClr>
              </a:gs>
              <a:gs pos="55000">
                <a:schemeClr val="tx2">
                  <a:alpha val="50336"/>
                </a:schemeClr>
              </a:gs>
              <a:gs pos="100000">
                <a:schemeClr val="tx2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500" err="1">
              <a:solidFill>
                <a:schemeClr val="tx2"/>
              </a:solidFill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6A26F9DF-BFCE-5443-960A-9B3F21972157}"/>
              </a:ext>
            </a:extLst>
          </p:cNvPr>
          <p:cNvPicPr>
            <a:picLocks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8226778" y="5891462"/>
            <a:ext cx="666000" cy="723599"/>
          </a:xfrm>
          <a:prstGeom prst="rect">
            <a:avLst/>
          </a:prstGeom>
        </p:spPr>
      </p:pic>
      <p:sp>
        <p:nvSpPr>
          <p:cNvPr id="11" name="Text Placeholder 2078">
            <a:extLst>
              <a:ext uri="{FF2B5EF4-FFF2-40B4-BE49-F238E27FC236}">
                <a16:creationId xmlns:a16="http://schemas.microsoft.com/office/drawing/2014/main" id="{5ECD4B2D-06CF-9F46-A4B1-11969B5FEDF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51221" y="5321644"/>
            <a:ext cx="7560000" cy="931618"/>
          </a:xfrm>
          <a:prstGeom prst="rect">
            <a:avLst/>
          </a:prstGeom>
        </p:spPr>
        <p:txBody>
          <a:bodyPr wrap="square" lIns="0">
            <a:no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12" name="Title 8">
            <a:extLst>
              <a:ext uri="{FF2B5EF4-FFF2-40B4-BE49-F238E27FC236}">
                <a16:creationId xmlns:a16="http://schemas.microsoft.com/office/drawing/2014/main" id="{053AED5E-F9B0-654A-9AD5-498C648B18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1222" y="4100936"/>
            <a:ext cx="7560000" cy="1107996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Presentation title </a:t>
            </a:r>
            <a:br>
              <a:rPr lang="en-US"/>
            </a:br>
            <a:r>
              <a:rPr lang="en-US"/>
              <a:t>goes here</a:t>
            </a:r>
            <a:endParaRPr lang="en-AU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9B77C37-9BA7-B142-B980-1CF5B18FBFE4}"/>
              </a:ext>
            </a:extLst>
          </p:cNvPr>
          <p:cNvSpPr txBox="1"/>
          <p:nvPr userDrawn="1"/>
        </p:nvSpPr>
        <p:spPr>
          <a:xfrm>
            <a:off x="251223" y="3947048"/>
            <a:ext cx="1744067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AU" sz="1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NSW Department of Education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4E323D0-1E1F-BA4A-82B5-04090780C4F9}"/>
              </a:ext>
            </a:extLst>
          </p:cNvPr>
          <p:cNvSpPr txBox="1"/>
          <p:nvPr userDrawn="1"/>
        </p:nvSpPr>
        <p:spPr>
          <a:xfrm>
            <a:off x="251222" y="6478687"/>
            <a:ext cx="1231106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AU" sz="1000" b="0" i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education.nsw.gov.au</a:t>
            </a:r>
            <a:endParaRPr lang="en-AU" sz="1000" b="0" i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592135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3221" userDrawn="1">
          <p15:clr>
            <a:srgbClr val="FBAE40"/>
          </p15:clr>
        </p15:guide>
        <p15:guide id="2" pos="244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ingl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E23056-E44C-AF43-A422-C82DD035EF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344" y="402012"/>
            <a:ext cx="7972257" cy="498470"/>
          </a:xfrm>
        </p:spPr>
        <p:txBody>
          <a:bodyPr/>
          <a:lstStyle>
            <a:lvl1pPr>
              <a:defRPr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701063-BE19-724C-91DD-C5F4B7488FA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6E156F-4B4A-874F-AEE2-940A34FF45A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3F625F3-B677-4D46-AEB5-DC449A9DF797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5" name="Text Placeholder 2078">
            <a:extLst>
              <a:ext uri="{FF2B5EF4-FFF2-40B4-BE49-F238E27FC236}">
                <a16:creationId xmlns:a16="http://schemas.microsoft.com/office/drawing/2014/main" id="{0C286ABD-2EA9-E445-A9AD-2AD792A0E00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55231" y="910008"/>
            <a:ext cx="7974370" cy="466356"/>
          </a:xfrm>
          <a:prstGeom prst="rect">
            <a:avLst/>
          </a:prstGeom>
        </p:spPr>
        <p:txBody>
          <a:bodyPr wrap="square" lIns="0">
            <a:noAutofit/>
          </a:bodyPr>
          <a:lstStyle>
            <a:lvl1pPr marL="0" indent="0">
              <a:buNone/>
              <a:defRPr sz="18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Subtitle goes here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47D4F20-168E-1D45-8475-BC928E86208C}"/>
              </a:ext>
            </a:extLst>
          </p:cNvPr>
          <p:cNvCxnSpPr>
            <a:cxnSpLocks/>
          </p:cNvCxnSpPr>
          <p:nvPr userDrawn="1"/>
        </p:nvCxnSpPr>
        <p:spPr>
          <a:xfrm>
            <a:off x="251222" y="1665287"/>
            <a:ext cx="8601075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5E996A46-A038-9B49-BCCF-3B56EDF4CD0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51222" y="1989138"/>
            <a:ext cx="8614172" cy="409055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E67A155D-2D34-4648-AEB2-769207A7382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379080" y="415541"/>
            <a:ext cx="469001" cy="494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794954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Doubl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E23056-E44C-AF43-A422-C82DD035EF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344" y="402012"/>
            <a:ext cx="7972257" cy="49847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701063-BE19-724C-91DD-C5F4B7488FA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6E156F-4B4A-874F-AEE2-940A34FF45A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3F625F3-B677-4D46-AEB5-DC449A9DF797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5" name="Text Placeholder 2078">
            <a:extLst>
              <a:ext uri="{FF2B5EF4-FFF2-40B4-BE49-F238E27FC236}">
                <a16:creationId xmlns:a16="http://schemas.microsoft.com/office/drawing/2014/main" id="{0C286ABD-2EA9-E445-A9AD-2AD792A0E00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55231" y="910008"/>
            <a:ext cx="7974370" cy="466356"/>
          </a:xfrm>
          <a:prstGeom prst="rect">
            <a:avLst/>
          </a:prstGeom>
        </p:spPr>
        <p:txBody>
          <a:bodyPr wrap="square" lIns="0">
            <a:noAutofit/>
          </a:bodyPr>
          <a:lstStyle>
            <a:lvl1pPr marL="0" indent="0">
              <a:buNone/>
              <a:defRPr sz="18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Subtitle goes here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47D4F20-168E-1D45-8475-BC928E86208C}"/>
              </a:ext>
            </a:extLst>
          </p:cNvPr>
          <p:cNvCxnSpPr>
            <a:cxnSpLocks/>
          </p:cNvCxnSpPr>
          <p:nvPr userDrawn="1"/>
        </p:nvCxnSpPr>
        <p:spPr>
          <a:xfrm>
            <a:off x="251222" y="1665287"/>
            <a:ext cx="8601075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8BDC6FB4-C40B-C049-A59D-C409DF19227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572001" y="1989138"/>
            <a:ext cx="4280297" cy="408457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31EAE6E7-19D0-304A-927C-73AFAC3B389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51222" y="1989138"/>
            <a:ext cx="4169569" cy="408457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1DE2AF7E-DC32-6449-8696-4E903FF80C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379080" y="415541"/>
            <a:ext cx="469001" cy="494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995734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Double Column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E23056-E44C-AF43-A422-C82DD035EF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344" y="402012"/>
            <a:ext cx="7972257" cy="49847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701063-BE19-724C-91DD-C5F4B7488FA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6E156F-4B4A-874F-AEE2-940A34FF45A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3F625F3-B677-4D46-AEB5-DC449A9DF797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5" name="Text Placeholder 2078">
            <a:extLst>
              <a:ext uri="{FF2B5EF4-FFF2-40B4-BE49-F238E27FC236}">
                <a16:creationId xmlns:a16="http://schemas.microsoft.com/office/drawing/2014/main" id="{0C286ABD-2EA9-E445-A9AD-2AD792A0E00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55231" y="910008"/>
            <a:ext cx="7974370" cy="466356"/>
          </a:xfrm>
          <a:prstGeom prst="rect">
            <a:avLst/>
          </a:prstGeom>
        </p:spPr>
        <p:txBody>
          <a:bodyPr wrap="square" lIns="0">
            <a:noAutofit/>
          </a:bodyPr>
          <a:lstStyle>
            <a:lvl1pPr marL="0" indent="0">
              <a:buNone/>
              <a:defRPr sz="18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Subtitle goes here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47D4F20-168E-1D45-8475-BC928E86208C}"/>
              </a:ext>
            </a:extLst>
          </p:cNvPr>
          <p:cNvCxnSpPr>
            <a:cxnSpLocks/>
          </p:cNvCxnSpPr>
          <p:nvPr userDrawn="1"/>
        </p:nvCxnSpPr>
        <p:spPr>
          <a:xfrm>
            <a:off x="251222" y="1665287"/>
            <a:ext cx="8601075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92BA1511-BC03-1340-A366-AB5EC6B308E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463654" y="1989139"/>
            <a:ext cx="4401740" cy="4123485"/>
          </a:xfrm>
        </p:spPr>
        <p:txBody>
          <a:bodyPr>
            <a:normAutofit/>
          </a:bodyPr>
          <a:lstStyle>
            <a:lvl1pPr marL="0" indent="0">
              <a:buNone/>
              <a:defRPr sz="1350"/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34004FB-FECF-9449-91A7-F251720D0E3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51222" y="1989139"/>
            <a:ext cx="4044553" cy="412348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82F0152A-EFF2-7A46-B466-DB2DD687201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379080" y="415541"/>
            <a:ext cx="469001" cy="494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01289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Double Column_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E23056-E44C-AF43-A422-C82DD035EF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344" y="402012"/>
            <a:ext cx="7972257" cy="49847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701063-BE19-724C-91DD-C5F4B7488FA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6E156F-4B4A-874F-AEE2-940A34FF45A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3F625F3-B677-4D46-AEB5-DC449A9DF797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5" name="Text Placeholder 2078">
            <a:extLst>
              <a:ext uri="{FF2B5EF4-FFF2-40B4-BE49-F238E27FC236}">
                <a16:creationId xmlns:a16="http://schemas.microsoft.com/office/drawing/2014/main" id="{0C286ABD-2EA9-E445-A9AD-2AD792A0E00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55231" y="910008"/>
            <a:ext cx="7974370" cy="466356"/>
          </a:xfrm>
          <a:prstGeom prst="rect">
            <a:avLst/>
          </a:prstGeom>
        </p:spPr>
        <p:txBody>
          <a:bodyPr wrap="square" lIns="0">
            <a:noAutofit/>
          </a:bodyPr>
          <a:lstStyle>
            <a:lvl1pPr marL="0" indent="0">
              <a:buNone/>
              <a:defRPr sz="18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Subtitle goes here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47D4F20-168E-1D45-8475-BC928E86208C}"/>
              </a:ext>
            </a:extLst>
          </p:cNvPr>
          <p:cNvCxnSpPr>
            <a:cxnSpLocks/>
          </p:cNvCxnSpPr>
          <p:nvPr userDrawn="1"/>
        </p:nvCxnSpPr>
        <p:spPr>
          <a:xfrm>
            <a:off x="251222" y="1665287"/>
            <a:ext cx="8601075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able Placeholder 5">
            <a:extLst>
              <a:ext uri="{FF2B5EF4-FFF2-40B4-BE49-F238E27FC236}">
                <a16:creationId xmlns:a16="http://schemas.microsoft.com/office/drawing/2014/main" id="{630FFD3D-2F6D-2340-81B8-6220F710C18C}"/>
              </a:ext>
            </a:extLst>
          </p:cNvPr>
          <p:cNvSpPr>
            <a:spLocks noGrp="1"/>
          </p:cNvSpPr>
          <p:nvPr>
            <p:ph type="tbl" sz="quarter" idx="18"/>
          </p:nvPr>
        </p:nvSpPr>
        <p:spPr>
          <a:xfrm>
            <a:off x="4335066" y="1989139"/>
            <a:ext cx="4473178" cy="4157227"/>
          </a:xfrm>
        </p:spPr>
        <p:txBody>
          <a:bodyPr>
            <a:normAutofit/>
          </a:bodyPr>
          <a:lstStyle>
            <a:lvl1pPr marL="0" indent="0">
              <a:buNone/>
              <a:defRPr sz="1350"/>
            </a:lvl1pPr>
          </a:lstStyle>
          <a:p>
            <a:r>
              <a:rPr lang="en-US"/>
              <a:t>Click icon to add table</a:t>
            </a:r>
            <a:endParaRPr lang="en-AU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AA424C2E-BEE5-E446-8E70-7AA3C2ABE68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51222" y="1989138"/>
            <a:ext cx="3908867" cy="409055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AF98EED7-19D7-4E40-A0A8-066DA0AC8F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379080" y="415541"/>
            <a:ext cx="469001" cy="494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862073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Double Column_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E23056-E44C-AF43-A422-C82DD035EF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344" y="402012"/>
            <a:ext cx="7972257" cy="49847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701063-BE19-724C-91DD-C5F4B7488FA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6E156F-4B4A-874F-AEE2-940A34FF45A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3F625F3-B677-4D46-AEB5-DC449A9DF797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5" name="Text Placeholder 2078">
            <a:extLst>
              <a:ext uri="{FF2B5EF4-FFF2-40B4-BE49-F238E27FC236}">
                <a16:creationId xmlns:a16="http://schemas.microsoft.com/office/drawing/2014/main" id="{0C286ABD-2EA9-E445-A9AD-2AD792A0E00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55231" y="910008"/>
            <a:ext cx="7974370" cy="466356"/>
          </a:xfrm>
          <a:prstGeom prst="rect">
            <a:avLst/>
          </a:prstGeom>
        </p:spPr>
        <p:txBody>
          <a:bodyPr wrap="square" lIns="0">
            <a:noAutofit/>
          </a:bodyPr>
          <a:lstStyle>
            <a:lvl1pPr marL="0" indent="0">
              <a:buNone/>
              <a:defRPr sz="18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Subtitle goes here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47D4F20-168E-1D45-8475-BC928E86208C}"/>
              </a:ext>
            </a:extLst>
          </p:cNvPr>
          <p:cNvCxnSpPr>
            <a:cxnSpLocks/>
          </p:cNvCxnSpPr>
          <p:nvPr userDrawn="1"/>
        </p:nvCxnSpPr>
        <p:spPr>
          <a:xfrm>
            <a:off x="251222" y="1665287"/>
            <a:ext cx="8601075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hart Placeholder 4">
            <a:extLst>
              <a:ext uri="{FF2B5EF4-FFF2-40B4-BE49-F238E27FC236}">
                <a16:creationId xmlns:a16="http://schemas.microsoft.com/office/drawing/2014/main" id="{1168489E-4E24-FC41-86D5-6990AFB4E6E6}"/>
              </a:ext>
            </a:extLst>
          </p:cNvPr>
          <p:cNvSpPr>
            <a:spLocks noGrp="1"/>
          </p:cNvSpPr>
          <p:nvPr>
            <p:ph type="chart" sz="quarter" idx="18"/>
          </p:nvPr>
        </p:nvSpPr>
        <p:spPr>
          <a:xfrm>
            <a:off x="4347713" y="1989138"/>
            <a:ext cx="4315275" cy="4084574"/>
          </a:xfrm>
        </p:spPr>
        <p:txBody>
          <a:bodyPr>
            <a:normAutofit/>
          </a:bodyPr>
          <a:lstStyle>
            <a:lvl1pPr marL="0" indent="0">
              <a:buNone/>
              <a:defRPr sz="135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chart</a:t>
            </a:r>
            <a:endParaRPr lang="en-AU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20E51CB6-9484-A348-B702-390BCA5377E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51222" y="1989138"/>
            <a:ext cx="3908867" cy="408457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F73472ED-9000-3F4B-9F63-7DC319BDE4C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379080" y="415541"/>
            <a:ext cx="469001" cy="494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312154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4 Column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E23056-E44C-AF43-A422-C82DD035EF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344" y="402012"/>
            <a:ext cx="7972257" cy="49847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701063-BE19-724C-91DD-C5F4B7488FA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6E156F-4B4A-874F-AEE2-940A34FF45A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3F625F3-B677-4D46-AEB5-DC449A9DF797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5" name="Text Placeholder 2078">
            <a:extLst>
              <a:ext uri="{FF2B5EF4-FFF2-40B4-BE49-F238E27FC236}">
                <a16:creationId xmlns:a16="http://schemas.microsoft.com/office/drawing/2014/main" id="{0C286ABD-2EA9-E445-A9AD-2AD792A0E00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55231" y="910008"/>
            <a:ext cx="7974370" cy="466356"/>
          </a:xfrm>
          <a:prstGeom prst="rect">
            <a:avLst/>
          </a:prstGeom>
        </p:spPr>
        <p:txBody>
          <a:bodyPr wrap="square" lIns="0">
            <a:noAutofit/>
          </a:bodyPr>
          <a:lstStyle>
            <a:lvl1pPr marL="0" indent="0">
              <a:buNone/>
              <a:defRPr sz="18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Subtitle goes here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47D4F20-168E-1D45-8475-BC928E86208C}"/>
              </a:ext>
            </a:extLst>
          </p:cNvPr>
          <p:cNvCxnSpPr>
            <a:cxnSpLocks/>
          </p:cNvCxnSpPr>
          <p:nvPr userDrawn="1"/>
        </p:nvCxnSpPr>
        <p:spPr>
          <a:xfrm>
            <a:off x="251222" y="1665287"/>
            <a:ext cx="8601075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B9701CC9-F5B4-DA4B-9037-06D5275C3F9E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236934" y="1838658"/>
            <a:ext cx="1971000" cy="1882442"/>
          </a:xfrm>
          <a:noFill/>
        </p:spPr>
        <p:txBody>
          <a:bodyPr anchor="ctr" anchorCtr="1"/>
          <a:lstStyle>
            <a:lvl1pPr>
              <a:defRPr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B073E733-2B45-E54B-AF06-22910D64A19E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6900580" y="1861905"/>
            <a:ext cx="1971000" cy="1859195"/>
          </a:xfrm>
          <a:noFill/>
        </p:spPr>
        <p:txBody>
          <a:bodyPr anchor="ctr" anchorCtr="1"/>
          <a:lstStyle>
            <a:lvl1pPr>
              <a:defRPr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Picture Placeholder 3">
            <a:extLst>
              <a:ext uri="{FF2B5EF4-FFF2-40B4-BE49-F238E27FC236}">
                <a16:creationId xmlns:a16="http://schemas.microsoft.com/office/drawing/2014/main" id="{9D2F4E1B-8487-1C4B-B203-8860B2BC0C09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4679364" y="1838658"/>
            <a:ext cx="1971000" cy="1882442"/>
          </a:xfrm>
          <a:noFill/>
        </p:spPr>
        <p:txBody>
          <a:bodyPr anchor="ctr" anchorCtr="1"/>
          <a:lstStyle>
            <a:lvl1pPr>
              <a:defRPr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FC0AB03C-6F06-334A-A03E-39104191B6DC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2458149" y="1838658"/>
            <a:ext cx="1971000" cy="1882442"/>
          </a:xfrm>
          <a:noFill/>
        </p:spPr>
        <p:txBody>
          <a:bodyPr anchor="ctr" anchorCtr="1"/>
          <a:lstStyle>
            <a:lvl1pPr>
              <a:defRPr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Text Placeholder 19">
            <a:extLst>
              <a:ext uri="{FF2B5EF4-FFF2-40B4-BE49-F238E27FC236}">
                <a16:creationId xmlns:a16="http://schemas.microsoft.com/office/drawing/2014/main" id="{5F8CD75E-586E-2F44-B420-DEF3E78526F6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236935" y="3913188"/>
            <a:ext cx="1970484" cy="20891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17" name="Text Placeholder 21">
            <a:extLst>
              <a:ext uri="{FF2B5EF4-FFF2-40B4-BE49-F238E27FC236}">
                <a16:creationId xmlns:a16="http://schemas.microsoft.com/office/drawing/2014/main" id="{990CFF73-E66C-654A-A146-9C052D2A8550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2432448" y="3913188"/>
            <a:ext cx="2055019" cy="20891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18" name="Text Placeholder 23">
            <a:extLst>
              <a:ext uri="{FF2B5EF4-FFF2-40B4-BE49-F238E27FC236}">
                <a16:creationId xmlns:a16="http://schemas.microsoft.com/office/drawing/2014/main" id="{7D854185-C9C7-BC45-9182-133DA52F8116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4679156" y="3913188"/>
            <a:ext cx="1971675" cy="20891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19" name="Text Placeholder 25">
            <a:extLst>
              <a:ext uri="{FF2B5EF4-FFF2-40B4-BE49-F238E27FC236}">
                <a16:creationId xmlns:a16="http://schemas.microsoft.com/office/drawing/2014/main" id="{FCD530D5-B843-754B-A281-4532B66E1B70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6900863" y="3913188"/>
            <a:ext cx="1970485" cy="20891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C9E7126A-E858-9141-9098-179D4DB47F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379080" y="415541"/>
            <a:ext cx="469001" cy="494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112981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Double Column_Feature_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9464C5F1-CF5F-824D-B421-CA314FB6DCB5}"/>
              </a:ext>
            </a:extLst>
          </p:cNvPr>
          <p:cNvSpPr/>
          <p:nvPr userDrawn="1"/>
        </p:nvSpPr>
        <p:spPr>
          <a:xfrm>
            <a:off x="5285185" y="0"/>
            <a:ext cx="385881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500" err="1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390FE91-1237-9F40-A8F0-ACCAC1F45C8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Text Placeholder 2078">
            <a:extLst>
              <a:ext uri="{FF2B5EF4-FFF2-40B4-BE49-F238E27FC236}">
                <a16:creationId xmlns:a16="http://schemas.microsoft.com/office/drawing/2014/main" id="{BB775EBF-11D0-A649-A932-C9203DB3393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55231" y="910008"/>
            <a:ext cx="4316775" cy="466356"/>
          </a:xfrm>
          <a:prstGeom prst="rect">
            <a:avLst/>
          </a:prstGeom>
        </p:spPr>
        <p:txBody>
          <a:bodyPr wrap="square" lIns="0">
            <a:noAutofit/>
          </a:bodyPr>
          <a:lstStyle>
            <a:lvl1pPr marL="0" indent="0">
              <a:buNone/>
              <a:defRPr sz="18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7200D41-2140-4048-BE81-7760324F6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418" y="403214"/>
            <a:ext cx="4316582" cy="498470"/>
          </a:xfrm>
        </p:spPr>
        <p:txBody>
          <a:bodyPr>
            <a:noAutofit/>
          </a:bodyPr>
          <a:lstStyle>
            <a:lvl1pPr>
              <a:defRPr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3233FF4-273B-E445-896E-8FFDC77A70C9}"/>
              </a:ext>
            </a:extLst>
          </p:cNvPr>
          <p:cNvCxnSpPr>
            <a:cxnSpLocks/>
          </p:cNvCxnSpPr>
          <p:nvPr userDrawn="1"/>
        </p:nvCxnSpPr>
        <p:spPr>
          <a:xfrm>
            <a:off x="251222" y="6329385"/>
            <a:ext cx="5033963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29EB841F-96EA-0B42-9617-8C00932F9B3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619613" y="1989138"/>
            <a:ext cx="3232685" cy="408457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353B5971-FD50-354D-B963-12D60551D29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51222" y="1989138"/>
            <a:ext cx="4608584" cy="408457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67FE3095-63F2-5C4E-B12C-DDAD42C80A9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794897" y="6403541"/>
            <a:ext cx="2057400" cy="22903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3F625F3-B677-4D46-AEB5-DC449A9DF797}" type="slidenum">
              <a:rPr lang="en-AU" smtClean="0"/>
              <a:pPr/>
              <a:t>‹#›</a:t>
            </a:fld>
            <a:endParaRPr lang="en-AU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DBA305A-2D20-F14F-90C1-9E4BEF82EF4E}"/>
              </a:ext>
            </a:extLst>
          </p:cNvPr>
          <p:cNvCxnSpPr>
            <a:cxnSpLocks/>
          </p:cNvCxnSpPr>
          <p:nvPr userDrawn="1"/>
        </p:nvCxnSpPr>
        <p:spPr>
          <a:xfrm>
            <a:off x="5283712" y="6329385"/>
            <a:ext cx="357650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Graphic 18">
            <a:extLst>
              <a:ext uri="{FF2B5EF4-FFF2-40B4-BE49-F238E27FC236}">
                <a16:creationId xmlns:a16="http://schemas.microsoft.com/office/drawing/2014/main" id="{7407AF3A-E62D-064D-B8AF-44A8149D241B}"/>
              </a:ext>
            </a:extLst>
          </p:cNvPr>
          <p:cNvPicPr>
            <a:picLocks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346567" y="405376"/>
            <a:ext cx="505730" cy="549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15320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3221" userDrawn="1">
          <p15:clr>
            <a:srgbClr val="FBAE40"/>
          </p15:clr>
        </p15:guide>
        <p15:guide id="2" pos="244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Double Column_Feature_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9464C5F1-CF5F-824D-B421-CA314FB6DCB5}"/>
              </a:ext>
            </a:extLst>
          </p:cNvPr>
          <p:cNvSpPr/>
          <p:nvPr userDrawn="1"/>
        </p:nvSpPr>
        <p:spPr>
          <a:xfrm>
            <a:off x="5285185" y="0"/>
            <a:ext cx="3858815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500" err="1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390FE91-1237-9F40-A8F0-ACCAC1F45C8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Text Placeholder 2078">
            <a:extLst>
              <a:ext uri="{FF2B5EF4-FFF2-40B4-BE49-F238E27FC236}">
                <a16:creationId xmlns:a16="http://schemas.microsoft.com/office/drawing/2014/main" id="{BB775EBF-11D0-A649-A932-C9203DB3393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55231" y="910008"/>
            <a:ext cx="4316775" cy="466356"/>
          </a:xfrm>
          <a:prstGeom prst="rect">
            <a:avLst/>
          </a:prstGeom>
        </p:spPr>
        <p:txBody>
          <a:bodyPr wrap="square" lIns="0">
            <a:noAutofit/>
          </a:bodyPr>
          <a:lstStyle>
            <a:lvl1pPr marL="0" indent="0">
              <a:buNone/>
              <a:defRPr sz="18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7200D41-2140-4048-BE81-7760324F6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418" y="403214"/>
            <a:ext cx="4316582" cy="498470"/>
          </a:xfrm>
        </p:spPr>
        <p:txBody>
          <a:bodyPr>
            <a:noAutofit/>
          </a:bodyPr>
          <a:lstStyle>
            <a:lvl1pPr>
              <a:defRPr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3233FF4-273B-E445-896E-8FFDC77A70C9}"/>
              </a:ext>
            </a:extLst>
          </p:cNvPr>
          <p:cNvCxnSpPr>
            <a:cxnSpLocks/>
          </p:cNvCxnSpPr>
          <p:nvPr userDrawn="1"/>
        </p:nvCxnSpPr>
        <p:spPr>
          <a:xfrm>
            <a:off x="251222" y="6329385"/>
            <a:ext cx="8608998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29EB841F-96EA-0B42-9617-8C00932F9B3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619613" y="1989138"/>
            <a:ext cx="3232685" cy="408457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353B5971-FD50-354D-B963-12D60551D29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51222" y="1989138"/>
            <a:ext cx="4608584" cy="408457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67FE3095-63F2-5C4E-B12C-DDAD42C80A9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794897" y="6403541"/>
            <a:ext cx="2057400" cy="229034"/>
          </a:xfrm>
        </p:spPr>
        <p:txBody>
          <a:bodyPr/>
          <a:lstStyle/>
          <a:p>
            <a:fld id="{53F625F3-B677-4D46-AEB5-DC449A9DF797}" type="slidenum">
              <a:rPr lang="en-AU" smtClean="0"/>
              <a:pPr/>
              <a:t>‹#›</a:t>
            </a:fld>
            <a:endParaRPr lang="en-AU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1330D67B-FE11-3745-AE3D-A48569E97F0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379080" y="415541"/>
            <a:ext cx="469001" cy="494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62773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3221" userDrawn="1">
          <p15:clr>
            <a:srgbClr val="FBAE40"/>
          </p15:clr>
        </p15:guide>
        <p15:guide id="2" pos="244" userDrawn="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E23056-E44C-AF43-A422-C82DD035EF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344" y="402012"/>
            <a:ext cx="7972257" cy="498470"/>
          </a:xfrm>
        </p:spPr>
        <p:txBody>
          <a:bodyPr/>
          <a:lstStyle>
            <a:lvl1pPr>
              <a:defRPr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701063-BE19-724C-91DD-C5F4B7488FA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6E156F-4B4A-874F-AEE2-940A34FF45A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3F625F3-B677-4D46-AEB5-DC449A9DF797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5" name="Text Placeholder 2078">
            <a:extLst>
              <a:ext uri="{FF2B5EF4-FFF2-40B4-BE49-F238E27FC236}">
                <a16:creationId xmlns:a16="http://schemas.microsoft.com/office/drawing/2014/main" id="{0C286ABD-2EA9-E445-A9AD-2AD792A0E00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55231" y="910008"/>
            <a:ext cx="7974370" cy="466356"/>
          </a:xfrm>
          <a:prstGeom prst="rect">
            <a:avLst/>
          </a:prstGeom>
        </p:spPr>
        <p:txBody>
          <a:bodyPr wrap="square" lIns="0">
            <a:noAutofit/>
          </a:bodyPr>
          <a:lstStyle>
            <a:lvl1pPr marL="0" indent="0">
              <a:buNone/>
              <a:defRPr sz="18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Subtitle goes here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47D4F20-168E-1D45-8475-BC928E86208C}"/>
              </a:ext>
            </a:extLst>
          </p:cNvPr>
          <p:cNvCxnSpPr>
            <a:cxnSpLocks/>
          </p:cNvCxnSpPr>
          <p:nvPr userDrawn="1"/>
        </p:nvCxnSpPr>
        <p:spPr>
          <a:xfrm>
            <a:off x="251222" y="1665287"/>
            <a:ext cx="8601075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65C8D3F6-6EE8-C744-B2DF-84A99D819C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379080" y="415541"/>
            <a:ext cx="469001" cy="494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204316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Title Only No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E23056-E44C-AF43-A422-C82DD035EF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344" y="402012"/>
            <a:ext cx="7972257" cy="49847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701063-BE19-724C-91DD-C5F4B7488FA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6E156F-4B4A-874F-AEE2-940A34FF45A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3F625F3-B677-4D46-AEB5-DC449A9DF797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5" name="Text Placeholder 2078">
            <a:extLst>
              <a:ext uri="{FF2B5EF4-FFF2-40B4-BE49-F238E27FC236}">
                <a16:creationId xmlns:a16="http://schemas.microsoft.com/office/drawing/2014/main" id="{0C286ABD-2EA9-E445-A9AD-2AD792A0E00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55231" y="910008"/>
            <a:ext cx="7974370" cy="466356"/>
          </a:xfrm>
          <a:prstGeom prst="rect">
            <a:avLst/>
          </a:prstGeom>
        </p:spPr>
        <p:txBody>
          <a:bodyPr wrap="square" lIns="0">
            <a:noAutofit/>
          </a:bodyPr>
          <a:lstStyle>
            <a:lvl1pPr marL="0" indent="0">
              <a:buNone/>
              <a:defRPr sz="18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Subtitle goes here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71AC9E5-A908-0147-96C3-22648B7643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379080" y="415541"/>
            <a:ext cx="469001" cy="494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860202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_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07076FA-33F5-9A47-8604-7FDD0329A9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4B0DD62-EA8D-584D-8228-BA59E87C46A6}"/>
              </a:ext>
            </a:extLst>
          </p:cNvPr>
          <p:cNvSpPr/>
          <p:nvPr userDrawn="1"/>
        </p:nvSpPr>
        <p:spPr>
          <a:xfrm>
            <a:off x="1" y="1816609"/>
            <a:ext cx="9143999" cy="5041391"/>
          </a:xfrm>
          <a:prstGeom prst="rect">
            <a:avLst/>
          </a:prstGeom>
          <a:gradFill flip="none" rotWithShape="1">
            <a:gsLst>
              <a:gs pos="30000">
                <a:schemeClr val="tx2">
                  <a:alpha val="80000"/>
                </a:schemeClr>
              </a:gs>
              <a:gs pos="55000">
                <a:schemeClr val="tx2">
                  <a:alpha val="50336"/>
                </a:schemeClr>
              </a:gs>
              <a:gs pos="100000">
                <a:schemeClr val="tx2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500" err="1">
              <a:solidFill>
                <a:schemeClr val="tx2"/>
              </a:solidFill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9D974A9E-259E-CE4A-9AD4-E9E68B0BBE62}"/>
              </a:ext>
            </a:extLst>
          </p:cNvPr>
          <p:cNvPicPr>
            <a:picLocks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8226778" y="5891462"/>
            <a:ext cx="666000" cy="723599"/>
          </a:xfrm>
          <a:prstGeom prst="rect">
            <a:avLst/>
          </a:prstGeom>
        </p:spPr>
      </p:pic>
      <p:sp>
        <p:nvSpPr>
          <p:cNvPr id="11" name="Text Placeholder 2078">
            <a:extLst>
              <a:ext uri="{FF2B5EF4-FFF2-40B4-BE49-F238E27FC236}">
                <a16:creationId xmlns:a16="http://schemas.microsoft.com/office/drawing/2014/main" id="{CABDC2D7-ABEB-9247-B13D-CDDB707DACE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51221" y="5321644"/>
            <a:ext cx="7560000" cy="931618"/>
          </a:xfrm>
          <a:prstGeom prst="rect">
            <a:avLst/>
          </a:prstGeom>
        </p:spPr>
        <p:txBody>
          <a:bodyPr wrap="square" lIns="0">
            <a:no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12" name="Title 8">
            <a:extLst>
              <a:ext uri="{FF2B5EF4-FFF2-40B4-BE49-F238E27FC236}">
                <a16:creationId xmlns:a16="http://schemas.microsoft.com/office/drawing/2014/main" id="{877C1878-67A8-374A-8409-D94FDE1FCE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1222" y="4100936"/>
            <a:ext cx="7560000" cy="1107996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Presentation title </a:t>
            </a:r>
            <a:br>
              <a:rPr lang="en-US"/>
            </a:br>
            <a:r>
              <a:rPr lang="en-US"/>
              <a:t>goes here</a:t>
            </a:r>
            <a:endParaRPr lang="en-A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55DC3A6-D8A3-A84D-B80F-01A2CFB83E13}"/>
              </a:ext>
            </a:extLst>
          </p:cNvPr>
          <p:cNvSpPr txBox="1"/>
          <p:nvPr userDrawn="1"/>
        </p:nvSpPr>
        <p:spPr>
          <a:xfrm>
            <a:off x="251223" y="3947048"/>
            <a:ext cx="1744067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AU" sz="1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NSW Department of Education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19140F1-B3DE-374A-B967-B92F85FEBEFD}"/>
              </a:ext>
            </a:extLst>
          </p:cNvPr>
          <p:cNvSpPr txBox="1"/>
          <p:nvPr userDrawn="1"/>
        </p:nvSpPr>
        <p:spPr>
          <a:xfrm>
            <a:off x="251222" y="6478687"/>
            <a:ext cx="1231106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AU" sz="1000" b="0" i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education.nsw.gov.au</a:t>
            </a:r>
            <a:endParaRPr lang="en-AU" sz="1000" b="0" i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059788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3221" userDrawn="1">
          <p15:clr>
            <a:srgbClr val="FBAE40"/>
          </p15:clr>
        </p15:guide>
        <p15:guide id="2" pos="244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701063-BE19-724C-91DD-C5F4B7488FA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6E156F-4B4A-874F-AEE2-940A34FF45A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3F625F3-B677-4D46-AEB5-DC449A9DF797}" type="slidenum">
              <a:rPr lang="en-AU" smtClean="0"/>
              <a:pPr/>
              <a:t>‹#›</a:t>
            </a:fld>
            <a:endParaRPr lang="en-AU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81B47D1-C538-2745-B8AB-90FAB469CE9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379080" y="415541"/>
            <a:ext cx="469001" cy="494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819679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_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CBD5873-DF0C-5740-A036-DA359295B0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9143999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4B0DD62-EA8D-584D-8228-BA59E87C46A6}"/>
              </a:ext>
            </a:extLst>
          </p:cNvPr>
          <p:cNvSpPr/>
          <p:nvPr userDrawn="1"/>
        </p:nvSpPr>
        <p:spPr>
          <a:xfrm>
            <a:off x="1" y="1816609"/>
            <a:ext cx="9143999" cy="5041391"/>
          </a:xfrm>
          <a:prstGeom prst="rect">
            <a:avLst/>
          </a:prstGeom>
          <a:gradFill flip="none" rotWithShape="1">
            <a:gsLst>
              <a:gs pos="30000">
                <a:schemeClr val="tx2">
                  <a:alpha val="80000"/>
                </a:schemeClr>
              </a:gs>
              <a:gs pos="55000">
                <a:schemeClr val="tx2">
                  <a:alpha val="50336"/>
                </a:schemeClr>
              </a:gs>
              <a:gs pos="100000">
                <a:schemeClr val="tx2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500" err="1">
              <a:solidFill>
                <a:schemeClr val="tx2"/>
              </a:solidFill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79F95DB7-6149-C54D-879A-42C3C1D8A131}"/>
              </a:ext>
            </a:extLst>
          </p:cNvPr>
          <p:cNvPicPr>
            <a:picLocks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8226778" y="5891462"/>
            <a:ext cx="666000" cy="723599"/>
          </a:xfrm>
          <a:prstGeom prst="rect">
            <a:avLst/>
          </a:prstGeom>
        </p:spPr>
      </p:pic>
      <p:sp>
        <p:nvSpPr>
          <p:cNvPr id="11" name="Text Placeholder 2078">
            <a:extLst>
              <a:ext uri="{FF2B5EF4-FFF2-40B4-BE49-F238E27FC236}">
                <a16:creationId xmlns:a16="http://schemas.microsoft.com/office/drawing/2014/main" id="{3751F4CC-EFB1-D043-A914-F9434CDAF0A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51221" y="5321644"/>
            <a:ext cx="7560000" cy="931618"/>
          </a:xfrm>
          <a:prstGeom prst="rect">
            <a:avLst/>
          </a:prstGeom>
        </p:spPr>
        <p:txBody>
          <a:bodyPr wrap="square" lIns="0">
            <a:no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12" name="Title 8">
            <a:extLst>
              <a:ext uri="{FF2B5EF4-FFF2-40B4-BE49-F238E27FC236}">
                <a16:creationId xmlns:a16="http://schemas.microsoft.com/office/drawing/2014/main" id="{6CFF542E-1F6C-8B4B-AE4B-C25F9C03C7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1222" y="4100936"/>
            <a:ext cx="7560000" cy="1107996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Presentation title </a:t>
            </a:r>
            <a:br>
              <a:rPr lang="en-US"/>
            </a:br>
            <a:r>
              <a:rPr lang="en-US"/>
              <a:t>goes here</a:t>
            </a:r>
            <a:endParaRPr lang="en-A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E5B7DF2-E7BB-CF4F-B6BE-C26C354523C5}"/>
              </a:ext>
            </a:extLst>
          </p:cNvPr>
          <p:cNvSpPr txBox="1"/>
          <p:nvPr userDrawn="1"/>
        </p:nvSpPr>
        <p:spPr>
          <a:xfrm>
            <a:off x="251223" y="3947048"/>
            <a:ext cx="1744067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AU" sz="1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NSW Department of Education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9DC671B-EE90-C243-B2F7-375E3ED27720}"/>
              </a:ext>
            </a:extLst>
          </p:cNvPr>
          <p:cNvSpPr txBox="1"/>
          <p:nvPr userDrawn="1"/>
        </p:nvSpPr>
        <p:spPr>
          <a:xfrm>
            <a:off x="251222" y="6478687"/>
            <a:ext cx="1231106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AU" sz="1000" b="0" i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education.nsw.gov.au</a:t>
            </a:r>
            <a:endParaRPr lang="en-AU" sz="1000" b="0" i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815713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3221" userDrawn="1">
          <p15:clr>
            <a:srgbClr val="FBAE40"/>
          </p15:clr>
        </p15:guide>
        <p15:guide id="2" pos="244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_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43BB7AE-830A-5C41-936D-AB29E3356C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4B0DD62-EA8D-584D-8228-BA59E87C46A6}"/>
              </a:ext>
            </a:extLst>
          </p:cNvPr>
          <p:cNvSpPr/>
          <p:nvPr userDrawn="1"/>
        </p:nvSpPr>
        <p:spPr>
          <a:xfrm>
            <a:off x="1" y="1816609"/>
            <a:ext cx="9143999" cy="5041391"/>
          </a:xfrm>
          <a:prstGeom prst="rect">
            <a:avLst/>
          </a:prstGeom>
          <a:gradFill flip="none" rotWithShape="1">
            <a:gsLst>
              <a:gs pos="30000">
                <a:schemeClr val="tx2">
                  <a:alpha val="80000"/>
                </a:schemeClr>
              </a:gs>
              <a:gs pos="55000">
                <a:schemeClr val="tx2">
                  <a:alpha val="50336"/>
                </a:schemeClr>
              </a:gs>
              <a:gs pos="100000">
                <a:schemeClr val="tx2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500" err="1">
              <a:solidFill>
                <a:schemeClr val="tx2"/>
              </a:solidFill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9EC8787A-C7C0-8E43-B7DB-0EEA24CF337D}"/>
              </a:ext>
            </a:extLst>
          </p:cNvPr>
          <p:cNvPicPr>
            <a:picLocks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8226778" y="5891462"/>
            <a:ext cx="666000" cy="723599"/>
          </a:xfrm>
          <a:prstGeom prst="rect">
            <a:avLst/>
          </a:prstGeom>
        </p:spPr>
      </p:pic>
      <p:sp>
        <p:nvSpPr>
          <p:cNvPr id="11" name="Text Placeholder 2078">
            <a:extLst>
              <a:ext uri="{FF2B5EF4-FFF2-40B4-BE49-F238E27FC236}">
                <a16:creationId xmlns:a16="http://schemas.microsoft.com/office/drawing/2014/main" id="{18789289-1A31-7045-9C3F-7EAECD8CD46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51221" y="5321644"/>
            <a:ext cx="7560000" cy="931618"/>
          </a:xfrm>
          <a:prstGeom prst="rect">
            <a:avLst/>
          </a:prstGeom>
        </p:spPr>
        <p:txBody>
          <a:bodyPr wrap="square" lIns="0">
            <a:no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12" name="Title 8">
            <a:extLst>
              <a:ext uri="{FF2B5EF4-FFF2-40B4-BE49-F238E27FC236}">
                <a16:creationId xmlns:a16="http://schemas.microsoft.com/office/drawing/2014/main" id="{B9B18D55-ABBB-564E-B0F2-4D421D33F5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1222" y="4100936"/>
            <a:ext cx="7560000" cy="1107996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Presentation title </a:t>
            </a:r>
            <a:br>
              <a:rPr lang="en-US"/>
            </a:br>
            <a:r>
              <a:rPr lang="en-US"/>
              <a:t>goes here</a:t>
            </a:r>
            <a:endParaRPr lang="en-A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32B4D5C-2BF4-0D47-AAF6-CE82FCDCB4A1}"/>
              </a:ext>
            </a:extLst>
          </p:cNvPr>
          <p:cNvSpPr txBox="1"/>
          <p:nvPr userDrawn="1"/>
        </p:nvSpPr>
        <p:spPr>
          <a:xfrm>
            <a:off x="251223" y="3947048"/>
            <a:ext cx="1744067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AU" sz="1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NSW Department of Education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FC1ECC6-022D-4846-B5C9-9788E0DF51FA}"/>
              </a:ext>
            </a:extLst>
          </p:cNvPr>
          <p:cNvSpPr txBox="1"/>
          <p:nvPr userDrawn="1"/>
        </p:nvSpPr>
        <p:spPr>
          <a:xfrm>
            <a:off x="251222" y="6478687"/>
            <a:ext cx="1231106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AU" sz="1000" b="0" i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education.nsw.gov.au</a:t>
            </a:r>
            <a:endParaRPr lang="en-AU" sz="1000" b="0" i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891051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3221" userDrawn="1">
          <p15:clr>
            <a:srgbClr val="FBAE40"/>
          </p15:clr>
        </p15:guide>
        <p15:guide id="2" pos="244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_Templa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2394943A-DDC8-4A45-9C6A-1B4D3557F998}"/>
              </a:ext>
            </a:extLst>
          </p:cNvPr>
          <p:cNvSpPr/>
          <p:nvPr userDrawn="1"/>
        </p:nvSpPr>
        <p:spPr>
          <a:xfrm>
            <a:off x="1" y="0"/>
            <a:ext cx="9143999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500" err="1"/>
          </a:p>
        </p:txBody>
      </p:sp>
      <p:sp>
        <p:nvSpPr>
          <p:cNvPr id="22" name="Picture Placeholder 3">
            <a:extLst>
              <a:ext uri="{FF2B5EF4-FFF2-40B4-BE49-F238E27FC236}">
                <a16:creationId xmlns:a16="http://schemas.microsoft.com/office/drawing/2014/main" id="{AAF49BF1-9019-794A-9030-807D0E18AC80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0" y="0"/>
            <a:ext cx="9144000" cy="6858000"/>
          </a:xfrm>
          <a:noFill/>
        </p:spPr>
        <p:txBody>
          <a:bodyPr anchor="ctr" anchorCtr="1"/>
          <a:lstStyle>
            <a:lvl1pPr marL="214313" indent="-214313">
              <a:buFont typeface="Arial" panose="020B0604020202020204" pitchFamily="34" charset="0"/>
              <a:buChar char="•"/>
              <a:defRPr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r>
              <a:rPr lang="en-US"/>
              <a:t>Click icon to add picture </a:t>
            </a:r>
          </a:p>
          <a:p>
            <a:r>
              <a:rPr lang="en-US"/>
              <a:t>Place image to the bottom layer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D11924B-A271-6D42-BB1A-488960349DC0}"/>
              </a:ext>
            </a:extLst>
          </p:cNvPr>
          <p:cNvSpPr/>
          <p:nvPr userDrawn="1"/>
        </p:nvSpPr>
        <p:spPr>
          <a:xfrm>
            <a:off x="1" y="1816609"/>
            <a:ext cx="9143999" cy="5041391"/>
          </a:xfrm>
          <a:prstGeom prst="rect">
            <a:avLst/>
          </a:prstGeom>
          <a:gradFill flip="none" rotWithShape="1">
            <a:gsLst>
              <a:gs pos="30000">
                <a:schemeClr val="tx2">
                  <a:alpha val="80000"/>
                </a:schemeClr>
              </a:gs>
              <a:gs pos="55000">
                <a:schemeClr val="tx2">
                  <a:alpha val="50336"/>
                </a:schemeClr>
              </a:gs>
              <a:gs pos="100000">
                <a:schemeClr val="tx2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500" err="1">
              <a:solidFill>
                <a:schemeClr val="tx2"/>
              </a:solidFill>
            </a:endParaRPr>
          </a:p>
        </p:txBody>
      </p:sp>
      <p:sp>
        <p:nvSpPr>
          <p:cNvPr id="7" name="Text Placeholder 2078">
            <a:extLst>
              <a:ext uri="{FF2B5EF4-FFF2-40B4-BE49-F238E27FC236}">
                <a16:creationId xmlns:a16="http://schemas.microsoft.com/office/drawing/2014/main" id="{698426FE-5121-E341-88AF-90A6F76B4C2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51221" y="5321644"/>
            <a:ext cx="7560000" cy="931618"/>
          </a:xfrm>
          <a:prstGeom prst="rect">
            <a:avLst/>
          </a:prstGeom>
        </p:spPr>
        <p:txBody>
          <a:bodyPr wrap="square" lIns="0">
            <a:no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8" name="Title 8">
            <a:extLst>
              <a:ext uri="{FF2B5EF4-FFF2-40B4-BE49-F238E27FC236}">
                <a16:creationId xmlns:a16="http://schemas.microsoft.com/office/drawing/2014/main" id="{FCA4DBE6-635A-1F45-A8A5-7A8E34ED03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1222" y="4100936"/>
            <a:ext cx="7560000" cy="1107996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Presentation title </a:t>
            </a:r>
            <a:br>
              <a:rPr lang="en-US"/>
            </a:br>
            <a:r>
              <a:rPr lang="en-US"/>
              <a:t>goes here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9729994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3221" userDrawn="1">
          <p15:clr>
            <a:srgbClr val="FBAE40"/>
          </p15:clr>
        </p15:guide>
        <p15:guide id="2" pos="244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_Graphi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2394943A-DDC8-4A45-9C6A-1B4D3557F998}"/>
              </a:ext>
            </a:extLst>
          </p:cNvPr>
          <p:cNvSpPr/>
          <p:nvPr userDrawn="1"/>
        </p:nvSpPr>
        <p:spPr>
          <a:xfrm>
            <a:off x="1" y="0"/>
            <a:ext cx="9143999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500" err="1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FFAC3198-B463-4B42-A3DF-0172F6D911E4}"/>
              </a:ext>
            </a:extLst>
          </p:cNvPr>
          <p:cNvSpPr/>
          <p:nvPr userDrawn="1"/>
        </p:nvSpPr>
        <p:spPr>
          <a:xfrm>
            <a:off x="-2899173" y="-4057863"/>
            <a:ext cx="7142400" cy="7142400"/>
          </a:xfrm>
          <a:prstGeom prst="ellipse">
            <a:avLst/>
          </a:prstGeom>
          <a:noFill/>
          <a:ln w="2540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500" err="1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C671F39-5E2E-9C4F-84E2-A8C700DCE9C2}"/>
              </a:ext>
            </a:extLst>
          </p:cNvPr>
          <p:cNvSpPr/>
          <p:nvPr userDrawn="1"/>
        </p:nvSpPr>
        <p:spPr>
          <a:xfrm>
            <a:off x="4572000" y="534220"/>
            <a:ext cx="3074399" cy="3074399"/>
          </a:xfrm>
          <a:prstGeom prst="ellipse">
            <a:avLst/>
          </a:prstGeom>
          <a:noFill/>
          <a:ln w="2540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500" err="1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982592F-89AC-9342-AF08-FC397D11EE3C}"/>
              </a:ext>
            </a:extLst>
          </p:cNvPr>
          <p:cNvSpPr/>
          <p:nvPr userDrawn="1"/>
        </p:nvSpPr>
        <p:spPr>
          <a:xfrm>
            <a:off x="6406665" y="4266657"/>
            <a:ext cx="1670647" cy="1670647"/>
          </a:xfrm>
          <a:prstGeom prst="ellipse">
            <a:avLst/>
          </a:prstGeom>
          <a:noFill/>
          <a:ln w="2540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500" err="1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8A49527-97C5-3A41-B9C7-EB3402A74FAB}"/>
              </a:ext>
            </a:extLst>
          </p:cNvPr>
          <p:cNvSpPr/>
          <p:nvPr userDrawn="1"/>
        </p:nvSpPr>
        <p:spPr>
          <a:xfrm>
            <a:off x="4813045" y="6216244"/>
            <a:ext cx="1256400" cy="1256400"/>
          </a:xfrm>
          <a:prstGeom prst="ellipse">
            <a:avLst/>
          </a:prstGeom>
          <a:noFill/>
          <a:ln w="254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500" err="1"/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F0EF02C2-B71B-744B-8F33-C1A63EF7EB6F}"/>
              </a:ext>
            </a:extLst>
          </p:cNvPr>
          <p:cNvPicPr>
            <a:picLocks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226778" y="5891462"/>
            <a:ext cx="666000" cy="723599"/>
          </a:xfrm>
          <a:prstGeom prst="rect">
            <a:avLst/>
          </a:prstGeom>
        </p:spPr>
      </p:pic>
      <p:sp>
        <p:nvSpPr>
          <p:cNvPr id="21" name="Text Placeholder 2078">
            <a:extLst>
              <a:ext uri="{FF2B5EF4-FFF2-40B4-BE49-F238E27FC236}">
                <a16:creationId xmlns:a16="http://schemas.microsoft.com/office/drawing/2014/main" id="{0004D801-FAFA-C946-9AE7-056FA12C9D9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51221" y="5321644"/>
            <a:ext cx="7560000" cy="931618"/>
          </a:xfrm>
          <a:prstGeom prst="rect">
            <a:avLst/>
          </a:prstGeom>
        </p:spPr>
        <p:txBody>
          <a:bodyPr wrap="square" lIns="0">
            <a:no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22" name="Title 8">
            <a:extLst>
              <a:ext uri="{FF2B5EF4-FFF2-40B4-BE49-F238E27FC236}">
                <a16:creationId xmlns:a16="http://schemas.microsoft.com/office/drawing/2014/main" id="{67AAC17C-6AA0-A743-964A-98593706DE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1222" y="4100936"/>
            <a:ext cx="7560000" cy="1107996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Presentation title </a:t>
            </a:r>
            <a:br>
              <a:rPr lang="en-US"/>
            </a:br>
            <a:r>
              <a:rPr lang="en-US"/>
              <a:t>goes here</a:t>
            </a:r>
            <a:endParaRPr lang="en-AU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254CDF4-0B73-AA4A-BA3D-1ADAB791A2E7}"/>
              </a:ext>
            </a:extLst>
          </p:cNvPr>
          <p:cNvSpPr txBox="1"/>
          <p:nvPr userDrawn="1"/>
        </p:nvSpPr>
        <p:spPr>
          <a:xfrm>
            <a:off x="251223" y="3947048"/>
            <a:ext cx="1744067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AU" sz="1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NSW Department of Education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D0C627C-1040-4D47-B29B-E9497D7E09CA}"/>
              </a:ext>
            </a:extLst>
          </p:cNvPr>
          <p:cNvSpPr txBox="1"/>
          <p:nvPr userDrawn="1"/>
        </p:nvSpPr>
        <p:spPr>
          <a:xfrm>
            <a:off x="251222" y="6478687"/>
            <a:ext cx="1231106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AU" sz="1000" b="0" i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education.nsw.gov.au</a:t>
            </a:r>
            <a:endParaRPr lang="en-AU" sz="1000" b="0" i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925551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3221" userDrawn="1">
          <p15:clr>
            <a:srgbClr val="FBAE40"/>
          </p15:clr>
        </p15:guide>
        <p15:guide id="2" pos="244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_Graphic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2394943A-DDC8-4A45-9C6A-1B4D3557F998}"/>
              </a:ext>
            </a:extLst>
          </p:cNvPr>
          <p:cNvSpPr/>
          <p:nvPr userDrawn="1"/>
        </p:nvSpPr>
        <p:spPr>
          <a:xfrm>
            <a:off x="1" y="0"/>
            <a:ext cx="9143999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500" err="1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CBD518CA-4E1B-A04F-9978-3A18B074681D}"/>
              </a:ext>
            </a:extLst>
          </p:cNvPr>
          <p:cNvSpPr/>
          <p:nvPr userDrawn="1"/>
        </p:nvSpPr>
        <p:spPr>
          <a:xfrm>
            <a:off x="1933141" y="-2855520"/>
            <a:ext cx="5088659" cy="5088659"/>
          </a:xfrm>
          <a:prstGeom prst="ellipse">
            <a:avLst/>
          </a:prstGeom>
          <a:noFill/>
          <a:ln w="2540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500" err="1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19A06C50-0E37-2345-8EFD-BAF85960271C}"/>
              </a:ext>
            </a:extLst>
          </p:cNvPr>
          <p:cNvSpPr/>
          <p:nvPr userDrawn="1"/>
        </p:nvSpPr>
        <p:spPr>
          <a:xfrm>
            <a:off x="2972232" y="-1816429"/>
            <a:ext cx="3010477" cy="3010477"/>
          </a:xfrm>
          <a:prstGeom prst="ellipse">
            <a:avLst/>
          </a:prstGeom>
          <a:noFill/>
          <a:ln w="254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500" err="1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EDAEC641-6648-6645-93B5-394D8FA871A1}"/>
              </a:ext>
            </a:extLst>
          </p:cNvPr>
          <p:cNvSpPr/>
          <p:nvPr userDrawn="1"/>
        </p:nvSpPr>
        <p:spPr>
          <a:xfrm>
            <a:off x="1048470" y="-3740191"/>
            <a:ext cx="6858000" cy="6858000"/>
          </a:xfrm>
          <a:prstGeom prst="ellipse">
            <a:avLst/>
          </a:prstGeom>
          <a:noFill/>
          <a:ln w="2540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500" err="1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4FF80D8-21BE-714C-AF7A-BF4F3DA6A8EB}"/>
              </a:ext>
            </a:extLst>
          </p:cNvPr>
          <p:cNvSpPr/>
          <p:nvPr userDrawn="1"/>
        </p:nvSpPr>
        <p:spPr>
          <a:xfrm>
            <a:off x="6740918" y="4604205"/>
            <a:ext cx="3513460" cy="3513460"/>
          </a:xfrm>
          <a:prstGeom prst="ellipse">
            <a:avLst/>
          </a:prstGeom>
          <a:noFill/>
          <a:ln w="2540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500" err="1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CDCBA1D-92FD-7D40-9E4A-F42811C43591}"/>
              </a:ext>
            </a:extLst>
          </p:cNvPr>
          <p:cNvSpPr/>
          <p:nvPr userDrawn="1"/>
        </p:nvSpPr>
        <p:spPr>
          <a:xfrm>
            <a:off x="7458357" y="5321644"/>
            <a:ext cx="2078582" cy="2078582"/>
          </a:xfrm>
          <a:prstGeom prst="ellipse">
            <a:avLst/>
          </a:prstGeom>
          <a:noFill/>
          <a:ln w="254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500" err="1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2042CF04-6CAC-AA45-B772-C7D2D0E6C430}"/>
              </a:ext>
            </a:extLst>
          </p:cNvPr>
          <p:cNvSpPr/>
          <p:nvPr userDrawn="1"/>
        </p:nvSpPr>
        <p:spPr>
          <a:xfrm>
            <a:off x="6130098" y="3993385"/>
            <a:ext cx="4735100" cy="4735100"/>
          </a:xfrm>
          <a:prstGeom prst="ellipse">
            <a:avLst/>
          </a:prstGeom>
          <a:noFill/>
          <a:ln w="2540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500" err="1"/>
          </a:p>
        </p:txBody>
      </p:sp>
      <p:sp>
        <p:nvSpPr>
          <p:cNvPr id="22" name="Text Placeholder 2078">
            <a:extLst>
              <a:ext uri="{FF2B5EF4-FFF2-40B4-BE49-F238E27FC236}">
                <a16:creationId xmlns:a16="http://schemas.microsoft.com/office/drawing/2014/main" id="{BEE73070-608A-E640-9F1E-877ECD6010A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51221" y="5321644"/>
            <a:ext cx="7560000" cy="931618"/>
          </a:xfrm>
          <a:prstGeom prst="rect">
            <a:avLst/>
          </a:prstGeom>
        </p:spPr>
        <p:txBody>
          <a:bodyPr wrap="square" lIns="0">
            <a:noAutofit/>
          </a:bodyPr>
          <a:lstStyle>
            <a:lvl1pPr marL="0" indent="0">
              <a:buNone/>
              <a:defRPr sz="16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23" name="Title 8">
            <a:extLst>
              <a:ext uri="{FF2B5EF4-FFF2-40B4-BE49-F238E27FC236}">
                <a16:creationId xmlns:a16="http://schemas.microsoft.com/office/drawing/2014/main" id="{EDD62E61-A380-4941-B041-EFFCA7A612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1222" y="4100936"/>
            <a:ext cx="7560000" cy="1107996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28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Presentation title </a:t>
            </a:r>
            <a:br>
              <a:rPr lang="en-US"/>
            </a:br>
            <a:r>
              <a:rPr lang="en-US"/>
              <a:t>goes here</a:t>
            </a:r>
            <a:endParaRPr lang="en-AU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C003655-5113-F547-935E-955962D4DFB4}"/>
              </a:ext>
            </a:extLst>
          </p:cNvPr>
          <p:cNvSpPr txBox="1"/>
          <p:nvPr userDrawn="1"/>
        </p:nvSpPr>
        <p:spPr>
          <a:xfrm>
            <a:off x="251223" y="3947048"/>
            <a:ext cx="1744067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AU"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NSW Department of Education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E1FF010-D085-A84A-8C70-12F926532099}"/>
              </a:ext>
            </a:extLst>
          </p:cNvPr>
          <p:cNvSpPr txBox="1"/>
          <p:nvPr userDrawn="1"/>
        </p:nvSpPr>
        <p:spPr>
          <a:xfrm>
            <a:off x="251222" y="6478687"/>
            <a:ext cx="1231106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AU" sz="1000" b="0" i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education.nsw.gov.au</a:t>
            </a:r>
            <a:endParaRPr lang="en-AU" sz="1000" b="0" i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Graphic 26">
            <a:extLst>
              <a:ext uri="{FF2B5EF4-FFF2-40B4-BE49-F238E27FC236}">
                <a16:creationId xmlns:a16="http://schemas.microsoft.com/office/drawing/2014/main" id="{CA0AB281-F780-A145-8C8C-D858F2EEF0D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197196" y="5940997"/>
            <a:ext cx="650886" cy="686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49045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3221" userDrawn="1">
          <p15:clr>
            <a:srgbClr val="FBAE40"/>
          </p15:clr>
        </p15:guide>
        <p15:guide id="2" pos="244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_Graphi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6E18D12C-6C1E-1B45-9C07-62804BC29799}"/>
              </a:ext>
            </a:extLst>
          </p:cNvPr>
          <p:cNvSpPr/>
          <p:nvPr userDrawn="1"/>
        </p:nvSpPr>
        <p:spPr>
          <a:xfrm>
            <a:off x="6291262" y="0"/>
            <a:ext cx="2852738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500" err="1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C98DE914-D1E3-ED4E-9D8B-EC02FE8E0CEC}"/>
              </a:ext>
            </a:extLst>
          </p:cNvPr>
          <p:cNvSpPr/>
          <p:nvPr userDrawn="1"/>
        </p:nvSpPr>
        <p:spPr>
          <a:xfrm>
            <a:off x="4170082" y="-1937368"/>
            <a:ext cx="8009812" cy="8009812"/>
          </a:xfrm>
          <a:prstGeom prst="ellipse">
            <a:avLst/>
          </a:prstGeom>
          <a:noFill/>
          <a:ln w="2540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 err="1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E319C58A-31F6-EA4C-B95E-D392C5DB2771}"/>
              </a:ext>
            </a:extLst>
          </p:cNvPr>
          <p:cNvSpPr/>
          <p:nvPr userDrawn="1"/>
        </p:nvSpPr>
        <p:spPr>
          <a:xfrm>
            <a:off x="6059697" y="670085"/>
            <a:ext cx="4739115" cy="4739115"/>
          </a:xfrm>
          <a:prstGeom prst="ellipse">
            <a:avLst/>
          </a:prstGeom>
          <a:noFill/>
          <a:ln w="2540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 err="1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64A16DC5-F802-A54C-BA13-9645748754A7}"/>
              </a:ext>
            </a:extLst>
          </p:cNvPr>
          <p:cNvSpPr/>
          <p:nvPr userDrawn="1"/>
        </p:nvSpPr>
        <p:spPr>
          <a:xfrm>
            <a:off x="8174988" y="2303794"/>
            <a:ext cx="1938017" cy="1938017"/>
          </a:xfrm>
          <a:prstGeom prst="ellipse">
            <a:avLst/>
          </a:prstGeom>
          <a:noFill/>
          <a:ln w="254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 err="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D11924B-A271-6D42-BB1A-488960349DC0}"/>
              </a:ext>
            </a:extLst>
          </p:cNvPr>
          <p:cNvSpPr/>
          <p:nvPr userDrawn="1"/>
        </p:nvSpPr>
        <p:spPr>
          <a:xfrm>
            <a:off x="1" y="0"/>
            <a:ext cx="629125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500" err="1"/>
          </a:p>
        </p:txBody>
      </p:sp>
      <p:sp>
        <p:nvSpPr>
          <p:cNvPr id="28" name="Text Placeholder 2078">
            <a:extLst>
              <a:ext uri="{FF2B5EF4-FFF2-40B4-BE49-F238E27FC236}">
                <a16:creationId xmlns:a16="http://schemas.microsoft.com/office/drawing/2014/main" id="{D3261B0B-59AF-AC42-8E88-1F4183CADE4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51222" y="3310193"/>
            <a:ext cx="5787048" cy="931618"/>
          </a:xfrm>
          <a:prstGeom prst="rect">
            <a:avLst/>
          </a:prstGeom>
        </p:spPr>
        <p:txBody>
          <a:bodyPr wrap="square" lIns="0">
            <a:noAutofit/>
          </a:bodyPr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17" name="Title 8">
            <a:extLst>
              <a:ext uri="{FF2B5EF4-FFF2-40B4-BE49-F238E27FC236}">
                <a16:creationId xmlns:a16="http://schemas.microsoft.com/office/drawing/2014/main" id="{4C77762C-D1E8-41D0-BDF5-16B2E2FB0F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1221" y="1882104"/>
            <a:ext cx="5787049" cy="1107996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Divider title goes here</a:t>
            </a:r>
            <a:endParaRPr lang="en-A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5E8C66D-0E9E-454A-BD30-2390BAE0BB15}"/>
              </a:ext>
            </a:extLst>
          </p:cNvPr>
          <p:cNvSpPr txBox="1"/>
          <p:nvPr userDrawn="1"/>
        </p:nvSpPr>
        <p:spPr>
          <a:xfrm>
            <a:off x="334963" y="395288"/>
            <a:ext cx="1744067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AU" sz="1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NSW Department of Education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F21B40F-1058-EF4C-AC02-2044C92958D1}"/>
              </a:ext>
            </a:extLst>
          </p:cNvPr>
          <p:cNvSpPr txBox="1"/>
          <p:nvPr userDrawn="1"/>
        </p:nvSpPr>
        <p:spPr>
          <a:xfrm>
            <a:off x="334963" y="6478687"/>
            <a:ext cx="1231106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AU" sz="1000" b="0" i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education.nsw.gov.au</a:t>
            </a:r>
            <a:endParaRPr lang="en-AU" sz="1000" b="0" i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27AA38CB-2A91-8B44-A0F8-AEAD31D9FF8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15739" y="4829781"/>
            <a:ext cx="2613025" cy="1746250"/>
          </a:xfrm>
        </p:spPr>
        <p:txBody>
          <a:bodyPr anchor="ctr">
            <a:noAutofit/>
          </a:bodyPr>
          <a:lstStyle>
            <a:lvl1pPr marL="0" indent="0" algn="r">
              <a:buNone/>
              <a:defRPr lang="en-US" sz="11500" b="0" i="0" kern="12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01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69698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3221" userDrawn="1">
          <p15:clr>
            <a:srgbClr val="FBAE40"/>
          </p15:clr>
        </p15:guide>
        <p15:guide id="2" pos="244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8330941A-9A28-5D4D-9DF2-F0183216B618}"/>
              </a:ext>
            </a:extLst>
          </p:cNvPr>
          <p:cNvSpPr/>
          <p:nvPr userDrawn="1"/>
        </p:nvSpPr>
        <p:spPr>
          <a:xfrm>
            <a:off x="1" y="6321860"/>
            <a:ext cx="9143999" cy="5361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500" err="1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57344" y="1671462"/>
            <a:ext cx="862304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14" name="Title Placeholder 1"/>
          <p:cNvSpPr>
            <a:spLocks noGrp="1"/>
          </p:cNvSpPr>
          <p:nvPr>
            <p:ph type="title"/>
          </p:nvPr>
        </p:nvSpPr>
        <p:spPr>
          <a:xfrm>
            <a:off x="257343" y="402012"/>
            <a:ext cx="8623051" cy="498470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EB89BBAD-838C-664E-8499-70BB79B7E7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7343" y="6403541"/>
            <a:ext cx="1460729" cy="22903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371BED0-4014-D543-8B7E-00FC3DFDAA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794897" y="6403541"/>
            <a:ext cx="2057400" cy="22903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lang="en-US" sz="1100" b="1" i="0" kern="1200" smtClean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fld id="{53F625F3-B677-4D46-AEB5-DC449A9DF797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80352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0" r:id="rId6"/>
    <p:sldLayoutId id="2147483736" r:id="rId7"/>
    <p:sldLayoutId id="2147483737" r:id="rId8"/>
    <p:sldLayoutId id="2147483709" r:id="rId9"/>
    <p:sldLayoutId id="2147483740" r:id="rId10"/>
    <p:sldLayoutId id="2147483738" r:id="rId11"/>
    <p:sldLayoutId id="2147483741" r:id="rId12"/>
    <p:sldLayoutId id="2147483739" r:id="rId13"/>
    <p:sldLayoutId id="2147483742" r:id="rId14"/>
    <p:sldLayoutId id="2147483723" r:id="rId15"/>
    <p:sldLayoutId id="2147483724" r:id="rId16"/>
    <p:sldLayoutId id="2147483725" r:id="rId17"/>
    <p:sldLayoutId id="2147483726" r:id="rId18"/>
    <p:sldLayoutId id="2147483714" r:id="rId19"/>
    <p:sldLayoutId id="2147483715" r:id="rId20"/>
    <p:sldLayoutId id="2147483716" r:id="rId21"/>
    <p:sldLayoutId id="2147483717" r:id="rId22"/>
    <p:sldLayoutId id="2147483718" r:id="rId23"/>
    <p:sldLayoutId id="2147483719" r:id="rId24"/>
    <p:sldLayoutId id="2147483720" r:id="rId25"/>
    <p:sldLayoutId id="2147483729" r:id="rId26"/>
    <p:sldLayoutId id="2147483728" r:id="rId27"/>
    <p:sldLayoutId id="2147483721" r:id="rId28"/>
    <p:sldLayoutId id="2147483722" r:id="rId29"/>
    <p:sldLayoutId id="2147483727" r:id="rId30"/>
  </p:sldLayoutIdLst>
  <p:transition>
    <p:fade/>
  </p:transition>
  <p:hf hdr="0" dt="0"/>
  <p:txStyles>
    <p:titleStyle>
      <a:lvl1pPr algn="l" defTabSz="514349" rtl="0" eaLnBrk="1" latinLnBrk="0" hangingPunct="1">
        <a:lnSpc>
          <a:spcPct val="90000"/>
        </a:lnSpc>
        <a:spcBef>
          <a:spcPct val="0"/>
        </a:spcBef>
        <a:buNone/>
        <a:defRPr sz="2800" b="1" i="0" kern="1200">
          <a:solidFill>
            <a:schemeClr val="tx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33350" indent="-133350" algn="l" defTabSz="514349" rtl="0" eaLnBrk="1" latinLnBrk="0" hangingPunct="1">
        <a:lnSpc>
          <a:spcPct val="150000"/>
        </a:lnSpc>
        <a:spcBef>
          <a:spcPts val="0"/>
        </a:spcBef>
        <a:spcAft>
          <a:spcPts val="450"/>
        </a:spcAft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266700" indent="-133350" algn="l" defTabSz="514349" rtl="0" eaLnBrk="1" latinLnBrk="0" hangingPunct="1">
        <a:lnSpc>
          <a:spcPct val="150000"/>
        </a:lnSpc>
        <a:spcBef>
          <a:spcPts val="0"/>
        </a:spcBef>
        <a:spcAft>
          <a:spcPts val="450"/>
        </a:spcAft>
        <a:buClrTx/>
        <a:buFont typeface="Montserrat Medium" panose="00000600000000000000" pitchFamily="2" charset="0"/>
        <a:buChar char="−"/>
        <a:defRPr sz="18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406004" indent="-133350" algn="l" defTabSz="514349" rtl="0" eaLnBrk="1" latinLnBrk="0" hangingPunct="1">
        <a:lnSpc>
          <a:spcPct val="150000"/>
        </a:lnSpc>
        <a:spcBef>
          <a:spcPts val="0"/>
        </a:spcBef>
        <a:spcAft>
          <a:spcPts val="450"/>
        </a:spcAft>
        <a:buClrTx/>
        <a:buFont typeface="Montserrat Medium" panose="00000600000000000000" pitchFamily="2" charset="0"/>
        <a:buChar char="»"/>
        <a:tabLst/>
        <a:defRPr sz="18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539354" indent="-139304" algn="l" defTabSz="514349" rtl="0" eaLnBrk="1" latinLnBrk="0" hangingPunct="1">
        <a:lnSpc>
          <a:spcPct val="150000"/>
        </a:lnSpc>
        <a:spcBef>
          <a:spcPts val="0"/>
        </a:spcBef>
        <a:spcAft>
          <a:spcPts val="450"/>
        </a:spcAft>
        <a:buClrTx/>
        <a:buFont typeface="Courier New" panose="02070309020205020404" pitchFamily="49" charset="0"/>
        <a:buChar char="o"/>
        <a:defRPr sz="1400" b="0" i="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672704" indent="-133350" algn="l" defTabSz="514349" rtl="0" eaLnBrk="1" latinLnBrk="0" hangingPunct="1">
        <a:lnSpc>
          <a:spcPct val="150000"/>
        </a:lnSpc>
        <a:spcBef>
          <a:spcPts val="0"/>
        </a:spcBef>
        <a:spcAft>
          <a:spcPts val="450"/>
        </a:spcAft>
        <a:buFont typeface="Arial" panose="020B0604020202020204" pitchFamily="34" charset="0"/>
        <a:buChar char="•"/>
        <a:defRPr sz="1100" b="0" i="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414457" indent="-128587" algn="l" defTabSz="514349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2" indent="-128587" algn="l" defTabSz="514349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06" indent="-128587" algn="l" defTabSz="514349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0" indent="-128587" algn="l" defTabSz="514349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49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4" algn="l" defTabSz="514349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49" algn="l" defTabSz="514349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2" algn="l" defTabSz="514349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97" algn="l" defTabSz="514349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1" algn="l" defTabSz="514349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45" algn="l" defTabSz="514349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19" algn="l" defTabSz="514349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93" algn="l" defTabSz="514349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9" pos="158" userDrawn="1">
          <p15:clr>
            <a:srgbClr val="F26B43"/>
          </p15:clr>
        </p15:guide>
        <p15:guide id="20" pos="2880" userDrawn="1">
          <p15:clr>
            <a:srgbClr val="F26B43"/>
          </p15:clr>
        </p15:guide>
        <p15:guide id="21" pos="5576" userDrawn="1">
          <p15:clr>
            <a:srgbClr val="F26B43"/>
          </p15:clr>
        </p15:guide>
        <p15:guide id="22" orient="horz" pos="249" userDrawn="1">
          <p15:clr>
            <a:srgbClr val="F26B43"/>
          </p15:clr>
        </p15:guide>
        <p15:guide id="23" orient="horz" pos="4178" userDrawn="1">
          <p15:clr>
            <a:srgbClr val="F26B43"/>
          </p15:clr>
        </p15:guide>
        <p15:guide id="34" orient="horz" pos="527" userDrawn="1">
          <p15:clr>
            <a:srgbClr val="FBAE40"/>
          </p15:clr>
        </p15:guide>
        <p15:guide id="35" orient="horz" pos="867" userDrawn="1">
          <p15:clr>
            <a:srgbClr val="FBAE40"/>
          </p15:clr>
        </p15:guide>
        <p15:guide id="36" orient="horz" pos="1049" userDrawn="1">
          <p15:clr>
            <a:srgbClr val="FBAE40"/>
          </p15:clr>
        </p15:guide>
        <p15:guide id="37" pos="633" userDrawn="1">
          <p15:clr>
            <a:srgbClr val="FDE53C"/>
          </p15:clr>
        </p15:guide>
        <p15:guide id="38" pos="1082" userDrawn="1">
          <p15:clr>
            <a:srgbClr val="FDE53C"/>
          </p15:clr>
        </p15:guide>
        <p15:guide id="39" pos="1532" userDrawn="1">
          <p15:clr>
            <a:srgbClr val="FDE53C"/>
          </p15:clr>
        </p15:guide>
        <p15:guide id="40" pos="1981" userDrawn="1">
          <p15:clr>
            <a:srgbClr val="FDE53C"/>
          </p15:clr>
        </p15:guide>
        <p15:guide id="41" pos="2431" userDrawn="1">
          <p15:clr>
            <a:srgbClr val="FDE53C"/>
          </p15:clr>
        </p15:guide>
        <p15:guide id="42" pos="3329" userDrawn="1">
          <p15:clr>
            <a:srgbClr val="FDE53C"/>
          </p15:clr>
        </p15:guide>
        <p15:guide id="43" pos="3779" userDrawn="1">
          <p15:clr>
            <a:srgbClr val="FDE53C"/>
          </p15:clr>
        </p15:guide>
        <p15:guide id="44" pos="4228" userDrawn="1">
          <p15:clr>
            <a:srgbClr val="FDE53C"/>
          </p15:clr>
        </p15:guide>
        <p15:guide id="45" pos="4677" userDrawn="1">
          <p15:clr>
            <a:srgbClr val="FDE53C"/>
          </p15:clr>
        </p15:guide>
        <p15:guide id="46" pos="5126" userDrawn="1">
          <p15:clr>
            <a:srgbClr val="FDE53C"/>
          </p15:clr>
        </p15:guide>
        <p15:guide id="47" orient="horz" pos="1253" userDrawn="1">
          <p15:clr>
            <a:srgbClr val="FBAE4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mailto:Kim.Barber1@det.nsw.edu.au" TargetMode="External"/><Relationship Id="rId2" Type="http://schemas.openxmlformats.org/officeDocument/2006/relationships/hyperlink" Target="mailto:BLPS.info@det.nsw.edu.au" TargetMode="External"/><Relationship Id="rId1" Type="http://schemas.openxmlformats.org/officeDocument/2006/relationships/slideLayout" Target="../slideLayouts/slideLayout20.xml"/><Relationship Id="rId5" Type="http://schemas.openxmlformats.org/officeDocument/2006/relationships/hyperlink" Target="mailto:Navkaran.Virdi@det.nsw.edu.au" TargetMode="External"/><Relationship Id="rId4" Type="http://schemas.openxmlformats.org/officeDocument/2006/relationships/hyperlink" Target="mailto:Leanne.Tucker@det.nsw.edu.au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93328F-0745-3741-B431-6D2ADBB63A4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51221" y="4989786"/>
            <a:ext cx="7560000" cy="1263476"/>
          </a:xfrm>
        </p:spPr>
        <p:txBody>
          <a:bodyPr vert="horz" wrap="square" lIns="0" tIns="45720" rIns="91440" bIns="45720" rtlCol="0" anchor="t">
            <a:noAutofit/>
          </a:bodyPr>
          <a:lstStyle/>
          <a:p>
            <a:r>
              <a:rPr lang="en-US">
                <a:latin typeface="Arial"/>
                <a:cs typeface="Arial"/>
              </a:rPr>
              <a:t>Kim Barber – Manager Braille and Large Print Services</a:t>
            </a:r>
          </a:p>
          <a:p>
            <a:r>
              <a:rPr lang="en-US">
                <a:latin typeface="Arial"/>
                <a:cs typeface="Arial"/>
              </a:rPr>
              <a:t>Leanne Tucker – R/Coordinator Braille Production</a:t>
            </a:r>
          </a:p>
          <a:p>
            <a:r>
              <a:rPr lang="en-US" err="1">
                <a:latin typeface="Arial"/>
                <a:cs typeface="Arial"/>
              </a:rPr>
              <a:t>Navkaran</a:t>
            </a:r>
            <a:r>
              <a:rPr lang="en-US">
                <a:latin typeface="Arial"/>
                <a:cs typeface="Arial"/>
              </a:rPr>
              <a:t> Virdi – Project Officer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050158B-6D3E-D14B-8C6D-16BAE82AA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222" y="4100936"/>
            <a:ext cx="7560000" cy="620836"/>
          </a:xfrm>
        </p:spPr>
        <p:txBody>
          <a:bodyPr/>
          <a:lstStyle/>
          <a:p>
            <a:r>
              <a:rPr lang="en-US"/>
              <a:t>Braille and Large Print Services</a:t>
            </a:r>
          </a:p>
        </p:txBody>
      </p:sp>
    </p:spTree>
    <p:extLst>
      <p:ext uri="{BB962C8B-B14F-4D97-AF65-F5344CB8AC3E}">
        <p14:creationId xmlns:p14="http://schemas.microsoft.com/office/powerpoint/2010/main" val="734998372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D46060-8C15-0940-BC29-C0A881B36D8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3F625F3-B677-4D46-AEB5-DC449A9DF797}" type="slidenum">
              <a:rPr lang="en-AU" smtClean="0"/>
              <a:pPr/>
              <a:t>10</a:t>
            </a:fld>
            <a:endParaRPr lang="en-AU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68E8921-6CF4-6D46-BFF3-927D29BEDF5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BLPS.info@det.nsw.edu.au</a:t>
            </a:r>
          </a:p>
        </p:txBody>
      </p:sp>
      <p:pic>
        <p:nvPicPr>
          <p:cNvPr id="3" name="Picture 2" descr="Sora app as seen on a mobile phone screen">
            <a:extLst>
              <a:ext uri="{FF2B5EF4-FFF2-40B4-BE49-F238E27FC236}">
                <a16:creationId xmlns:a16="http://schemas.microsoft.com/office/drawing/2014/main" id="{6AF2B835-124C-4DEA-BCF0-78DB8E8E88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4074" y="3429000"/>
            <a:ext cx="3432441" cy="2872431"/>
          </a:xfrm>
          <a:prstGeom prst="rect">
            <a:avLst/>
          </a:prstGeom>
        </p:spPr>
      </p:pic>
      <p:pic>
        <p:nvPicPr>
          <p:cNvPr id="2056" name="Picture 8" descr="Braille Lego bricks">
            <a:extLst>
              <a:ext uri="{FF2B5EF4-FFF2-40B4-BE49-F238E27FC236}">
                <a16:creationId xmlns:a16="http://schemas.microsoft.com/office/drawing/2014/main" id="{CBFF05B1-BB25-43F6-97EE-5A8A289F6B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7260" y="1322438"/>
            <a:ext cx="3541510" cy="2060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D801557-7CE0-4248-8081-E86DBF0EA48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51222" y="1925782"/>
            <a:ext cx="5292852" cy="4153908"/>
          </a:xfrm>
        </p:spPr>
        <p:txBody>
          <a:bodyPr/>
          <a:lstStyle/>
          <a:p>
            <a:r>
              <a:rPr lang="en-AU"/>
              <a:t>Large print formats – N18, N24, N36, N48.</a:t>
            </a:r>
          </a:p>
          <a:p>
            <a:r>
              <a:rPr lang="en-AU"/>
              <a:t>Sora – reading app, for audio and e-books</a:t>
            </a:r>
          </a:p>
          <a:p>
            <a:r>
              <a:rPr lang="en-US"/>
              <a:t>T</a:t>
            </a:r>
            <a:r>
              <a:rPr lang="en-AU" err="1"/>
              <a:t>agged</a:t>
            </a:r>
            <a:r>
              <a:rPr lang="en-AU"/>
              <a:t> PDFs</a:t>
            </a:r>
          </a:p>
          <a:p>
            <a:r>
              <a:rPr lang="en-AU"/>
              <a:t>Teacher resource library</a:t>
            </a:r>
          </a:p>
          <a:p>
            <a:r>
              <a:rPr lang="en-AU"/>
              <a:t>Specialised equipment loans (</a:t>
            </a:r>
            <a:r>
              <a:rPr lang="en-AU" err="1"/>
              <a:t>Braillers</a:t>
            </a:r>
            <a:r>
              <a:rPr lang="en-AU"/>
              <a:t>, Braille LEGO, </a:t>
            </a:r>
            <a:r>
              <a:rPr lang="en-AU" err="1"/>
              <a:t>Draftman</a:t>
            </a:r>
            <a:r>
              <a:rPr lang="en-AU"/>
              <a:t> kits, tactile protractors to name a few)</a:t>
            </a:r>
          </a:p>
          <a:p>
            <a:r>
              <a:rPr lang="en-AU"/>
              <a:t>Design and print specialised dark lined exercise books for students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951BC53-DFC8-E448-8D91-62C739D31AA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/>
              <a:t>Large Print and Library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2E258A85-0B31-034A-9729-DA8F767113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Braille and Large Print Services - Resources</a:t>
            </a:r>
          </a:p>
        </p:txBody>
      </p:sp>
    </p:spTree>
    <p:extLst>
      <p:ext uri="{BB962C8B-B14F-4D97-AF65-F5344CB8AC3E}">
        <p14:creationId xmlns:p14="http://schemas.microsoft.com/office/powerpoint/2010/main" val="338481517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D46060-8C15-0940-BC29-C0A881B36D8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3F625F3-B677-4D46-AEB5-DC449A9DF797}" type="slidenum">
              <a:rPr lang="en-AU" smtClean="0"/>
              <a:pPr/>
              <a:t>11</a:t>
            </a:fld>
            <a:endParaRPr lang="en-AU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68E8921-6CF4-6D46-BFF3-927D29BEDF5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BLPS.info@det.nsw.edu.au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72FB09-0D18-4302-AE7D-3BBA03184E0F}"/>
              </a:ext>
            </a:extLst>
          </p:cNvPr>
          <p:cNvSpPr txBox="1"/>
          <p:nvPr/>
        </p:nvSpPr>
        <p:spPr>
          <a:xfrm>
            <a:off x="210544" y="5584971"/>
            <a:ext cx="8554283" cy="66141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sz="1600"/>
              <a:t>Files can be edited as students may have different visual </a:t>
            </a:r>
            <a:r>
              <a:rPr lang="en-US" sz="1600" err="1"/>
              <a:t>colour</a:t>
            </a:r>
            <a:r>
              <a:rPr lang="en-US" sz="1600"/>
              <a:t> preferences.</a:t>
            </a:r>
          </a:p>
          <a:p>
            <a:pPr algn="ctr"/>
            <a:r>
              <a:rPr lang="en-US" sz="1600"/>
              <a:t>High contrast and image only books are being produced. </a:t>
            </a:r>
            <a:endParaRPr lang="en-AU" sz="1600" err="1"/>
          </a:p>
        </p:txBody>
      </p:sp>
      <p:pic>
        <p:nvPicPr>
          <p:cNvPr id="8" name="Picture 7" descr="High contrast book - yellow on black, the page shown is of a car">
            <a:extLst>
              <a:ext uri="{FF2B5EF4-FFF2-40B4-BE49-F238E27FC236}">
                <a16:creationId xmlns:a16="http://schemas.microsoft.com/office/drawing/2014/main" id="{A74A6332-A66F-409C-B228-789BE452A0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9712" y="1818640"/>
            <a:ext cx="2759802" cy="3509592"/>
          </a:xfrm>
          <a:prstGeom prst="rect">
            <a:avLst/>
          </a:prstGeom>
        </p:spPr>
      </p:pic>
      <p:pic>
        <p:nvPicPr>
          <p:cNvPr id="11" name="Picture 10" descr="Image only books - this one is on transport and shows a car.">
            <a:extLst>
              <a:ext uri="{FF2B5EF4-FFF2-40B4-BE49-F238E27FC236}">
                <a16:creationId xmlns:a16="http://schemas.microsoft.com/office/drawing/2014/main" id="{10152AD6-9359-458E-93F2-C103B6D6C4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7547" y="1859280"/>
            <a:ext cx="2708905" cy="2164080"/>
          </a:xfrm>
          <a:prstGeom prst="rect">
            <a:avLst/>
          </a:prstGeom>
        </p:spPr>
      </p:pic>
      <p:pic>
        <p:nvPicPr>
          <p:cNvPr id="4" name="Picture 3" descr="High contrast book - red on black, the page shown is of a car">
            <a:extLst>
              <a:ext uri="{FF2B5EF4-FFF2-40B4-BE49-F238E27FC236}">
                <a16:creationId xmlns:a16="http://schemas.microsoft.com/office/drawing/2014/main" id="{08955796-ADFB-4EC6-9DFE-D7893974CD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544" y="1859280"/>
            <a:ext cx="2818308" cy="3509592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951BC53-DFC8-E448-8D91-62C739D31AA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/>
              <a:t>Increased need for these resources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2E258A85-0B31-034A-9729-DA8F767113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Braille and Large Print Services – CVI books</a:t>
            </a:r>
          </a:p>
        </p:txBody>
      </p:sp>
    </p:spTree>
    <p:extLst>
      <p:ext uri="{BB962C8B-B14F-4D97-AF65-F5344CB8AC3E}">
        <p14:creationId xmlns:p14="http://schemas.microsoft.com/office/powerpoint/2010/main" val="4241882636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D46060-8C15-0940-BC29-C0A881B36D8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3F625F3-B677-4D46-AEB5-DC449A9DF797}" type="slidenum">
              <a:rPr lang="en-AU" smtClean="0"/>
              <a:pPr/>
              <a:t>12</a:t>
            </a:fld>
            <a:endParaRPr lang="en-AU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68E8921-6CF4-6D46-BFF3-927D29BEDF5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BLPS.info@det.nsw.edu.au</a:t>
            </a:r>
          </a:p>
        </p:txBody>
      </p:sp>
      <p:pic>
        <p:nvPicPr>
          <p:cNvPr id="8" name="Picture 10" descr="3D print of the Milky Way galaxy showing the spiraling arms spreading out from the centre.">
            <a:extLst>
              <a:ext uri="{FF2B5EF4-FFF2-40B4-BE49-F238E27FC236}">
                <a16:creationId xmlns:a16="http://schemas.microsoft.com/office/drawing/2014/main" id="{8AF55309-E11C-F506-1180-3704F6A90E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8797" y="4011551"/>
            <a:ext cx="2743200" cy="2057400"/>
          </a:xfrm>
          <a:prstGeom prst="rect">
            <a:avLst/>
          </a:prstGeom>
        </p:spPr>
      </p:pic>
      <p:pic>
        <p:nvPicPr>
          <p:cNvPr id="5" name="Picture 7" descr="3D print of sedimentary rock layers showing how the Earth's crust moves.">
            <a:extLst>
              <a:ext uri="{FF2B5EF4-FFF2-40B4-BE49-F238E27FC236}">
                <a16:creationId xmlns:a16="http://schemas.microsoft.com/office/drawing/2014/main" id="{E60E06EA-01CE-7BD0-C82C-88EA4F0431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6934" y="4011464"/>
            <a:ext cx="2743200" cy="2057574"/>
          </a:xfrm>
          <a:prstGeom prst="rect">
            <a:avLst/>
          </a:prstGeom>
        </p:spPr>
      </p:pic>
      <p:pic>
        <p:nvPicPr>
          <p:cNvPr id="4" name="Picture 4" descr="3D print of animal cell with different parts in contrasting colours.">
            <a:extLst>
              <a:ext uri="{FF2B5EF4-FFF2-40B4-BE49-F238E27FC236}">
                <a16:creationId xmlns:a16="http://schemas.microsoft.com/office/drawing/2014/main" id="{49BB7619-5092-C04C-06F2-4A623CE3C6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8797" y="1859337"/>
            <a:ext cx="2743200" cy="2057400"/>
          </a:xfrm>
          <a:prstGeom prst="rect">
            <a:avLst/>
          </a:prstGeom>
        </p:spPr>
      </p:pic>
      <p:pic>
        <p:nvPicPr>
          <p:cNvPr id="2" name="Picture 3" descr="3D print of human lungs made from squishy, jelly-like material to mimic real lungs.">
            <a:extLst>
              <a:ext uri="{FF2B5EF4-FFF2-40B4-BE49-F238E27FC236}">
                <a16:creationId xmlns:a16="http://schemas.microsoft.com/office/drawing/2014/main" id="{87C79E79-B332-4822-F066-EDBC0E13B7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46934" y="1859337"/>
            <a:ext cx="2743200" cy="2057400"/>
          </a:xfrm>
          <a:prstGeom prst="rect">
            <a:avLst/>
          </a:prstGeom>
        </p:spPr>
      </p:pic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32842809-570B-038A-2646-CAC048C0F20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57039" y="1861797"/>
            <a:ext cx="2989401" cy="420626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AU">
                <a:latin typeface="Arial"/>
                <a:cs typeface="Arial"/>
              </a:rPr>
              <a:t>Anatomy</a:t>
            </a:r>
            <a:endParaRPr lang="en-AU"/>
          </a:p>
          <a:p>
            <a:r>
              <a:rPr lang="en-AU">
                <a:latin typeface="Arial"/>
                <a:cs typeface="Arial"/>
              </a:rPr>
              <a:t>Biology</a:t>
            </a:r>
          </a:p>
          <a:p>
            <a:r>
              <a:rPr lang="en-AU">
                <a:latin typeface="Arial"/>
                <a:cs typeface="Arial"/>
              </a:rPr>
              <a:t>Earth Science</a:t>
            </a:r>
          </a:p>
          <a:p>
            <a:r>
              <a:rPr lang="en-AU">
                <a:latin typeface="Arial"/>
                <a:cs typeface="Arial"/>
              </a:rPr>
              <a:t>Astronomy</a:t>
            </a:r>
          </a:p>
          <a:p>
            <a:endParaRPr lang="en-AU">
              <a:latin typeface="Arial"/>
              <a:cs typeface="Arial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951BC53-DFC8-E448-8D91-62C739D31AA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 vert="horz" wrap="square" lIns="0" tIns="45720" rIns="91440" bIns="45720" rtlCol="0" anchor="t">
            <a:noAutofit/>
          </a:bodyPr>
          <a:lstStyle/>
          <a:p>
            <a:r>
              <a:rPr lang="en-US">
                <a:latin typeface="Arial"/>
                <a:cs typeface="Arial"/>
              </a:rPr>
              <a:t>What we offer – Science</a:t>
            </a:r>
            <a:endParaRPr lang="en-US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2E258A85-0B31-034A-9729-DA8F767113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Braille and Large Print Services – 3D Prints </a:t>
            </a: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(a)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0024637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D46060-8C15-0940-BC29-C0A881B36D8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3F625F3-B677-4D46-AEB5-DC449A9DF797}" type="slidenum">
              <a:rPr lang="en-AU" smtClean="0"/>
              <a:pPr/>
              <a:t>13</a:t>
            </a:fld>
            <a:endParaRPr lang="en-AU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68E8921-6CF4-6D46-BFF3-927D29BEDF5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BLPS.info@det.nsw.edu.au</a:t>
            </a:r>
          </a:p>
        </p:txBody>
      </p:sp>
      <p:pic>
        <p:nvPicPr>
          <p:cNvPr id="14" name="Picture 14" descr="3D printed columns from different periods of Greek history.">
            <a:extLst>
              <a:ext uri="{FF2B5EF4-FFF2-40B4-BE49-F238E27FC236}">
                <a16:creationId xmlns:a16="http://schemas.microsoft.com/office/drawing/2014/main" id="{9442A52F-B771-71B9-75E1-7A91DCA8A7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8797" y="4011552"/>
            <a:ext cx="2743200" cy="2057400"/>
          </a:xfrm>
          <a:prstGeom prst="rect">
            <a:avLst/>
          </a:prstGeom>
        </p:spPr>
      </p:pic>
      <p:pic>
        <p:nvPicPr>
          <p:cNvPr id="13" name="Picture 13" descr="3D printed replica of the Winged Victory statue in the Louvre.">
            <a:extLst>
              <a:ext uri="{FF2B5EF4-FFF2-40B4-BE49-F238E27FC236}">
                <a16:creationId xmlns:a16="http://schemas.microsoft.com/office/drawing/2014/main" id="{8CBD975A-DE99-2813-DB8A-4B592856F6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6934" y="4011639"/>
            <a:ext cx="2743200" cy="2057226"/>
          </a:xfrm>
          <a:prstGeom prst="rect">
            <a:avLst/>
          </a:prstGeom>
        </p:spPr>
      </p:pic>
      <p:pic>
        <p:nvPicPr>
          <p:cNvPr id="12" name="Picture 12" descr="3D print of a thermopolium from Herculaneum with gritty textured sand applied to mimic the texture of dirt.">
            <a:extLst>
              <a:ext uri="{FF2B5EF4-FFF2-40B4-BE49-F238E27FC236}">
                <a16:creationId xmlns:a16="http://schemas.microsoft.com/office/drawing/2014/main" id="{9CE27CB8-5A44-2440-FA16-DF3513AD53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8797" y="1859338"/>
            <a:ext cx="2743200" cy="2057400"/>
          </a:xfrm>
          <a:prstGeom prst="rect">
            <a:avLst/>
          </a:prstGeom>
        </p:spPr>
      </p:pic>
      <p:pic>
        <p:nvPicPr>
          <p:cNvPr id="11" name="Picture 11" descr="3D print of an Ancient Egyptian sarcophagus with a preserved mummy inside.">
            <a:extLst>
              <a:ext uri="{FF2B5EF4-FFF2-40B4-BE49-F238E27FC236}">
                <a16:creationId xmlns:a16="http://schemas.microsoft.com/office/drawing/2014/main" id="{BAA78002-B5DA-5F4B-1B10-6B8803E147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46934" y="1859338"/>
            <a:ext cx="2743200" cy="2057400"/>
          </a:xfrm>
          <a:prstGeom prst="rect">
            <a:avLst/>
          </a:prstGeom>
        </p:spPr>
      </p:pic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32842809-570B-038A-2646-CAC048C0F20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57039" y="1861797"/>
            <a:ext cx="2989401" cy="420626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AU">
                <a:latin typeface="Arial"/>
                <a:cs typeface="Arial"/>
              </a:rPr>
              <a:t>Ancient Egypt</a:t>
            </a:r>
            <a:endParaRPr lang="en-AU"/>
          </a:p>
          <a:p>
            <a:r>
              <a:rPr lang="en-AU">
                <a:latin typeface="Arial"/>
                <a:cs typeface="Arial"/>
              </a:rPr>
              <a:t>Pompeii and Herculaneum</a:t>
            </a:r>
          </a:p>
          <a:p>
            <a:r>
              <a:rPr lang="en-AU">
                <a:latin typeface="Arial"/>
                <a:cs typeface="Arial"/>
              </a:rPr>
              <a:t>Art History</a:t>
            </a:r>
            <a:endParaRPr lang="en-AU"/>
          </a:p>
          <a:p>
            <a:r>
              <a:rPr lang="en-AU">
                <a:latin typeface="Arial"/>
                <a:cs typeface="Arial"/>
              </a:rPr>
              <a:t>Ancient Greece</a:t>
            </a:r>
          </a:p>
          <a:p>
            <a:endParaRPr lang="en-AU">
              <a:latin typeface="Arial"/>
              <a:cs typeface="Arial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951BC53-DFC8-E448-8D91-62C739D31AA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 vert="horz" wrap="square" lIns="0" tIns="45720" rIns="91440" bIns="45720" rtlCol="0" anchor="t">
            <a:noAutofit/>
          </a:bodyPr>
          <a:lstStyle/>
          <a:p>
            <a:r>
              <a:rPr lang="en-US">
                <a:latin typeface="Arial"/>
                <a:cs typeface="Arial"/>
              </a:rPr>
              <a:t>What we offer – History</a:t>
            </a:r>
            <a:endParaRPr lang="en-US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2E258A85-0B31-034A-9729-DA8F767113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Braille and Large Print Services – 3D 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</a:rPr>
              <a:t>Prints </a:t>
            </a: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(b)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3558110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D46060-8C15-0940-BC29-C0A881B36D8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3F625F3-B677-4D46-AEB5-DC449A9DF797}" type="slidenum">
              <a:rPr lang="en-AU" smtClean="0"/>
              <a:pPr/>
              <a:t>14</a:t>
            </a:fld>
            <a:endParaRPr lang="en-AU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68E8921-6CF4-6D46-BFF3-927D29BEDF5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BLPS.info@det.nsw.edu.au</a:t>
            </a:r>
          </a:p>
        </p:txBody>
      </p:sp>
      <p:pic>
        <p:nvPicPr>
          <p:cNvPr id="8" name="Picture 14" descr="Set of 3D printed Braille dice. There is a 6, 9, 10, and 12 sided dice shown.">
            <a:extLst>
              <a:ext uri="{FF2B5EF4-FFF2-40B4-BE49-F238E27FC236}">
                <a16:creationId xmlns:a16="http://schemas.microsoft.com/office/drawing/2014/main" id="{A99220BF-2125-5D97-D8E4-4C7B74FB7E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8797" y="4011552"/>
            <a:ext cx="2743200" cy="2057400"/>
          </a:xfrm>
          <a:prstGeom prst="rect">
            <a:avLst/>
          </a:prstGeom>
        </p:spPr>
      </p:pic>
      <p:pic>
        <p:nvPicPr>
          <p:cNvPr id="5" name="Picture 7" descr="3D printed spacer for a Perkins Brailler that assists with keeping your fingers on the correct keys.">
            <a:extLst>
              <a:ext uri="{FF2B5EF4-FFF2-40B4-BE49-F238E27FC236}">
                <a16:creationId xmlns:a16="http://schemas.microsoft.com/office/drawing/2014/main" id="{75776666-D736-DF55-8A7A-FF3FCCD46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6934" y="4011552"/>
            <a:ext cx="2743200" cy="2057400"/>
          </a:xfrm>
          <a:prstGeom prst="rect">
            <a:avLst/>
          </a:prstGeom>
        </p:spPr>
      </p:pic>
      <p:pic>
        <p:nvPicPr>
          <p:cNvPr id="4" name="Picture 4" descr="3D printed blocks with Braille letters on them used to learn the Braille alphabet and make simple words in Grade 1.">
            <a:extLst>
              <a:ext uri="{FF2B5EF4-FFF2-40B4-BE49-F238E27FC236}">
                <a16:creationId xmlns:a16="http://schemas.microsoft.com/office/drawing/2014/main" id="{C1F24F77-A07F-0E37-27AE-A77AFA4C30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8797" y="1859338"/>
            <a:ext cx="2743200" cy="2057400"/>
          </a:xfrm>
          <a:prstGeom prst="rect">
            <a:avLst/>
          </a:prstGeom>
        </p:spPr>
      </p:pic>
      <p:pic>
        <p:nvPicPr>
          <p:cNvPr id="2" name="Picture 3" descr="3D printed swing cell to assist with understanding how a Braille cell works.">
            <a:extLst>
              <a:ext uri="{FF2B5EF4-FFF2-40B4-BE49-F238E27FC236}">
                <a16:creationId xmlns:a16="http://schemas.microsoft.com/office/drawing/2014/main" id="{1989EC2F-DB7E-27F8-8A6C-B7C9C3F437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46934" y="1859338"/>
            <a:ext cx="2743200" cy="2057400"/>
          </a:xfrm>
          <a:prstGeom prst="rect">
            <a:avLst/>
          </a:prstGeom>
        </p:spPr>
      </p:pic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32842809-570B-038A-2646-CAC048C0F20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57039" y="1861797"/>
            <a:ext cx="2989401" cy="420626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AU">
                <a:latin typeface="Arial"/>
                <a:cs typeface="Arial"/>
              </a:rPr>
              <a:t>Swing cells</a:t>
            </a:r>
            <a:endParaRPr lang="en-AU"/>
          </a:p>
          <a:p>
            <a:r>
              <a:rPr lang="en-AU">
                <a:latin typeface="Arial"/>
                <a:cs typeface="Arial"/>
              </a:rPr>
              <a:t>Braille alphabet blocks</a:t>
            </a:r>
          </a:p>
          <a:p>
            <a:r>
              <a:rPr lang="en-AU" err="1">
                <a:latin typeface="Arial"/>
                <a:cs typeface="Arial"/>
              </a:rPr>
              <a:t>Brailler</a:t>
            </a:r>
            <a:r>
              <a:rPr lang="en-AU">
                <a:latin typeface="Arial"/>
                <a:cs typeface="Arial"/>
              </a:rPr>
              <a:t> finger placement guides</a:t>
            </a:r>
            <a:endParaRPr lang="en-AU"/>
          </a:p>
          <a:p>
            <a:r>
              <a:rPr lang="en-AU">
                <a:latin typeface="Arial"/>
                <a:cs typeface="Arial"/>
              </a:rPr>
              <a:t>Tactile dice</a:t>
            </a:r>
          </a:p>
          <a:p>
            <a:endParaRPr lang="en-AU">
              <a:latin typeface="Arial"/>
              <a:cs typeface="Arial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951BC53-DFC8-E448-8D91-62C739D31AA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 vert="horz" wrap="square" lIns="0" tIns="45720" rIns="91440" bIns="45720" rtlCol="0" anchor="t">
            <a:noAutofit/>
          </a:bodyPr>
          <a:lstStyle/>
          <a:p>
            <a:r>
              <a:rPr lang="en-US">
                <a:latin typeface="Arial"/>
                <a:cs typeface="Arial"/>
              </a:rPr>
              <a:t>What we offer – Classroom tools and teaching aids</a:t>
            </a:r>
            <a:endParaRPr lang="en-US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2E258A85-0B31-034A-9729-DA8F767113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Braille and Large Print Services – 3D Prints </a:t>
            </a: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(c)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2452775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D46060-8C15-0940-BC29-C0A881B36D8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3F625F3-B677-4D46-AEB5-DC449A9DF797}" type="slidenum">
              <a:rPr lang="en-AU" smtClean="0"/>
              <a:pPr/>
              <a:t>15</a:t>
            </a:fld>
            <a:endParaRPr lang="en-AU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68E8921-6CF4-6D46-BFF3-927D29BEDF5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BLPS.info@det.nsw.edu.au</a:t>
            </a:r>
          </a:p>
        </p:txBody>
      </p:sp>
      <p:pic>
        <p:nvPicPr>
          <p:cNvPr id="12" name="Picture 12" descr="High school student using a set of 3D printed biomes in Earth Science.">
            <a:extLst>
              <a:ext uri="{FF2B5EF4-FFF2-40B4-BE49-F238E27FC236}">
                <a16:creationId xmlns:a16="http://schemas.microsoft.com/office/drawing/2014/main" id="{ABD523AD-2F9E-8395-A2B4-C6FFAC5A64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309" t="64" r="-185" b="-203"/>
          <a:stretch/>
        </p:blipFill>
        <p:spPr>
          <a:xfrm>
            <a:off x="6120431" y="1858854"/>
            <a:ext cx="2736930" cy="4216022"/>
          </a:xfrm>
          <a:prstGeom prst="rect">
            <a:avLst/>
          </a:prstGeom>
        </p:spPr>
      </p:pic>
      <p:pic>
        <p:nvPicPr>
          <p:cNvPr id="11" name="Picture 11" descr="High school student using a 3D printed map of the Great Barrier Reef">
            <a:extLst>
              <a:ext uri="{FF2B5EF4-FFF2-40B4-BE49-F238E27FC236}">
                <a16:creationId xmlns:a16="http://schemas.microsoft.com/office/drawing/2014/main" id="{9FDE29FC-0482-D108-8FA0-B0F8039382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721" t="-139" r="2313" b="-71"/>
          <a:stretch/>
        </p:blipFill>
        <p:spPr>
          <a:xfrm>
            <a:off x="3246246" y="1860211"/>
            <a:ext cx="2746007" cy="4213189"/>
          </a:xfrm>
          <a:prstGeom prst="rect">
            <a:avLst/>
          </a:prstGeom>
        </p:spPr>
      </p:pic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32842809-570B-038A-2646-CAC048C0F20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57039" y="1861797"/>
            <a:ext cx="2989401" cy="420626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AU">
                <a:latin typeface="Arial"/>
                <a:cs typeface="Arial"/>
              </a:rPr>
              <a:t>Made teaching easier</a:t>
            </a:r>
          </a:p>
          <a:p>
            <a:r>
              <a:rPr lang="en-AU">
                <a:latin typeface="Arial"/>
                <a:cs typeface="Arial"/>
              </a:rPr>
              <a:t>Helped with visualising complex concepts</a:t>
            </a:r>
            <a:endParaRPr lang="en-AU"/>
          </a:p>
          <a:p>
            <a:r>
              <a:rPr lang="en-AU">
                <a:latin typeface="Arial"/>
                <a:cs typeface="Arial"/>
              </a:rPr>
              <a:t>Made learning fun</a:t>
            </a:r>
            <a:endParaRPr lang="en-AU"/>
          </a:p>
          <a:p>
            <a:r>
              <a:rPr lang="en-AU">
                <a:latin typeface="Arial"/>
                <a:cs typeface="Arial"/>
              </a:rPr>
              <a:t>Opened new pathways</a:t>
            </a:r>
          </a:p>
          <a:p>
            <a:endParaRPr lang="en-AU">
              <a:latin typeface="Arial"/>
              <a:cs typeface="Arial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951BC53-DFC8-E448-8D91-62C739D31AA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 vert="horz" wrap="square" lIns="0" tIns="45720" rIns="91440" bIns="45720" rtlCol="0" anchor="t">
            <a:noAutofit/>
          </a:bodyPr>
          <a:lstStyle/>
          <a:p>
            <a:r>
              <a:rPr lang="en-US">
                <a:latin typeface="Arial"/>
                <a:cs typeface="Arial"/>
              </a:rPr>
              <a:t>Teacher and student feedback</a:t>
            </a:r>
            <a:endParaRPr lang="en-US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2E258A85-0B31-034A-9729-DA8F767113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Braille and Large Print Services – 3D 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</a:rPr>
              <a:t>Prints </a:t>
            </a: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(d)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147810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D46060-8C15-0940-BC29-C0A881B36D8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3F625F3-B677-4D46-AEB5-DC449A9DF797}" type="slidenum">
              <a:rPr lang="en-AU" smtClean="0"/>
              <a:pPr/>
              <a:t>16</a:t>
            </a:fld>
            <a:endParaRPr lang="en-AU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68E8921-6CF4-6D46-BFF3-927D29BEDF5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BLPS.info@det.nsw.edu.au</a:t>
            </a:r>
          </a:p>
        </p:txBody>
      </p:sp>
      <p:pic>
        <p:nvPicPr>
          <p:cNvPr id="2" name="Picture 3" descr="Screenshot of the homepage of the Braille and Large Print Services STL SharePoint.">
            <a:extLst>
              <a:ext uri="{FF2B5EF4-FFF2-40B4-BE49-F238E27FC236}">
                <a16:creationId xmlns:a16="http://schemas.microsoft.com/office/drawing/2014/main" id="{BB160F75-AF2F-EA10-7A0B-12E6CB8F19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61" t="723" r="15935" b="-16"/>
          <a:stretch/>
        </p:blipFill>
        <p:spPr>
          <a:xfrm>
            <a:off x="3245353" y="1859639"/>
            <a:ext cx="5607058" cy="4210638"/>
          </a:xfrm>
          <a:prstGeom prst="rect">
            <a:avLst/>
          </a:prstGeom>
          <a:ln w="12700">
            <a:noFill/>
          </a:ln>
        </p:spPr>
      </p:pic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32842809-570B-038A-2646-CAC048C0F20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57039" y="1861797"/>
            <a:ext cx="2989401" cy="420626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AU">
                <a:latin typeface="Arial"/>
                <a:cs typeface="Arial"/>
              </a:rPr>
              <a:t>STL files available to anyone with an NSW DOE email address</a:t>
            </a:r>
            <a:endParaRPr lang="en-AU"/>
          </a:p>
          <a:p>
            <a:r>
              <a:rPr lang="en-AU">
                <a:latin typeface="Arial"/>
                <a:cs typeface="Arial"/>
              </a:rPr>
              <a:t>Access for other states and countries being explored</a:t>
            </a:r>
            <a:endParaRPr lang="en-AU"/>
          </a:p>
          <a:p>
            <a:r>
              <a:rPr lang="en-AU" err="1">
                <a:latin typeface="Arial"/>
                <a:cs typeface="Arial"/>
              </a:rPr>
              <a:t>edu.nsw.link</a:t>
            </a:r>
            <a:r>
              <a:rPr lang="en-AU">
                <a:latin typeface="Arial"/>
                <a:cs typeface="Arial"/>
              </a:rPr>
              <a:t>/3DBraille</a:t>
            </a:r>
            <a:endParaRPr lang="en-AU"/>
          </a:p>
          <a:p>
            <a:endParaRPr lang="en-AU">
              <a:latin typeface="Arial"/>
              <a:cs typeface="Arial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951BC53-DFC8-E448-8D91-62C739D31AA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 vert="horz" wrap="square" lIns="0" tIns="45720" rIns="91440" bIns="45720" rtlCol="0" anchor="t">
            <a:noAutofit/>
          </a:bodyPr>
          <a:lstStyle/>
          <a:p>
            <a:r>
              <a:rPr lang="en-US">
                <a:latin typeface="Arial"/>
                <a:cs typeface="Arial"/>
              </a:rPr>
              <a:t>New ways to access</a:t>
            </a:r>
            <a:endParaRPr lang="en-US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2E258A85-0B31-034A-9729-DA8F767113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Braille and Large Print Services – 3D Prints </a:t>
            </a: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(e)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2179820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2F9F78-4FAB-4F80-ABC7-1201AAE4E9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Contacts</a:t>
            </a:r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D7C857-640D-4B41-B48E-E02725D8F0D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3F625F3-B677-4D46-AEB5-DC449A9DF797}" type="slidenum">
              <a:rPr lang="en-AU" smtClean="0"/>
              <a:pPr/>
              <a:t>17</a:t>
            </a:fld>
            <a:endParaRPr lang="en-AU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08CD845-9C43-4B43-8BBC-1D1B02CE2E2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51222" y="1989138"/>
            <a:ext cx="8614172" cy="340582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AU" dirty="0"/>
          </a:p>
          <a:p>
            <a:pPr marL="0" indent="0" algn="ctr">
              <a:buNone/>
            </a:pPr>
            <a:r>
              <a:rPr lang="en-AU" sz="2800">
                <a:latin typeface="Arial"/>
                <a:cs typeface="Arial"/>
                <a:hlinkClick r:id="rId2"/>
              </a:rPr>
              <a:t>BLPS.info@</a:t>
            </a:r>
            <a:r>
              <a:rPr lang="en-AU" sz="2800" dirty="0">
                <a:latin typeface="Arial"/>
                <a:cs typeface="Arial"/>
                <a:hlinkClick r:id="rId2"/>
              </a:rPr>
              <a:t>det.nsw.edu.au</a:t>
            </a:r>
            <a:endParaRPr lang="en-AU" sz="2800" dirty="0">
              <a:latin typeface="Arial"/>
              <a:cs typeface="Arial"/>
            </a:endParaRPr>
          </a:p>
          <a:p>
            <a:pPr marL="0" indent="0" algn="ctr">
              <a:buNone/>
            </a:pPr>
            <a:r>
              <a:rPr lang="en-AU" sz="2800" dirty="0">
                <a:latin typeface="Arial"/>
                <a:cs typeface="Arial"/>
                <a:hlinkClick r:id="rId3"/>
              </a:rPr>
              <a:t>Kim.Barber1@det.nsw.edu.au</a:t>
            </a:r>
            <a:endParaRPr lang="en-AU" sz="2800" dirty="0">
              <a:latin typeface="Arial"/>
              <a:cs typeface="Arial"/>
            </a:endParaRPr>
          </a:p>
          <a:p>
            <a:pPr marL="0" indent="0" algn="ctr">
              <a:buNone/>
            </a:pPr>
            <a:r>
              <a:rPr lang="en-AU" sz="2800" dirty="0">
                <a:latin typeface="Arial"/>
                <a:cs typeface="Arial"/>
                <a:hlinkClick r:id="rId4"/>
              </a:rPr>
              <a:t>Leanne.Tucker@det.nsw.edu.au</a:t>
            </a:r>
            <a:endParaRPr lang="en-AU" sz="2800" dirty="0">
              <a:latin typeface="Arial"/>
              <a:cs typeface="Arial"/>
            </a:endParaRPr>
          </a:p>
          <a:p>
            <a:pPr marL="0" indent="0" algn="ctr">
              <a:buNone/>
            </a:pPr>
            <a:r>
              <a:rPr lang="en-AU" sz="2800" dirty="0">
                <a:latin typeface="Arial"/>
                <a:cs typeface="Arial"/>
                <a:hlinkClick r:id="rId5"/>
              </a:rPr>
              <a:t>Navkaran.Virdi@det.nsw.edu.au</a:t>
            </a:r>
            <a:endParaRPr lang="en-AU" sz="2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32340885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D7C857-640D-4B41-B48E-E02725D8F0D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3F625F3-B677-4D46-AEB5-DC449A9DF797}" type="slidenum">
              <a:rPr lang="en-AU" smtClean="0"/>
              <a:pPr/>
              <a:t>2</a:t>
            </a:fld>
            <a:endParaRPr lang="en-AU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08CD845-9C43-4B43-8BBC-1D1B02CE2E2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51222" y="1989138"/>
            <a:ext cx="5985582" cy="4090552"/>
          </a:xfrm>
        </p:spPr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en-AU"/>
              <a:t>Introduction and contents – slides 1 and 2</a:t>
            </a:r>
          </a:p>
          <a:p>
            <a:pPr marL="342900" indent="-342900">
              <a:buFont typeface="+mj-lt"/>
              <a:buAutoNum type="arabicPeriod"/>
            </a:pPr>
            <a:r>
              <a:rPr lang="en-AU"/>
              <a:t>BLPS in brief – slide 3</a:t>
            </a:r>
          </a:p>
          <a:p>
            <a:pPr marL="342900" indent="-342900">
              <a:buFont typeface="+mj-lt"/>
              <a:buAutoNum type="arabicPeriod"/>
            </a:pPr>
            <a:r>
              <a:rPr lang="en-AU"/>
              <a:t>Braille services – slides 4 to 9</a:t>
            </a:r>
          </a:p>
          <a:p>
            <a:pPr marL="342900" indent="-342900">
              <a:buFont typeface="+mj-lt"/>
              <a:buAutoNum type="arabicPeriod"/>
            </a:pPr>
            <a:r>
              <a:rPr lang="en-AU"/>
              <a:t>Large print and library – slides 10 and 11</a:t>
            </a:r>
          </a:p>
          <a:p>
            <a:pPr marL="342900" indent="-342900">
              <a:buFont typeface="+mj-lt"/>
              <a:buAutoNum type="arabicPeriod"/>
            </a:pPr>
            <a:r>
              <a:rPr lang="en-AU"/>
              <a:t>3D project – slides 12 to 16 </a:t>
            </a:r>
          </a:p>
          <a:p>
            <a:pPr marL="342900" indent="-342900">
              <a:buFont typeface="+mj-lt"/>
              <a:buAutoNum type="arabicPeriod"/>
            </a:pPr>
            <a:r>
              <a:rPr lang="en-AU"/>
              <a:t>Contacts – slide 17 </a:t>
            </a:r>
          </a:p>
          <a:p>
            <a:pPr marL="0" indent="0">
              <a:buNone/>
            </a:pPr>
            <a:r>
              <a:rPr lang="en-AU"/>
              <a:t>End of slides</a:t>
            </a:r>
          </a:p>
          <a:p>
            <a:pPr marL="342900" indent="-342900">
              <a:buFont typeface="+mj-lt"/>
              <a:buAutoNum type="arabicPeriod"/>
            </a:pPr>
            <a:endParaRPr lang="en-AU"/>
          </a:p>
          <a:p>
            <a:pPr marL="342900" indent="-342900">
              <a:buFont typeface="+mj-lt"/>
              <a:buAutoNum type="arabicPeriod"/>
            </a:pPr>
            <a:endParaRPr lang="en-AU"/>
          </a:p>
          <a:p>
            <a:pPr marL="0" indent="0">
              <a:buNone/>
            </a:pP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1B4C0C4-CF90-4164-A148-F8AAC7AB226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AU"/>
              <a:t>Braille and Large Print Services – support for schools and teachers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2F9F78-4FAB-4F80-ABC7-1201AAE4E9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Contents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01957455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 hidden="1">
            <a:extLst>
              <a:ext uri="{FF2B5EF4-FFF2-40B4-BE49-F238E27FC236}">
                <a16:creationId xmlns:a16="http://schemas.microsoft.com/office/drawing/2014/main" id="{55DAE5F0-0732-4CAB-AFB9-F1B9EE354C8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ChangeAspect="1"/>
          </p:cNvPicPr>
          <p:nvPr>
            <p:ph type="pic" sz="quarter" idx="36"/>
          </p:nvPr>
        </p:nvPicPr>
        <p:blipFill>
          <a:blip r:embed="rId3"/>
          <a:srcRect l="41498" r="41498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E72FC0AF-2CD2-7646-8A69-B0691FE961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8226778" y="5891462"/>
            <a:ext cx="666000" cy="72359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EFE601F-188A-0345-9FCB-DBFD4E6ABF62}"/>
              </a:ext>
            </a:extLst>
          </p:cNvPr>
          <p:cNvSpPr txBox="1"/>
          <p:nvPr/>
        </p:nvSpPr>
        <p:spPr>
          <a:xfrm>
            <a:off x="251222" y="6478687"/>
            <a:ext cx="1231106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AU" sz="1000" b="0" i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education.nsw.gov.au</a:t>
            </a:r>
            <a:endParaRPr lang="en-AU" sz="1000" b="0" i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07FC1AB-E09E-6143-817E-8145914ACC3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51221" y="1371600"/>
            <a:ext cx="7560000" cy="4881662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bg2">
                    <a:lumMod val="10000"/>
                  </a:schemeClr>
                </a:solidFill>
              </a:rPr>
              <a:t>Over 1200 students with vision impairment within NSW DoE schools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bg2">
                    <a:lumMod val="10000"/>
                  </a:schemeClr>
                </a:solidFill>
              </a:rPr>
              <a:t>225 vision teachers – Itinerant Support Teacher Vision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bg2">
                    <a:lumMod val="10000"/>
                  </a:schemeClr>
                </a:solidFill>
              </a:rPr>
              <a:t>25 vision teams based across the state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bg2">
                    <a:lumMod val="10000"/>
                  </a:schemeClr>
                </a:solidFill>
              </a:rPr>
              <a:t>11 outpost operators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bg2">
                    <a:lumMod val="10000"/>
                  </a:schemeClr>
                </a:solidFill>
              </a:rPr>
              <a:t>BLPS main team 22 swells to 30+ over peak production times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bg2">
                    <a:lumMod val="10000"/>
                  </a:schemeClr>
                </a:solidFill>
              </a:rPr>
              <a:t>Produce accessible assessments (e.g. Check – in, VALID, Best Start, HSC)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bg2">
                    <a:lumMod val="10000"/>
                  </a:schemeClr>
                </a:solidFill>
              </a:rPr>
              <a:t>One of the first to produce screen reader accessible Maths text books. (e.g. Check – in, VALID, Best Start, HSC)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T</a:t>
            </a:r>
            <a:r>
              <a:rPr lang="en-AU" dirty="0">
                <a:solidFill>
                  <a:schemeClr val="bg2">
                    <a:lumMod val="10000"/>
                  </a:schemeClr>
                </a:solidFill>
              </a:rPr>
              <a:t>raining and Development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bg2">
                    <a:lumMod val="10000"/>
                  </a:schemeClr>
                </a:solidFill>
              </a:rPr>
              <a:t>Over 11,500 braille volumes and over 8,000 large print titles held within the library. </a:t>
            </a:r>
          </a:p>
          <a:p>
            <a:endParaRPr lang="en-US" dirty="0"/>
          </a:p>
        </p:txBody>
      </p:sp>
      <p:sp>
        <p:nvSpPr>
          <p:cNvPr id="5" name="BLPS in Brief">
            <a:extLst>
              <a:ext uri="{FF2B5EF4-FFF2-40B4-BE49-F238E27FC236}">
                <a16:creationId xmlns:a16="http://schemas.microsoft.com/office/drawing/2014/main" id="{6D18F815-5EA3-064B-955A-1AEABC78E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222" y="315310"/>
            <a:ext cx="7560000" cy="409904"/>
          </a:xfrm>
        </p:spPr>
        <p:txBody>
          <a:bodyPr/>
          <a:lstStyle/>
          <a:p>
            <a:r>
              <a:rPr lang="en-US">
                <a:solidFill>
                  <a:schemeClr val="bg2">
                    <a:lumMod val="10000"/>
                  </a:schemeClr>
                </a:solidFill>
              </a:rPr>
              <a:t>Braille and Large Print Services – in brief</a:t>
            </a:r>
          </a:p>
        </p:txBody>
      </p:sp>
    </p:spTree>
    <p:extLst>
      <p:ext uri="{BB962C8B-B14F-4D97-AF65-F5344CB8AC3E}">
        <p14:creationId xmlns:p14="http://schemas.microsoft.com/office/powerpoint/2010/main" val="1375243214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68E8921-6CF4-6D46-BFF3-927D29BEDF5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BLPS.info@det.nsw.edu.au</a:t>
            </a:r>
          </a:p>
        </p:txBody>
      </p:sp>
      <p:pic>
        <p:nvPicPr>
          <p:cNvPr id="12" name="Picture 12" descr="Braille and tactile graphic of Primary Maths textbook page">
            <a:extLst>
              <a:ext uri="{FF2B5EF4-FFF2-40B4-BE49-F238E27FC236}">
                <a16:creationId xmlns:a16="http://schemas.microsoft.com/office/drawing/2014/main" id="{415C722A-4A3A-8E67-DB19-3F7206D2B3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9055" y="2011109"/>
            <a:ext cx="5333999" cy="3892698"/>
          </a:xfrm>
          <a:prstGeom prst="rect">
            <a:avLst/>
          </a:prstGeom>
        </p:spPr>
      </p:pic>
      <p:pic>
        <p:nvPicPr>
          <p:cNvPr id="4" name="Picture 3" descr="Sample page from a Primary Maths text book in print">
            <a:extLst>
              <a:ext uri="{FF2B5EF4-FFF2-40B4-BE49-F238E27FC236}">
                <a16:creationId xmlns:a16="http://schemas.microsoft.com/office/drawing/2014/main" id="{3B91AF70-03E3-44E4-9A83-DA9199DBF4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31" y="1758883"/>
            <a:ext cx="3114930" cy="4413935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D46060-8C15-0940-BC29-C0A881B36D8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3F625F3-B677-4D46-AEB5-DC449A9DF797}" type="slidenum">
              <a:rPr lang="en-AU" smtClean="0"/>
              <a:pPr/>
              <a:t>4</a:t>
            </a:fld>
            <a:endParaRPr lang="en-AU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951BC53-DFC8-E448-8D91-62C739D31AA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55231" y="877256"/>
            <a:ext cx="7974370" cy="453256"/>
          </a:xfrm>
        </p:spPr>
        <p:txBody>
          <a:bodyPr vert="horz" wrap="square" lIns="0" tIns="45720" rIns="91440" bIns="45720" rtlCol="0" anchor="t">
            <a:noAutofit/>
          </a:bodyPr>
          <a:lstStyle/>
          <a:p>
            <a:pPr>
              <a:lnSpc>
                <a:spcPct val="100000"/>
              </a:lnSpc>
              <a:spcAft>
                <a:spcPts val="800"/>
              </a:spcAft>
            </a:pPr>
            <a:r>
              <a:rPr lang="en-US" sz="2000" b="1">
                <a:latin typeface="Arial"/>
                <a:cs typeface="Arial"/>
              </a:rPr>
              <a:t>The Braille Production Team</a:t>
            </a:r>
            <a:endParaRPr lang="en-US"/>
          </a:p>
          <a:p>
            <a:pPr>
              <a:lnSpc>
                <a:spcPct val="100000"/>
              </a:lnSpc>
              <a:spcAft>
                <a:spcPts val="800"/>
              </a:spcAft>
            </a:pPr>
            <a:r>
              <a:rPr lang="en-US">
                <a:latin typeface="Arial"/>
                <a:cs typeface="Arial"/>
              </a:rPr>
              <a:t>Primary text books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2E258A85-0B31-034A-9729-DA8F767113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Braille and Large Print Services – Braille</a:t>
            </a:r>
          </a:p>
        </p:txBody>
      </p:sp>
    </p:spTree>
    <p:extLst>
      <p:ext uri="{BB962C8B-B14F-4D97-AF65-F5344CB8AC3E}">
        <p14:creationId xmlns:p14="http://schemas.microsoft.com/office/powerpoint/2010/main" val="2526542534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D46060-8C15-0940-BC29-C0A881B36D8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3F625F3-B677-4D46-AEB5-DC449A9DF797}" type="slidenum">
              <a:rPr lang="en-AU" smtClean="0"/>
              <a:pPr/>
              <a:t>5</a:t>
            </a:fld>
            <a:endParaRPr lang="en-AU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68E8921-6CF4-6D46-BFF3-927D29BEDF5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BLPS.info@det.nsw.edu.au</a:t>
            </a:r>
          </a:p>
        </p:txBody>
      </p:sp>
      <p:pic>
        <p:nvPicPr>
          <p:cNvPr id="18" name="Picture 17" descr="Jacaranda Geoactive book cover">
            <a:extLst>
              <a:ext uri="{FF2B5EF4-FFF2-40B4-BE49-F238E27FC236}">
                <a16:creationId xmlns:a16="http://schemas.microsoft.com/office/drawing/2014/main" id="{FF9CC5CD-1533-4662-8491-7BBC7B3DCF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1250" y="1715188"/>
            <a:ext cx="4631709" cy="4335675"/>
          </a:xfrm>
          <a:prstGeom prst="rect">
            <a:avLst/>
          </a:prstGeom>
        </p:spPr>
      </p:pic>
      <p:pic>
        <p:nvPicPr>
          <p:cNvPr id="2" name="Picture 2" descr="Diagram of Australia in tactile format with braille labels">
            <a:extLst>
              <a:ext uri="{FF2B5EF4-FFF2-40B4-BE49-F238E27FC236}">
                <a16:creationId xmlns:a16="http://schemas.microsoft.com/office/drawing/2014/main" id="{EC399DE0-FFF0-46C3-C325-9F58B23EDE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309" y="2328782"/>
            <a:ext cx="4274127" cy="3114836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951BC53-DFC8-E448-8D91-62C739D31AA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 vert="horz" wrap="square" lIns="0" tIns="45720" rIns="91440" bIns="45720" rtlCol="0" anchor="t">
            <a:noAutofit/>
          </a:bodyPr>
          <a:lstStyle/>
          <a:p>
            <a:r>
              <a:rPr lang="en-US">
                <a:latin typeface="Arial"/>
                <a:cs typeface="Arial"/>
              </a:rPr>
              <a:t>Secondary text books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2E258A85-0B31-034A-9729-DA8F767113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Braille and Large Print Services – </a:t>
            </a:r>
            <a:r>
              <a:rPr lang="en-US" dirty="0">
                <a:solidFill>
                  <a:schemeClr val="tx1"/>
                </a:solidFill>
              </a:rPr>
              <a:t>Braille (a)</a:t>
            </a:r>
          </a:p>
        </p:txBody>
      </p:sp>
    </p:spTree>
    <p:extLst>
      <p:ext uri="{BB962C8B-B14F-4D97-AF65-F5344CB8AC3E}">
        <p14:creationId xmlns:p14="http://schemas.microsoft.com/office/powerpoint/2010/main" val="4076003796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68E8921-6CF4-6D46-BFF3-927D29BEDF5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BLPS.info@det.nsw.edu.au</a:t>
            </a:r>
          </a:p>
        </p:txBody>
      </p:sp>
      <p:pic>
        <p:nvPicPr>
          <p:cNvPr id="6" name="Picture 7" descr="Text, letter&#10;&#10;Description automatically generated">
            <a:extLst>
              <a:ext uri="{FF2B5EF4-FFF2-40B4-BE49-F238E27FC236}">
                <a16:creationId xmlns:a16="http://schemas.microsoft.com/office/drawing/2014/main" id="{CA888EE3-8AF3-B995-83C3-8335A4A1D8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7605" y="1935238"/>
            <a:ext cx="4103260" cy="4168940"/>
          </a:xfrm>
          <a:prstGeom prst="rect">
            <a:avLst/>
          </a:prstGeom>
        </p:spPr>
      </p:pic>
      <p:pic>
        <p:nvPicPr>
          <p:cNvPr id="3" name="Picture 3" descr="Cover page of a Midsummer Night's Dream">
            <a:extLst>
              <a:ext uri="{FF2B5EF4-FFF2-40B4-BE49-F238E27FC236}">
                <a16:creationId xmlns:a16="http://schemas.microsoft.com/office/drawing/2014/main" id="{B422A34D-9B60-7286-FF2A-2E3BEB3BC8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651" y="1944995"/>
            <a:ext cx="3572758" cy="4089798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951BC53-DFC8-E448-8D91-62C739D31AA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 vert="horz" wrap="square" lIns="0" tIns="45720" rIns="91440" bIns="45720" rtlCol="0" anchor="t">
            <a:noAutofit/>
          </a:bodyPr>
          <a:lstStyle/>
          <a:p>
            <a:r>
              <a:rPr lang="en-US" dirty="0">
                <a:latin typeface="Arial"/>
                <a:cs typeface="Arial"/>
              </a:rPr>
              <a:t>Novels and plays</a:t>
            </a:r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2E258A85-0B31-034A-9729-DA8F767113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Braille and Large Print Services – 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Braille </a:t>
            </a:r>
            <a:r>
              <a:rPr lang="en-US" dirty="0">
                <a:solidFill>
                  <a:schemeClr val="bg1"/>
                </a:solidFill>
              </a:rPr>
              <a:t>(b) </a:t>
            </a: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EAD7135E-CC9A-48A8-B232-57AA11D3EA4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794897" y="6403541"/>
            <a:ext cx="2057400" cy="229034"/>
          </a:xfrm>
        </p:spPr>
        <p:txBody>
          <a:bodyPr/>
          <a:lstStyle/>
          <a:p>
            <a:fld id="{53F625F3-B677-4D46-AEB5-DC449A9DF797}" type="slidenum">
              <a:rPr lang="en-AU" smtClean="0"/>
              <a:pPr/>
              <a:t>6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018621666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D46060-8C15-0940-BC29-C0A881B36D8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3F625F3-B677-4D46-AEB5-DC449A9DF797}" type="slidenum">
              <a:rPr lang="en-AU" smtClean="0"/>
              <a:pPr/>
              <a:t>7</a:t>
            </a:fld>
            <a:endParaRPr lang="en-AU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68E8921-6CF4-6D46-BFF3-927D29BEDF5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BLPS.info@det.nsw.edu.au</a:t>
            </a:r>
          </a:p>
        </p:txBody>
      </p:sp>
      <p:pic>
        <p:nvPicPr>
          <p:cNvPr id="3" name="Picture 3" descr="Braille page showing Little Teddy and Monkey as a tactile drawing with braille labels">
            <a:extLst>
              <a:ext uri="{FF2B5EF4-FFF2-40B4-BE49-F238E27FC236}">
                <a16:creationId xmlns:a16="http://schemas.microsoft.com/office/drawing/2014/main" id="{0D7C8461-5B9B-9249-327C-944E1EAA08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2170" y="2109527"/>
            <a:ext cx="4604478" cy="3313503"/>
          </a:xfrm>
          <a:prstGeom prst="rect">
            <a:avLst/>
          </a:prstGeom>
        </p:spPr>
      </p:pic>
      <p:pic>
        <p:nvPicPr>
          <p:cNvPr id="8" name="Picture 7" descr="'Little Teddy and Monkey' book cover">
            <a:extLst>
              <a:ext uri="{FF2B5EF4-FFF2-40B4-BE49-F238E27FC236}">
                <a16:creationId xmlns:a16="http://schemas.microsoft.com/office/drawing/2014/main" id="{D2E0679E-C713-4415-8316-0DCD7F3E684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3" t="4544" r="10084" b="5760"/>
          <a:stretch/>
        </p:blipFill>
        <p:spPr>
          <a:xfrm>
            <a:off x="238219" y="2231578"/>
            <a:ext cx="3768173" cy="3025029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951BC53-DFC8-E448-8D91-62C739D31AA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 vert="horz" wrap="square" lIns="0" tIns="45720" rIns="91440" bIns="45720" rtlCol="0" anchor="t">
            <a:noAutofit/>
          </a:bodyPr>
          <a:lstStyle/>
          <a:p>
            <a:r>
              <a:rPr lang="en-US">
                <a:latin typeface="Arial"/>
                <a:cs typeface="Arial"/>
              </a:rPr>
              <a:t>Braille – Early Readers</a:t>
            </a:r>
            <a:endParaRPr lang="en-US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2E258A85-0B31-034A-9729-DA8F767113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Braille and Large Print Services </a:t>
            </a:r>
            <a:r>
              <a:rPr lang="en-US" dirty="0">
                <a:solidFill>
                  <a:schemeClr val="bg1"/>
                </a:solidFill>
              </a:rPr>
              <a:t>(c)</a:t>
            </a:r>
          </a:p>
        </p:txBody>
      </p:sp>
    </p:spTree>
    <p:extLst>
      <p:ext uri="{BB962C8B-B14F-4D97-AF65-F5344CB8AC3E}">
        <p14:creationId xmlns:p14="http://schemas.microsoft.com/office/powerpoint/2010/main" val="669077265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D46060-8C15-0940-BC29-C0A881B36D8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3F625F3-B677-4D46-AEB5-DC449A9DF797}" type="slidenum">
              <a:rPr lang="en-AU" smtClean="0"/>
              <a:pPr/>
              <a:t>8</a:t>
            </a:fld>
            <a:endParaRPr lang="en-AU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68E8921-6CF4-6D46-BFF3-927D29BEDF5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BLPS.info@det.nsw.edu.au</a:t>
            </a:r>
          </a:p>
        </p:txBody>
      </p:sp>
      <p:pic>
        <p:nvPicPr>
          <p:cNvPr id="3" name="Picture 2" descr="sample iScience developed into an accessible Word file">
            <a:extLst>
              <a:ext uri="{FF2B5EF4-FFF2-40B4-BE49-F238E27FC236}">
                <a16:creationId xmlns:a16="http://schemas.microsoft.com/office/drawing/2014/main" id="{B2B3E594-E6D8-41D1-B9BC-DE1F081A4F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232" y="1723692"/>
            <a:ext cx="8597066" cy="4638417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951BC53-DFC8-E448-8D91-62C739D31AA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/>
              <a:t>Increase in demand for accessible Word documents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2E258A85-0B31-034A-9729-DA8F767113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Braille and Large Print Services – Braille </a:t>
            </a:r>
            <a:r>
              <a:rPr lang="en-US" dirty="0">
                <a:solidFill>
                  <a:schemeClr val="bg1"/>
                </a:solidFill>
              </a:rPr>
              <a:t>(d)</a:t>
            </a:r>
            <a:endParaRPr lang="en-US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301416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D46060-8C15-0940-BC29-C0A881B36D8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3F625F3-B677-4D46-AEB5-DC449A9DF797}" type="slidenum">
              <a:rPr lang="en-AU" smtClean="0"/>
              <a:pPr/>
              <a:t>9</a:t>
            </a:fld>
            <a:endParaRPr lang="en-AU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68E8921-6CF4-6D46-BFF3-927D29BEDF5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BLPS.info@det.nsw.edu.au</a:t>
            </a:r>
          </a:p>
        </p:txBody>
      </p:sp>
      <p:pic>
        <p:nvPicPr>
          <p:cNvPr id="4" name="Picture 7" descr="Examples of textures show raindrops, bricks, waves, line grids, dot grids, bark and leaves.&#10;Tree examples show the use of bark and leaves textures.">
            <a:extLst>
              <a:ext uri="{FF2B5EF4-FFF2-40B4-BE49-F238E27FC236}">
                <a16:creationId xmlns:a16="http://schemas.microsoft.com/office/drawing/2014/main" id="{53A3333B-8307-06C4-90EC-682EB0697F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234" y="1764261"/>
            <a:ext cx="8775881" cy="4292350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951BC53-DFC8-E448-8D91-62C739D31AA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/>
              <a:t>Developing textures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2E258A85-0B31-034A-9729-DA8F767113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Braille and Large Print Services – Braille </a:t>
            </a:r>
            <a:r>
              <a:rPr lang="en-US" dirty="0">
                <a:solidFill>
                  <a:schemeClr val="bg1"/>
                </a:solidFill>
              </a:rPr>
              <a:t>(e)</a:t>
            </a:r>
          </a:p>
        </p:txBody>
      </p:sp>
    </p:spTree>
    <p:extLst>
      <p:ext uri="{BB962C8B-B14F-4D97-AF65-F5344CB8AC3E}">
        <p14:creationId xmlns:p14="http://schemas.microsoft.com/office/powerpoint/2010/main" val="1851798591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Office Theme">
  <a:themeElements>
    <a:clrScheme name="DoE 2021">
      <a:dk1>
        <a:srgbClr val="000000"/>
      </a:dk1>
      <a:lt1>
        <a:srgbClr val="FFFFFF"/>
      </a:lt1>
      <a:dk2>
        <a:srgbClr val="002562"/>
      </a:dk2>
      <a:lt2>
        <a:srgbClr val="C9EDFC"/>
      </a:lt2>
      <a:accent1>
        <a:srgbClr val="002565"/>
      </a:accent1>
      <a:accent2>
        <a:srgbClr val="3E7EC8"/>
      </a:accent2>
      <a:accent3>
        <a:srgbClr val="6CABE3"/>
      </a:accent3>
      <a:accent4>
        <a:srgbClr val="C9EDFC"/>
      </a:accent4>
      <a:accent5>
        <a:srgbClr val="D6143A"/>
      </a:accent5>
      <a:accent6>
        <a:srgbClr val="FFB7C0"/>
      </a:accent6>
      <a:hlink>
        <a:srgbClr val="417EC8"/>
      </a:hlink>
      <a:folHlink>
        <a:srgbClr val="6CABE3"/>
      </a:folHlink>
    </a:clrScheme>
    <a:fontScheme name="DoE">
      <a:majorFont>
        <a:latin typeface="Montserrat SemiBold"/>
        <a:ea typeface=""/>
        <a:cs typeface=""/>
      </a:majorFont>
      <a:minorFont>
        <a:latin typeface="Montserrat Medium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5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20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noAutofit/>
      </a:bodyPr>
      <a:lstStyle>
        <a:defPPr algn="l">
          <a:defRPr sz="1400" dirty="0" err="1" smtClean="0"/>
        </a:defPPr>
      </a:lstStyle>
    </a:txDef>
  </a:objectDefaults>
  <a:extraClrSchemeLst/>
  <a:custClrLst>
    <a:custClr name="Corporate 1">
      <a:srgbClr val="19233E"/>
    </a:custClr>
    <a:custClr name="Corporate 2">
      <a:srgbClr val="D70C3D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Teachers/Parents 1">
      <a:srgbClr val="1D428A"/>
    </a:custClr>
    <a:custClr name="Teachers/Parents 2">
      <a:srgbClr val="385E9D"/>
    </a:custClr>
    <a:custClr name="Teachers/Parents 3">
      <a:srgbClr val="407EC9"/>
    </a:custClr>
    <a:custClr name="Teachers/Parents 4">
      <a:srgbClr val="6CACE4"/>
    </a:custClr>
    <a:custClr name="Teachers/Parents 5">
      <a:srgbClr val="C8C9C7"/>
    </a:custClr>
    <a:custClr name="Teachers/Parents 6">
      <a:srgbClr val="E6E7EA"/>
    </a:custClr>
    <a:custClr name="Teachers/Parents 7">
      <a:srgbClr val="9D2235"/>
    </a:custClr>
    <a:custClr name="BLANK">
      <a:srgbClr val="FFFFFF"/>
    </a:custClr>
    <a:custClr name="BLANK">
      <a:srgbClr val="FFFFFF"/>
    </a:custClr>
    <a:custClr name="BLANK">
      <a:srgbClr val="FFFFFF"/>
    </a:custClr>
    <a:custClr name="Students 1">
      <a:srgbClr val="A4C8E1"/>
    </a:custClr>
    <a:custClr name="Students 2">
      <a:srgbClr val="C6DAE7"/>
    </a:custClr>
    <a:custClr name="Students 3">
      <a:srgbClr val="E56A54"/>
    </a:custClr>
    <a:custClr name="Students 4">
      <a:srgbClr val="E9C4C7"/>
    </a:custClr>
  </a:custClrLst>
  <a:extLst>
    <a:ext uri="{05A4C25C-085E-4340-85A3-A5531E510DB2}">
      <thm15:themeFamily xmlns:thm15="http://schemas.microsoft.com/office/thememl/2012/main" name="DoE PPT Template 2021 - Standard Arial" id="{603CE402-138E-2B4C-94A9-F20F51FD1FE7}" vid="{8411A64E-182B-2E47-816F-72B2BE6D349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DoE_Powerpoint_Template_-_Standard_-_Arial_Font</Template>
  <TotalTime>34</TotalTime>
  <Words>554</Words>
  <Application>Microsoft Office PowerPoint</Application>
  <PresentationFormat>On-screen Show (4:3)</PresentationFormat>
  <Paragraphs>115</Paragraphs>
  <Slides>17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Courier New</vt:lpstr>
      <vt:lpstr>Montserrat Medium</vt:lpstr>
      <vt:lpstr>Office Theme</vt:lpstr>
      <vt:lpstr>Braille and Large Print Services</vt:lpstr>
      <vt:lpstr>Contents</vt:lpstr>
      <vt:lpstr>Braille and Large Print Services – in brief</vt:lpstr>
      <vt:lpstr>Braille and Large Print Services – Braille</vt:lpstr>
      <vt:lpstr>Braille and Large Print Services – Braille (a)</vt:lpstr>
      <vt:lpstr>Braille and Large Print Services – Braille (b) </vt:lpstr>
      <vt:lpstr>Braille and Large Print Services (c)</vt:lpstr>
      <vt:lpstr>Braille and Large Print Services – Braille (d)</vt:lpstr>
      <vt:lpstr>Braille and Large Print Services – Braille (e)</vt:lpstr>
      <vt:lpstr>Braille and Large Print Services - Resources</vt:lpstr>
      <vt:lpstr>Braille and Large Print Services – CVI books</vt:lpstr>
      <vt:lpstr>Braille and Large Print Services – 3D Prints (a)</vt:lpstr>
      <vt:lpstr>Braille and Large Print Services – 3D Prints (b) </vt:lpstr>
      <vt:lpstr>Braille and Large Print Services – 3D Prints (c)</vt:lpstr>
      <vt:lpstr>Braille and Large Print Services – 3D Prints (d)</vt:lpstr>
      <vt:lpstr>Braille and Large Print Services – 3D Prints (e)</vt:lpstr>
      <vt:lpstr>Contacts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Braille and Large Print Services</dc:title>
  <dc:creator>Kim Barber</dc:creator>
  <cp:lastModifiedBy>Marjorie Hawkings</cp:lastModifiedBy>
  <cp:revision>26</cp:revision>
  <cp:lastPrinted>2018-09-13T06:50:27Z</cp:lastPrinted>
  <dcterms:created xsi:type="dcterms:W3CDTF">2022-05-02T23:25:23Z</dcterms:created>
  <dcterms:modified xsi:type="dcterms:W3CDTF">2022-05-14T00:46:01Z</dcterms:modified>
</cp:coreProperties>
</file>