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6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7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8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9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0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1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12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13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14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15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16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17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18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theme/theme19.xml" ContentType="application/vnd.openxmlformats-officedocument.theme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theme/theme20.xml" ContentType="application/vnd.openxmlformats-officedocument.theme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theme/theme21.xml" ContentType="application/vnd.openxmlformats-officedocument.theme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22.xml" ContentType="application/vnd.openxmlformats-officedocument.theme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23.xml" ContentType="application/vnd.openxmlformats-officedocument.theme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theme/theme24.xml" ContentType="application/vnd.openxmlformats-officedocument.theme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tags/tag12.xml" ContentType="application/vnd.openxmlformats-officedocument.presentationml.tags+xml"/>
  <Override PartName="/ppt/notesSlides/notesSlide23.xml" ContentType="application/vnd.openxmlformats-officedocument.presentationml.notesSlide+xml"/>
  <Override PartName="/ppt/tags/tag13.xml" ContentType="application/vnd.openxmlformats-officedocument.presentationml.tags+xml"/>
  <Override PartName="/ppt/notesSlides/notesSlide24.xml" ContentType="application/vnd.openxmlformats-officedocument.presentationml.notesSlide+xml"/>
  <Override PartName="/ppt/tags/tag14.xml" ContentType="application/vnd.openxmlformats-officedocument.presentationml.tags+xml"/>
  <Override PartName="/ppt/notesSlides/notesSlide25.xml" ContentType="application/vnd.openxmlformats-officedocument.presentationml.notesSlide+xml"/>
  <Override PartName="/ppt/tags/tag15.xml" ContentType="application/vnd.openxmlformats-officedocument.presentationml.tags+xml"/>
  <Override PartName="/ppt/notesSlides/notesSlide26.xml" ContentType="application/vnd.openxmlformats-officedocument.presentationml.notesSlide+xml"/>
  <Override PartName="/ppt/theme/themeOverride1.xml" ContentType="application/vnd.openxmlformats-officedocument.themeOverride+xml"/>
  <Override PartName="/ppt/tags/tag16.xml" ContentType="application/vnd.openxmlformats-officedocument.presentationml.tags+xml"/>
  <Override PartName="/ppt/notesSlides/notesSlide27.xml" ContentType="application/vnd.openxmlformats-officedocument.presentationml.notesSlide+xml"/>
  <Override PartName="/ppt/theme/themeOverride2.xml" ContentType="application/vnd.openxmlformats-officedocument.themeOverride+xml"/>
  <Override PartName="/ppt/tags/tag17.xml" ContentType="application/vnd.openxmlformats-officedocument.presentationml.tags+xml"/>
  <Override PartName="/ppt/notesSlides/notesSlide28.xml" ContentType="application/vnd.openxmlformats-officedocument.presentationml.notesSlide+xml"/>
  <Override PartName="/ppt/tags/tag18.xml" ContentType="application/vnd.openxmlformats-officedocument.presentationml.tags+xml"/>
  <Override PartName="/ppt/notesSlides/notesSlide29.xml" ContentType="application/vnd.openxmlformats-officedocument.presentationml.notesSlide+xml"/>
  <Override PartName="/ppt/tags/tag19.xml" ContentType="application/vnd.openxmlformats-officedocument.presentationml.tags+xml"/>
  <Override PartName="/ppt/notesSlides/notesSlide30.xml" ContentType="application/vnd.openxmlformats-officedocument.presentationml.notesSlide+xml"/>
  <Override PartName="/ppt/tags/tag20.xml" ContentType="application/vnd.openxmlformats-officedocument.presentationml.tags+xml"/>
  <Override PartName="/ppt/notesSlides/notesSlide31.xml" ContentType="application/vnd.openxmlformats-officedocument.presentationml.notesSlide+xml"/>
  <Override PartName="/ppt/tags/tag21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2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77" r:id="rId4"/>
    <p:sldMasterId id="2147485114" r:id="rId5"/>
    <p:sldMasterId id="2147485162" r:id="rId6"/>
    <p:sldMasterId id="2147485238" r:id="rId7"/>
    <p:sldMasterId id="2147485376" r:id="rId8"/>
    <p:sldMasterId id="2147485390" r:id="rId9"/>
    <p:sldMasterId id="2147485453" r:id="rId10"/>
    <p:sldMasterId id="2147485471" r:id="rId11"/>
    <p:sldMasterId id="2147485496" r:id="rId12"/>
    <p:sldMasterId id="2147485501" r:id="rId13"/>
    <p:sldMasterId id="2147485569" r:id="rId14"/>
    <p:sldMasterId id="2147485631" r:id="rId15"/>
    <p:sldMasterId id="2147485667" r:id="rId16"/>
    <p:sldMasterId id="2147485740" r:id="rId17"/>
    <p:sldMasterId id="2147485770" r:id="rId18"/>
    <p:sldMasterId id="2147485790" r:id="rId19"/>
    <p:sldMasterId id="2147485812" r:id="rId20"/>
    <p:sldMasterId id="2147485824" r:id="rId21"/>
    <p:sldMasterId id="2147485858" r:id="rId22"/>
    <p:sldMasterId id="2147485878" r:id="rId23"/>
    <p:sldMasterId id="2147485995" r:id="rId24"/>
    <p:sldMasterId id="2147486031" r:id="rId25"/>
    <p:sldMasterId id="2147486043" r:id="rId26"/>
    <p:sldMasterId id="2147486081" r:id="rId27"/>
    <p:sldMasterId id="2147486134" r:id="rId28"/>
  </p:sldMasterIdLst>
  <p:notesMasterIdLst>
    <p:notesMasterId r:id="rId71"/>
  </p:notesMasterIdLst>
  <p:handoutMasterIdLst>
    <p:handoutMasterId r:id="rId72"/>
  </p:handoutMasterIdLst>
  <p:sldIdLst>
    <p:sldId id="10594" r:id="rId29"/>
    <p:sldId id="300" r:id="rId30"/>
    <p:sldId id="10612" r:id="rId31"/>
    <p:sldId id="597" r:id="rId32"/>
    <p:sldId id="260" r:id="rId33"/>
    <p:sldId id="258" r:id="rId34"/>
    <p:sldId id="259" r:id="rId35"/>
    <p:sldId id="257" r:id="rId36"/>
    <p:sldId id="261" r:id="rId37"/>
    <p:sldId id="2076137249" r:id="rId38"/>
    <p:sldId id="263" r:id="rId39"/>
    <p:sldId id="1671" r:id="rId40"/>
    <p:sldId id="2076137252" r:id="rId41"/>
    <p:sldId id="2076136716" r:id="rId42"/>
    <p:sldId id="2076136713" r:id="rId43"/>
    <p:sldId id="1617" r:id="rId44"/>
    <p:sldId id="1622" r:id="rId45"/>
    <p:sldId id="1564" r:id="rId46"/>
    <p:sldId id="1556" r:id="rId47"/>
    <p:sldId id="1561" r:id="rId48"/>
    <p:sldId id="1625" r:id="rId49"/>
    <p:sldId id="2076136677" r:id="rId50"/>
    <p:sldId id="2076136679" r:id="rId51"/>
    <p:sldId id="2076136682" r:id="rId52"/>
    <p:sldId id="2076136684" r:id="rId53"/>
    <p:sldId id="2076136681" r:id="rId54"/>
    <p:sldId id="2076136685" r:id="rId55"/>
    <p:sldId id="2076136686" r:id="rId56"/>
    <p:sldId id="2076136687" r:id="rId57"/>
    <p:sldId id="2076136688" r:id="rId58"/>
    <p:sldId id="2076137248" r:id="rId59"/>
    <p:sldId id="2076136689" r:id="rId60"/>
    <p:sldId id="2076136691" r:id="rId61"/>
    <p:sldId id="1670" r:id="rId62"/>
    <p:sldId id="10614" r:id="rId63"/>
    <p:sldId id="2076137254" r:id="rId64"/>
    <p:sldId id="2076137258" r:id="rId65"/>
    <p:sldId id="2076136671" r:id="rId66"/>
    <p:sldId id="2076136711" r:id="rId67"/>
    <p:sldId id="2076136670" r:id="rId68"/>
    <p:sldId id="2076136707" r:id="rId69"/>
    <p:sldId id="2076137259" r:id="rId70"/>
  </p:sldIdLst>
  <p:sldSz cx="12436475" cy="6994525"/>
  <p:notesSz cx="6858000" cy="9144000"/>
  <p:custDataLst>
    <p:tags r:id="rId73"/>
  </p:custDataLst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/>
  <p:cmAuthor id="3" name="Mary Feil-Jacobs" initials="MF" lastIdx="22" clrIdx="3"/>
  <p:cmAuthor id="4" name="Troy Waller (Adecco)" initials="TW(" lastIdx="3" clrIdx="4">
    <p:extLst>
      <p:ext uri="{19B8F6BF-5375-455C-9EA6-DF929625EA0E}">
        <p15:presenceInfo xmlns:p15="http://schemas.microsoft.com/office/powerpoint/2012/main" userId="S::a-trwall@microsoft.com::d1990b4f-6f85-41d8-ad03-dfb3e5353e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8E8B"/>
    <a:srgbClr val="D9853C"/>
    <a:srgbClr val="000000"/>
    <a:srgbClr val="F5386F"/>
    <a:srgbClr val="0678D7"/>
    <a:srgbClr val="002050"/>
    <a:srgbClr val="07BCF2"/>
    <a:srgbClr val="FFB900"/>
    <a:srgbClr val="BAD907"/>
    <a:srgbClr val="5C2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0" autoAdjust="0"/>
    <p:restoredTop sz="82882" autoAdjust="0"/>
  </p:normalViewPr>
  <p:slideViewPr>
    <p:cSldViewPr snapToGrid="0">
      <p:cViewPr varScale="1">
        <p:scale>
          <a:sx n="86" d="100"/>
          <a:sy n="86" d="100"/>
        </p:scale>
        <p:origin x="139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78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Master" Target="slideMasters/slideMaster23.xml"/><Relationship Id="rId39" Type="http://schemas.openxmlformats.org/officeDocument/2006/relationships/slide" Target="slides/slide11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slide" Target="slides/slide38.xml"/><Relationship Id="rId74" Type="http://schemas.openxmlformats.org/officeDocument/2006/relationships/commentAuthors" Target="commentAuthors.xml"/><Relationship Id="rId79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33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tags" Target="tags/tag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3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oy Waller" userId="d1990b4f-6f85-41d8-ad03-dfb3e5353e75" providerId="ADAL" clId="{5FDAEDB9-C283-454E-BB1A-75572006D7ED}"/>
    <pc:docChg chg="undo custSel delSld modSld delMainMaster">
      <pc:chgData name="Troy Waller" userId="d1990b4f-6f85-41d8-ad03-dfb3e5353e75" providerId="ADAL" clId="{5FDAEDB9-C283-454E-BB1A-75572006D7ED}" dt="2021-05-07T05:59:20.627" v="106" actId="27636"/>
      <pc:docMkLst>
        <pc:docMk/>
      </pc:docMkLst>
      <pc:sldChg chg="modNotesTx">
        <pc:chgData name="Troy Waller" userId="d1990b4f-6f85-41d8-ad03-dfb3e5353e75" providerId="ADAL" clId="{5FDAEDB9-C283-454E-BB1A-75572006D7ED}" dt="2021-05-07T05:56:18.686" v="71" actId="6549"/>
        <pc:sldMkLst>
          <pc:docMk/>
          <pc:sldMk cId="562128088" sldId="257"/>
        </pc:sldMkLst>
      </pc:sldChg>
      <pc:sldChg chg="modNotesTx">
        <pc:chgData name="Troy Waller" userId="d1990b4f-6f85-41d8-ad03-dfb3e5353e75" providerId="ADAL" clId="{5FDAEDB9-C283-454E-BB1A-75572006D7ED}" dt="2021-05-07T05:56:07.829" v="33" actId="6549"/>
        <pc:sldMkLst>
          <pc:docMk/>
          <pc:sldMk cId="3131881213" sldId="258"/>
        </pc:sldMkLst>
      </pc:sldChg>
      <pc:sldChg chg="modNotesTx">
        <pc:chgData name="Troy Waller" userId="d1990b4f-6f85-41d8-ad03-dfb3e5353e75" providerId="ADAL" clId="{5FDAEDB9-C283-454E-BB1A-75572006D7ED}" dt="2021-05-07T05:56:12.771" v="34" actId="6549"/>
        <pc:sldMkLst>
          <pc:docMk/>
          <pc:sldMk cId="894325367" sldId="259"/>
        </pc:sldMkLst>
      </pc:sldChg>
      <pc:sldChg chg="modNotesTx">
        <pc:chgData name="Troy Waller" userId="d1990b4f-6f85-41d8-ad03-dfb3e5353e75" providerId="ADAL" clId="{5FDAEDB9-C283-454E-BB1A-75572006D7ED}" dt="2021-05-07T05:55:59.155" v="1" actId="20577"/>
        <pc:sldMkLst>
          <pc:docMk/>
          <pc:sldMk cId="3997541923" sldId="260"/>
        </pc:sldMkLst>
      </pc:sldChg>
      <pc:sldChg chg="modNotesTx">
        <pc:chgData name="Troy Waller" userId="d1990b4f-6f85-41d8-ad03-dfb3e5353e75" providerId="ADAL" clId="{5FDAEDB9-C283-454E-BB1A-75572006D7ED}" dt="2021-05-07T05:56:24.284" v="72" actId="6549"/>
        <pc:sldMkLst>
          <pc:docMk/>
          <pc:sldMk cId="581007720" sldId="261"/>
        </pc:sldMkLst>
      </pc:sldChg>
      <pc:sldChg chg="modNotesTx">
        <pc:chgData name="Troy Waller" userId="d1990b4f-6f85-41d8-ad03-dfb3e5353e75" providerId="ADAL" clId="{5FDAEDB9-C283-454E-BB1A-75572006D7ED}" dt="2021-05-07T05:56:36.262" v="74" actId="6549"/>
        <pc:sldMkLst>
          <pc:docMk/>
          <pc:sldMk cId="1822723424" sldId="263"/>
        </pc:sldMkLst>
      </pc:sldChg>
      <pc:sldChg chg="modNotesTx">
        <pc:chgData name="Troy Waller" userId="d1990b4f-6f85-41d8-ad03-dfb3e5353e75" providerId="ADAL" clId="{5FDAEDB9-C283-454E-BB1A-75572006D7ED}" dt="2021-05-07T05:55:52.650" v="0" actId="6549"/>
        <pc:sldMkLst>
          <pc:docMk/>
          <pc:sldMk cId="3454159616" sldId="300"/>
        </pc:sldMkLst>
      </pc:sldChg>
      <pc:sldChg chg="modNotesTx">
        <pc:chgData name="Troy Waller" userId="d1990b4f-6f85-41d8-ad03-dfb3e5353e75" providerId="ADAL" clId="{5FDAEDB9-C283-454E-BB1A-75572006D7ED}" dt="2021-05-07T05:57:00.354" v="79" actId="6549"/>
        <pc:sldMkLst>
          <pc:docMk/>
          <pc:sldMk cId="1318282627" sldId="1617"/>
        </pc:sldMkLst>
      </pc:sldChg>
      <pc:sldChg chg="addSp delSp modSp mod setBg setClrOvrMap">
        <pc:chgData name="Troy Waller" userId="d1990b4f-6f85-41d8-ad03-dfb3e5353e75" providerId="ADAL" clId="{5FDAEDB9-C283-454E-BB1A-75572006D7ED}" dt="2021-05-07T05:58:29.834" v="89" actId="26606"/>
        <pc:sldMkLst>
          <pc:docMk/>
          <pc:sldMk cId="4156026985" sldId="1625"/>
        </pc:sldMkLst>
        <pc:spChg chg="mod">
          <ac:chgData name="Troy Waller" userId="d1990b4f-6f85-41d8-ad03-dfb3e5353e75" providerId="ADAL" clId="{5FDAEDB9-C283-454E-BB1A-75572006D7ED}" dt="2021-05-07T05:58:29.824" v="88" actId="26606"/>
          <ac:spMkLst>
            <pc:docMk/>
            <pc:sldMk cId="4156026985" sldId="1625"/>
            <ac:spMk id="2" creationId="{2F833CDA-3708-41C9-AF65-16FA62414C58}"/>
          </ac:spMkLst>
        </pc:spChg>
        <pc:spChg chg="add del">
          <ac:chgData name="Troy Waller" userId="d1990b4f-6f85-41d8-ad03-dfb3e5353e75" providerId="ADAL" clId="{5FDAEDB9-C283-454E-BB1A-75572006D7ED}" dt="2021-05-07T05:58:28.304" v="86" actId="26606"/>
          <ac:spMkLst>
            <pc:docMk/>
            <pc:sldMk cId="4156026985" sldId="1625"/>
            <ac:spMk id="14" creationId="{0C45045A-6083-4B3E-956A-67582337527D}"/>
          </ac:spMkLst>
        </pc:spChg>
        <pc:spChg chg="add del">
          <ac:chgData name="Troy Waller" userId="d1990b4f-6f85-41d8-ad03-dfb3e5353e75" providerId="ADAL" clId="{5FDAEDB9-C283-454E-BB1A-75572006D7ED}" dt="2021-05-07T05:58:28.304" v="86" actId="26606"/>
          <ac:spMkLst>
            <pc:docMk/>
            <pc:sldMk cId="4156026985" sldId="1625"/>
            <ac:spMk id="16" creationId="{42875DDC-0225-45F8-B745-78688F2D1ADC}"/>
          </ac:spMkLst>
        </pc:spChg>
        <pc:spChg chg="add del">
          <ac:chgData name="Troy Waller" userId="d1990b4f-6f85-41d8-ad03-dfb3e5353e75" providerId="ADAL" clId="{5FDAEDB9-C283-454E-BB1A-75572006D7ED}" dt="2021-05-07T05:58:28.304" v="86" actId="26606"/>
          <ac:spMkLst>
            <pc:docMk/>
            <pc:sldMk cId="4156026985" sldId="1625"/>
            <ac:spMk id="18" creationId="{12617755-D451-4BAF-9B55-518297BFF42D}"/>
          </ac:spMkLst>
        </pc:spChg>
        <pc:spChg chg="add del">
          <ac:chgData name="Troy Waller" userId="d1990b4f-6f85-41d8-ad03-dfb3e5353e75" providerId="ADAL" clId="{5FDAEDB9-C283-454E-BB1A-75572006D7ED}" dt="2021-05-07T05:58:29.824" v="88" actId="26606"/>
          <ac:spMkLst>
            <pc:docMk/>
            <pc:sldMk cId="4156026985" sldId="1625"/>
            <ac:spMk id="20" creationId="{70155189-D96C-4527-B0EC-654B946BE615}"/>
          </ac:spMkLst>
        </pc:spChg>
        <pc:spChg chg="add">
          <ac:chgData name="Troy Waller" userId="d1990b4f-6f85-41d8-ad03-dfb3e5353e75" providerId="ADAL" clId="{5FDAEDB9-C283-454E-BB1A-75572006D7ED}" dt="2021-05-07T05:58:29.834" v="89" actId="26606"/>
          <ac:spMkLst>
            <pc:docMk/>
            <pc:sldMk cId="4156026985" sldId="1625"/>
            <ac:spMk id="22" creationId="{12617755-D451-4BAF-9B55-518297BFF42D}"/>
          </ac:spMkLst>
        </pc:spChg>
        <pc:spChg chg="add">
          <ac:chgData name="Troy Waller" userId="d1990b4f-6f85-41d8-ad03-dfb3e5353e75" providerId="ADAL" clId="{5FDAEDB9-C283-454E-BB1A-75572006D7ED}" dt="2021-05-07T05:58:29.834" v="89" actId="26606"/>
          <ac:spMkLst>
            <pc:docMk/>
            <pc:sldMk cId="4156026985" sldId="1625"/>
            <ac:spMk id="23" creationId="{0C45045A-6083-4B3E-956A-67582337527D}"/>
          </ac:spMkLst>
        </pc:spChg>
        <pc:spChg chg="add">
          <ac:chgData name="Troy Waller" userId="d1990b4f-6f85-41d8-ad03-dfb3e5353e75" providerId="ADAL" clId="{5FDAEDB9-C283-454E-BB1A-75572006D7ED}" dt="2021-05-07T05:58:29.834" v="89" actId="26606"/>
          <ac:spMkLst>
            <pc:docMk/>
            <pc:sldMk cId="4156026985" sldId="1625"/>
            <ac:spMk id="24" creationId="{86C062C2-3673-4248-BE21-B51B16E63267}"/>
          </ac:spMkLst>
        </pc:spChg>
        <pc:spChg chg="add">
          <ac:chgData name="Troy Waller" userId="d1990b4f-6f85-41d8-ad03-dfb3e5353e75" providerId="ADAL" clId="{5FDAEDB9-C283-454E-BB1A-75572006D7ED}" dt="2021-05-07T05:58:29.834" v="89" actId="26606"/>
          <ac:spMkLst>
            <pc:docMk/>
            <pc:sldMk cId="4156026985" sldId="1625"/>
            <ac:spMk id="25" creationId="{EBD2B2B2-1395-4E7B-87A0-BD34551C01B6}"/>
          </ac:spMkLst>
        </pc:spChg>
        <pc:spChg chg="add">
          <ac:chgData name="Troy Waller" userId="d1990b4f-6f85-41d8-ad03-dfb3e5353e75" providerId="ADAL" clId="{5FDAEDB9-C283-454E-BB1A-75572006D7ED}" dt="2021-05-07T05:58:29.834" v="89" actId="26606"/>
          <ac:spMkLst>
            <pc:docMk/>
            <pc:sldMk cId="4156026985" sldId="1625"/>
            <ac:spMk id="26" creationId="{42875DDC-0225-45F8-B745-78688F2D1ADC}"/>
          </ac:spMkLst>
        </pc:spChg>
        <pc:spChg chg="add">
          <ac:chgData name="Troy Waller" userId="d1990b4f-6f85-41d8-ad03-dfb3e5353e75" providerId="ADAL" clId="{5FDAEDB9-C283-454E-BB1A-75572006D7ED}" dt="2021-05-07T05:58:29.834" v="89" actId="26606"/>
          <ac:spMkLst>
            <pc:docMk/>
            <pc:sldMk cId="4156026985" sldId="1625"/>
            <ac:spMk id="27" creationId="{4F329563-0961-4426-90D2-2DF4888E5461}"/>
          </ac:spMkLst>
        </pc:spChg>
        <pc:picChg chg="mod ord">
          <ac:chgData name="Troy Waller" userId="d1990b4f-6f85-41d8-ad03-dfb3e5353e75" providerId="ADAL" clId="{5FDAEDB9-C283-454E-BB1A-75572006D7ED}" dt="2021-05-07T05:58:29.834" v="89" actId="26606"/>
          <ac:picMkLst>
            <pc:docMk/>
            <pc:sldMk cId="4156026985" sldId="1625"/>
            <ac:picMk id="3" creationId="{6948DC68-A552-4C0F-BAA3-435C09919423}"/>
          </ac:picMkLst>
        </pc:picChg>
        <pc:picChg chg="mod">
          <ac:chgData name="Troy Waller" userId="d1990b4f-6f85-41d8-ad03-dfb3e5353e75" providerId="ADAL" clId="{5FDAEDB9-C283-454E-BB1A-75572006D7ED}" dt="2021-05-07T05:58:29.834" v="89" actId="26606"/>
          <ac:picMkLst>
            <pc:docMk/>
            <pc:sldMk cId="4156026985" sldId="1625"/>
            <ac:picMk id="5" creationId="{E62E2E5A-0E5F-4175-A2E9-F1EE0FAE8AC4}"/>
          </ac:picMkLst>
        </pc:picChg>
        <pc:picChg chg="mod">
          <ac:chgData name="Troy Waller" userId="d1990b4f-6f85-41d8-ad03-dfb3e5353e75" providerId="ADAL" clId="{5FDAEDB9-C283-454E-BB1A-75572006D7ED}" dt="2021-05-07T05:58:29.834" v="89" actId="26606"/>
          <ac:picMkLst>
            <pc:docMk/>
            <pc:sldMk cId="4156026985" sldId="1625"/>
            <ac:picMk id="9" creationId="{D74632E9-2490-48C7-BB6E-25356D2E207D}"/>
          </ac:picMkLst>
        </pc:picChg>
      </pc:sldChg>
      <pc:sldChg chg="addSp modSp mod setBg">
        <pc:chgData name="Troy Waller" userId="d1990b4f-6f85-41d8-ad03-dfb3e5353e75" providerId="ADAL" clId="{5FDAEDB9-C283-454E-BB1A-75572006D7ED}" dt="2021-05-07T05:59:20.627" v="106" actId="27636"/>
        <pc:sldMkLst>
          <pc:docMk/>
          <pc:sldMk cId="1003281430" sldId="1670"/>
        </pc:sldMkLst>
        <pc:spChg chg="mod">
          <ac:chgData name="Troy Waller" userId="d1990b4f-6f85-41d8-ad03-dfb3e5353e75" providerId="ADAL" clId="{5FDAEDB9-C283-454E-BB1A-75572006D7ED}" dt="2021-05-07T05:59:20.627" v="106" actId="27636"/>
          <ac:spMkLst>
            <pc:docMk/>
            <pc:sldMk cId="1003281430" sldId="1670"/>
            <ac:spMk id="7" creationId="{F38DF3BF-B166-4A9C-A4EF-D3D7D106345D}"/>
          </ac:spMkLst>
        </pc:spChg>
        <pc:spChg chg="add">
          <ac:chgData name="Troy Waller" userId="d1990b4f-6f85-41d8-ad03-dfb3e5353e75" providerId="ADAL" clId="{5FDAEDB9-C283-454E-BB1A-75572006D7ED}" dt="2021-05-07T05:59:06.215" v="92" actId="26606"/>
          <ac:spMkLst>
            <pc:docMk/>
            <pc:sldMk cId="1003281430" sldId="1670"/>
            <ac:spMk id="9" creationId="{08373A3F-54E0-424E-A84D-3522122109F4}"/>
          </ac:spMkLst>
        </pc:spChg>
        <pc:grpChg chg="add">
          <ac:chgData name="Troy Waller" userId="d1990b4f-6f85-41d8-ad03-dfb3e5353e75" providerId="ADAL" clId="{5FDAEDB9-C283-454E-BB1A-75572006D7ED}" dt="2021-05-07T05:59:06.215" v="92" actId="26606"/>
          <ac:grpSpMkLst>
            <pc:docMk/>
            <pc:sldMk cId="1003281430" sldId="1670"/>
            <ac:grpSpMk id="10" creationId="{B7BAEF06-AB74-442C-8C30-B88233FD836C}"/>
          </ac:grpSpMkLst>
        </pc:grpChg>
        <pc:grpChg chg="add">
          <ac:chgData name="Troy Waller" userId="d1990b4f-6f85-41d8-ad03-dfb3e5353e75" providerId="ADAL" clId="{5FDAEDB9-C283-454E-BB1A-75572006D7ED}" dt="2021-05-07T05:59:06.215" v="92" actId="26606"/>
          <ac:grpSpMkLst>
            <pc:docMk/>
            <pc:sldMk cId="1003281430" sldId="1670"/>
            <ac:grpSpMk id="22" creationId="{C9829185-6353-4E3C-B082-AA7F5193916F}"/>
          </ac:grpSpMkLst>
        </pc:grpChg>
        <pc:picChg chg="mod">
          <ac:chgData name="Troy Waller" userId="d1990b4f-6f85-41d8-ad03-dfb3e5353e75" providerId="ADAL" clId="{5FDAEDB9-C283-454E-BB1A-75572006D7ED}" dt="2021-05-07T05:59:06.215" v="92" actId="26606"/>
          <ac:picMkLst>
            <pc:docMk/>
            <pc:sldMk cId="1003281430" sldId="1670"/>
            <ac:picMk id="2" creationId="{7566D45C-8258-4C7C-948C-86450BBD6788}"/>
          </ac:picMkLst>
        </pc:picChg>
        <pc:picChg chg="mod">
          <ac:chgData name="Troy Waller" userId="d1990b4f-6f85-41d8-ad03-dfb3e5353e75" providerId="ADAL" clId="{5FDAEDB9-C283-454E-BB1A-75572006D7ED}" dt="2021-05-07T05:59:06.215" v="92" actId="26606"/>
          <ac:picMkLst>
            <pc:docMk/>
            <pc:sldMk cId="1003281430" sldId="1670"/>
            <ac:picMk id="4" creationId="{E73A7ECE-081A-4A1A-80B7-0511E5B1B913}"/>
          </ac:picMkLst>
        </pc:picChg>
      </pc:sldChg>
      <pc:sldChg chg="modNotesTx">
        <pc:chgData name="Troy Waller" userId="d1990b4f-6f85-41d8-ad03-dfb3e5353e75" providerId="ADAL" clId="{5FDAEDB9-C283-454E-BB1A-75572006D7ED}" dt="2021-05-07T05:56:40.129" v="75" actId="6549"/>
        <pc:sldMkLst>
          <pc:docMk/>
          <pc:sldMk cId="3843988750" sldId="1671"/>
        </pc:sldMkLst>
      </pc:sldChg>
      <pc:sldChg chg="del">
        <pc:chgData name="Troy Waller" userId="d1990b4f-6f85-41d8-ad03-dfb3e5353e75" providerId="ADAL" clId="{5FDAEDB9-C283-454E-BB1A-75572006D7ED}" dt="2021-05-07T05:56:52.070" v="77" actId="47"/>
        <pc:sldMkLst>
          <pc:docMk/>
          <pc:sldMk cId="4070293464" sldId="2076136674"/>
        </pc:sldMkLst>
      </pc:sldChg>
      <pc:sldChg chg="modNotesTx">
        <pc:chgData name="Troy Waller" userId="d1990b4f-6f85-41d8-ad03-dfb3e5353e75" providerId="ADAL" clId="{5FDAEDB9-C283-454E-BB1A-75572006D7ED}" dt="2021-05-07T05:57:13.112" v="80" actId="6549"/>
        <pc:sldMkLst>
          <pc:docMk/>
          <pc:sldMk cId="1404548971" sldId="2076136677"/>
        </pc:sldMkLst>
      </pc:sldChg>
      <pc:sldChg chg="addSp modSp mod">
        <pc:chgData name="Troy Waller" userId="d1990b4f-6f85-41d8-ad03-dfb3e5353e75" providerId="ADAL" clId="{5FDAEDB9-C283-454E-BB1A-75572006D7ED}" dt="2021-05-07T05:58:38.867" v="90" actId="26606"/>
        <pc:sldMkLst>
          <pc:docMk/>
          <pc:sldMk cId="1702283298" sldId="2076136679"/>
        </pc:sldMkLst>
        <pc:spChg chg="mod">
          <ac:chgData name="Troy Waller" userId="d1990b4f-6f85-41d8-ad03-dfb3e5353e75" providerId="ADAL" clId="{5FDAEDB9-C283-454E-BB1A-75572006D7ED}" dt="2021-05-07T05:58:38.867" v="90" actId="26606"/>
          <ac:spMkLst>
            <pc:docMk/>
            <pc:sldMk cId="1702283298" sldId="2076136679"/>
            <ac:spMk id="2" creationId="{2F833CDA-3708-41C9-AF65-16FA62414C58}"/>
          </ac:spMkLst>
        </pc:spChg>
        <pc:spChg chg="add">
          <ac:chgData name="Troy Waller" userId="d1990b4f-6f85-41d8-ad03-dfb3e5353e75" providerId="ADAL" clId="{5FDAEDB9-C283-454E-BB1A-75572006D7ED}" dt="2021-05-07T05:58:38.867" v="90" actId="26606"/>
          <ac:spMkLst>
            <pc:docMk/>
            <pc:sldMk cId="1702283298" sldId="2076136679"/>
            <ac:spMk id="19" creationId="{60B21A5C-062F-46C2-8389-53D40F46AA26}"/>
          </ac:spMkLst>
        </pc:spChg>
        <pc:spChg chg="add">
          <ac:chgData name="Troy Waller" userId="d1990b4f-6f85-41d8-ad03-dfb3e5353e75" providerId="ADAL" clId="{5FDAEDB9-C283-454E-BB1A-75572006D7ED}" dt="2021-05-07T05:58:38.867" v="90" actId="26606"/>
          <ac:spMkLst>
            <pc:docMk/>
            <pc:sldMk cId="1702283298" sldId="2076136679"/>
            <ac:spMk id="21" creationId="{8A177BCC-4208-4795-8572-4D623BA1E2A0}"/>
          </ac:spMkLst>
        </pc:spChg>
        <pc:picChg chg="mod ord">
          <ac:chgData name="Troy Waller" userId="d1990b4f-6f85-41d8-ad03-dfb3e5353e75" providerId="ADAL" clId="{5FDAEDB9-C283-454E-BB1A-75572006D7ED}" dt="2021-05-07T05:58:38.867" v="90" actId="26606"/>
          <ac:picMkLst>
            <pc:docMk/>
            <pc:sldMk cId="1702283298" sldId="2076136679"/>
            <ac:picMk id="7" creationId="{BFCB0EE9-07AF-4EE2-98F3-36160512D03C}"/>
          </ac:picMkLst>
        </pc:picChg>
        <pc:picChg chg="mod">
          <ac:chgData name="Troy Waller" userId="d1990b4f-6f85-41d8-ad03-dfb3e5353e75" providerId="ADAL" clId="{5FDAEDB9-C283-454E-BB1A-75572006D7ED}" dt="2021-05-07T05:58:38.867" v="90" actId="26606"/>
          <ac:picMkLst>
            <pc:docMk/>
            <pc:sldMk cId="1702283298" sldId="2076136679"/>
            <ac:picMk id="14" creationId="{664DC1A1-A132-4A76-BEDB-4043DDFA4847}"/>
          </ac:picMkLst>
        </pc:picChg>
      </pc:sldChg>
      <pc:sldChg chg="modNotesTx">
        <pc:chgData name="Troy Waller" userId="d1990b4f-6f85-41d8-ad03-dfb3e5353e75" providerId="ADAL" clId="{5FDAEDB9-C283-454E-BB1A-75572006D7ED}" dt="2021-05-07T05:57:25.812" v="81" actId="6549"/>
        <pc:sldMkLst>
          <pc:docMk/>
          <pc:sldMk cId="2773010620" sldId="2076136681"/>
        </pc:sldMkLst>
      </pc:sldChg>
      <pc:sldChg chg="addSp modSp mod setBg setClrOvrMap">
        <pc:chgData name="Troy Waller" userId="d1990b4f-6f85-41d8-ad03-dfb3e5353e75" providerId="ADAL" clId="{5FDAEDB9-C283-454E-BB1A-75572006D7ED}" dt="2021-05-07T05:58:55.894" v="91" actId="26606"/>
        <pc:sldMkLst>
          <pc:docMk/>
          <pc:sldMk cId="1104508310" sldId="2076136691"/>
        </pc:sldMkLst>
        <pc:spChg chg="add">
          <ac:chgData name="Troy Waller" userId="d1990b4f-6f85-41d8-ad03-dfb3e5353e75" providerId="ADAL" clId="{5FDAEDB9-C283-454E-BB1A-75572006D7ED}" dt="2021-05-07T05:58:55.894" v="91" actId="26606"/>
          <ac:spMkLst>
            <pc:docMk/>
            <pc:sldMk cId="1104508310" sldId="2076136691"/>
            <ac:spMk id="27" creationId="{F6E384F5-137A-40B1-97F0-694CC6ECD59C}"/>
          </ac:spMkLst>
        </pc:spChg>
        <pc:spChg chg="add">
          <ac:chgData name="Troy Waller" userId="d1990b4f-6f85-41d8-ad03-dfb3e5353e75" providerId="ADAL" clId="{5FDAEDB9-C283-454E-BB1A-75572006D7ED}" dt="2021-05-07T05:58:55.894" v="91" actId="26606"/>
          <ac:spMkLst>
            <pc:docMk/>
            <pc:sldMk cId="1104508310" sldId="2076136691"/>
            <ac:spMk id="29" creationId="{9DBC4630-03DA-474F-BBCB-BA3AE6B317A4}"/>
          </ac:spMkLst>
        </pc:spChg>
        <pc:spChg chg="add">
          <ac:chgData name="Troy Waller" userId="d1990b4f-6f85-41d8-ad03-dfb3e5353e75" providerId="ADAL" clId="{5FDAEDB9-C283-454E-BB1A-75572006D7ED}" dt="2021-05-07T05:58:55.894" v="91" actId="26606"/>
          <ac:spMkLst>
            <pc:docMk/>
            <pc:sldMk cId="1104508310" sldId="2076136691"/>
            <ac:spMk id="31" creationId="{78418A25-6EAC-4140-BFE6-284E1925B5EE}"/>
          </ac:spMkLst>
        </pc:spChg>
        <pc:spChg chg="add">
          <ac:chgData name="Troy Waller" userId="d1990b4f-6f85-41d8-ad03-dfb3e5353e75" providerId="ADAL" clId="{5FDAEDB9-C283-454E-BB1A-75572006D7ED}" dt="2021-05-07T05:58:55.894" v="91" actId="26606"/>
          <ac:spMkLst>
            <pc:docMk/>
            <pc:sldMk cId="1104508310" sldId="2076136691"/>
            <ac:spMk id="33" creationId="{6B9D64DB-4D5C-4A91-B45F-F301E3174F9F}"/>
          </ac:spMkLst>
        </pc:spChg>
        <pc:spChg chg="add">
          <ac:chgData name="Troy Waller" userId="d1990b4f-6f85-41d8-ad03-dfb3e5353e75" providerId="ADAL" clId="{5FDAEDB9-C283-454E-BB1A-75572006D7ED}" dt="2021-05-07T05:58:55.894" v="91" actId="26606"/>
          <ac:spMkLst>
            <pc:docMk/>
            <pc:sldMk cId="1104508310" sldId="2076136691"/>
            <ac:spMk id="35" creationId="{CB14CE1B-4BC5-4EF2-BE3D-05E4F580B3DB}"/>
          </ac:spMkLst>
        </pc:spChg>
        <pc:picChg chg="mod ord">
          <ac:chgData name="Troy Waller" userId="d1990b4f-6f85-41d8-ad03-dfb3e5353e75" providerId="ADAL" clId="{5FDAEDB9-C283-454E-BB1A-75572006D7ED}" dt="2021-05-07T05:58:55.894" v="91" actId="26606"/>
          <ac:picMkLst>
            <pc:docMk/>
            <pc:sldMk cId="1104508310" sldId="2076136691"/>
            <ac:picMk id="3" creationId="{99DBC6F4-3004-499C-8F85-80AF3B1EEB43}"/>
          </ac:picMkLst>
        </pc:picChg>
        <pc:picChg chg="mod">
          <ac:chgData name="Troy Waller" userId="d1990b4f-6f85-41d8-ad03-dfb3e5353e75" providerId="ADAL" clId="{5FDAEDB9-C283-454E-BB1A-75572006D7ED}" dt="2021-05-07T05:58:55.894" v="91" actId="26606"/>
          <ac:picMkLst>
            <pc:docMk/>
            <pc:sldMk cId="1104508310" sldId="2076136691"/>
            <ac:picMk id="9" creationId="{DD6A3DE5-B6B9-4DD6-8C44-2883EEA61BE8}"/>
          </ac:picMkLst>
        </pc:picChg>
        <pc:picChg chg="mod ord">
          <ac:chgData name="Troy Waller" userId="d1990b4f-6f85-41d8-ad03-dfb3e5353e75" providerId="ADAL" clId="{5FDAEDB9-C283-454E-BB1A-75572006D7ED}" dt="2021-05-07T05:58:55.894" v="91" actId="26606"/>
          <ac:picMkLst>
            <pc:docMk/>
            <pc:sldMk cId="1104508310" sldId="2076136691"/>
            <ac:picMk id="18" creationId="{701C8D09-BA98-45DA-9A3D-E6699B7EBC15}"/>
          </ac:picMkLst>
        </pc:picChg>
        <pc:picChg chg="mod ord">
          <ac:chgData name="Troy Waller" userId="d1990b4f-6f85-41d8-ad03-dfb3e5353e75" providerId="ADAL" clId="{5FDAEDB9-C283-454E-BB1A-75572006D7ED}" dt="2021-05-07T05:58:55.894" v="91" actId="26606"/>
          <ac:picMkLst>
            <pc:docMk/>
            <pc:sldMk cId="1104508310" sldId="2076136691"/>
            <ac:picMk id="20" creationId="{5D383319-B9A8-4B06-85CA-6B6ADF5F7D4C}"/>
          </ac:picMkLst>
        </pc:picChg>
        <pc:picChg chg="mod">
          <ac:chgData name="Troy Waller" userId="d1990b4f-6f85-41d8-ad03-dfb3e5353e75" providerId="ADAL" clId="{5FDAEDB9-C283-454E-BB1A-75572006D7ED}" dt="2021-05-07T05:58:55.894" v="91" actId="26606"/>
          <ac:picMkLst>
            <pc:docMk/>
            <pc:sldMk cId="1104508310" sldId="2076136691"/>
            <ac:picMk id="22" creationId="{127E07DB-4F53-483A-BCF3-D9EE7E8ACC8F}"/>
          </ac:picMkLst>
        </pc:picChg>
      </pc:sldChg>
      <pc:sldChg chg="modNotesTx">
        <pc:chgData name="Troy Waller" userId="d1990b4f-6f85-41d8-ad03-dfb3e5353e75" providerId="ADAL" clId="{5FDAEDB9-C283-454E-BB1A-75572006D7ED}" dt="2021-05-07T05:57:50.522" v="84" actId="6549"/>
        <pc:sldMkLst>
          <pc:docMk/>
          <pc:sldMk cId="862806626" sldId="2076136707"/>
        </pc:sldMkLst>
      </pc:sldChg>
      <pc:sldChg chg="modNotesTx">
        <pc:chgData name="Troy Waller" userId="d1990b4f-6f85-41d8-ad03-dfb3e5353e75" providerId="ADAL" clId="{5FDAEDB9-C283-454E-BB1A-75572006D7ED}" dt="2021-05-07T05:56:55.087" v="78" actId="6549"/>
        <pc:sldMkLst>
          <pc:docMk/>
          <pc:sldMk cId="2320576889" sldId="2076136713"/>
        </pc:sldMkLst>
      </pc:sldChg>
      <pc:sldChg chg="modNotesTx">
        <pc:chgData name="Troy Waller" userId="d1990b4f-6f85-41d8-ad03-dfb3e5353e75" providerId="ADAL" clId="{5FDAEDB9-C283-454E-BB1A-75572006D7ED}" dt="2021-05-07T05:56:30.538" v="73" actId="20577"/>
        <pc:sldMkLst>
          <pc:docMk/>
          <pc:sldMk cId="81930757" sldId="2076137249"/>
        </pc:sldMkLst>
      </pc:sldChg>
      <pc:sldChg chg="modNotesTx">
        <pc:chgData name="Troy Waller" userId="d1990b4f-6f85-41d8-ad03-dfb3e5353e75" providerId="ADAL" clId="{5FDAEDB9-C283-454E-BB1A-75572006D7ED}" dt="2021-05-07T05:56:44.061" v="76" actId="6549"/>
        <pc:sldMkLst>
          <pc:docMk/>
          <pc:sldMk cId="3019711956" sldId="2076137252"/>
        </pc:sldMkLst>
      </pc:sldChg>
      <pc:sldChg chg="modNotesTx">
        <pc:chgData name="Troy Waller" userId="d1990b4f-6f85-41d8-ad03-dfb3e5353e75" providerId="ADAL" clId="{5FDAEDB9-C283-454E-BB1A-75572006D7ED}" dt="2021-05-07T05:57:39.238" v="82" actId="6549"/>
        <pc:sldMkLst>
          <pc:docMk/>
          <pc:sldMk cId="3701760400" sldId="2076137254"/>
        </pc:sldMkLst>
      </pc:sldChg>
      <pc:sldChg chg="modNotesTx">
        <pc:chgData name="Troy Waller" userId="d1990b4f-6f85-41d8-ad03-dfb3e5353e75" providerId="ADAL" clId="{5FDAEDB9-C283-454E-BB1A-75572006D7ED}" dt="2021-05-07T05:57:43.308" v="83" actId="6549"/>
        <pc:sldMkLst>
          <pc:docMk/>
          <pc:sldMk cId="1211618806" sldId="2076137258"/>
        </pc:sldMkLst>
      </pc:sldChg>
      <pc:sldMasterChg chg="del delSldLayout">
        <pc:chgData name="Troy Waller" userId="d1990b4f-6f85-41d8-ad03-dfb3e5353e75" providerId="ADAL" clId="{5FDAEDB9-C283-454E-BB1A-75572006D7ED}" dt="2021-05-07T05:56:52.070" v="77" actId="47"/>
        <pc:sldMasterMkLst>
          <pc:docMk/>
          <pc:sldMasterMk cId="2978180410" sldId="2147485699"/>
        </pc:sldMasterMkLst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1749254978" sldId="2147485700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1204089278" sldId="2147485701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2533202761" sldId="2147485702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609375794" sldId="2147485703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1235058854" sldId="2147485704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1213465274" sldId="2147485705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2542720041" sldId="2147485706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860421494" sldId="2147485707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3368314461" sldId="2147485708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368103382" sldId="2147485709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2681645928" sldId="2147485710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1561913957" sldId="2147485712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2366358493" sldId="2147485713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1600684916" sldId="2147485714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4162926126" sldId="2147485715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4067515995" sldId="2147485716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1619960458" sldId="2147485717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1600892262" sldId="2147485718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2944864431" sldId="2147485719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2514508392" sldId="2147485720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4192048815" sldId="2147485721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280027273" sldId="2147485722"/>
          </pc:sldLayoutMkLst>
        </pc:sldLayoutChg>
        <pc:sldLayoutChg chg="del">
          <pc:chgData name="Troy Waller" userId="d1990b4f-6f85-41d8-ad03-dfb3e5353e75" providerId="ADAL" clId="{5FDAEDB9-C283-454E-BB1A-75572006D7ED}" dt="2021-05-07T05:56:52.070" v="77" actId="47"/>
          <pc:sldLayoutMkLst>
            <pc:docMk/>
            <pc:sldMasterMk cId="2978180410" sldId="2147485699"/>
            <pc:sldLayoutMk cId="776608494" sldId="2147485723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0CB2F-F0BF-435A-A27A-2EC15087F634}" type="datetime8">
              <a:rPr lang="en-US" smtClean="0">
                <a:latin typeface="Segoe UI" pitchFamily="34" charset="0"/>
              </a:rPr>
              <a:t>5/7/2021 9:26 PM</a:t>
            </a:fld>
            <a:endParaRPr lang="en-US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04:15:05.216"/>
    </inkml:context>
    <inkml:brush xml:id="br0">
      <inkml:brushProperty name="width" value="0.01667" units="cm"/>
      <inkml:brushProperty name="height" value="0.01667" units="cm"/>
      <inkml:brushProperty name="color" value="#EB3C00"/>
      <inkml:brushProperty name="ignorePressure" value="1"/>
    </inkml:brush>
  </inkml:definitions>
  <inkml:trace contextRef="#ctx0" brushRef="#br0">33690 9349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04:15:07.736"/>
    </inkml:context>
    <inkml:brush xml:id="br0">
      <inkml:brushProperty name="width" value="0.01667" units="cm"/>
      <inkml:brushProperty name="height" value="0.01667" units="cm"/>
      <inkml:brushProperty name="color" value="#EB3C00"/>
      <inkml:brushProperty name="ignorePressure" value="1"/>
    </inkml:brush>
  </inkml:definitions>
  <inkml:trace contextRef="#ctx0" brushRef="#br0">32491 9349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18B56EA-E28F-4F92-9F16-7A6F2501B303}" type="datetime8">
              <a:rPr lang="en-US" smtClean="0"/>
              <a:t>5/7/2021 9:26 PM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58206">
              <a:defRPr/>
            </a:pPr>
            <a:endParaRPr lang="en-US">
              <a:solidFill>
                <a:prstClr val="black"/>
              </a:solidFill>
              <a:latin typeface="Segoe U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87102" defTabSz="939054" eaLnBrk="0" hangingPunct="0">
              <a:defRPr/>
            </a:pPr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defTabSz="958206">
              <a:defRPr/>
            </a:pPr>
            <a:fld id="{C1C3D530-3419-45A5-AB8A-2242E8FDFF4E}" type="datetime8">
              <a:rPr lang="en-US">
                <a:solidFill>
                  <a:prstClr val="black"/>
                </a:solidFill>
                <a:latin typeface="Segoe UI" pitchFamily="34" charset="0"/>
              </a:rPr>
              <a:pPr defTabSz="958206">
                <a:defRPr/>
              </a:pPr>
              <a:t>5/7/2021 9:26 PM</a:t>
            </a:fld>
            <a:endParaRPr lang="en-US">
              <a:solidFill>
                <a:prstClr val="black"/>
              </a:solidFill>
              <a:latin typeface="Segoe U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58206">
              <a:defRPr/>
            </a:pPr>
            <a:fld id="{B4008EB6-D09E-4580-8CD6-DDB14511944F}" type="slidenum">
              <a:rPr lang="en-US">
                <a:solidFill>
                  <a:prstClr val="black"/>
                </a:solidFill>
                <a:latin typeface="Segoe UI" pitchFamily="34" charset="0"/>
              </a:rPr>
              <a:pPr defTabSz="958206">
                <a:defRPr/>
              </a:pPr>
              <a:t>1</a:t>
            </a:fld>
            <a:endParaRPr lang="en-US">
              <a:solidFill>
                <a:prstClr val="black"/>
              </a:solidFill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838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7C8C-AD71-4902-ACC1-F3AB14F5F65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654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7C8C-AD71-4902-ACC1-F3AB14F5F65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669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5/7/2021 9:26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17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F603A-779F-4101-9B83-C34650C566A7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 9:26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139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601B3-49AE-43BE-AD47-463DF7F3A5C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552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5/7/2021 9:26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50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94429-BD9C-49C8-A26A-BC2A0FB02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62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94429-BD9C-49C8-A26A-BC2A0FB02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064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42613-CD12-40DF-BF40-F7EFA3C38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919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4200F-F7C4-4BE6-BCF1-FE556AF2C9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287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A57F9-F8B2-4AF1-BB1A-9C083FB511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307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5/7/2021 9:26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37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601B3-49AE-43BE-AD47-463DF7F3A5C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478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 9:26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425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 9:26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709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 9:26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32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 9:26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010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 9:26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5884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DEA25-C3EE-4EEA-917E-E8104608469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 9:26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660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DEA25-C3EE-4EEA-917E-E8104608469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 9:26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0273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 9:26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991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50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406034" marR="0" lvl="0" indent="0" algn="l" defTabSz="9314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50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0BD91-A332-4638-9D55-E1550E13BA63}" type="datetime8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50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 9:26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50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50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7799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 9:26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8376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 9:26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7106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42613-CD12-40DF-BF40-F7EFA3C38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768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628650" lvl="1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653053" indent="-251174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004697" indent="-200939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406576" indent="-200939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1808455" indent="-200939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210333" indent="-20093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612212" indent="-20093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014091" indent="-20093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415970" indent="-20093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5D9D32-CED9-468E-8330-F68119B547E4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3433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5/7/2021 9:26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665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601B3-49AE-43BE-AD47-463DF7F3A5C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9346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628650" lvl="1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653053" indent="-251174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004697" indent="-200939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406576" indent="-200939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1808455" indent="-200939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210333" indent="-20093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612212" indent="-20093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014091" indent="-20093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415970" indent="-20093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5D9D32-CED9-468E-8330-F68119B547E4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917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50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406034" marR="0" lvl="0" indent="0" algn="l" defTabSz="93146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50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0BD91-A332-4638-9D55-E1550E13BA63}" type="datetime8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50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 9:26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50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50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318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7C8C-AD71-4902-ACC1-F3AB14F5F65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006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7C8C-AD71-4902-ACC1-F3AB14F5F65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45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7C8C-AD71-4902-ACC1-F3AB14F5F65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21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7C8C-AD71-4902-ACC1-F3AB14F5F65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937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7C8C-AD71-4902-ACC1-F3AB14F5F65E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747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5.pn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"/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5.png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3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3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5.png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16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7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7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8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8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"/><Relationship Id="rId1" Type="http://schemas.openxmlformats.org/officeDocument/2006/relationships/slideMaster" Target="../slideMasters/slideMaster18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8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8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8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18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8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8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8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emf"/><Relationship Id="rId1" Type="http://schemas.openxmlformats.org/officeDocument/2006/relationships/slideMaster" Target="../slideMasters/slideMaster1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20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64.png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0.emf"/><Relationship Id="rId1" Type="http://schemas.openxmlformats.org/officeDocument/2006/relationships/slideMaster" Target="../slideMasters/slideMaster20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Master" Target="../slideMasters/slideMaster20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Master" Target="../slideMasters/slideMaster2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20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20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20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20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20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20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2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20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2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Master" Target="../slideMasters/slideMaster2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Master" Target="../slideMasters/slideMaster2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2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1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1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3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24.xml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24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2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4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24.xml"/></Relationships>
</file>

<file path=ppt/slideLayouts/_rels/slideLayout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24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2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24.xml"/></Relationships>
</file>

<file path=ppt/slideLayouts/_rels/slideLayout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2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24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24.xml"/></Relationships>
</file>

<file path=ppt/slideLayouts/_rels/slideLayout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24.xml"/></Relationships>
</file>

<file path=ppt/slideLayouts/_rels/slideLayout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24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24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5469D-1714-453C-8BAA-F633A91AF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66B26F-BDE5-46CF-9864-EDE6381FF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6942F-EE69-4377-A004-8F0A7719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F7F1-0E89-4D7B-8516-36A4AC75346A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DBFB7-12E6-4EF3-A4F3-F6122EBC2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3B331-B8FE-46A5-9D42-DF1DEE808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2400-19F6-4B13-9EA1-2A33082525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8469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B1D6-C723-4BA3-80C4-0E3D6239F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65B064-D0F8-44F0-8BBF-EBE3CEA18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4D6C-215E-4109-92C5-4C3B4B901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F7F1-0E89-4D7B-8516-36A4AC75346A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974F4-704B-438F-B65D-977E1E857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5A9DD-263D-4654-AD7B-D6E47712F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2400-19F6-4B13-9EA1-2A33082525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39361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7"/>
          <p:cNvSpPr txBox="1"/>
          <p:nvPr userDrawn="1"/>
        </p:nvSpPr>
        <p:spPr bwMode="white">
          <a:xfrm>
            <a:off x="4419577" y="6696086"/>
            <a:ext cx="3597322" cy="16466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9" spc="150">
                <a:gradFill>
                  <a:gsLst>
                    <a:gs pos="0">
                      <a:srgbClr val="353535">
                        <a:alpha val="50000"/>
                      </a:srgbClr>
                    </a:gs>
                    <a:gs pos="86000">
                      <a:srgbClr val="353535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4236056002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0"/>
            <a:ext cx="5486399" cy="1985506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/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50"/>
            <a:ext cx="5486399" cy="1985506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/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7"/>
          <p:cNvSpPr txBox="1"/>
          <p:nvPr userDrawn="1"/>
        </p:nvSpPr>
        <p:spPr bwMode="white">
          <a:xfrm>
            <a:off x="4419577" y="6696086"/>
            <a:ext cx="3597322" cy="16466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9" spc="150">
                <a:gradFill>
                  <a:gsLst>
                    <a:gs pos="0">
                      <a:srgbClr val="353535">
                        <a:alpha val="50000"/>
                      </a:srgbClr>
                    </a:gs>
                    <a:gs pos="86000">
                      <a:srgbClr val="353535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60889088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5821200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7315200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40" y="3954463"/>
            <a:ext cx="7315200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TextBox 7"/>
          <p:cNvSpPr txBox="1"/>
          <p:nvPr userDrawn="1"/>
        </p:nvSpPr>
        <p:spPr bwMode="white">
          <a:xfrm>
            <a:off x="4419577" y="6696086"/>
            <a:ext cx="3597322" cy="16466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9" spc="150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7448" y="304193"/>
            <a:ext cx="440944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9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73151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lang="en-US" sz="7198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  <p:sp>
        <p:nvSpPr>
          <p:cNvPr id="3" name="TextBox 7"/>
          <p:cNvSpPr txBox="1"/>
          <p:nvPr userDrawn="1"/>
        </p:nvSpPr>
        <p:spPr bwMode="white">
          <a:xfrm>
            <a:off x="4419577" y="6696086"/>
            <a:ext cx="3597322" cy="16466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9" spc="150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6" y="3410197"/>
            <a:ext cx="12435840" cy="310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06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80471496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7"/>
          <p:cNvSpPr txBox="1"/>
          <p:nvPr userDrawn="1"/>
        </p:nvSpPr>
        <p:spPr bwMode="white">
          <a:xfrm>
            <a:off x="4419577" y="6696086"/>
            <a:ext cx="3597322" cy="16466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9" spc="150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834228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3072531"/>
            <a:ext cx="5486399" cy="849463"/>
          </a:xfrm>
        </p:spPr>
        <p:txBody>
          <a:bodyPr anchor="ctr">
            <a:spAutoFit/>
          </a:bodyPr>
          <a:lstStyle>
            <a:lvl1pPr>
              <a:defRPr sz="47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3283705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17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7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1315" y="1"/>
            <a:ext cx="6995160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88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79193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0FE524-76D9-457C-B08F-1BE5C5F785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99852" y="372394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51B31-3A7D-4877-921B-E64279023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5008" y="372394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956FA-D9E8-445E-9F3A-5DAF190FD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F7F1-0E89-4D7B-8516-36A4AC75346A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5B981-59C3-4D0E-8480-51BFB25F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6F941-4B3D-413B-83BD-7768BA13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2400-19F6-4B13-9EA1-2A33082525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4120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 userDrawn="1"/>
        </p:nvSpPr>
        <p:spPr bwMode="white">
          <a:xfrm>
            <a:off x="4419577" y="6696086"/>
            <a:ext cx="3597322" cy="16466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9" spc="150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606534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1995931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798499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 userDrawn="1"/>
        </p:nvGrpSpPr>
        <p:grpSpPr bwMode="black">
          <a:xfrm>
            <a:off x="468308" y="479425"/>
            <a:ext cx="1448129" cy="310896"/>
            <a:chOff x="457200" y="1643393"/>
            <a:chExt cx="4492753" cy="9645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7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597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8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82854" rIns="182854" bIns="182854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201422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9141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0" y="1212852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13" indent="0">
              <a:buNone/>
              <a:defRPr/>
            </a:lvl3pPr>
            <a:lvl4pPr marL="457024" indent="0">
              <a:buNone/>
              <a:defRPr/>
            </a:lvl4pPr>
            <a:lvl5pPr marL="68553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7"/>
          <p:cNvSpPr txBox="1"/>
          <p:nvPr userDrawn="1"/>
        </p:nvSpPr>
        <p:spPr bwMode="white">
          <a:xfrm>
            <a:off x="4422030" y="6696184"/>
            <a:ext cx="3592417" cy="16447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8" spc="150">
                <a:gradFill>
                  <a:gsLst>
                    <a:gs pos="0">
                      <a:srgbClr val="353535">
                        <a:alpha val="50000"/>
                      </a:srgbClr>
                    </a:gs>
                    <a:gs pos="86000">
                      <a:srgbClr val="353535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114700537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0" y="1212852"/>
            <a:ext cx="11887200" cy="2025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2000">
                <a:solidFill>
                  <a:schemeClr val="bg1"/>
                </a:solidFill>
              </a:defRPr>
            </a:lvl2pPr>
            <a:lvl3pPr marL="228513" indent="0">
              <a:buNone/>
              <a:defRPr>
                <a:solidFill>
                  <a:schemeClr val="bg1"/>
                </a:solidFill>
              </a:defRPr>
            </a:lvl3pPr>
            <a:lvl4pPr marL="457024" indent="0">
              <a:buNone/>
              <a:defRPr>
                <a:solidFill>
                  <a:schemeClr val="bg1"/>
                </a:solidFill>
              </a:defRPr>
            </a:lvl4pPr>
            <a:lvl5pPr marL="6855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7"/>
          <p:cNvSpPr txBox="1"/>
          <p:nvPr userDrawn="1"/>
        </p:nvSpPr>
        <p:spPr bwMode="white">
          <a:xfrm>
            <a:off x="4422030" y="6696184"/>
            <a:ext cx="3592417" cy="16447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8" spc="150">
                <a:gradFill>
                  <a:gsLst>
                    <a:gs pos="0">
                      <a:srgbClr val="353535">
                        <a:alpha val="50000"/>
                      </a:srgbClr>
                    </a:gs>
                    <a:gs pos="86000">
                      <a:srgbClr val="353535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489114424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0"/>
            <a:ext cx="11887200" cy="2092881"/>
          </a:xfrm>
        </p:spPr>
        <p:txBody>
          <a:bodyPr>
            <a:spAutoFit/>
          </a:bodyPr>
          <a:lstStyle>
            <a:lvl1pPr>
              <a:defRPr sz="3998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7"/>
          <p:cNvSpPr txBox="1"/>
          <p:nvPr userDrawn="1"/>
        </p:nvSpPr>
        <p:spPr bwMode="white">
          <a:xfrm>
            <a:off x="4422030" y="6696184"/>
            <a:ext cx="3592417" cy="16447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8" spc="150">
                <a:gradFill>
                  <a:gsLst>
                    <a:gs pos="0">
                      <a:srgbClr val="353535">
                        <a:alpha val="50000"/>
                      </a:srgbClr>
                    </a:gs>
                    <a:gs pos="86000">
                      <a:srgbClr val="353535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612692534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8"/>
            </a:lvl1pPr>
            <a:lvl2pPr marL="0" indent="0">
              <a:buNone/>
              <a:defRPr sz="2000"/>
            </a:lvl2pPr>
            <a:lvl3pPr marL="231686" indent="0">
              <a:buNone/>
              <a:tabLst/>
              <a:defRPr sz="2000"/>
            </a:lvl3pPr>
            <a:lvl4pPr marL="460198" indent="0">
              <a:buNone/>
              <a:defRPr/>
            </a:lvl4pPr>
            <a:lvl5pPr marL="685537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8"/>
            </a:lvl1pPr>
            <a:lvl2pPr marL="0" indent="0">
              <a:buNone/>
              <a:defRPr sz="2000"/>
            </a:lvl2pPr>
            <a:lvl3pPr marL="231686" indent="0">
              <a:buNone/>
              <a:tabLst/>
              <a:defRPr sz="2000"/>
            </a:lvl3pPr>
            <a:lvl4pPr marL="460198" indent="0">
              <a:buNone/>
              <a:defRPr/>
            </a:lvl4pPr>
            <a:lvl5pPr marL="685537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7"/>
          <p:cNvSpPr txBox="1"/>
          <p:nvPr userDrawn="1"/>
        </p:nvSpPr>
        <p:spPr bwMode="white">
          <a:xfrm>
            <a:off x="4422030" y="6696184"/>
            <a:ext cx="3592417" cy="16447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8" spc="150">
                <a:gradFill>
                  <a:gsLst>
                    <a:gs pos="0">
                      <a:srgbClr val="353535">
                        <a:alpha val="50000"/>
                      </a:srgbClr>
                    </a:gs>
                    <a:gs pos="86000">
                      <a:srgbClr val="353535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477819103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51"/>
            <a:ext cx="5486399" cy="1985506"/>
          </a:xfrm>
        </p:spPr>
        <p:txBody>
          <a:bodyPr wrap="square">
            <a:spAutoFit/>
          </a:bodyPr>
          <a:lstStyle>
            <a:lvl1pPr marL="287227" indent="-287227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8"/>
            </a:lvl1pPr>
            <a:lvl2pPr marL="530962" indent="-233105">
              <a:defRPr sz="2400"/>
            </a:lvl2pPr>
            <a:lvl3pPr marL="699316" indent="-168355">
              <a:tabLst/>
              <a:defRPr sz="2000"/>
            </a:lvl3pPr>
            <a:lvl4pPr marL="880619" indent="-181305">
              <a:defRPr/>
            </a:lvl4pPr>
            <a:lvl5pPr marL="1048973" indent="-168355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51"/>
            <a:ext cx="5486399" cy="1985506"/>
          </a:xfrm>
        </p:spPr>
        <p:txBody>
          <a:bodyPr wrap="square">
            <a:spAutoFit/>
          </a:bodyPr>
          <a:lstStyle>
            <a:lvl1pPr marL="287227" indent="-287227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8"/>
            </a:lvl1pPr>
            <a:lvl2pPr marL="530962" indent="-233105">
              <a:defRPr sz="2400"/>
            </a:lvl2pPr>
            <a:lvl3pPr marL="699316" indent="-168355">
              <a:tabLst/>
              <a:defRPr sz="2000"/>
            </a:lvl3pPr>
            <a:lvl4pPr marL="880619" indent="-181305">
              <a:defRPr/>
            </a:lvl4pPr>
            <a:lvl5pPr marL="1048973" indent="-168355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7"/>
          <p:cNvSpPr txBox="1"/>
          <p:nvPr userDrawn="1"/>
        </p:nvSpPr>
        <p:spPr bwMode="white">
          <a:xfrm>
            <a:off x="4422030" y="6696184"/>
            <a:ext cx="3592417" cy="16447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8" spc="150">
                <a:gradFill>
                  <a:gsLst>
                    <a:gs pos="0">
                      <a:srgbClr val="353535">
                        <a:alpha val="50000"/>
                      </a:srgbClr>
                    </a:gs>
                    <a:gs pos="86000">
                      <a:srgbClr val="353535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792345234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7"/>
          <p:cNvSpPr txBox="1"/>
          <p:nvPr userDrawn="1"/>
        </p:nvSpPr>
        <p:spPr bwMode="white">
          <a:xfrm>
            <a:off x="4422030" y="6696184"/>
            <a:ext cx="3592417" cy="16447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8" spc="150">
                <a:gradFill>
                  <a:gsLst>
                    <a:gs pos="0">
                      <a:srgbClr val="353535">
                        <a:alpha val="50000"/>
                      </a:srgbClr>
                    </a:gs>
                    <a:gs pos="86000">
                      <a:srgbClr val="353535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21739421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9715" y="0"/>
            <a:ext cx="7646761" cy="699452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4787823" y="-9335"/>
            <a:ext cx="7339408" cy="7013195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4787822" y="1"/>
            <a:ext cx="5870935" cy="7003860"/>
          </a:xfrm>
          <a:prstGeom prst="rect">
            <a:avLst/>
          </a:prstGeom>
          <a:gradFill>
            <a:gsLst>
              <a:gs pos="18000">
                <a:srgbClr val="505050">
                  <a:lumMod val="50000"/>
                  <a:alpha val="54000"/>
                </a:srgbClr>
              </a:gs>
              <a:gs pos="100000">
                <a:srgbClr val="505050">
                  <a:lumMod val="50000"/>
                  <a:alpha val="0"/>
                </a:srgbClr>
              </a:gs>
            </a:gsLst>
            <a:lin ang="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2" y="6213400"/>
            <a:ext cx="1556447" cy="5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541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125677"/>
            <a:ext cx="7315200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196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41" y="3954463"/>
            <a:ext cx="7315200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8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TextBox 7"/>
          <p:cNvSpPr txBox="1"/>
          <p:nvPr userDrawn="1"/>
        </p:nvSpPr>
        <p:spPr bwMode="white">
          <a:xfrm>
            <a:off x="4422030" y="6696184"/>
            <a:ext cx="3592417" cy="16447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8" spc="150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7448" y="304193"/>
            <a:ext cx="440944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57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73151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lang="en-US" sz="7196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  <p:sp>
        <p:nvSpPr>
          <p:cNvPr id="3" name="TextBox 7"/>
          <p:cNvSpPr txBox="1"/>
          <p:nvPr userDrawn="1"/>
        </p:nvSpPr>
        <p:spPr bwMode="white">
          <a:xfrm>
            <a:off x="4422030" y="6696184"/>
            <a:ext cx="3592417" cy="16447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8" spc="150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" y="3410198"/>
            <a:ext cx="12435840" cy="310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14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125664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6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7"/>
          <p:cNvSpPr txBox="1"/>
          <p:nvPr userDrawn="1"/>
        </p:nvSpPr>
        <p:spPr bwMode="white">
          <a:xfrm>
            <a:off x="4422030" y="6696184"/>
            <a:ext cx="3592417" cy="16447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8" spc="150">
                <a:gradFill>
                  <a:gsLst>
                    <a:gs pos="0">
                      <a:srgbClr val="353535">
                        <a:alpha val="50000"/>
                      </a:srgbClr>
                    </a:gs>
                    <a:gs pos="86000">
                      <a:srgbClr val="353535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471728043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125664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6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7"/>
          <p:cNvSpPr txBox="1"/>
          <p:nvPr userDrawn="1"/>
        </p:nvSpPr>
        <p:spPr bwMode="white">
          <a:xfrm>
            <a:off x="4422030" y="6696184"/>
            <a:ext cx="3592417" cy="16447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8" spc="150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261443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1" y="3072531"/>
            <a:ext cx="5486399" cy="849463"/>
          </a:xfrm>
        </p:spPr>
        <p:txBody>
          <a:bodyPr anchor="ctr">
            <a:spAutoFit/>
          </a:bodyPr>
          <a:lstStyle>
            <a:lvl1pPr>
              <a:defRPr sz="4798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220393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17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4640" y="295274"/>
            <a:ext cx="5486399" cy="16200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640" y="1915328"/>
            <a:ext cx="5486399" cy="1985506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Tx/>
              <a:buNone/>
              <a:defRPr sz="3198">
                <a:solidFill>
                  <a:schemeClr val="bg1"/>
                </a:solidFill>
              </a:defRPr>
            </a:lvl1pPr>
            <a:lvl2pPr marL="297857" indent="0">
              <a:buFontTx/>
              <a:buNone/>
              <a:defRPr sz="2400">
                <a:solidFill>
                  <a:schemeClr val="bg1"/>
                </a:solidFill>
              </a:defRPr>
            </a:lvl2pPr>
            <a:lvl3pPr marL="530962" indent="0">
              <a:buFontTx/>
              <a:buNone/>
              <a:tabLst/>
              <a:defRPr sz="2000">
                <a:solidFill>
                  <a:schemeClr val="bg1"/>
                </a:solidFill>
              </a:defRPr>
            </a:lvl3pPr>
            <a:lvl4pPr marL="699315" indent="0">
              <a:buFontTx/>
              <a:buNone/>
              <a:defRPr>
                <a:solidFill>
                  <a:schemeClr val="bg1"/>
                </a:solidFill>
              </a:defRPr>
            </a:lvl4pPr>
            <a:lvl5pPr marL="880619" indent="0">
              <a:buFontTx/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46087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17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798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1315" y="2"/>
            <a:ext cx="6995160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846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 userDrawn="1"/>
        </p:nvSpPr>
        <p:spPr bwMode="white">
          <a:xfrm>
            <a:off x="4422030" y="6696184"/>
            <a:ext cx="3592417" cy="16447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8" spc="150">
                <a:gradFill>
                  <a:gsLst>
                    <a:gs pos="0">
                      <a:srgbClr val="353535">
                        <a:alpha val="50000"/>
                      </a:srgbClr>
                    </a:gs>
                    <a:gs pos="86000">
                      <a:srgbClr val="353535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862406977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 userDrawn="1"/>
        </p:nvSpPr>
        <p:spPr bwMode="white">
          <a:xfrm>
            <a:off x="4422030" y="6696184"/>
            <a:ext cx="3592417" cy="16447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8" spc="150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383717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25" tIns="46625" rIns="46625" bIns="466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114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9"/>
            <a:ext cx="11887199" cy="1995931"/>
          </a:xfrm>
        </p:spPr>
        <p:txBody>
          <a:bodyPr/>
          <a:lstStyle>
            <a:lvl1pPr marL="0" indent="0">
              <a:buNone/>
              <a:defRPr sz="3298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2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381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249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59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497819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&amp; Text Spli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7" y="1526643"/>
            <a:ext cx="3855307" cy="5471273"/>
          </a:xfrm>
          <a:solidFill>
            <a:schemeClr val="bg2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Drag picture to placeholder or click icon to add 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272730" y="3318348"/>
            <a:ext cx="7664994" cy="357850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448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-1" y="0"/>
            <a:ext cx="3855307" cy="1616512"/>
          </a:xfrm>
          <a:prstGeom prst="rect">
            <a:avLst/>
          </a:prstGeom>
          <a:solidFill>
            <a:srgbClr val="212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9327" y="233152"/>
            <a:ext cx="3410796" cy="772204"/>
          </a:xfrm>
        </p:spPr>
        <p:txBody>
          <a:bodyPr/>
          <a:lstStyle>
            <a:lvl1pPr>
              <a:lnSpc>
                <a:spcPct val="90000"/>
              </a:lnSpc>
              <a:defRPr sz="3806" spc="-136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10221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 userDrawn="1"/>
        </p:nvGrpSpPr>
        <p:grpSpPr bwMode="black">
          <a:xfrm>
            <a:off x="468308" y="479425"/>
            <a:ext cx="1448129" cy="310896"/>
            <a:chOff x="457200" y="1643393"/>
            <a:chExt cx="4492753" cy="9645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7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597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8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28" tIns="182828" rIns="182828" bIns="182828" numCol="1" anchor="t" anchorCtr="0" compatLnSpc="1">
            <a:prstTxWarp prst="textNoShape">
              <a:avLst/>
            </a:prstTxWarp>
            <a:spAutoFit/>
          </a:bodyPr>
          <a:lstStyle/>
          <a:p>
            <a:pPr defTabSz="931932" eaLnBrk="0" hangingPunct="0"/>
            <a:r>
              <a:rPr lang="en-US" sz="7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068299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40" y="1212852"/>
            <a:ext cx="11887200" cy="2443746"/>
          </a:xfrm>
          <a:prstGeom prst="rect">
            <a:avLst/>
          </a:prstGeom>
        </p:spPr>
        <p:txBody>
          <a:bodyPr/>
          <a:lstStyle>
            <a:lvl1pPr marL="290401" indent="-290401">
              <a:buClr>
                <a:schemeClr val="tx1"/>
              </a:buClr>
              <a:buSzPct val="90000"/>
              <a:buFont typeface="Arial" pitchFamily="34" charset="0"/>
              <a:buChar char="•"/>
              <a:defRPr sz="3598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281" indent="-280881">
              <a:buClr>
                <a:schemeClr val="tx1"/>
              </a:buClr>
              <a:buSzPct val="90000"/>
              <a:buFont typeface="Arial" pitchFamily="34" charset="0"/>
              <a:buChar char="•"/>
              <a:defRPr sz="3198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682" indent="-290401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195" indent="-228513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706" indent="-228513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8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7756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278" y="0"/>
            <a:ext cx="11192829" cy="854886"/>
          </a:xfrm>
        </p:spPr>
        <p:txBody>
          <a:bodyPr anchor="t">
            <a:noAutofit/>
          </a:bodyPr>
          <a:lstStyle>
            <a:lvl1pPr algn="l">
              <a:tabLst/>
              <a:defRPr sz="3672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10912" y="1787492"/>
            <a:ext cx="11711014" cy="2805896"/>
          </a:xfrm>
        </p:spPr>
        <p:txBody>
          <a:bodyPr/>
          <a:lstStyle>
            <a:lvl1pPr marL="349522" indent="-349522">
              <a:buSzPct val="67000"/>
              <a:buFontTx/>
              <a:buBlip>
                <a:blip r:embed="rId2"/>
              </a:buBlip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40791" indent="-289653">
              <a:buSzPct val="67000"/>
              <a:buFontTx/>
              <a:buBlip>
                <a:blip r:embed="rId2"/>
              </a:buBlip>
              <a:defRPr sz="2958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32060" indent="-291268">
              <a:buSzPct val="67000"/>
              <a:buFontTx/>
              <a:buBlip>
                <a:blip r:embed="rId2"/>
              </a:buBlip>
              <a:defRPr sz="2652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223328" indent="-291268">
              <a:buSzPct val="67000"/>
              <a:buFontTx/>
              <a:buBlip>
                <a:blip r:embed="rId2"/>
              </a:buBlip>
              <a:defRPr sz="2346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453106" indent="-229778">
              <a:buSzPct val="67000"/>
              <a:buFontTx/>
              <a:buBlip>
                <a:blip r:embed="rId2"/>
              </a:buBlip>
              <a:defRPr sz="2142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1634340" indent="-181234">
              <a:buSzPct val="67000"/>
              <a:buFontTx/>
              <a:buBlip>
                <a:blip r:embed="rId2"/>
              </a:buBlip>
              <a:defRPr sz="1938">
                <a:latin typeface="Segoe UI" pitchFamily="34" charset="0"/>
                <a:ea typeface="Segoe UI" pitchFamily="34" charset="0"/>
                <a:cs typeface="Segoe UI" pitchFamily="34" charset="0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1824" y="6482894"/>
            <a:ext cx="2901844" cy="37239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defTabSz="932060">
              <a:defRPr/>
            </a:pPr>
            <a:fld id="{CBAF81EE-1466-4A36-AFA8-EF49791ECF76}" type="datetime1">
              <a:rPr lang="en-US" smtClean="0">
                <a:solidFill>
                  <a:srgbClr val="505050"/>
                </a:solidFill>
              </a:rPr>
              <a:pPr defTabSz="932060">
                <a:defRPr/>
              </a:pPr>
              <a:t>5/7/2021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49130" y="6482894"/>
            <a:ext cx="3938217" cy="37239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defTabSz="932060">
              <a:defRPr/>
            </a:pPr>
            <a:endParaRPr lang="en-US">
              <a:solidFill>
                <a:srgbClr val="50505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7357" y="6544420"/>
            <a:ext cx="2901844" cy="3723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32060">
              <a:defRPr/>
            </a:pPr>
            <a:fld id="{A8D3BC05-5762-4FDE-9E23-6E6C609B133E}" type="slidenum">
              <a:rPr lang="en-US" smtClean="0">
                <a:solidFill>
                  <a:srgbClr val="00188F">
                    <a:lumMod val="40000"/>
                    <a:lumOff val="60000"/>
                  </a:srgbClr>
                </a:solidFill>
              </a:rPr>
              <a:pPr defTabSz="932060">
                <a:defRPr/>
              </a:pPr>
              <a:t>‹#›</a:t>
            </a:fld>
            <a:endParaRPr lang="en-US">
              <a:solidFill>
                <a:srgbClr val="00188F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8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7958C-06B3-4E6B-AFD0-27B0DE66B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5EF62E-04B0-47C1-A897-096B47BDF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523733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08E98-2B98-4BDF-A90A-4314306CF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32597"/>
            <a:fld id="{B46A6212-E42A-46FB-BD67-911F6E43E34C}" type="datetimeFigureOut">
              <a:rPr lang="en-US" smtClean="0">
                <a:solidFill>
                  <a:srgbClr val="353535"/>
                </a:solidFill>
              </a:rPr>
              <a:pPr defTabSz="932597"/>
              <a:t>5/7/2021</a:t>
            </a:fld>
            <a:endParaRPr lang="en-US">
              <a:solidFill>
                <a:srgbClr val="353535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F7A67-99B5-48EB-B222-3EAF36B0E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32597"/>
            <a:endParaRPr lang="en-US">
              <a:solidFill>
                <a:srgbClr val="353535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4D1AD-D858-4DDE-A62A-FC92F6EBF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32597"/>
            <a:fld id="{A5BE97FF-7446-4C7A-8633-A0E0CDBA011D}" type="slidenum">
              <a:rPr lang="en-US" smtClean="0">
                <a:solidFill>
                  <a:srgbClr val="353535"/>
                </a:solidFill>
              </a:rPr>
              <a:pPr defTabSz="932597"/>
              <a:t>‹#›</a:t>
            </a:fld>
            <a:endParaRPr lang="en-US">
              <a:solidFill>
                <a:srgbClr val="3535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839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2"/>
            <a:ext cx="11887200" cy="2025170"/>
          </a:xfrm>
        </p:spPr>
        <p:txBody>
          <a:bodyPr>
            <a:spAutoFit/>
          </a:bodyPr>
          <a:lstStyle>
            <a:lvl1pPr>
              <a:defRPr sz="3598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7439912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1E5E4-E6A9-4173-BC2E-E142DF75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CE844-F1E6-423A-96F4-D0D6B331C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20926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13DB9-D39D-4E7D-99C8-7CE93C436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20926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A6B52-0503-4261-9705-335CBE4B4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32597"/>
            <a:fld id="{B46A6212-E42A-46FB-BD67-911F6E43E34C}" type="datetimeFigureOut">
              <a:rPr lang="en-US" smtClean="0">
                <a:solidFill>
                  <a:srgbClr val="353535"/>
                </a:solidFill>
              </a:rPr>
              <a:pPr defTabSz="932597"/>
              <a:t>5/7/2021</a:t>
            </a:fld>
            <a:endParaRPr lang="en-US">
              <a:solidFill>
                <a:srgbClr val="353535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C4123-0E46-4656-9E37-2052EE988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32597"/>
            <a:endParaRPr lang="en-US">
              <a:solidFill>
                <a:srgbClr val="353535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4AFC4-7063-47B6-9783-4AEC264E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32597"/>
            <a:fld id="{A5BE97FF-7446-4C7A-8633-A0E0CDBA011D}" type="slidenum">
              <a:rPr lang="en-US" smtClean="0">
                <a:solidFill>
                  <a:srgbClr val="353535"/>
                </a:solidFill>
              </a:rPr>
              <a:pPr defTabSz="932597"/>
              <a:t>‹#›</a:t>
            </a:fld>
            <a:endParaRPr lang="en-US">
              <a:solidFill>
                <a:srgbClr val="3535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527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03CA-9C86-4AAD-8288-ABFDBC89B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8248F-EF22-4EEA-871F-19E2063C8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17025-97D1-4671-9D0B-5DE3C8D91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BAD4-3189-41EB-9AF6-F76065F2104E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5CC21-8590-4481-A259-204C694D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C6318-22C7-44A0-AC4F-AF7152D9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E0C4-5B8C-4F8F-BDB9-A952EB01EA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04198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2713-F151-48DF-A4AD-B80ABD36D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D099A-D7F6-472F-9FF5-5612220DE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14493-23DF-4441-B556-3893C98C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BAD4-3189-41EB-9AF6-F76065F2104E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69C45-1355-4FB6-A134-36D724DF3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0208-18BB-4332-9661-7E58DEC0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E0C4-5B8C-4F8F-BDB9-A952EB01EA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48210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8B63-D0EF-45F0-85D4-E877C4F25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25635-AC65-4BBC-98F9-36D5C4DEC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C2C82-4DE2-43E4-8844-B9D9F0367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BAD4-3189-41EB-9AF6-F76065F2104E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C9158-B48E-400E-868E-F787A87BC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9E6AF-45FB-417C-BC0D-9F34C2FA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E0C4-5B8C-4F8F-BDB9-A952EB01EA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39340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50F8D-5606-483D-BD1D-C91225C08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B2A58-17CD-4F94-A34F-8946CC85C1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1AE7D-E073-4CF2-9BCA-FBDA6494C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BE854-0410-4824-BF2B-022F103AA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22018-E38F-4FC2-B83E-DC6982E5F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#MicrosoftEDU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A1687-BF35-406C-A38E-CF708C511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462F0-19B4-4B2F-A163-7E6F435EA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052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8713" y="1166837"/>
            <a:ext cx="10571004" cy="1592117"/>
          </a:xfrm>
        </p:spPr>
        <p:txBody>
          <a:bodyPr/>
          <a:lstStyle>
            <a:lvl1pPr>
              <a:defRPr sz="48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4244" y="2758954"/>
            <a:ext cx="10572723" cy="887269"/>
          </a:xfrm>
        </p:spPr>
        <p:txBody>
          <a:bodyPr>
            <a:normAutofit/>
          </a:bodyPr>
          <a:lstStyle>
            <a:lvl1pPr marL="0" indent="0" algn="l">
              <a:buNone/>
              <a:defRPr sz="3398">
                <a:solidFill>
                  <a:srgbClr val="4D4D4D"/>
                </a:solidFill>
              </a:defRPr>
            </a:lvl1pPr>
            <a:lvl2pPr marL="621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43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64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86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07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29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51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72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791" y="6592441"/>
            <a:ext cx="3618195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96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defTabSz="9325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497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D0390-F577-42F8-BA2E-563DA01CC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BF1A4-4854-4226-A9A5-DDC4A7126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9C2170-28F4-4C8C-A1D9-9B517A023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3DBBE6-4AC3-405F-944B-41F9CDDE1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8E23E5-10EF-4A0F-A60A-901814144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F4C3D6-9CA1-4434-BD1B-9E088DB20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BAD4-3189-41EB-9AF6-F76065F2104E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E0F88B-6906-458D-BDB1-57D71D0B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961D9A-41EF-4BE8-A52B-26706303A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E0C4-5B8C-4F8F-BDB9-A952EB01EA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74928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D51F8-855F-4DC7-BD65-FFF27A65E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0188D2-E2D8-42B9-A058-8ACA227EE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BAD4-3189-41EB-9AF6-F76065F2104E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DA9D2D-850D-458C-853A-04CF92D79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1D814-6684-437F-BF42-FBE7A26E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E0C4-5B8C-4F8F-BDB9-A952EB01EA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2216603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F1BD9F-859A-4FF8-B1D4-DBC56F04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BAD4-3189-41EB-9AF6-F76065F2104E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ED23A2-8789-4FF4-811F-455B753E1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2B012-DC52-42FC-8E48-38287322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E0C4-5B8C-4F8F-BDB9-A952EB01EA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972117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C1B3E-3EAE-4475-942F-88C4575C7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62568-BB66-4B33-A8A9-3AD155E8B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39593-5B70-47F8-8EEA-BC603AFFE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6EE2A9-9E26-4A62-92CE-BD717B774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BAD4-3189-41EB-9AF6-F76065F2104E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A48A8-F44E-460F-882A-E489A6B84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CFC16-2D98-448B-A14B-A1F25845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E0C4-5B8C-4F8F-BDB9-A952EB01EA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66857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B4F14-0F36-4941-B811-156B41CB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D1703-40D6-446D-AB13-C54E531A89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3AA22-FCF4-49A2-A10F-31185333D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4CC49-C1D6-4B8A-A967-E739303F3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BAD4-3189-41EB-9AF6-F76065F2104E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983F3-FE7E-4DB4-B111-CCB987B86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8EF1B-7324-4AC0-8A23-1670C187B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E0C4-5B8C-4F8F-BDB9-A952EB01EA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01115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CD4A9-56F6-4FEF-97AB-75C7A6F83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66FFAC-428E-42BE-8F54-08004BEB8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433A2-B330-4EFF-8CB9-CF69AEF79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BAD4-3189-41EB-9AF6-F76065F2104E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59B7E-DA90-448B-A402-17BBCA679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2B9D7-5CD7-4FA0-830A-B0DCE6E0F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E0C4-5B8C-4F8F-BDB9-A952EB01EA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4452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06507D-6102-436F-9020-E94366D64D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99852" y="372394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6335A-6E99-42C2-9056-21FE01F17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5008" y="372394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2DFDB-C977-4FAD-8EFC-642CE2AB3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BAD4-3189-41EB-9AF6-F76065F2104E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B15EA-0D5F-43E4-A2F8-A32DB407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9969B-B0B9-4980-AB2D-017E3985C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E0C4-5B8C-4F8F-BDB9-A952EB01EA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14993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5137" y="3036319"/>
            <a:ext cx="8229599" cy="1828800"/>
          </a:xfrm>
          <a:noFill/>
        </p:spPr>
        <p:txBody>
          <a:bodyPr lIns="0" tIns="91440" rIns="146304" bIns="91440" anchor="b" anchorCtr="0"/>
          <a:lstStyle>
            <a:lvl1pPr>
              <a:defRPr sz="5400" strike="noStrike" spc="-147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72032" y="4830765"/>
            <a:ext cx="8527440" cy="730183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Autahor</a:t>
            </a:r>
            <a:r>
              <a:rPr lang="en-US"/>
              <a:t>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64" name="MS logo gray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5141" y="449267"/>
            <a:ext cx="1206257" cy="25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02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mo slide">
    <p:bg>
      <p:bgPr>
        <a:solidFill>
          <a:srgbClr val="06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833759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Title Accent Color 1">
    <p:bg>
      <p:bgPr>
        <a:solidFill>
          <a:srgbClr val="442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80571" y="1346590"/>
            <a:ext cx="12128721" cy="1859280"/>
          </a:xfrm>
          <a:noFill/>
        </p:spPr>
        <p:txBody>
          <a:bodyPr lIns="137160" tIns="137160" rIns="137160" bIns="137160" anchor="t" anchorCtr="0"/>
          <a:lstStyle>
            <a:lvl1pPr>
              <a:defRPr sz="876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4775" y="2894799"/>
            <a:ext cx="6064361" cy="2642376"/>
          </a:xfrm>
          <a:prstGeom prst="rect">
            <a:avLst/>
          </a:prstGeom>
        </p:spPr>
        <p:txBody>
          <a:bodyPr lIns="137160" tIns="137160" rIns="137160" bIns="137160">
            <a:noAutofit/>
          </a:bodyPr>
          <a:lstStyle>
            <a:lvl1pPr marL="194181" indent="-194181">
              <a:lnSpc>
                <a:spcPct val="80000"/>
              </a:lnSpc>
              <a:buNone/>
              <a:defRPr lang="en-US" sz="2040" kern="1200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109545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253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8713" y="1166837"/>
            <a:ext cx="10571004" cy="1592117"/>
          </a:xfrm>
        </p:spPr>
        <p:txBody>
          <a:bodyPr/>
          <a:lstStyle>
            <a:lvl1pPr>
              <a:defRPr lang="en-US" sz="4896" kern="120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4244" y="2758955"/>
            <a:ext cx="10572723" cy="887267"/>
          </a:xfrm>
        </p:spPr>
        <p:txBody>
          <a:bodyPr>
            <a:normAutofit/>
          </a:bodyPr>
          <a:lstStyle>
            <a:lvl1pPr marL="0" indent="0" algn="l">
              <a:buNone/>
              <a:defRPr lang="en-US" sz="3398" kern="1200" smtClean="0">
                <a:solidFill>
                  <a:srgbClr val="4D4D4D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marL="621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43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64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86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07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29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51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72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791" y="6592441"/>
            <a:ext cx="3618195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96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defTabSz="9325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461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22056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050675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6" name="Picture 5" descr="Decorative: Picture of Peter Frem">
            <a:extLst>
              <a:ext uri="{FF2B5EF4-FFF2-40B4-BE49-F238E27FC236}">
                <a16:creationId xmlns:a16="http://schemas.microsoft.com/office/drawing/2014/main" id="{75372531-CDFA-4955-875D-C7798A11E7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8350" y="3192462"/>
            <a:ext cx="1371600" cy="1371600"/>
          </a:xfrm>
          <a:prstGeom prst="rect">
            <a:avLst/>
          </a:prstGeom>
        </p:spPr>
      </p:pic>
      <p:pic>
        <p:nvPicPr>
          <p:cNvPr id="10" name="Picture 9" descr="Decorative: Picture of Karen McCall">
            <a:extLst>
              <a:ext uri="{FF2B5EF4-FFF2-40B4-BE49-F238E27FC236}">
                <a16:creationId xmlns:a16="http://schemas.microsoft.com/office/drawing/2014/main" id="{FAAC9C0B-BC91-4FEC-A0C8-984ACD2105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2225" y="3192462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7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6734786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6987510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Click to edit Master text styles</a:t>
            </a:r>
          </a:p>
          <a:p>
            <a:pPr marL="712788" marR="0" lvl="1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Second level</a:t>
            </a:r>
          </a:p>
          <a:p>
            <a:pPr marL="908050" marR="0" lvl="2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Third level</a:t>
            </a:r>
          </a:p>
          <a:p>
            <a:pPr marL="1109662" marR="0" lvl="3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Fourth level</a:t>
            </a:r>
          </a:p>
          <a:p>
            <a:pPr marL="1311275" marR="0" lvl="4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011772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Click to edit Master text styles</a:t>
            </a:r>
          </a:p>
          <a:p>
            <a:pPr marL="427038" marR="0" lvl="1" indent="-17145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639763" marR="0" lvl="2" indent="-1889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828675" marR="0" lvl="3" indent="-1762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1023938" marR="0" lvl="4" indent="-16986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9516866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7983409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6019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1505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651501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5019113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M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3535" y="207247"/>
            <a:ext cx="11513455" cy="550901"/>
          </a:xfrm>
        </p:spPr>
        <p:txBody>
          <a:bodyPr/>
          <a:lstStyle>
            <a:lvl1pPr algn="l">
              <a:defRPr sz="5302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3550" y="1321195"/>
            <a:ext cx="11525858" cy="443220"/>
          </a:xfrm>
          <a:prstGeom prst="rect">
            <a:avLst/>
          </a:prstGeom>
        </p:spPr>
        <p:txBody>
          <a:bodyPr vert="horz" lIns="0" tIns="50083" rIns="0" bIns="50083"/>
          <a:lstStyle>
            <a:lvl1pPr marL="0" indent="0">
              <a:lnSpc>
                <a:spcPts val="3533"/>
              </a:lnSpc>
              <a:spcBef>
                <a:spcPts val="0"/>
              </a:spcBef>
              <a:spcAft>
                <a:spcPts val="3264"/>
              </a:spcAft>
              <a:buFontTx/>
              <a:buNone/>
              <a:defRPr sz="3264" b="0" spc="-109" baseline="0">
                <a:solidFill>
                  <a:schemeClr val="tx2"/>
                </a:solidFill>
                <a:latin typeface="Arial"/>
              </a:defRPr>
            </a:lvl1pPr>
            <a:lvl2pPr marL="407699" indent="0">
              <a:lnSpc>
                <a:spcPts val="2448"/>
              </a:lnSpc>
              <a:spcBef>
                <a:spcPts val="0"/>
              </a:spcBef>
              <a:spcAft>
                <a:spcPts val="1632"/>
              </a:spcAft>
              <a:buFont typeface="Arial"/>
              <a:buNone/>
              <a:defRPr sz="2174" b="0" spc="-162">
                <a:solidFill>
                  <a:schemeClr val="tx2"/>
                </a:solidFill>
                <a:latin typeface="Arial"/>
              </a:defRPr>
            </a:lvl2pPr>
            <a:lvl3pPr marL="813239" indent="0">
              <a:lnSpc>
                <a:spcPts val="2990"/>
              </a:lnSpc>
              <a:spcBef>
                <a:spcPts val="0"/>
              </a:spcBef>
              <a:spcAft>
                <a:spcPts val="1632"/>
              </a:spcAft>
              <a:buFont typeface="Arial"/>
              <a:buNone/>
              <a:defRPr sz="2719" b="0" spc="-162">
                <a:solidFill>
                  <a:schemeClr val="tx2"/>
                </a:solidFill>
                <a:latin typeface="Arial"/>
              </a:defRPr>
            </a:lvl3pPr>
            <a:lvl4pPr marL="1220921" indent="0">
              <a:lnSpc>
                <a:spcPts val="2990"/>
              </a:lnSpc>
              <a:spcBef>
                <a:spcPts val="0"/>
              </a:spcBef>
              <a:spcAft>
                <a:spcPts val="1632"/>
              </a:spcAft>
              <a:buFont typeface="Arial"/>
              <a:buNone/>
              <a:defRPr sz="2719" b="0" spc="-162">
                <a:solidFill>
                  <a:schemeClr val="tx2"/>
                </a:solidFill>
                <a:latin typeface="Arial"/>
              </a:defRPr>
            </a:lvl4pPr>
            <a:lvl5pPr marL="1626453" indent="0">
              <a:lnSpc>
                <a:spcPts val="2990"/>
              </a:lnSpc>
              <a:spcBef>
                <a:spcPts val="0"/>
              </a:spcBef>
              <a:spcAft>
                <a:spcPts val="1632"/>
              </a:spcAft>
              <a:buFont typeface="Arial"/>
              <a:buNone/>
              <a:defRPr sz="2719" b="0" spc="-162">
                <a:solidFill>
                  <a:schemeClr val="tx2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093" y="6592441"/>
            <a:ext cx="3618195" cy="372394"/>
          </a:xfrm>
          <a:prstGeom prst="rect">
            <a:avLst/>
          </a:prstGeom>
        </p:spPr>
        <p:txBody>
          <a:bodyPr/>
          <a:lstStyle>
            <a:lvl1pPr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932563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1059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72905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72555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969" y="295274"/>
            <a:ext cx="7043233" cy="91757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20970" y="4868863"/>
            <a:ext cx="7042456" cy="1828800"/>
          </a:xfrm>
        </p:spPr>
        <p:txBody>
          <a:bodyPr wrap="square">
            <a:noAutofit/>
          </a:bodyPr>
          <a:lstStyle>
            <a:lvl1pPr marL="0" indent="0">
              <a:spcBef>
                <a:spcPts val="1800"/>
              </a:spcBef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Image of Ignite app on a Windows Device." title="Ignite event image">
            <a:extLst>
              <a:ext uri="{FF2B5EF4-FFF2-40B4-BE49-F238E27FC236}">
                <a16:creationId xmlns:a16="http://schemas.microsoft.com/office/drawing/2014/main" id="{E803C22C-E970-4ADA-A60C-5127C1C2C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19" r="5881"/>
          <a:stretch/>
        </p:blipFill>
        <p:spPr>
          <a:xfrm>
            <a:off x="0" y="-1"/>
            <a:ext cx="4925696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6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830294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337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1376531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17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986865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21271-FA95-4DD0-9359-064F0EC092C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2967" y="1363662"/>
            <a:ext cx="11871236" cy="1058751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7393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apt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" y="0"/>
            <a:ext cx="12436488" cy="699452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62325" y="1561932"/>
            <a:ext cx="5711825" cy="13922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5400" b="0" kern="1200" cap="none" spc="2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62325" y="3133726"/>
            <a:ext cx="5711825" cy="3635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kern="1200" spc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0773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91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4816" y="6622133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63">
              <a:defRPr/>
            </a:pPr>
            <a:fld id="{237D5375-2D30-4F19-958F-72D350882B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3256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0580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34348" y="4756092"/>
            <a:ext cx="3582987" cy="1093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200" b="0" kern="1200" cap="none" spc="20" baseline="0">
                <a:ln w="3175">
                  <a:noFill/>
                </a:ln>
                <a:solidFill>
                  <a:srgbClr val="2D75BD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4099" y="4516444"/>
            <a:ext cx="3103198" cy="1812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60"/>
              </a:lnSpc>
              <a:buNone/>
              <a:defRPr lang="en-US" sz="1300" kern="1200" dirty="0" smtClean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66298" indent="0">
              <a:buNone/>
              <a:defRPr lang="en-US" sz="130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436475" cy="37798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9188" y="4516444"/>
            <a:ext cx="3103198" cy="1812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60"/>
              </a:lnSpc>
              <a:buNone/>
              <a:defRPr lang="en-US" sz="1300" kern="1200" dirty="0" smtClean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66298" indent="0">
              <a:buNone/>
              <a:defRPr lang="en-US" sz="130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5677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41">
          <p15:clr>
            <a:srgbClr val="FBAE40"/>
          </p15:clr>
        </p15:guide>
        <p15:guide id="3" pos="4017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4063" y="0"/>
            <a:ext cx="6823076" cy="6994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7548563" y="821601"/>
            <a:ext cx="4029075" cy="1123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40"/>
              </a:lnSpc>
              <a:buNone/>
              <a:defRPr lang="en-US" sz="4200" b="1" kern="1200" cap="none" spc="20" baseline="0">
                <a:ln w="3175">
                  <a:noFill/>
                </a:ln>
                <a:solidFill>
                  <a:srgbClr val="2E75BC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7548562" y="2312988"/>
            <a:ext cx="4029075" cy="39379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30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 sz="1300">
              <a:solidFill>
                <a:schemeClr val="tx1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68275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327645" y="821601"/>
            <a:ext cx="4029075" cy="1123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40"/>
              </a:lnSpc>
              <a:buNone/>
              <a:defRPr lang="en-US" sz="4200" b="1" kern="1200" cap="none" spc="20" baseline="0">
                <a:ln w="3175">
                  <a:noFill/>
                </a:ln>
                <a:solidFill>
                  <a:srgbClr val="2E75BC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327644" y="2312988"/>
            <a:ext cx="4029075" cy="39379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30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 sz="1300">
              <a:solidFill>
                <a:schemeClr val="tx1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509905" y="742950"/>
            <a:ext cx="2670175" cy="1336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509904" y="2160588"/>
            <a:ext cx="2670175" cy="2436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509903" y="4692650"/>
            <a:ext cx="2670175" cy="1781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83346" y="4692650"/>
            <a:ext cx="2515629" cy="1781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283346" y="742951"/>
            <a:ext cx="2515629" cy="3853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405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66479" y="0"/>
            <a:ext cx="7069995" cy="6994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75404" y="2477880"/>
            <a:ext cx="4029075" cy="39379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30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 sz="1300">
              <a:solidFill>
                <a:schemeClr val="tx1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74688" y="739790"/>
            <a:ext cx="4029075" cy="154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200" b="0" kern="1200" cap="none" spc="20" baseline="0">
                <a:ln w="3175">
                  <a:noFill/>
                </a:ln>
                <a:solidFill>
                  <a:srgbClr val="2D75BD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1254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12434704" cy="699452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3664099"/>
          </a:xfrm>
          <a:prstGeom prst="rect">
            <a:avLst/>
          </a:prstGeom>
          <a:solidFill>
            <a:srgbClr val="002050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19178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63"/>
            <a:ext cx="6402388" cy="1828800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99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gray">
          <a:xfrm>
            <a:off x="457519" y="495482"/>
            <a:ext cx="1681413" cy="360979"/>
            <a:chOff x="457200" y="1643393"/>
            <a:chExt cx="4492753" cy="9645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1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24011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gray">
          <a:xfrm>
            <a:off x="457519" y="6154122"/>
            <a:ext cx="1681413" cy="360979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8293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57" indent="0">
              <a:buNone/>
              <a:defRPr/>
            </a:lvl3pPr>
            <a:lvl4pPr marL="457112" indent="0">
              <a:buNone/>
              <a:defRPr/>
            </a:lvl4pPr>
            <a:lvl5pPr marL="68566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877625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>
            <a:spAutoFit/>
          </a:bodyPr>
          <a:lstStyle>
            <a:lvl1pPr>
              <a:defRPr sz="359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328294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6033315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/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/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551699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Accent Color 2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036377" y="2668285"/>
            <a:ext cx="11125464" cy="1544128"/>
          </a:xfrm>
          <a:noFill/>
        </p:spPr>
        <p:txBody>
          <a:bodyPr tIns="91432" bIns="91432" anchor="t" anchorCtr="0"/>
          <a:lstStyle>
            <a:lvl1pPr>
              <a:defRPr sz="9787" spc="-13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5957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903674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4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10058401" cy="7940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444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4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8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1300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35116905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46416920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61624773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92398180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960416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156035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98444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hoto &amp; Text Spli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7" y="1526645"/>
            <a:ext cx="3855307" cy="2400657"/>
          </a:xfrm>
          <a:solidFill>
            <a:schemeClr val="bg2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Drag picture to placeholder or click icon to add 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272730" y="3318349"/>
            <a:ext cx="7664994" cy="357850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448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-1" y="0"/>
            <a:ext cx="3855307" cy="1616512"/>
          </a:xfrm>
          <a:prstGeom prst="rect">
            <a:avLst/>
          </a:prstGeom>
          <a:solidFill>
            <a:srgbClr val="212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9327" y="233152"/>
            <a:ext cx="3410796" cy="772204"/>
          </a:xfrm>
        </p:spPr>
        <p:txBody>
          <a:bodyPr/>
          <a:lstStyle>
            <a:lvl1pPr>
              <a:lnSpc>
                <a:spcPct val="90000"/>
              </a:lnSpc>
              <a:defRPr sz="3805" spc="-136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487998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186121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868515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1995931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8951768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7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46283" rIns="182854" bIns="146283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</a:t>
            </a:r>
            <a:r>
              <a:rPr lang="en-US" sz="7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 </a:t>
            </a:r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230" y="3145041"/>
            <a:ext cx="3288506" cy="7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81542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0976083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4639" y="295276"/>
            <a:ext cx="11889564" cy="917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989176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300239"/>
            <a:ext cx="11889564" cy="917575"/>
          </a:xfrm>
        </p:spPr>
        <p:txBody>
          <a:bodyPr/>
          <a:lstStyle>
            <a:lvl1pPr marL="0" algn="l" defTabSz="913877" rtl="0" eaLnBrk="1" latinLnBrk="0" hangingPunct="1">
              <a:spcBef>
                <a:spcPct val="0"/>
              </a:spcBef>
              <a:buNone/>
              <a:defRPr lang="en-US" sz="4398" b="0" i="0" u="none" kern="1200" spc="-150" baseline="0" dirty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1558227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0198FC-394D-41E8-9690-FAD7C2C221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638" y="1333732"/>
            <a:ext cx="5486400" cy="517064"/>
          </a:xfrm>
        </p:spPr>
        <p:txBody>
          <a:bodyPr anchor="ctr"/>
          <a:lstStyle>
            <a:lvl1pPr marL="0" indent="0">
              <a:buNone/>
              <a:defRPr sz="24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4A73FE5-263F-4152-92D4-9F94B78A548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4639" y="1973261"/>
            <a:ext cx="5486400" cy="1062302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399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84FDE31-0EB7-459F-8E06-A55288BB7D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77802" y="1333732"/>
            <a:ext cx="5486400" cy="517064"/>
          </a:xfrm>
        </p:spPr>
        <p:txBody>
          <a:bodyPr anchor="ctr"/>
          <a:lstStyle>
            <a:lvl1pPr marL="0" indent="0">
              <a:buNone/>
              <a:defRPr sz="24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287D48BD-52D2-4F3E-9F1E-2E6875DC53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77803" y="1973261"/>
            <a:ext cx="5486400" cy="1062302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399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37563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58197" y="310869"/>
            <a:ext cx="10571004" cy="209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#MicrosoftEDU</a:t>
            </a:r>
          </a:p>
        </p:txBody>
      </p:sp>
      <p:sp>
        <p:nvSpPr>
          <p:cNvPr id="5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8E5E4-5BB8-4C98-8EF1-BF3C432A2F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63877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824" y="1632058"/>
            <a:ext cx="5492776" cy="1961371"/>
          </a:xfrm>
        </p:spPr>
        <p:txBody>
          <a:bodyPr/>
          <a:lstStyle>
            <a:lvl1pPr>
              <a:defRPr sz="2856"/>
            </a:lvl1pPr>
            <a:lvl2pPr>
              <a:defRPr sz="2448"/>
            </a:lvl2pPr>
            <a:lvl3pPr>
              <a:defRPr sz="2040"/>
            </a:lvl3pPr>
            <a:lvl4pPr>
              <a:defRPr sz="1836"/>
            </a:lvl4pPr>
            <a:lvl5pPr>
              <a:defRPr sz="1836"/>
            </a:lvl5pPr>
            <a:lvl6pPr>
              <a:defRPr sz="1836"/>
            </a:lvl6pPr>
            <a:lvl7pPr>
              <a:defRPr sz="1836"/>
            </a:lvl7pPr>
            <a:lvl8pPr>
              <a:defRPr sz="1836"/>
            </a:lvl8pPr>
            <a:lvl9pPr>
              <a:defRPr sz="18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1875" y="1632058"/>
            <a:ext cx="5492776" cy="1961371"/>
          </a:xfrm>
        </p:spPr>
        <p:txBody>
          <a:bodyPr/>
          <a:lstStyle>
            <a:lvl1pPr>
              <a:defRPr sz="2856"/>
            </a:lvl1pPr>
            <a:lvl2pPr>
              <a:defRPr sz="2448"/>
            </a:lvl2pPr>
            <a:lvl3pPr>
              <a:defRPr sz="2040"/>
            </a:lvl3pPr>
            <a:lvl4pPr>
              <a:defRPr sz="1836"/>
            </a:lvl4pPr>
            <a:lvl5pPr>
              <a:defRPr sz="1836"/>
            </a:lvl5pPr>
            <a:lvl6pPr>
              <a:defRPr sz="1836"/>
            </a:lvl6pPr>
            <a:lvl7pPr>
              <a:defRPr sz="1836"/>
            </a:lvl7pPr>
            <a:lvl8pPr>
              <a:defRPr sz="1836"/>
            </a:lvl8pPr>
            <a:lvl9pPr>
              <a:defRPr sz="18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#MicrosoftEDU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462F0-19B4-4B2F-A163-7E6F435EA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74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8A917-B8E2-43CC-9C07-ABF9408AB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22364-9B67-4A77-97D5-ED83BC8A9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42AB4-D0AA-4432-8792-24F71252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F7F1-0E89-4D7B-8516-36A4AC75346A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FF003-3AB6-4C83-979F-4FDF8A5E7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FC713-21EE-4FE9-9311-8BAC64B6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2400-19F6-4B13-9EA1-2A33082525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2314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83944"/>
      </p:ext>
    </p:extLst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7" y="372395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629" y="2031213"/>
            <a:ext cx="5261211" cy="523733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09" indent="0">
              <a:buNone/>
              <a:defRPr sz="2040" b="1"/>
            </a:lvl2pPr>
            <a:lvl3pPr marL="932418" indent="0">
              <a:buNone/>
              <a:defRPr sz="1836" b="1"/>
            </a:lvl3pPr>
            <a:lvl4pPr marL="1398627" indent="0">
              <a:buNone/>
              <a:defRPr sz="1632" b="1"/>
            </a:lvl4pPr>
            <a:lvl5pPr marL="1864835" indent="0">
              <a:buNone/>
              <a:defRPr sz="1632" b="1"/>
            </a:lvl5pPr>
            <a:lvl6pPr marL="2331044" indent="0">
              <a:buNone/>
              <a:defRPr sz="1632" b="1"/>
            </a:lvl6pPr>
            <a:lvl7pPr marL="2797253" indent="0">
              <a:buNone/>
              <a:defRPr sz="1632" b="1"/>
            </a:lvl7pPr>
            <a:lvl8pPr marL="3263461" indent="0">
              <a:buNone/>
              <a:defRPr sz="1632" b="1"/>
            </a:lvl8pPr>
            <a:lvl9pPr marL="3729669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629" y="2554944"/>
            <a:ext cx="5261211" cy="209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5965" y="2031213"/>
            <a:ext cx="5287122" cy="523733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09" indent="0">
              <a:buNone/>
              <a:defRPr sz="2040" b="1"/>
            </a:lvl2pPr>
            <a:lvl3pPr marL="932418" indent="0">
              <a:buNone/>
              <a:defRPr sz="1836" b="1"/>
            </a:lvl3pPr>
            <a:lvl4pPr marL="1398627" indent="0">
              <a:buNone/>
              <a:defRPr sz="1632" b="1"/>
            </a:lvl4pPr>
            <a:lvl5pPr marL="1864835" indent="0">
              <a:buNone/>
              <a:defRPr sz="1632" b="1"/>
            </a:lvl5pPr>
            <a:lvl6pPr marL="2331044" indent="0">
              <a:buNone/>
              <a:defRPr sz="1632" b="1"/>
            </a:lvl6pPr>
            <a:lvl7pPr marL="2797253" indent="0">
              <a:buNone/>
              <a:defRPr sz="1632" b="1"/>
            </a:lvl7pPr>
            <a:lvl8pPr marL="3263461" indent="0">
              <a:buNone/>
              <a:defRPr sz="1632" b="1"/>
            </a:lvl8pPr>
            <a:lvl9pPr marL="3729669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209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#MicrosoftEDU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7C20-0979-4380-80DF-20E6792E3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617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2-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1282" y="1476622"/>
            <a:ext cx="5504573" cy="4391007"/>
          </a:xfrm>
        </p:spPr>
        <p:txBody>
          <a:bodyPr>
            <a:noAutofit/>
          </a:bodyPr>
          <a:lstStyle>
            <a:lvl1pPr marL="297856" indent="-297856">
              <a:spcBef>
                <a:spcPts val="1224"/>
              </a:spcBef>
              <a:buClr>
                <a:schemeClr val="bg2"/>
              </a:buClr>
              <a:buSzPct val="100000"/>
              <a:buFont typeface="Wingdings" pitchFamily="2" charset="2"/>
              <a:buChar char=""/>
              <a:defRPr lang="en-US" sz="3672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30960" indent="-233104">
              <a:defRPr sz="2040"/>
            </a:lvl2pPr>
            <a:lvl3pPr marL="699313" indent="-168353">
              <a:tabLst/>
              <a:defRPr sz="2040"/>
            </a:lvl3pPr>
            <a:lvl4pPr marL="880617" indent="-181304">
              <a:defRPr/>
            </a:lvl4pPr>
            <a:lvl5pPr marL="1048969" indent="-168353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405483" y="1476622"/>
            <a:ext cx="5504573" cy="4391007"/>
          </a:xfrm>
        </p:spPr>
        <p:txBody>
          <a:bodyPr>
            <a:noAutofit/>
          </a:bodyPr>
          <a:lstStyle>
            <a:lvl1pPr marL="346419" indent="-346419">
              <a:spcBef>
                <a:spcPts val="1224"/>
              </a:spcBef>
              <a:buClr>
                <a:schemeClr val="bg2"/>
              </a:buClr>
              <a:buFont typeface="Arial" pitchFamily="34" charset="0"/>
              <a:buChar char="•"/>
              <a:defRPr lang="en-US" sz="3672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647513" indent="-349656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47513" indent="-349656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48969" indent="-349656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30273" indent="-349656">
              <a:defRPr lang="en-US" sz="2040" kern="1200" spc="0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1048969" indent="-349656">
              <a:defRPr/>
            </a:lvl6pPr>
          </a:lstStyle>
          <a:p>
            <a:pPr marL="297856" marR="0" lvl="0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97856" marR="0" lvl="1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97856" marR="0" lvl="2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97856" marR="0" lvl="3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97856" marR="0" lvl="4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230590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58197" y="310869"/>
            <a:ext cx="10571004" cy="209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8E5E4-5BB8-4C98-8EF1-BF3C432A2F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8091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824" y="1632058"/>
            <a:ext cx="5492776" cy="1961371"/>
          </a:xfrm>
        </p:spPr>
        <p:txBody>
          <a:bodyPr/>
          <a:lstStyle>
            <a:lvl1pPr>
              <a:defRPr sz="2856"/>
            </a:lvl1pPr>
            <a:lvl2pPr>
              <a:defRPr sz="2448"/>
            </a:lvl2pPr>
            <a:lvl3pPr>
              <a:defRPr sz="2040"/>
            </a:lvl3pPr>
            <a:lvl4pPr>
              <a:defRPr sz="1836"/>
            </a:lvl4pPr>
            <a:lvl5pPr>
              <a:defRPr sz="1836"/>
            </a:lvl5pPr>
            <a:lvl6pPr>
              <a:defRPr sz="1836"/>
            </a:lvl6pPr>
            <a:lvl7pPr>
              <a:defRPr sz="1836"/>
            </a:lvl7pPr>
            <a:lvl8pPr>
              <a:defRPr sz="1836"/>
            </a:lvl8pPr>
            <a:lvl9pPr>
              <a:defRPr sz="18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1875" y="1632058"/>
            <a:ext cx="5492776" cy="1961371"/>
          </a:xfrm>
        </p:spPr>
        <p:txBody>
          <a:bodyPr/>
          <a:lstStyle>
            <a:lvl1pPr>
              <a:defRPr sz="2856"/>
            </a:lvl1pPr>
            <a:lvl2pPr>
              <a:defRPr sz="2448"/>
            </a:lvl2pPr>
            <a:lvl3pPr>
              <a:defRPr sz="2040"/>
            </a:lvl3pPr>
            <a:lvl4pPr>
              <a:defRPr sz="1836"/>
            </a:lvl4pPr>
            <a:lvl5pPr>
              <a:defRPr sz="1836"/>
            </a:lvl5pPr>
            <a:lvl6pPr>
              <a:defRPr sz="1836"/>
            </a:lvl6pPr>
            <a:lvl7pPr>
              <a:defRPr sz="1836"/>
            </a:lvl7pPr>
            <a:lvl8pPr>
              <a:defRPr sz="1836"/>
            </a:lvl8pPr>
            <a:lvl9pPr>
              <a:defRPr sz="18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4F2B-5E05-4E86-869D-11DFDC08817E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462F0-19B4-4B2F-A163-7E6F435EA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40778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7" y="372395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629" y="2031213"/>
            <a:ext cx="5261211" cy="523733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09" indent="0">
              <a:buNone/>
              <a:defRPr sz="2040" b="1"/>
            </a:lvl2pPr>
            <a:lvl3pPr marL="932418" indent="0">
              <a:buNone/>
              <a:defRPr sz="1836" b="1"/>
            </a:lvl3pPr>
            <a:lvl4pPr marL="1398627" indent="0">
              <a:buNone/>
              <a:defRPr sz="1632" b="1"/>
            </a:lvl4pPr>
            <a:lvl5pPr marL="1864835" indent="0">
              <a:buNone/>
              <a:defRPr sz="1632" b="1"/>
            </a:lvl5pPr>
            <a:lvl6pPr marL="2331044" indent="0">
              <a:buNone/>
              <a:defRPr sz="1632" b="1"/>
            </a:lvl6pPr>
            <a:lvl7pPr marL="2797253" indent="0">
              <a:buNone/>
              <a:defRPr sz="1632" b="1"/>
            </a:lvl7pPr>
            <a:lvl8pPr marL="3263461" indent="0">
              <a:buNone/>
              <a:defRPr sz="1632" b="1"/>
            </a:lvl8pPr>
            <a:lvl9pPr marL="3729669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629" y="2554944"/>
            <a:ext cx="5261211" cy="209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5965" y="2031213"/>
            <a:ext cx="5287122" cy="523733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09" indent="0">
              <a:buNone/>
              <a:defRPr sz="2040" b="1"/>
            </a:lvl2pPr>
            <a:lvl3pPr marL="932418" indent="0">
              <a:buNone/>
              <a:defRPr sz="1836" b="1"/>
            </a:lvl3pPr>
            <a:lvl4pPr marL="1398627" indent="0">
              <a:buNone/>
              <a:defRPr sz="1632" b="1"/>
            </a:lvl4pPr>
            <a:lvl5pPr marL="1864835" indent="0">
              <a:buNone/>
              <a:defRPr sz="1632" b="1"/>
            </a:lvl5pPr>
            <a:lvl6pPr marL="2331044" indent="0">
              <a:buNone/>
              <a:defRPr sz="1632" b="1"/>
            </a:lvl6pPr>
            <a:lvl7pPr marL="2797253" indent="0">
              <a:buNone/>
              <a:defRPr sz="1632" b="1"/>
            </a:lvl7pPr>
            <a:lvl8pPr marL="3263461" indent="0">
              <a:buNone/>
              <a:defRPr sz="1632" b="1"/>
            </a:lvl8pPr>
            <a:lvl9pPr marL="3729669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209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2E59-1DA4-4EEC-A1A5-EE94391B98B9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7C20-0979-4380-80DF-20E6792E3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726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80571" y="1346590"/>
            <a:ext cx="12128721" cy="1859280"/>
          </a:xfrm>
          <a:noFill/>
        </p:spPr>
        <p:txBody>
          <a:bodyPr lIns="137160" tIns="137160" rIns="137160" bIns="137160" anchor="t" anchorCtr="0"/>
          <a:lstStyle>
            <a:lvl1pPr>
              <a:defRPr sz="876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4775" y="2894799"/>
            <a:ext cx="6064361" cy="2642376"/>
          </a:xfrm>
          <a:prstGeom prst="rect">
            <a:avLst/>
          </a:prstGeom>
        </p:spPr>
        <p:txBody>
          <a:bodyPr lIns="137160" tIns="137160" rIns="137160" bIns="137160">
            <a:noAutofit/>
          </a:bodyPr>
          <a:lstStyle>
            <a:lvl1pPr marL="194181" indent="-194181">
              <a:lnSpc>
                <a:spcPct val="80000"/>
              </a:lnSpc>
              <a:buNone/>
              <a:defRPr lang="en-US" sz="2040" kern="1200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109545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3404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9309-49F5-4DEC-A886-34A67C5770F2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F0FF-FD42-41BA-981D-56279315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7720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2134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 sz="2040">
                <a:solidFill>
                  <a:schemeClr val="tx2"/>
                </a:solidFill>
              </a:defRPr>
            </a:lvl2pPr>
            <a:lvl3pPr marL="236341" indent="0">
              <a:buNone/>
              <a:defRPr sz="2040">
                <a:solidFill>
                  <a:schemeClr val="tx2"/>
                </a:solidFill>
              </a:defRPr>
            </a:lvl3pPr>
            <a:lvl4pPr marL="466209" indent="0">
              <a:buNone/>
              <a:defRPr sz="2040">
                <a:solidFill>
                  <a:schemeClr val="tx2"/>
                </a:solidFill>
              </a:defRPr>
            </a:lvl4pPr>
            <a:lvl5pPr marL="707407" indent="0">
              <a:buNone/>
              <a:defRPr sz="204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738477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BB65B-F7FF-4763-8DCE-7C2F92A63E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0031" y="2984331"/>
            <a:ext cx="5596414" cy="1025864"/>
          </a:xfrm>
          <a:solidFill>
            <a:schemeClr val="bg1">
              <a:alpha val="80000"/>
            </a:schemeClr>
          </a:solidFill>
        </p:spPr>
        <p:txBody>
          <a:bodyPr anchor="ctr">
            <a:normAutofit/>
          </a:bodyPr>
          <a:lstStyle>
            <a:lvl1pPr algn="ctr">
              <a:defRPr sz="3672"/>
            </a:lvl1pPr>
          </a:lstStyle>
          <a:p>
            <a:r>
              <a:rPr lang="en-US"/>
              <a:t>Click to edit copy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88CE5-ABB2-4AC4-A0AF-15093785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32597">
              <a:defRPr/>
            </a:pPr>
            <a:fld id="{A0CB07F5-FCA8-473A-A92A-75110A9676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32597">
                <a:defRPr/>
              </a:pPr>
              <a:t>5/7/2021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CE41-71C2-44ED-8EBA-E08B42B7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3259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61F0-AEF5-4CAF-B4D6-4B600DB81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32597">
              <a:defRPr/>
            </a:pPr>
            <a:fld id="{89959EFB-9E9F-44F9-94E0-ADADD6343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3259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264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3"/>
            <a:ext cx="12436472" cy="699349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175" y="2"/>
            <a:ext cx="12434300" cy="6994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94901" y="3737089"/>
            <a:ext cx="5597871" cy="556620"/>
          </a:xfrm>
        </p:spPr>
        <p:txBody>
          <a:bodyPr anchor="t">
            <a:noAutofit/>
          </a:bodyPr>
          <a:lstStyle>
            <a:lvl1pPr marL="0" indent="0" algn="l" defTabSz="932597" rtl="0" eaLnBrk="1" latinLnBrk="0" hangingPunct="1">
              <a:spcBef>
                <a:spcPts val="0"/>
              </a:spcBef>
              <a:spcAft>
                <a:spcPts val="612"/>
              </a:spcAft>
              <a:buSzPct val="90000"/>
              <a:buFont typeface="Wingdings" pitchFamily="2" charset="2"/>
              <a:buNone/>
              <a:defRPr lang="en-US" sz="1428" kern="1200" dirty="0">
                <a:solidFill>
                  <a:srgbClr val="737373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66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2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5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30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4901" y="4305809"/>
            <a:ext cx="5597871" cy="588872"/>
          </a:xfrm>
        </p:spPr>
        <p:txBody>
          <a:bodyPr>
            <a:noAutofit/>
          </a:bodyPr>
          <a:lstStyle>
            <a:lvl1pPr marL="0" indent="0">
              <a:buNone/>
              <a:defRPr lang="en-US" sz="1428" kern="1200" dirty="0" smtClean="0">
                <a:solidFill>
                  <a:srgbClr val="737373">
                    <a:alpha val="99000"/>
                  </a:srgb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l" defTabSz="932597" rtl="0" eaLnBrk="1" latinLnBrk="0" hangingPunct="1">
              <a:spcBef>
                <a:spcPts val="0"/>
              </a:spcBef>
              <a:spcAft>
                <a:spcPts val="612"/>
              </a:spcAft>
              <a:buSzPct val="90000"/>
              <a:buFont typeface="Wingdings" pitchFamily="2" charset="2"/>
              <a:buNone/>
            </a:pPr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27" y="6217273"/>
            <a:ext cx="2508028" cy="7367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9515" y="2311841"/>
            <a:ext cx="5597871" cy="1499289"/>
          </a:xfrm>
        </p:spPr>
        <p:txBody>
          <a:bodyPr anchor="b"/>
          <a:lstStyle>
            <a:lvl1pPr algn="l">
              <a:defRPr sz="4080" spc="0">
                <a:solidFill>
                  <a:srgbClr val="737373"/>
                </a:solidFill>
              </a:defRPr>
            </a:lvl1pPr>
          </a:lstStyle>
          <a:p>
            <a:r>
              <a:rPr lang="en-US"/>
              <a:t/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0282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2" y="6213400"/>
            <a:ext cx="1556447" cy="5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44496"/>
      </p:ext>
    </p:extLst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40" y="-24425"/>
            <a:ext cx="12437388" cy="6994012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94901" y="3737089"/>
            <a:ext cx="5597871" cy="556620"/>
          </a:xfrm>
        </p:spPr>
        <p:txBody>
          <a:bodyPr anchor="t">
            <a:noAutofit/>
          </a:bodyPr>
          <a:lstStyle>
            <a:lvl1pPr marL="0" indent="0" algn="l" defTabSz="932597" rtl="0" eaLnBrk="1" latinLnBrk="0" hangingPunct="1">
              <a:spcBef>
                <a:spcPts val="0"/>
              </a:spcBef>
              <a:spcAft>
                <a:spcPts val="612"/>
              </a:spcAft>
              <a:buSzPct val="90000"/>
              <a:buFont typeface="Wingdings" pitchFamily="2" charset="2"/>
              <a:buNone/>
              <a:defRPr lang="en-US" sz="1428" kern="1200" dirty="0">
                <a:solidFill>
                  <a:srgbClr val="737373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66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2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5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30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4901" y="4305809"/>
            <a:ext cx="5597871" cy="588872"/>
          </a:xfrm>
        </p:spPr>
        <p:txBody>
          <a:bodyPr>
            <a:noAutofit/>
          </a:bodyPr>
          <a:lstStyle>
            <a:lvl1pPr marL="0" indent="0">
              <a:buNone/>
              <a:defRPr lang="en-US" sz="1428" kern="1200" dirty="0" smtClean="0">
                <a:solidFill>
                  <a:srgbClr val="737373">
                    <a:alpha val="99000"/>
                  </a:srgb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l" defTabSz="932597" rtl="0" eaLnBrk="1" latinLnBrk="0" hangingPunct="1">
              <a:spcBef>
                <a:spcPts val="0"/>
              </a:spcBef>
              <a:spcAft>
                <a:spcPts val="612"/>
              </a:spcAft>
              <a:buSzPct val="90000"/>
              <a:buFont typeface="Wingdings" pitchFamily="2" charset="2"/>
              <a:buNone/>
            </a:pPr>
            <a:r>
              <a:rPr lang="en-US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27" y="6217273"/>
            <a:ext cx="2508028" cy="73675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69515" y="2311841"/>
            <a:ext cx="5597871" cy="1499289"/>
          </a:xfrm>
        </p:spPr>
        <p:txBody>
          <a:bodyPr anchor="b"/>
          <a:lstStyle>
            <a:lvl1pPr algn="l">
              <a:defRPr sz="4080" spc="0">
                <a:solidFill>
                  <a:srgbClr val="737373"/>
                </a:solidFill>
              </a:defRPr>
            </a:lvl1pPr>
          </a:lstStyle>
          <a:p>
            <a:r>
              <a:rPr lang="en-US"/>
              <a:t/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222853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6218239" cy="6994525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1798" y="3041122"/>
            <a:ext cx="5454853" cy="727357"/>
          </a:xfrm>
        </p:spPr>
        <p:txBody>
          <a:bodyPr anchor="t"/>
          <a:lstStyle>
            <a:lvl1pPr algn="l">
              <a:defRPr sz="4896" b="0" cap="none" spc="0" baseline="0">
                <a:solidFill>
                  <a:srgbClr val="737373">
                    <a:alpha val="99000"/>
                  </a:srgbClr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798" y="3871127"/>
            <a:ext cx="5467687" cy="384262"/>
          </a:xfrm>
        </p:spPr>
        <p:txBody>
          <a:bodyPr anchor="t"/>
          <a:lstStyle>
            <a:lvl1pPr marL="0" indent="0" algn="l">
              <a:buNone/>
              <a:defRPr sz="2040">
                <a:solidFill>
                  <a:srgbClr val="737373">
                    <a:alpha val="99000"/>
                  </a:srgbClr>
                </a:solidFill>
              </a:defRPr>
            </a:lvl1pPr>
            <a:lvl2pPr marL="466298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531798" y="4356699"/>
            <a:ext cx="5467687" cy="384262"/>
          </a:xfrm>
        </p:spPr>
        <p:txBody>
          <a:bodyPr anchor="t"/>
          <a:lstStyle>
            <a:lvl1pPr marL="0" indent="0" algn="l">
              <a:buNone/>
              <a:defRPr sz="2040">
                <a:solidFill>
                  <a:srgbClr val="737373">
                    <a:alpha val="99000"/>
                  </a:srgbClr>
                </a:solidFill>
              </a:defRPr>
            </a:lvl1pPr>
            <a:lvl2pPr marL="466298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762475" y="1165754"/>
            <a:ext cx="3032180" cy="388585"/>
          </a:xfrm>
        </p:spPr>
        <p:txBody>
          <a:bodyPr/>
          <a:lstStyle>
            <a:lvl1pPr marL="0" indent="0">
              <a:buFontTx/>
              <a:buNone/>
              <a:defRPr sz="2550" baseline="0">
                <a:latin typeface="+mj-lt"/>
              </a:defRPr>
            </a:lvl1pPr>
          </a:lstStyle>
          <a:p>
            <a:pPr lvl="0"/>
            <a:r>
              <a:rPr lang="en-US" sz="2550">
                <a:latin typeface="+mj-lt"/>
              </a:rPr>
              <a:t>Agenda Item 01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762475" y="1656342"/>
            <a:ext cx="3032180" cy="364299"/>
          </a:xfrm>
        </p:spPr>
        <p:txBody>
          <a:bodyPr/>
          <a:lstStyle>
            <a:lvl1pPr marL="0" indent="0">
              <a:buFontTx/>
              <a:buNone/>
              <a:defRPr sz="1836"/>
            </a:lvl1pPr>
          </a:lstStyle>
          <a:p>
            <a:pPr lvl="0"/>
            <a:r>
              <a:rPr lang="en-US" sz="1836"/>
              <a:t>Presenter</a:t>
            </a:r>
            <a:endParaRPr lang="en-US"/>
          </a:p>
        </p:txBody>
      </p:sp>
      <p:sp>
        <p:nvSpPr>
          <p:cNvPr id="6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762475" y="2179310"/>
            <a:ext cx="3032180" cy="388585"/>
          </a:xfrm>
        </p:spPr>
        <p:txBody>
          <a:bodyPr/>
          <a:lstStyle>
            <a:lvl1pPr marL="0" indent="0">
              <a:buFontTx/>
              <a:buNone/>
              <a:defRPr sz="2550" baseline="0">
                <a:latin typeface="+mj-lt"/>
              </a:defRPr>
            </a:lvl1pPr>
          </a:lstStyle>
          <a:p>
            <a:pPr lvl="0"/>
            <a:r>
              <a:rPr lang="en-US" sz="2550">
                <a:latin typeface="+mj-lt"/>
              </a:rPr>
              <a:t>Agenda Item 02</a:t>
            </a:r>
            <a:endParaRPr lang="en-US"/>
          </a:p>
        </p:txBody>
      </p:sp>
      <p:sp>
        <p:nvSpPr>
          <p:cNvPr id="67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762475" y="2669898"/>
            <a:ext cx="3032180" cy="364299"/>
          </a:xfrm>
        </p:spPr>
        <p:txBody>
          <a:bodyPr/>
          <a:lstStyle>
            <a:lvl1pPr marL="0" indent="0">
              <a:buFontTx/>
              <a:buNone/>
              <a:defRPr sz="1836"/>
            </a:lvl1pPr>
          </a:lstStyle>
          <a:p>
            <a:pPr lvl="0"/>
            <a:r>
              <a:rPr lang="en-US" sz="1836"/>
              <a:t>Presenter</a:t>
            </a:r>
            <a:endParaRPr lang="en-US"/>
          </a:p>
        </p:txBody>
      </p:sp>
      <p:sp>
        <p:nvSpPr>
          <p:cNvPr id="6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762475" y="3186395"/>
            <a:ext cx="3032180" cy="388585"/>
          </a:xfrm>
        </p:spPr>
        <p:txBody>
          <a:bodyPr/>
          <a:lstStyle>
            <a:lvl1pPr marL="0" indent="0">
              <a:buFontTx/>
              <a:buNone/>
              <a:defRPr sz="2550" baseline="0">
                <a:latin typeface="+mj-lt"/>
              </a:defRPr>
            </a:lvl1pPr>
          </a:lstStyle>
          <a:p>
            <a:pPr lvl="0"/>
            <a:r>
              <a:rPr lang="en-US" sz="2550">
                <a:latin typeface="+mj-lt"/>
              </a:rPr>
              <a:t>Agenda Item 03</a:t>
            </a:r>
            <a:endParaRPr lang="en-US"/>
          </a:p>
        </p:txBody>
      </p:sp>
      <p:sp>
        <p:nvSpPr>
          <p:cNvPr id="69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762475" y="3676982"/>
            <a:ext cx="3032180" cy="364299"/>
          </a:xfrm>
        </p:spPr>
        <p:txBody>
          <a:bodyPr/>
          <a:lstStyle>
            <a:lvl1pPr marL="0" indent="0">
              <a:buFontTx/>
              <a:buNone/>
              <a:defRPr sz="1836"/>
            </a:lvl1pPr>
          </a:lstStyle>
          <a:p>
            <a:pPr lvl="0"/>
            <a:r>
              <a:rPr lang="en-US" sz="1836"/>
              <a:t>Presenter</a:t>
            </a:r>
            <a:endParaRPr lang="en-US"/>
          </a:p>
        </p:txBody>
      </p:sp>
      <p:sp>
        <p:nvSpPr>
          <p:cNvPr id="70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6762475" y="4143284"/>
            <a:ext cx="3032180" cy="388585"/>
          </a:xfrm>
        </p:spPr>
        <p:txBody>
          <a:bodyPr/>
          <a:lstStyle>
            <a:lvl1pPr marL="0" indent="0">
              <a:buFontTx/>
              <a:buNone/>
              <a:defRPr sz="2550" baseline="0">
                <a:latin typeface="+mj-lt"/>
              </a:defRPr>
            </a:lvl1pPr>
          </a:lstStyle>
          <a:p>
            <a:pPr lvl="0"/>
            <a:r>
              <a:rPr lang="en-US" sz="2550">
                <a:latin typeface="+mj-lt"/>
              </a:rPr>
              <a:t>Agenda Item 04</a:t>
            </a:r>
            <a:endParaRPr lang="en-US"/>
          </a:p>
        </p:txBody>
      </p:sp>
      <p:sp>
        <p:nvSpPr>
          <p:cNvPr id="71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6762475" y="4633872"/>
            <a:ext cx="3032180" cy="364299"/>
          </a:xfrm>
        </p:spPr>
        <p:txBody>
          <a:bodyPr/>
          <a:lstStyle>
            <a:lvl1pPr marL="0" indent="0">
              <a:buFontTx/>
              <a:buNone/>
              <a:defRPr sz="1836"/>
            </a:lvl1pPr>
          </a:lstStyle>
          <a:p>
            <a:pPr lvl="0"/>
            <a:r>
              <a:rPr lang="en-US" sz="1836"/>
              <a:t>Presenter</a:t>
            </a:r>
            <a:endParaRPr lang="en-US"/>
          </a:p>
        </p:txBody>
      </p:sp>
      <p:sp>
        <p:nvSpPr>
          <p:cNvPr id="72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762475" y="5100173"/>
            <a:ext cx="3032180" cy="388585"/>
          </a:xfrm>
        </p:spPr>
        <p:txBody>
          <a:bodyPr/>
          <a:lstStyle>
            <a:lvl1pPr marL="0" indent="0">
              <a:buFontTx/>
              <a:buNone/>
              <a:defRPr sz="2550" baseline="0">
                <a:latin typeface="+mj-lt"/>
              </a:defRPr>
            </a:lvl1pPr>
          </a:lstStyle>
          <a:p>
            <a:pPr lvl="0"/>
            <a:r>
              <a:rPr lang="en-US" sz="2550">
                <a:latin typeface="+mj-lt"/>
              </a:rPr>
              <a:t>Agenda Item 05</a:t>
            </a:r>
            <a:endParaRPr lang="en-US"/>
          </a:p>
        </p:txBody>
      </p:sp>
      <p:sp>
        <p:nvSpPr>
          <p:cNvPr id="73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6762475" y="5590761"/>
            <a:ext cx="3032180" cy="364299"/>
          </a:xfrm>
        </p:spPr>
        <p:txBody>
          <a:bodyPr/>
          <a:lstStyle>
            <a:lvl1pPr marL="0" indent="0">
              <a:buFontTx/>
              <a:buNone/>
              <a:defRPr sz="1836"/>
            </a:lvl1pPr>
          </a:lstStyle>
          <a:p>
            <a:pPr lvl="0"/>
            <a:r>
              <a:rPr lang="en-US" sz="1836"/>
              <a:t>Presenter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  <p15:guide id="3" pos="4175">
          <p15:clr>
            <a:srgbClr val="FBAE40"/>
          </p15:clr>
        </p15:guide>
        <p15:guide id="4" orient="horz" pos="720">
          <p15:clr>
            <a:srgbClr val="FBAE40"/>
          </p15:clr>
        </p15:guide>
        <p15:guide id="5" orient="horz" pos="1008">
          <p15:clr>
            <a:srgbClr val="FBAE40"/>
          </p15:clr>
        </p15:guide>
        <p15:guide id="6" orient="horz" pos="1392">
          <p15:clr>
            <a:srgbClr val="FBAE40"/>
          </p15:clr>
        </p15:guide>
        <p15:guide id="7" orient="horz" pos="1584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111" y="1068075"/>
            <a:ext cx="3223236" cy="1789250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111" y="2804883"/>
            <a:ext cx="3223236" cy="3855782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263" y="0"/>
            <a:ext cx="8210212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6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a kitchen preparing food&#10;&#10;Description generated with high confidence">
            <a:extLst>
              <a:ext uri="{FF2B5EF4-FFF2-40B4-BE49-F238E27FC236}">
                <a16:creationId xmlns:a16="http://schemas.microsoft.com/office/drawing/2014/main" id="{F4E86CAB-B8F0-4798-AA3E-681792D8F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3" r="9000"/>
          <a:stretch/>
        </p:blipFill>
        <p:spPr>
          <a:xfrm>
            <a:off x="4226263" y="0"/>
            <a:ext cx="8210212" cy="69945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111" y="1068898"/>
            <a:ext cx="3223236" cy="1787605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111" y="2804884"/>
            <a:ext cx="3223236" cy="3890966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20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CE4457-5847-43F6-AE71-D70353FE1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48" y="-10078"/>
            <a:ext cx="12465173" cy="701055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112" y="1350587"/>
            <a:ext cx="5394849" cy="659198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112" y="2804883"/>
            <a:ext cx="4906956" cy="3290756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80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8273FE-ED59-4105-BC3C-7EB7E84A0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3"/>
            <a:ext cx="12436472" cy="699349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112" y="1350587"/>
            <a:ext cx="5394849" cy="659198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112" y="2804883"/>
            <a:ext cx="4906956" cy="3290756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72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person, wall, floor&#10;&#10;Description generated with very high confidence">
            <a:extLst>
              <a:ext uri="{FF2B5EF4-FFF2-40B4-BE49-F238E27FC236}">
                <a16:creationId xmlns:a16="http://schemas.microsoft.com/office/drawing/2014/main" id="{5B17CEA1-E0D1-4041-9A6D-82A629188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1787"/>
          <a:stretch/>
        </p:blipFill>
        <p:spPr>
          <a:xfrm>
            <a:off x="4226264" y="0"/>
            <a:ext cx="8210211" cy="69945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111" y="1068075"/>
            <a:ext cx="3223236" cy="1787605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111" y="2804884"/>
            <a:ext cx="3223236" cy="3890966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850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3058" y="587009"/>
            <a:ext cx="4821982" cy="565027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40658" y="5370032"/>
            <a:ext cx="4978706" cy="348685"/>
          </a:xfrm>
        </p:spPr>
        <p:txBody>
          <a:bodyPr wrap="square" numCol="1">
            <a:spAutoFit/>
          </a:bodyPr>
          <a:lstStyle>
            <a:lvl1pPr marL="0" indent="0" algn="l">
              <a:lnSpc>
                <a:spcPct val="120000"/>
              </a:lnSpc>
              <a:buFont typeface="Arial" charset="0"/>
              <a:buNone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56404" y="1407090"/>
            <a:ext cx="4653463" cy="122422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56404" y="2804884"/>
            <a:ext cx="4653464" cy="3078871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1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82" r="9114"/>
          <a:stretch/>
        </p:blipFill>
        <p:spPr>
          <a:xfrm>
            <a:off x="0" y="0"/>
            <a:ext cx="6256504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56404" y="594393"/>
            <a:ext cx="4653463" cy="1130053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56404" y="2525102"/>
            <a:ext cx="4653464" cy="3196585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632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334" t="7467" r="2916" b="9215"/>
          <a:stretch/>
        </p:blipFill>
        <p:spPr>
          <a:xfrm>
            <a:off x="51260" y="1903"/>
            <a:ext cx="12219155" cy="699262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9623" y="2218978"/>
            <a:ext cx="6053159" cy="319257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20712" y="2243523"/>
            <a:ext cx="5977495" cy="3020778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1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8547" y="6159294"/>
            <a:ext cx="2134840" cy="457313"/>
          </a:xfrm>
          <a:prstGeom prst="rect">
            <a:avLst/>
          </a:prstGeom>
        </p:spPr>
      </p:pic>
      <p:sp>
        <p:nvSpPr>
          <p:cNvPr id="8" name="Rectangle 9"/>
          <p:cNvSpPr/>
          <p:nvPr userDrawn="1"/>
        </p:nvSpPr>
        <p:spPr bwMode="auto">
          <a:xfrm>
            <a:off x="5002" y="1901"/>
            <a:ext cx="12431473" cy="6992624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51796" y="142313"/>
                </a:moveTo>
                <a:lnTo>
                  <a:pt x="151796" y="6715694"/>
                </a:lnTo>
                <a:lnTo>
                  <a:pt x="12035481" y="6715694"/>
                </a:lnTo>
                <a:lnTo>
                  <a:pt x="12035481" y="14231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780" tIns="146225" rIns="182780" bIns="1462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2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62568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56404" y="594393"/>
            <a:ext cx="4653463" cy="565027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lang="en-GB" sz="3672" kern="1200" dirty="0">
                <a:solidFill>
                  <a:srgbClr val="737373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56404" y="2525102"/>
            <a:ext cx="4653464" cy="3196585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FB74AE6-A9B2-439A-885A-73701332C8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7254" y="2525102"/>
            <a:ext cx="4653464" cy="3196585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C84B8F-192E-4D00-BEDE-515153E711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683" y="647505"/>
            <a:ext cx="4653962" cy="56520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72"/>
            </a:lvl1pPr>
          </a:lstStyle>
          <a:p>
            <a:pPr lvl="0"/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7255" y="607716"/>
            <a:ext cx="4653463" cy="1130053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27254" y="2578395"/>
            <a:ext cx="4653464" cy="3196585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973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56404" y="1407090"/>
            <a:ext cx="4653463" cy="122422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56404" y="2804884"/>
            <a:ext cx="4653464" cy="3078871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1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8" name="Picture 7" descr="A picture containing building, car, indoor, person&#10;&#10;Description generated with very high confidence">
            <a:extLst>
              <a:ext uri="{FF2B5EF4-FFF2-40B4-BE49-F238E27FC236}">
                <a16:creationId xmlns:a16="http://schemas.microsoft.com/office/drawing/2014/main" id="{AEE5FCC1-965D-4DE3-8515-ECF070594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r="16567"/>
          <a:stretch/>
        </p:blipFill>
        <p:spPr>
          <a:xfrm>
            <a:off x="0" y="1"/>
            <a:ext cx="6256504" cy="701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6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the camera&#10;&#10;Description generated with high confidence">
            <a:extLst>
              <a:ext uri="{FF2B5EF4-FFF2-40B4-BE49-F238E27FC236}">
                <a16:creationId xmlns:a16="http://schemas.microsoft.com/office/drawing/2014/main" id="{C4ED586B-602E-43C3-B1AB-84465DF89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r="25818"/>
          <a:stretch/>
        </p:blipFill>
        <p:spPr>
          <a:xfrm>
            <a:off x="6179971" y="1"/>
            <a:ext cx="6256504" cy="701395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7254" y="1407090"/>
            <a:ext cx="5552717" cy="659198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27254" y="2804884"/>
            <a:ext cx="4653464" cy="3078871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1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458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ound, thing, object, engine&#10;&#10;Description generated with very high confidence">
            <a:extLst>
              <a:ext uri="{FF2B5EF4-FFF2-40B4-BE49-F238E27FC236}">
                <a16:creationId xmlns:a16="http://schemas.microsoft.com/office/drawing/2014/main" id="{BBF89774-F09D-4FBF-BF0F-B736278C9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3" t="1685" r="27303"/>
          <a:stretch/>
        </p:blipFill>
        <p:spPr>
          <a:xfrm>
            <a:off x="0" y="0"/>
            <a:ext cx="6256504" cy="71164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56404" y="1407090"/>
            <a:ext cx="4653463" cy="122422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56404" y="2804884"/>
            <a:ext cx="4653464" cy="3078871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1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269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festy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571419" y="1152829"/>
            <a:ext cx="5478675" cy="1789250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/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iste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natus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error sit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voluptatem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571420" y="3497263"/>
            <a:ext cx="5357997" cy="3850551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spcBef>
                <a:spcPts val="2040"/>
              </a:spcBef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2" y="0"/>
            <a:ext cx="6221270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Lifesty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571419" y="1152829"/>
            <a:ext cx="5478675" cy="1789250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/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iste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natus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error sit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voluptatem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571420" y="3497263"/>
            <a:ext cx="5357997" cy="3850551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spcBef>
                <a:spcPts val="2040"/>
              </a:spcBef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2" y="0"/>
            <a:ext cx="6221270" cy="6994525"/>
          </a:xfrm>
          <a:prstGeom prst="rect">
            <a:avLst/>
          </a:prstGeom>
        </p:spPr>
      </p:pic>
      <p:pic>
        <p:nvPicPr>
          <p:cNvPr id="6" name="Picture 5" descr="A person sitting at a desk with a cat on a table&#10;&#10;Description generated with very high confidence">
            <a:extLst>
              <a:ext uri="{FF2B5EF4-FFF2-40B4-BE49-F238E27FC236}">
                <a16:creationId xmlns:a16="http://schemas.microsoft.com/office/drawing/2014/main" id="{9ABDCD0B-0A9B-4237-8D7E-D0755614D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r="13495"/>
          <a:stretch/>
        </p:blipFill>
        <p:spPr>
          <a:xfrm>
            <a:off x="-902320" y="0"/>
            <a:ext cx="7120558" cy="700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4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Lifesty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093274" y="619267"/>
            <a:ext cx="3956820" cy="2260106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672" spc="0"/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iste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natus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error sit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voluptatem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986673" y="3390678"/>
            <a:ext cx="4343202" cy="3917648"/>
          </a:xfrm>
        </p:spPr>
        <p:txBody>
          <a:bodyPr wrap="square" numCol="1">
            <a:spAutoFit/>
          </a:bodyPr>
          <a:lstStyle>
            <a:lvl1pPr marL="181233" indent="-181233" algn="l">
              <a:buFont typeface="Arial" charset="0"/>
              <a:buChar char="•"/>
              <a:defRPr sz="204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2" y="0"/>
            <a:ext cx="6221270" cy="6994525"/>
          </a:xfrm>
          <a:prstGeom prst="rect">
            <a:avLst/>
          </a:prstGeom>
        </p:spPr>
      </p:pic>
      <p:pic>
        <p:nvPicPr>
          <p:cNvPr id="4" name="Picture 3" descr="A person sitting at a desk with a cat on a table&#10;&#10;Description generated with very high confidence">
            <a:extLst>
              <a:ext uri="{FF2B5EF4-FFF2-40B4-BE49-F238E27FC236}">
                <a16:creationId xmlns:a16="http://schemas.microsoft.com/office/drawing/2014/main" id="{35DB66FE-B2BC-4DED-B7AA-FB8306194E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r="8607"/>
          <a:stretch/>
        </p:blipFill>
        <p:spPr>
          <a:xfrm>
            <a:off x="1" y="0"/>
            <a:ext cx="7634081" cy="700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0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E8B8F-4C4E-4264-BA1E-6F948990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</p:spPr>
        <p:txBody>
          <a:bodyPr>
            <a:normAutofit/>
          </a:bodyPr>
          <a:lstStyle>
            <a:lvl1pPr>
              <a:defRPr sz="367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D569A-343D-4A63-843B-06240C1C9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657" y="2581405"/>
            <a:ext cx="10726460" cy="35027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SzPct val="70000"/>
              <a:defRPr sz="2040">
                <a:latin typeface="+mj-lt"/>
              </a:defRPr>
            </a:lvl1pPr>
            <a:lvl2pPr>
              <a:lnSpc>
                <a:spcPct val="120000"/>
              </a:lnSpc>
              <a:spcBef>
                <a:spcPts val="1836"/>
              </a:spcBef>
              <a:buSzPct val="70000"/>
              <a:defRPr sz="1530"/>
            </a:lvl2pPr>
            <a:lvl3pPr>
              <a:lnSpc>
                <a:spcPct val="120000"/>
              </a:lnSpc>
              <a:buSzPct val="70000"/>
              <a:defRPr sz="1530"/>
            </a:lvl3pPr>
            <a:lvl4pPr>
              <a:lnSpc>
                <a:spcPct val="120000"/>
              </a:lnSpc>
              <a:buSzPct val="70000"/>
              <a:defRPr sz="1530"/>
            </a:lvl4pPr>
            <a:lvl5pPr>
              <a:lnSpc>
                <a:spcPct val="120000"/>
              </a:lnSpc>
              <a:buSzPct val="70000"/>
              <a:defRPr sz="153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89518-D5FB-40BB-9B96-823B4A67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3C0D-CC87-4BDF-BEBF-9DBC95521A0A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1B4C2-42CF-41EA-913C-0EF473FC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925C5-C994-4C31-84F3-D7689143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5AF1-E2B5-43EC-9CF1-67452EF16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8830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43" y="401019"/>
            <a:ext cx="11373008" cy="568888"/>
          </a:xfrm>
        </p:spPr>
        <p:txBody>
          <a:bodyPr/>
          <a:lstStyle>
            <a:lvl1pPr>
              <a:defRPr>
                <a:solidFill>
                  <a:srgbClr val="0078D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615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r="3854"/>
          <a:stretch/>
        </p:blipFill>
        <p:spPr>
          <a:xfrm>
            <a:off x="2320812" y="1"/>
            <a:ext cx="10119511" cy="701088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10800000" flipH="1">
            <a:off x="0" y="491"/>
            <a:ext cx="8463065" cy="7010395"/>
          </a:xfrm>
          <a:prstGeom prst="rect">
            <a:avLst/>
          </a:prstGeom>
          <a:gradFill flip="none" rotWithShape="1">
            <a:gsLst>
              <a:gs pos="67000">
                <a:srgbClr val="040707"/>
              </a:gs>
              <a:gs pos="38000">
                <a:srgbClr val="040707"/>
              </a:gs>
              <a:gs pos="100000">
                <a:srgbClr val="040707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63">
              <a:defRPr/>
            </a:pPr>
            <a:endParaRPr lang="en-US" sz="1800" dirty="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5" name="Rectangle 9"/>
          <p:cNvSpPr/>
          <p:nvPr userDrawn="1"/>
        </p:nvSpPr>
        <p:spPr bwMode="auto">
          <a:xfrm>
            <a:off x="5002" y="1901"/>
            <a:ext cx="12431473" cy="6992624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51796" y="142313"/>
                </a:moveTo>
                <a:lnTo>
                  <a:pt x="151796" y="6715694"/>
                </a:lnTo>
                <a:lnTo>
                  <a:pt x="12035481" y="6715694"/>
                </a:lnTo>
                <a:lnTo>
                  <a:pt x="12035481" y="14231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780" tIns="146225" rIns="182780" bIns="1462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92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39401"/>
      </p:ext>
    </p:extLst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531799" y="401019"/>
            <a:ext cx="11373008" cy="568888"/>
          </a:xfrm>
          <a:prstGeom prst="rect">
            <a:avLst/>
          </a:prstGeom>
        </p:spPr>
        <p:txBody>
          <a:bodyPr vert="horz" wrap="square" lIns="0" tIns="45720" rIns="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531799" y="1212385"/>
            <a:ext cx="11373008" cy="512931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 rot="10800000" flipV="1">
            <a:off x="12315188" y="3"/>
            <a:ext cx="121287" cy="69945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</p:spTree>
    <p:extLst>
      <p:ext uri="{BB962C8B-B14F-4D97-AF65-F5344CB8AC3E}">
        <p14:creationId xmlns:p14="http://schemas.microsoft.com/office/powerpoint/2010/main" val="235986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78ACA-1D5B-4E4E-8CAC-CC1978D25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86CBD-2842-412D-B5F7-CEFCB9B462C9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82B3FB-7780-4CAA-8618-5DA6179A4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AE95B-374D-44AA-A248-C1D5DA6A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AA2F2-FFB5-4863-B2A0-DCF145553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2263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B5B6EA-67D4-49EE-B38E-C3183EB0F6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" y="0"/>
            <a:ext cx="12434711" cy="69945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5BE8FF-410A-4B13-A073-24DE0E0C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A7DB2-0218-4588-B6CD-A7A8DCA76E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8787" cy="1881329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28557" indent="0">
              <a:buNone/>
              <a:defRPr>
                <a:solidFill>
                  <a:schemeClr val="bg1"/>
                </a:solidFill>
              </a:defRPr>
            </a:lvl2pPr>
            <a:lvl3pPr marL="457112" indent="0">
              <a:buNone/>
              <a:defRPr>
                <a:solidFill>
                  <a:schemeClr val="bg1"/>
                </a:solidFill>
              </a:defRPr>
            </a:lvl3pPr>
            <a:lvl4pPr marL="685669" indent="0">
              <a:buNone/>
              <a:defRPr>
                <a:solidFill>
                  <a:schemeClr val="bg1"/>
                </a:solidFill>
              </a:defRPr>
            </a:lvl4pPr>
            <a:lvl5pPr marL="91422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683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z="3599" b="0" i="0" u="none" strike="noStrike" kern="1200" cap="none" spc="-102" normalizeH="0" baseline="0" noProof="0">
                <a:ln w="3175">
                  <a:noFill/>
                </a:ln>
                <a:gradFill>
                  <a:gsLst>
                    <a:gs pos="1250">
                      <a:srgbClr val="0078D7"/>
                    </a:gs>
                    <a:gs pos="100000">
                      <a:srgbClr val="0078D7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Title text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74640" y="1212850"/>
            <a:ext cx="11887200" cy="935641"/>
          </a:xfrm>
        </p:spPr>
        <p:txBody>
          <a:bodyPr/>
          <a:lstStyle>
            <a:lvl1pPr marL="0" marR="0" indent="0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>
                <a:solidFill>
                  <a:srgbClr val="505050"/>
                </a:solidFill>
                <a:latin typeface="+mj-lt"/>
              </a:defRPr>
            </a:lvl1pPr>
            <a:lvl2pPr marL="584088" marR="0" indent="-241253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>
                <a:solidFill>
                  <a:srgbClr val="505050"/>
                </a:solidFill>
                <a:latin typeface="+mn-lt"/>
              </a:defRPr>
            </a:lvl2pPr>
            <a:lvl3pPr marL="857085" marR="0" indent="-285695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rgbClr val="505050"/>
                </a:solidFill>
                <a:latin typeface="+mn-lt"/>
              </a:defRPr>
            </a:lvl3pPr>
            <a:lvl4pPr marL="457112" indent="0">
              <a:buNone/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4pPr>
            <a:lvl5pPr marL="685669" indent="0">
              <a:buNone/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Subheading text style</a:t>
            </a:r>
          </a:p>
          <a:p>
            <a:pPr marL="584088" marR="0" lvl="1" indent="-241253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399" b="1" i="0" u="none" strike="noStrike" kern="1200" cap="none" spc="0" normalizeH="0" baseline="0" noProof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Paragraph title text style</a:t>
            </a:r>
          </a:p>
          <a:p>
            <a:pPr marL="857085" marR="0" lvl="2" indent="-285695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99" b="0" i="0" u="none" strike="noStrike" kern="1200" cap="none" spc="0" normalizeH="0" baseline="0" noProof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Body text style</a:t>
            </a:r>
          </a:p>
        </p:txBody>
      </p:sp>
    </p:spTree>
    <p:extLst>
      <p:ext uri="{BB962C8B-B14F-4D97-AF65-F5344CB8AC3E}">
        <p14:creationId xmlns:p14="http://schemas.microsoft.com/office/powerpoint/2010/main" val="3930256168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976" y="1226818"/>
            <a:ext cx="3705225" cy="1195895"/>
          </a:xfrm>
        </p:spPr>
        <p:txBody>
          <a:bodyPr lIns="0" tIns="0" rIns="0" bIns="0"/>
          <a:lstStyle>
            <a:lvl1pPr>
              <a:defRPr sz="2000" spc="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37300" y="1226818"/>
            <a:ext cx="3690938" cy="3354708"/>
          </a:xfrm>
        </p:spPr>
        <p:txBody>
          <a:bodyPr wrap="square" lIns="0" tIns="0" rIns="0" bIns="0">
            <a:noAutofit/>
          </a:bodyPr>
          <a:lstStyle>
            <a:lvl1pPr marL="0" marR="0" indent="0" algn="l" defTabSz="517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spc="0" baseline="0">
                <a:solidFill>
                  <a:schemeClr val="accent1"/>
                </a:solidFill>
                <a:latin typeface="+mj-lt"/>
              </a:defRPr>
            </a:lvl1pPr>
            <a:lvl2pPr marL="228557" indent="0">
              <a:buNone/>
              <a:defRPr sz="1800"/>
            </a:lvl2pPr>
            <a:lvl3pPr marL="457112" indent="0">
              <a:buNone/>
              <a:defRPr sz="1800"/>
            </a:lvl3pPr>
            <a:lvl4pPr marL="685669" indent="0">
              <a:buNone/>
              <a:defRPr sz="1800"/>
            </a:lvl4pPr>
            <a:lvl5pPr marL="914224" indent="0">
              <a:buNone/>
              <a:defRPr sz="1800"/>
            </a:lvl5pPr>
          </a:lstStyle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16135298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56290088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B6023C7-4997-4A57-93EE-3CE85C4A04F6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436475" cy="6994525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667088298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7" y="2182299"/>
            <a:ext cx="11567160" cy="124752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99"/>
              </a:spcAft>
              <a:buNone/>
              <a:defRPr sz="2600" b="0" i="0">
                <a:solidFill>
                  <a:srgbClr val="000000"/>
                </a:solidFill>
                <a:latin typeface="+mn-lt"/>
              </a:defRPr>
            </a:lvl1pPr>
            <a:lvl2pPr marL="228557" indent="0">
              <a:lnSpc>
                <a:spcPct val="90000"/>
              </a:lnSpc>
              <a:spcBef>
                <a:spcPts val="0"/>
              </a:spcBef>
              <a:spcAft>
                <a:spcPts val="1299"/>
              </a:spcAft>
              <a:buNone/>
              <a:defRPr sz="2000">
                <a:solidFill>
                  <a:srgbClr val="000000"/>
                </a:solidFill>
              </a:defRPr>
            </a:lvl2pPr>
            <a:lvl3pPr marL="457112" indent="0">
              <a:spcBef>
                <a:spcPts val="0"/>
              </a:spcBef>
              <a:spcAft>
                <a:spcPts val="1299"/>
              </a:spcAft>
              <a:buNone/>
              <a:defRPr sz="2000">
                <a:solidFill>
                  <a:srgbClr val="000000"/>
                </a:solidFill>
              </a:defRPr>
            </a:lvl3pPr>
            <a:lvl4pPr marL="685669" indent="0">
              <a:spcBef>
                <a:spcPts val="0"/>
              </a:spcBef>
              <a:spcAft>
                <a:spcPts val="1299"/>
              </a:spcAft>
              <a:buNone/>
              <a:defRPr sz="2000"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First level Segoe UI 26pt</a:t>
            </a:r>
          </a:p>
          <a:p>
            <a:pPr lvl="1"/>
            <a:r>
              <a:rPr lang="en-US"/>
              <a:t>Second level Segoe UI 20pt</a:t>
            </a:r>
          </a:p>
          <a:p>
            <a:pPr lvl="2"/>
            <a:r>
              <a:rPr lang="en-US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5"/>
            <a:ext cx="11563350" cy="754061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32pt</a:t>
            </a:r>
          </a:p>
        </p:txBody>
      </p:sp>
    </p:spTree>
    <p:extLst>
      <p:ext uri="{BB962C8B-B14F-4D97-AF65-F5344CB8AC3E}">
        <p14:creationId xmlns:p14="http://schemas.microsoft.com/office/powerpoint/2010/main" val="929131507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4554" y="1462925"/>
            <a:ext cx="10845210" cy="1881329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174862" indent="0">
              <a:buNone/>
              <a:defRPr/>
            </a:lvl2pPr>
            <a:lvl3pPr marL="349724" indent="0">
              <a:buNone/>
              <a:defRPr/>
            </a:lvl3pPr>
            <a:lvl4pPr marL="524586" indent="0">
              <a:buNone/>
              <a:defRPr/>
            </a:lvl4pPr>
            <a:lvl5pPr marL="69944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89745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98">
          <p15:clr>
            <a:srgbClr val="5ACBF0"/>
          </p15:clr>
        </p15:guide>
        <p15:guide id="2" orient="horz" pos="903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D in the Classroom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F75BEE-7AB6-C245-BF36-9DAF28F2B2B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9237680" y="6343839"/>
            <a:ext cx="2798207" cy="372394"/>
          </a:xfrm>
        </p:spPr>
        <p:txBody>
          <a:bodyPr/>
          <a:lstStyle>
            <a:lvl1pPr>
              <a:defRPr sz="918" b="1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F684BCF-8CEB-4ABD-8365-208435A47A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C372211-A8D1-504A-9086-76346632CB3D}"/>
              </a:ext>
            </a:extLst>
          </p:cNvPr>
          <p:cNvSpPr txBox="1">
            <a:spLocks/>
          </p:cNvSpPr>
          <p:nvPr userDrawn="1"/>
        </p:nvSpPr>
        <p:spPr>
          <a:xfrm>
            <a:off x="409361" y="6408971"/>
            <a:ext cx="2789435" cy="2421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18" b="1" dirty="0"/>
              <a:t>Microsoft Education </a:t>
            </a:r>
            <a:r>
              <a:rPr lang="en-US" sz="918" dirty="0"/>
              <a:t>3D in the Classroom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85C0E0-19E5-1E4E-8BE9-4D2EB45277F1}"/>
              </a:ext>
            </a:extLst>
          </p:cNvPr>
          <p:cNvCxnSpPr>
            <a:cxnSpLocks/>
          </p:cNvCxnSpPr>
          <p:nvPr userDrawn="1"/>
        </p:nvCxnSpPr>
        <p:spPr>
          <a:xfrm>
            <a:off x="505308" y="388585"/>
            <a:ext cx="276516" cy="0"/>
          </a:xfrm>
          <a:prstGeom prst="line">
            <a:avLst/>
          </a:prstGeom>
          <a:ln w="19050">
            <a:solidFill>
              <a:srgbClr val="ECA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2742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2" y="6213400"/>
            <a:ext cx="1556447" cy="5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48271"/>
      </p:ext>
    </p:extLst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22056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050675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6" name="Picture 5" descr="Decorative: Picture of Peter Frem">
            <a:extLst>
              <a:ext uri="{FF2B5EF4-FFF2-40B4-BE49-F238E27FC236}">
                <a16:creationId xmlns:a16="http://schemas.microsoft.com/office/drawing/2014/main" id="{75372531-CDFA-4955-875D-C7798A11E7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8351" y="3192462"/>
            <a:ext cx="1371600" cy="1371600"/>
          </a:xfrm>
          <a:prstGeom prst="rect">
            <a:avLst/>
          </a:prstGeom>
        </p:spPr>
      </p:pic>
      <p:pic>
        <p:nvPicPr>
          <p:cNvPr id="10" name="Picture 9" descr="Decorative: Picture of Karen McCall">
            <a:extLst>
              <a:ext uri="{FF2B5EF4-FFF2-40B4-BE49-F238E27FC236}">
                <a16:creationId xmlns:a16="http://schemas.microsoft.com/office/drawing/2014/main" id="{FAAC9C0B-BC91-4FEC-A0C8-984ACD2105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2226" y="3192462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42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326550"/>
      </p:ext>
    </p:extLst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3" y="1211287"/>
            <a:ext cx="11888787" cy="23117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8072131"/>
      </p:ext>
    </p:extLst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39" indent="0">
              <a:buFont typeface="Wingdings" panose="05000000000000000000" pitchFamily="2" charset="2"/>
              <a:buNone/>
              <a:defRPr sz="2400" b="0"/>
            </a:lvl2pPr>
            <a:lvl3pPr marL="450763" indent="0">
              <a:buFont typeface="Wingdings" panose="05000000000000000000" pitchFamily="2" charset="2"/>
              <a:buNone/>
              <a:tabLst/>
              <a:defRPr sz="2200" b="0"/>
            </a:lvl3pPr>
            <a:lvl4pPr marL="652336" indent="0">
              <a:buFont typeface="Wingdings" panose="05000000000000000000" pitchFamily="2" charset="2"/>
              <a:buNone/>
              <a:defRPr sz="2200" b="0"/>
            </a:lvl4pPr>
            <a:lvl5pPr marL="853911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65935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39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763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336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3911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251" marR="0" lvl="0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Click to edit Master text styles</a:t>
            </a:r>
          </a:p>
          <a:p>
            <a:pPr marL="712651" marR="0" lvl="1" indent="-457112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Second level</a:t>
            </a:r>
          </a:p>
          <a:p>
            <a:pPr marL="907875" marR="0" lvl="2" indent="-457112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Third level</a:t>
            </a:r>
          </a:p>
          <a:p>
            <a:pPr marL="1109449" marR="0" lvl="3" indent="-457112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Fourth level</a:t>
            </a:r>
          </a:p>
          <a:p>
            <a:pPr marL="1311023" marR="0" lvl="4" indent="-457112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3944519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231730" indent="-23173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6956" indent="-171417">
              <a:buFont typeface="Wingdings" panose="05000000000000000000" pitchFamily="2" charset="2"/>
              <a:buChar char=""/>
              <a:defRPr sz="2400" b="0"/>
            </a:lvl2pPr>
            <a:lvl3pPr marL="639640" indent="-188876">
              <a:buFont typeface="Wingdings" panose="05000000000000000000" pitchFamily="2" charset="2"/>
              <a:buChar char=""/>
              <a:tabLst/>
              <a:defRPr sz="2200" b="0"/>
            </a:lvl3pPr>
            <a:lvl4pPr marL="828516" indent="-176180">
              <a:buFont typeface="Wingdings" panose="05000000000000000000" pitchFamily="2" charset="2"/>
              <a:buChar char=""/>
              <a:defRPr sz="2200" b="0"/>
            </a:lvl4pPr>
            <a:lvl5pPr marL="1023741" indent="-169831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65935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373" indent="-342834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597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170" indent="-342834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746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30" marR="0" lvl="0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Click to edit Master text styles</a:t>
            </a:r>
          </a:p>
          <a:p>
            <a:pPr marL="426956" marR="0" lvl="1" indent="-171417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639640" marR="0" lvl="2" indent="-188876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828516" marR="0" lvl="3" indent="-176180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1023741" marR="0" lvl="4" indent="-169831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58574"/>
      </p:ext>
    </p:extLst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3035362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70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54" tIns="146283" rIns="182854" bIns="146283" numCol="1" rtlCol="0" anchor="ctr" anchorCtr="0" compatLnSpc="1">
            <a:prstTxWarp prst="textNoShape">
              <a:avLst/>
            </a:prstTxWarp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9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199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196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95712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8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153971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8274217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7A94A5D-A422-419F-8F61-49A5FF3A9159}" type="datetimeFigureOut">
              <a:rPr lang="en-US"/>
              <a:pPr>
                <a:defRPr/>
              </a:pPr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35F1553-80D1-4FBA-8E25-9A1831250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1438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86512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7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805331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970" y="295275"/>
            <a:ext cx="7043233" cy="917575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20970" y="4868863"/>
            <a:ext cx="7042456" cy="1828800"/>
          </a:xfrm>
        </p:spPr>
        <p:txBody>
          <a:bodyPr wrap="square">
            <a:noAutofit/>
          </a:bodyPr>
          <a:lstStyle>
            <a:lvl1pPr marL="0" indent="0">
              <a:spcBef>
                <a:spcPts val="1800"/>
              </a:spcBef>
              <a:buNone/>
              <a:defRPr sz="2000">
                <a:latin typeface="+mn-lt"/>
              </a:defRPr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Image of Ignite app on a Windows Device." title="Ignite event image">
            <a:extLst>
              <a:ext uri="{FF2B5EF4-FFF2-40B4-BE49-F238E27FC236}">
                <a16:creationId xmlns:a16="http://schemas.microsoft.com/office/drawing/2014/main" id="{E803C22C-E970-4ADA-A60C-5127C1C2C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19" r="5881"/>
          <a:stretch/>
        </p:blipFill>
        <p:spPr>
          <a:xfrm>
            <a:off x="0" y="0"/>
            <a:ext cx="4925696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9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329904"/>
      </p:ext>
    </p:extLst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626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2270177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441287"/>
      </p:ext>
    </p:extLst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82854" rIns="182854" bIns="182854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5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5646059"/>
      </p:ext>
    </p:extLst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9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21271-FA95-4DD0-9359-064F0EC092C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2967" y="1363663"/>
            <a:ext cx="11871236" cy="1058751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399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99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399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355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#MicrosoftEDU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F0FF-FD42-41BA-981D-56279315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30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D61FA-1758-4A86-9084-8B4F7A9A9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75FFA-EDDB-4261-9006-19484ED51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AEFF2-7461-4C7B-8C3C-1388D8C31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922DC-D00A-495C-9CDB-EBB69225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E6AAE-D18E-4D7E-84AF-9606F79F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08035"/>
      </p:ext>
    </p:extLst>
  </p:cSld>
  <p:clrMapOvr>
    <a:masterClrMapping/>
  </p:clrMapOvr>
  <p:hf hdr="0" dt="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22">
            <a:extLst>
              <a:ext uri="{FF2B5EF4-FFF2-40B4-BE49-F238E27FC236}">
                <a16:creationId xmlns:a16="http://schemas.microsoft.com/office/drawing/2014/main" id="{6A6F30AB-AF29-46B0-A1EA-1B076617EB61}"/>
              </a:ext>
            </a:extLst>
          </p:cNvPr>
          <p:cNvGrpSpPr/>
          <p:nvPr userDrawn="1"/>
        </p:nvGrpSpPr>
        <p:grpSpPr>
          <a:xfrm>
            <a:off x="485656" y="1416075"/>
            <a:ext cx="9310084" cy="5579818"/>
            <a:chOff x="209409" y="1378910"/>
            <a:chExt cx="9127067" cy="547090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534263D-94AE-4587-AD0A-06333132079F}"/>
                </a:ext>
              </a:extLst>
            </p:cNvPr>
            <p:cNvSpPr/>
            <p:nvPr/>
          </p:nvSpPr>
          <p:spPr>
            <a:xfrm>
              <a:off x="7334193" y="1378910"/>
              <a:ext cx="2000250" cy="4131733"/>
            </a:xfrm>
            <a:custGeom>
              <a:avLst/>
              <a:gdLst>
                <a:gd name="connsiteX0" fmla="*/ 353 w 2000249"/>
                <a:gd name="connsiteY0" fmla="*/ 1000287 h 4131733"/>
                <a:gd name="connsiteX1" fmla="*/ 353 w 2000249"/>
                <a:gd name="connsiteY1" fmla="*/ 4132763 h 4131733"/>
                <a:gd name="connsiteX2" fmla="*/ 2001937 w 2000249"/>
                <a:gd name="connsiteY2" fmla="*/ 2131159 h 4131733"/>
                <a:gd name="connsiteX3" fmla="*/ 2001937 w 2000249"/>
                <a:gd name="connsiteY3" fmla="*/ 1000287 h 4131733"/>
                <a:gd name="connsiteX4" fmla="*/ 2000264 w 2000249"/>
                <a:gd name="connsiteY4" fmla="*/ 1000287 h 4131733"/>
                <a:gd name="connsiteX5" fmla="*/ 1000288 w 2000249"/>
                <a:gd name="connsiteY5" fmla="*/ 353 h 4131733"/>
                <a:gd name="connsiteX6" fmla="*/ 353 w 2000249"/>
                <a:gd name="connsiteY6" fmla="*/ 1000287 h 413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49" h="4131733">
                  <a:moveTo>
                    <a:pt x="353" y="1000287"/>
                  </a:moveTo>
                  <a:lnTo>
                    <a:pt x="353" y="4132763"/>
                  </a:lnTo>
                  <a:lnTo>
                    <a:pt x="2001937" y="2131159"/>
                  </a:lnTo>
                  <a:lnTo>
                    <a:pt x="2001937" y="1000287"/>
                  </a:lnTo>
                  <a:lnTo>
                    <a:pt x="2000264" y="1000287"/>
                  </a:lnTo>
                  <a:lnTo>
                    <a:pt x="1000288" y="353"/>
                  </a:lnTo>
                  <a:lnTo>
                    <a:pt x="353" y="1000287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2E85B61-BBCC-42F9-A168-A3A5B55B6406}"/>
                </a:ext>
              </a:extLst>
            </p:cNvPr>
            <p:cNvSpPr/>
            <p:nvPr/>
          </p:nvSpPr>
          <p:spPr>
            <a:xfrm>
              <a:off x="209409" y="3509716"/>
              <a:ext cx="9127067" cy="2000250"/>
            </a:xfrm>
            <a:custGeom>
              <a:avLst/>
              <a:gdLst>
                <a:gd name="connsiteX0" fmla="*/ 353 w 9127066"/>
                <a:gd name="connsiteY0" fmla="*/ 2001936 h 2000249"/>
                <a:gd name="connsiteX1" fmla="*/ 7125137 w 9127066"/>
                <a:gd name="connsiteY1" fmla="*/ 2001936 h 2000249"/>
                <a:gd name="connsiteX2" fmla="*/ 9126742 w 9127066"/>
                <a:gd name="connsiteY2" fmla="*/ 353 h 2000249"/>
                <a:gd name="connsiteX3" fmla="*/ 2001957 w 9127066"/>
                <a:gd name="connsiteY3" fmla="*/ 353 h 2000249"/>
                <a:gd name="connsiteX4" fmla="*/ 353 w 9127066"/>
                <a:gd name="connsiteY4" fmla="*/ 2001936 h 200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27066" h="2000249">
                  <a:moveTo>
                    <a:pt x="353" y="2001936"/>
                  </a:moveTo>
                  <a:lnTo>
                    <a:pt x="7125137" y="2001936"/>
                  </a:lnTo>
                  <a:lnTo>
                    <a:pt x="9126742" y="353"/>
                  </a:lnTo>
                  <a:lnTo>
                    <a:pt x="2001957" y="353"/>
                  </a:lnTo>
                  <a:lnTo>
                    <a:pt x="353" y="2001936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4D19879-69FE-440A-86ED-713460CCDF89}"/>
                </a:ext>
              </a:extLst>
            </p:cNvPr>
            <p:cNvSpPr/>
            <p:nvPr/>
          </p:nvSpPr>
          <p:spPr>
            <a:xfrm>
              <a:off x="209409" y="3509716"/>
              <a:ext cx="2000250" cy="3340100"/>
            </a:xfrm>
            <a:custGeom>
              <a:avLst/>
              <a:gdLst>
                <a:gd name="connsiteX0" fmla="*/ 353 w 2000249"/>
                <a:gd name="connsiteY0" fmla="*/ 3339818 h 3340099"/>
                <a:gd name="connsiteX1" fmla="*/ 2001936 w 2000249"/>
                <a:gd name="connsiteY1" fmla="*/ 3339818 h 3340099"/>
                <a:gd name="connsiteX2" fmla="*/ 2001936 w 2000249"/>
                <a:gd name="connsiteY2" fmla="*/ 353 h 3340099"/>
                <a:gd name="connsiteX3" fmla="*/ 353 w 2000249"/>
                <a:gd name="connsiteY3" fmla="*/ 2001957 h 3340099"/>
                <a:gd name="connsiteX4" fmla="*/ 353 w 2000249"/>
                <a:gd name="connsiteY4" fmla="*/ 3339818 h 334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49" h="3340099">
                  <a:moveTo>
                    <a:pt x="353" y="3339818"/>
                  </a:moveTo>
                  <a:lnTo>
                    <a:pt x="2001936" y="3339818"/>
                  </a:lnTo>
                  <a:lnTo>
                    <a:pt x="2001936" y="353"/>
                  </a:lnTo>
                  <a:lnTo>
                    <a:pt x="353" y="2001957"/>
                  </a:lnTo>
                  <a:lnTo>
                    <a:pt x="353" y="3339818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665" y="4751948"/>
            <a:ext cx="5347037" cy="487233"/>
          </a:xfrm>
        </p:spPr>
        <p:txBody>
          <a:bodyPr/>
          <a:lstStyle>
            <a:lvl1pPr>
              <a:defRPr sz="244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739625" y="3715779"/>
            <a:ext cx="5757457" cy="1036169"/>
          </a:xfrm>
        </p:spPr>
        <p:txBody>
          <a:bodyPr anchor="b"/>
          <a:lstStyle>
            <a:lvl1pPr>
              <a:lnSpc>
                <a:spcPct val="85000"/>
              </a:lnSpc>
              <a:defRPr sz="40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object 5"/>
          <p:cNvSpPr/>
          <p:nvPr userDrawn="1"/>
        </p:nvSpPr>
        <p:spPr>
          <a:xfrm>
            <a:off x="12415425" y="3332581"/>
            <a:ext cx="21045" cy="28808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3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E05329-9C28-4672-8C05-7BC7A9B38898}"/>
              </a:ext>
            </a:extLst>
          </p:cNvPr>
          <p:cNvSpPr/>
          <p:nvPr userDrawn="1"/>
        </p:nvSpPr>
        <p:spPr>
          <a:xfrm>
            <a:off x="769185" y="6562224"/>
            <a:ext cx="1564247" cy="345294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lvl="0" algn="l"/>
            <a:r>
              <a:rPr lang="en-GB" sz="1632">
                <a:solidFill>
                  <a:schemeClr val="bg1"/>
                </a:solidFill>
                <a:latin typeface="Segoe Light" panose="020B0302040504020203" pitchFamily="34" charset="0"/>
              </a:rPr>
              <a:t>#</a:t>
            </a:r>
            <a:r>
              <a:rPr lang="en-GB" sz="1632" err="1">
                <a:solidFill>
                  <a:schemeClr val="bg1"/>
                </a:solidFill>
                <a:latin typeface="Segoe Light" panose="020B0302040504020203" pitchFamily="34" charset="0"/>
              </a:rPr>
              <a:t>MicrosoftEDU</a:t>
            </a:r>
            <a:r>
              <a:rPr lang="en-GB" sz="1632">
                <a:solidFill>
                  <a:schemeClr val="bg1"/>
                </a:solidFill>
                <a:latin typeface="Segoe Light" panose="020B03020405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394414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5573" y="2946824"/>
            <a:ext cx="6765534" cy="1036169"/>
          </a:xfrm>
        </p:spPr>
        <p:txBody>
          <a:bodyPr anchor="b"/>
          <a:lstStyle>
            <a:lvl1pPr>
              <a:lnSpc>
                <a:spcPct val="90000"/>
              </a:lnSpc>
              <a:defRPr sz="4896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aphic 8">
            <a:extLst>
              <a:ext uri="{FF2B5EF4-FFF2-40B4-BE49-F238E27FC236}">
                <a16:creationId xmlns:a16="http://schemas.microsoft.com/office/drawing/2014/main" id="{D69A276E-F078-4EFA-878C-2CDDD1CC3755}"/>
              </a:ext>
            </a:extLst>
          </p:cNvPr>
          <p:cNvGrpSpPr/>
          <p:nvPr userDrawn="1"/>
        </p:nvGrpSpPr>
        <p:grpSpPr>
          <a:xfrm>
            <a:off x="9033748" y="3059315"/>
            <a:ext cx="3404917" cy="3939818"/>
            <a:chOff x="8856162" y="3028174"/>
            <a:chExt cx="3337983" cy="386291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11D71-F5D9-4CF8-8B4C-49AFD856DB95}"/>
                </a:ext>
              </a:extLst>
            </p:cNvPr>
            <p:cNvSpPr/>
            <p:nvPr/>
          </p:nvSpPr>
          <p:spPr>
            <a:xfrm>
              <a:off x="8856162" y="3028174"/>
              <a:ext cx="3337983" cy="2010833"/>
            </a:xfrm>
            <a:custGeom>
              <a:avLst/>
              <a:gdLst>
                <a:gd name="connsiteX0" fmla="*/ 2012540 w 3337983"/>
                <a:gd name="connsiteY0" fmla="*/ 353 h 2010833"/>
                <a:gd name="connsiteX1" fmla="*/ 353 w 3337983"/>
                <a:gd name="connsiteY1" fmla="*/ 2012541 h 2010833"/>
                <a:gd name="connsiteX2" fmla="*/ 3337955 w 3337983"/>
                <a:gd name="connsiteY2" fmla="*/ 2012541 h 2010833"/>
                <a:gd name="connsiteX3" fmla="*/ 3337955 w 3337983"/>
                <a:gd name="connsiteY3" fmla="*/ 353 h 2010833"/>
                <a:gd name="connsiteX4" fmla="*/ 2012540 w 3337983"/>
                <a:gd name="connsiteY4" fmla="*/ 353 h 201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7983" h="2010833">
                  <a:moveTo>
                    <a:pt x="2012540" y="353"/>
                  </a:moveTo>
                  <a:lnTo>
                    <a:pt x="353" y="2012541"/>
                  </a:lnTo>
                  <a:lnTo>
                    <a:pt x="3337955" y="2012541"/>
                  </a:lnTo>
                  <a:lnTo>
                    <a:pt x="3337955" y="353"/>
                  </a:lnTo>
                  <a:lnTo>
                    <a:pt x="2012540" y="353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BE08BF1-547B-4D9F-BDBD-3BCE6D9DB353}"/>
                </a:ext>
              </a:extLst>
            </p:cNvPr>
            <p:cNvSpPr/>
            <p:nvPr/>
          </p:nvSpPr>
          <p:spPr>
            <a:xfrm>
              <a:off x="8856162" y="3028174"/>
              <a:ext cx="2010833" cy="3862917"/>
            </a:xfrm>
            <a:custGeom>
              <a:avLst/>
              <a:gdLst>
                <a:gd name="connsiteX0" fmla="*/ 353 w 2010833"/>
                <a:gd name="connsiteY0" fmla="*/ 2012519 h 3862916"/>
                <a:gd name="connsiteX1" fmla="*/ 353 w 2010833"/>
                <a:gd name="connsiteY1" fmla="*/ 3863841 h 3862916"/>
                <a:gd name="connsiteX2" fmla="*/ 2012540 w 2010833"/>
                <a:gd name="connsiteY2" fmla="*/ 3863841 h 3862916"/>
                <a:gd name="connsiteX3" fmla="*/ 2012540 w 2010833"/>
                <a:gd name="connsiteY3" fmla="*/ 353 h 3862916"/>
                <a:gd name="connsiteX4" fmla="*/ 353 w 2010833"/>
                <a:gd name="connsiteY4" fmla="*/ 2012519 h 386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0833" h="3862916">
                  <a:moveTo>
                    <a:pt x="353" y="2012519"/>
                  </a:moveTo>
                  <a:lnTo>
                    <a:pt x="353" y="3863841"/>
                  </a:lnTo>
                  <a:lnTo>
                    <a:pt x="2012540" y="3863841"/>
                  </a:lnTo>
                  <a:lnTo>
                    <a:pt x="2012540" y="353"/>
                  </a:lnTo>
                  <a:lnTo>
                    <a:pt x="353" y="2012519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3D90677-F141-4018-BCE0-3B2B85945881}"/>
              </a:ext>
            </a:extLst>
          </p:cNvPr>
          <p:cNvSpPr/>
          <p:nvPr userDrawn="1"/>
        </p:nvSpPr>
        <p:spPr>
          <a:xfrm>
            <a:off x="497137" y="6552509"/>
            <a:ext cx="1564247" cy="345294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lvl="0" algn="l"/>
            <a:r>
              <a:rPr lang="en-GB" sz="1632">
                <a:solidFill>
                  <a:schemeClr val="tx1"/>
                </a:solidFill>
                <a:latin typeface="Segoe Light" panose="020B0302040504020203" pitchFamily="34" charset="0"/>
              </a:rPr>
              <a:t>#</a:t>
            </a:r>
            <a:r>
              <a:rPr lang="en-GB" sz="1632" err="1">
                <a:solidFill>
                  <a:schemeClr val="tx1"/>
                </a:solidFill>
                <a:latin typeface="Segoe Light" panose="020B0302040504020203" pitchFamily="34" charset="0"/>
              </a:rPr>
              <a:t>MicrosoftEDU</a:t>
            </a:r>
            <a:r>
              <a:rPr lang="en-GB" sz="1632">
                <a:solidFill>
                  <a:schemeClr val="tx1"/>
                </a:solidFill>
                <a:latin typeface="Segoe Light" panose="020B0302040504020203" pitchFamily="34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5" y="405036"/>
            <a:ext cx="2571998" cy="3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7849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CF35A821-5F96-47D5-8626-7ECC48B1AF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436475" cy="6994525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5573" y="2946824"/>
            <a:ext cx="6765534" cy="1036169"/>
          </a:xfrm>
        </p:spPr>
        <p:txBody>
          <a:bodyPr anchor="b"/>
          <a:lstStyle>
            <a:lvl1pPr>
              <a:lnSpc>
                <a:spcPct val="90000"/>
              </a:lnSpc>
              <a:defRPr sz="4896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aphic 8">
            <a:extLst>
              <a:ext uri="{FF2B5EF4-FFF2-40B4-BE49-F238E27FC236}">
                <a16:creationId xmlns:a16="http://schemas.microsoft.com/office/drawing/2014/main" id="{D69A276E-F078-4EFA-878C-2CDDD1CC3755}"/>
              </a:ext>
            </a:extLst>
          </p:cNvPr>
          <p:cNvGrpSpPr/>
          <p:nvPr userDrawn="1"/>
        </p:nvGrpSpPr>
        <p:grpSpPr>
          <a:xfrm>
            <a:off x="9033748" y="3059315"/>
            <a:ext cx="3404917" cy="3939818"/>
            <a:chOff x="8856162" y="3028174"/>
            <a:chExt cx="3337983" cy="386291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11D71-F5D9-4CF8-8B4C-49AFD856DB95}"/>
                </a:ext>
              </a:extLst>
            </p:cNvPr>
            <p:cNvSpPr/>
            <p:nvPr/>
          </p:nvSpPr>
          <p:spPr>
            <a:xfrm>
              <a:off x="8856162" y="3028174"/>
              <a:ext cx="3337983" cy="2010833"/>
            </a:xfrm>
            <a:custGeom>
              <a:avLst/>
              <a:gdLst>
                <a:gd name="connsiteX0" fmla="*/ 2012540 w 3337983"/>
                <a:gd name="connsiteY0" fmla="*/ 353 h 2010833"/>
                <a:gd name="connsiteX1" fmla="*/ 353 w 3337983"/>
                <a:gd name="connsiteY1" fmla="*/ 2012541 h 2010833"/>
                <a:gd name="connsiteX2" fmla="*/ 3337955 w 3337983"/>
                <a:gd name="connsiteY2" fmla="*/ 2012541 h 2010833"/>
                <a:gd name="connsiteX3" fmla="*/ 3337955 w 3337983"/>
                <a:gd name="connsiteY3" fmla="*/ 353 h 2010833"/>
                <a:gd name="connsiteX4" fmla="*/ 2012540 w 3337983"/>
                <a:gd name="connsiteY4" fmla="*/ 353 h 201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7983" h="2010833">
                  <a:moveTo>
                    <a:pt x="2012540" y="353"/>
                  </a:moveTo>
                  <a:lnTo>
                    <a:pt x="353" y="2012541"/>
                  </a:lnTo>
                  <a:lnTo>
                    <a:pt x="3337955" y="2012541"/>
                  </a:lnTo>
                  <a:lnTo>
                    <a:pt x="3337955" y="353"/>
                  </a:lnTo>
                  <a:lnTo>
                    <a:pt x="2012540" y="353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BE08BF1-547B-4D9F-BDBD-3BCE6D9DB353}"/>
                </a:ext>
              </a:extLst>
            </p:cNvPr>
            <p:cNvSpPr/>
            <p:nvPr/>
          </p:nvSpPr>
          <p:spPr>
            <a:xfrm>
              <a:off x="8856162" y="3028174"/>
              <a:ext cx="2010833" cy="3862917"/>
            </a:xfrm>
            <a:custGeom>
              <a:avLst/>
              <a:gdLst>
                <a:gd name="connsiteX0" fmla="*/ 353 w 2010833"/>
                <a:gd name="connsiteY0" fmla="*/ 2012519 h 3862916"/>
                <a:gd name="connsiteX1" fmla="*/ 353 w 2010833"/>
                <a:gd name="connsiteY1" fmla="*/ 3863841 h 3862916"/>
                <a:gd name="connsiteX2" fmla="*/ 2012540 w 2010833"/>
                <a:gd name="connsiteY2" fmla="*/ 3863841 h 3862916"/>
                <a:gd name="connsiteX3" fmla="*/ 2012540 w 2010833"/>
                <a:gd name="connsiteY3" fmla="*/ 353 h 3862916"/>
                <a:gd name="connsiteX4" fmla="*/ 353 w 2010833"/>
                <a:gd name="connsiteY4" fmla="*/ 2012519 h 386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0833" h="3862916">
                  <a:moveTo>
                    <a:pt x="353" y="2012519"/>
                  </a:moveTo>
                  <a:lnTo>
                    <a:pt x="353" y="3863841"/>
                  </a:lnTo>
                  <a:lnTo>
                    <a:pt x="2012540" y="3863841"/>
                  </a:lnTo>
                  <a:lnTo>
                    <a:pt x="2012540" y="353"/>
                  </a:lnTo>
                  <a:lnTo>
                    <a:pt x="353" y="2012519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3D90677-F141-4018-BCE0-3B2B85945881}"/>
              </a:ext>
            </a:extLst>
          </p:cNvPr>
          <p:cNvSpPr/>
          <p:nvPr userDrawn="1"/>
        </p:nvSpPr>
        <p:spPr>
          <a:xfrm>
            <a:off x="497137" y="6552509"/>
            <a:ext cx="1564247" cy="345294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lvl="0" algn="l"/>
            <a:r>
              <a:rPr lang="en-GB" sz="1632">
                <a:solidFill>
                  <a:schemeClr val="tx1"/>
                </a:solidFill>
                <a:latin typeface="Segoe Light" panose="020B0302040504020203" pitchFamily="34" charset="0"/>
              </a:rPr>
              <a:t>#</a:t>
            </a:r>
            <a:r>
              <a:rPr lang="en-GB" sz="1632" err="1">
                <a:solidFill>
                  <a:schemeClr val="tx1"/>
                </a:solidFill>
                <a:latin typeface="Segoe Light" panose="020B0302040504020203" pitchFamily="34" charset="0"/>
              </a:rPr>
              <a:t>MicrosoftEDU</a:t>
            </a:r>
            <a:r>
              <a:rPr lang="en-GB" sz="1632">
                <a:solidFill>
                  <a:schemeClr val="tx1"/>
                </a:solidFill>
                <a:latin typeface="Segoe Light" panose="020B0302040504020203" pitchFamily="34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5" y="405036"/>
            <a:ext cx="2571998" cy="3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1158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22">
            <a:extLst>
              <a:ext uri="{FF2B5EF4-FFF2-40B4-BE49-F238E27FC236}">
                <a16:creationId xmlns:a16="http://schemas.microsoft.com/office/drawing/2014/main" id="{57FAE471-7101-4903-A9B4-674163EB622B}"/>
              </a:ext>
            </a:extLst>
          </p:cNvPr>
          <p:cNvGrpSpPr/>
          <p:nvPr userDrawn="1"/>
        </p:nvGrpSpPr>
        <p:grpSpPr>
          <a:xfrm>
            <a:off x="492706" y="1414707"/>
            <a:ext cx="9310084" cy="5579818"/>
            <a:chOff x="209409" y="1378910"/>
            <a:chExt cx="9127067" cy="547090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5E1EB4A-161E-4515-8FE0-F1A84C210BD9}"/>
                </a:ext>
              </a:extLst>
            </p:cNvPr>
            <p:cNvSpPr/>
            <p:nvPr/>
          </p:nvSpPr>
          <p:spPr>
            <a:xfrm>
              <a:off x="7334193" y="1378910"/>
              <a:ext cx="2000250" cy="4131733"/>
            </a:xfrm>
            <a:custGeom>
              <a:avLst/>
              <a:gdLst>
                <a:gd name="connsiteX0" fmla="*/ 353 w 2000249"/>
                <a:gd name="connsiteY0" fmla="*/ 1000287 h 4131733"/>
                <a:gd name="connsiteX1" fmla="*/ 353 w 2000249"/>
                <a:gd name="connsiteY1" fmla="*/ 4132763 h 4131733"/>
                <a:gd name="connsiteX2" fmla="*/ 2001937 w 2000249"/>
                <a:gd name="connsiteY2" fmla="*/ 2131159 h 4131733"/>
                <a:gd name="connsiteX3" fmla="*/ 2001937 w 2000249"/>
                <a:gd name="connsiteY3" fmla="*/ 1000287 h 4131733"/>
                <a:gd name="connsiteX4" fmla="*/ 2000264 w 2000249"/>
                <a:gd name="connsiteY4" fmla="*/ 1000287 h 4131733"/>
                <a:gd name="connsiteX5" fmla="*/ 1000288 w 2000249"/>
                <a:gd name="connsiteY5" fmla="*/ 353 h 4131733"/>
                <a:gd name="connsiteX6" fmla="*/ 353 w 2000249"/>
                <a:gd name="connsiteY6" fmla="*/ 1000287 h 413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49" h="4131733">
                  <a:moveTo>
                    <a:pt x="353" y="1000287"/>
                  </a:moveTo>
                  <a:lnTo>
                    <a:pt x="353" y="4132763"/>
                  </a:lnTo>
                  <a:lnTo>
                    <a:pt x="2001937" y="2131159"/>
                  </a:lnTo>
                  <a:lnTo>
                    <a:pt x="2001937" y="1000287"/>
                  </a:lnTo>
                  <a:lnTo>
                    <a:pt x="2000264" y="1000287"/>
                  </a:lnTo>
                  <a:lnTo>
                    <a:pt x="1000288" y="353"/>
                  </a:lnTo>
                  <a:lnTo>
                    <a:pt x="353" y="1000287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5F9BF3F-BE15-49E9-A50E-24E32BA20307}"/>
                </a:ext>
              </a:extLst>
            </p:cNvPr>
            <p:cNvSpPr/>
            <p:nvPr/>
          </p:nvSpPr>
          <p:spPr>
            <a:xfrm>
              <a:off x="209409" y="3509716"/>
              <a:ext cx="9127067" cy="2000250"/>
            </a:xfrm>
            <a:custGeom>
              <a:avLst/>
              <a:gdLst>
                <a:gd name="connsiteX0" fmla="*/ 353 w 9127066"/>
                <a:gd name="connsiteY0" fmla="*/ 2001936 h 2000249"/>
                <a:gd name="connsiteX1" fmla="*/ 7125137 w 9127066"/>
                <a:gd name="connsiteY1" fmla="*/ 2001936 h 2000249"/>
                <a:gd name="connsiteX2" fmla="*/ 9126742 w 9127066"/>
                <a:gd name="connsiteY2" fmla="*/ 353 h 2000249"/>
                <a:gd name="connsiteX3" fmla="*/ 2001957 w 9127066"/>
                <a:gd name="connsiteY3" fmla="*/ 353 h 2000249"/>
                <a:gd name="connsiteX4" fmla="*/ 353 w 9127066"/>
                <a:gd name="connsiteY4" fmla="*/ 2001936 h 200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27066" h="2000249">
                  <a:moveTo>
                    <a:pt x="353" y="2001936"/>
                  </a:moveTo>
                  <a:lnTo>
                    <a:pt x="7125137" y="2001936"/>
                  </a:lnTo>
                  <a:lnTo>
                    <a:pt x="9126742" y="353"/>
                  </a:lnTo>
                  <a:lnTo>
                    <a:pt x="2001957" y="353"/>
                  </a:lnTo>
                  <a:lnTo>
                    <a:pt x="353" y="2001936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889BC2D-4841-4DF2-8C40-8A2114DE0A72}"/>
                </a:ext>
              </a:extLst>
            </p:cNvPr>
            <p:cNvSpPr/>
            <p:nvPr/>
          </p:nvSpPr>
          <p:spPr>
            <a:xfrm>
              <a:off x="209409" y="3509716"/>
              <a:ext cx="2000250" cy="3340100"/>
            </a:xfrm>
            <a:custGeom>
              <a:avLst/>
              <a:gdLst>
                <a:gd name="connsiteX0" fmla="*/ 353 w 2000249"/>
                <a:gd name="connsiteY0" fmla="*/ 3339818 h 3340099"/>
                <a:gd name="connsiteX1" fmla="*/ 2001936 w 2000249"/>
                <a:gd name="connsiteY1" fmla="*/ 3339818 h 3340099"/>
                <a:gd name="connsiteX2" fmla="*/ 2001936 w 2000249"/>
                <a:gd name="connsiteY2" fmla="*/ 353 h 3340099"/>
                <a:gd name="connsiteX3" fmla="*/ 353 w 2000249"/>
                <a:gd name="connsiteY3" fmla="*/ 2001957 h 3340099"/>
                <a:gd name="connsiteX4" fmla="*/ 353 w 2000249"/>
                <a:gd name="connsiteY4" fmla="*/ 3339818 h 334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49" h="3340099">
                  <a:moveTo>
                    <a:pt x="353" y="3339818"/>
                  </a:moveTo>
                  <a:lnTo>
                    <a:pt x="2001936" y="3339818"/>
                  </a:lnTo>
                  <a:lnTo>
                    <a:pt x="2001936" y="353"/>
                  </a:lnTo>
                  <a:lnTo>
                    <a:pt x="353" y="2001957"/>
                  </a:lnTo>
                  <a:lnTo>
                    <a:pt x="353" y="3339818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790704F-E0C2-4DB3-A1E4-2DF6141F9424}"/>
              </a:ext>
            </a:extLst>
          </p:cNvPr>
          <p:cNvSpPr/>
          <p:nvPr userDrawn="1"/>
        </p:nvSpPr>
        <p:spPr>
          <a:xfrm>
            <a:off x="769185" y="6562224"/>
            <a:ext cx="1564247" cy="345294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lvl="0" algn="l"/>
            <a:r>
              <a:rPr lang="en-GB" sz="1632">
                <a:solidFill>
                  <a:schemeClr val="bg1"/>
                </a:solidFill>
                <a:latin typeface="Segoe Light" panose="020B0302040504020203" pitchFamily="34" charset="0"/>
              </a:rPr>
              <a:t>#</a:t>
            </a:r>
            <a:r>
              <a:rPr lang="en-GB" sz="1632" err="1">
                <a:solidFill>
                  <a:schemeClr val="bg1"/>
                </a:solidFill>
                <a:latin typeface="Segoe Light" panose="020B0302040504020203" pitchFamily="34" charset="0"/>
              </a:rPr>
              <a:t>MicrosoftEDU</a:t>
            </a:r>
            <a:r>
              <a:rPr lang="en-GB" sz="1632">
                <a:solidFill>
                  <a:schemeClr val="bg1"/>
                </a:solidFill>
                <a:latin typeface="Segoe Light" panose="020B0302040504020203" pitchFamily="34" charset="0"/>
              </a:rPr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835471" y="4062135"/>
            <a:ext cx="5656310" cy="1036169"/>
          </a:xfrm>
        </p:spPr>
        <p:txBody>
          <a:bodyPr anchor="ctr"/>
          <a:lstStyle>
            <a:lvl1pPr>
              <a:lnSpc>
                <a:spcPct val="90000"/>
              </a:lnSpc>
              <a:defRPr sz="489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5" y="405036"/>
            <a:ext cx="2571998" cy="3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7950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137" y="2033595"/>
            <a:ext cx="7461885" cy="4392965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2A82E-E5A3-46CC-8E54-690864029CA7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762795C3-EABC-4819-BAB0-112CEDEB4133}"/>
              </a:ext>
            </a:extLst>
          </p:cNvPr>
          <p:cNvGrpSpPr/>
          <p:nvPr/>
        </p:nvGrpSpPr>
        <p:grpSpPr>
          <a:xfrm>
            <a:off x="8594692" y="-9317"/>
            <a:ext cx="3061618" cy="5661766"/>
            <a:chOff x="8425738" y="-9137"/>
            <a:chExt cx="3001433" cy="55512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CE590C4-2333-41F7-BA68-581052743902}"/>
                </a:ext>
              </a:extLst>
            </p:cNvPr>
            <p:cNvSpPr/>
            <p:nvPr userDrawn="1"/>
          </p:nvSpPr>
          <p:spPr>
            <a:xfrm>
              <a:off x="10630606" y="-9137"/>
              <a:ext cx="795867" cy="3409950"/>
            </a:xfrm>
            <a:custGeom>
              <a:avLst/>
              <a:gdLst>
                <a:gd name="connsiteX0" fmla="*/ 353 w 795866"/>
                <a:gd name="connsiteY0" fmla="*/ 353 h 3409949"/>
                <a:gd name="connsiteX1" fmla="*/ 353 w 795866"/>
                <a:gd name="connsiteY1" fmla="*/ 3409731 h 3409949"/>
                <a:gd name="connsiteX2" fmla="*/ 796262 w 795866"/>
                <a:gd name="connsiteY2" fmla="*/ 2613823 h 3409949"/>
                <a:gd name="connsiteX3" fmla="*/ 796262 w 795866"/>
                <a:gd name="connsiteY3" fmla="*/ 353 h 3409949"/>
                <a:gd name="connsiteX4" fmla="*/ 353 w 795866"/>
                <a:gd name="connsiteY4" fmla="*/ 353 h 340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866" h="3409949">
                  <a:moveTo>
                    <a:pt x="353" y="353"/>
                  </a:moveTo>
                  <a:lnTo>
                    <a:pt x="353" y="3409731"/>
                  </a:lnTo>
                  <a:lnTo>
                    <a:pt x="796262" y="2613823"/>
                  </a:lnTo>
                  <a:lnTo>
                    <a:pt x="796262" y="353"/>
                  </a:lnTo>
                  <a:lnTo>
                    <a:pt x="353" y="353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A135665-0431-4472-A4CC-160D2E2F2F50}"/>
                </a:ext>
              </a:extLst>
            </p:cNvPr>
            <p:cNvSpPr/>
            <p:nvPr/>
          </p:nvSpPr>
          <p:spPr>
            <a:xfrm>
              <a:off x="8425738" y="3389468"/>
              <a:ext cx="795867" cy="2152650"/>
            </a:xfrm>
            <a:custGeom>
              <a:avLst/>
              <a:gdLst>
                <a:gd name="connsiteX0" fmla="*/ 796262 w 795866"/>
                <a:gd name="connsiteY0" fmla="*/ 1756170 h 2152650"/>
                <a:gd name="connsiteX1" fmla="*/ 796262 w 795866"/>
                <a:gd name="connsiteY1" fmla="*/ 353 h 2152650"/>
                <a:gd name="connsiteX2" fmla="*/ 353 w 795866"/>
                <a:gd name="connsiteY2" fmla="*/ 8819 h 2152650"/>
                <a:gd name="connsiteX3" fmla="*/ 353 w 795866"/>
                <a:gd name="connsiteY3" fmla="*/ 1756170 h 2152650"/>
                <a:gd name="connsiteX4" fmla="*/ 398646 w 795866"/>
                <a:gd name="connsiteY4" fmla="*/ 2153786 h 2152650"/>
                <a:gd name="connsiteX5" fmla="*/ 796262 w 795866"/>
                <a:gd name="connsiteY5" fmla="*/ 1756170 h 215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5866" h="2152650">
                  <a:moveTo>
                    <a:pt x="796262" y="1756170"/>
                  </a:moveTo>
                  <a:lnTo>
                    <a:pt x="796262" y="353"/>
                  </a:lnTo>
                  <a:lnTo>
                    <a:pt x="353" y="8819"/>
                  </a:lnTo>
                  <a:lnTo>
                    <a:pt x="353" y="1756170"/>
                  </a:lnTo>
                  <a:lnTo>
                    <a:pt x="398646" y="2153786"/>
                  </a:lnTo>
                  <a:lnTo>
                    <a:pt x="796262" y="1756170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5C9220F-87E3-47E6-AD48-8F548132A08C}"/>
                </a:ext>
              </a:extLst>
            </p:cNvPr>
            <p:cNvSpPr/>
            <p:nvPr/>
          </p:nvSpPr>
          <p:spPr>
            <a:xfrm>
              <a:off x="8425738" y="2604078"/>
              <a:ext cx="3001433" cy="795867"/>
            </a:xfrm>
            <a:custGeom>
              <a:avLst/>
              <a:gdLst>
                <a:gd name="connsiteX0" fmla="*/ 796262 w 3001433"/>
                <a:gd name="connsiteY0" fmla="*/ 607 h 795866"/>
                <a:gd name="connsiteX1" fmla="*/ 796262 w 3001433"/>
                <a:gd name="connsiteY1" fmla="*/ 353 h 795866"/>
                <a:gd name="connsiteX2" fmla="*/ 353 w 3001433"/>
                <a:gd name="connsiteY2" fmla="*/ 796262 h 795866"/>
                <a:gd name="connsiteX3" fmla="*/ 796262 w 3001433"/>
                <a:gd name="connsiteY3" fmla="*/ 796262 h 795866"/>
                <a:gd name="connsiteX4" fmla="*/ 796262 w 3001433"/>
                <a:gd name="connsiteY4" fmla="*/ 796516 h 795866"/>
                <a:gd name="connsiteX5" fmla="*/ 2205221 w 3001433"/>
                <a:gd name="connsiteY5" fmla="*/ 796516 h 795866"/>
                <a:gd name="connsiteX6" fmla="*/ 3001130 w 3001433"/>
                <a:gd name="connsiteY6" fmla="*/ 607 h 795866"/>
                <a:gd name="connsiteX7" fmla="*/ 796262 w 3001433"/>
                <a:gd name="connsiteY7" fmla="*/ 607 h 79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1433" h="795866">
                  <a:moveTo>
                    <a:pt x="796262" y="607"/>
                  </a:moveTo>
                  <a:lnTo>
                    <a:pt x="796262" y="353"/>
                  </a:lnTo>
                  <a:lnTo>
                    <a:pt x="353" y="796262"/>
                  </a:lnTo>
                  <a:lnTo>
                    <a:pt x="796262" y="796262"/>
                  </a:lnTo>
                  <a:lnTo>
                    <a:pt x="796262" y="796516"/>
                  </a:lnTo>
                  <a:lnTo>
                    <a:pt x="2205221" y="796516"/>
                  </a:lnTo>
                  <a:lnTo>
                    <a:pt x="3001130" y="607"/>
                  </a:lnTo>
                  <a:lnTo>
                    <a:pt x="796262" y="607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</p:grpSp>
    </p:spTree>
    <p:extLst>
      <p:ext uri="{BB962C8B-B14F-4D97-AF65-F5344CB8AC3E}">
        <p14:creationId xmlns:p14="http://schemas.microsoft.com/office/powerpoint/2010/main" val="104750899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137" y="2033595"/>
            <a:ext cx="7461885" cy="4392965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2A82E-E5A3-46CC-8E54-690864029C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23450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853" y="2033595"/>
            <a:ext cx="7461885" cy="4392965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2420" y="1292570"/>
            <a:ext cx="7380375" cy="11344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2A82E-E5A3-46CC-8E54-690864029CA7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9" name="Graphic 11">
            <a:extLst>
              <a:ext uri="{FF2B5EF4-FFF2-40B4-BE49-F238E27FC236}">
                <a16:creationId xmlns:a16="http://schemas.microsoft.com/office/drawing/2014/main" id="{65861E29-6A24-4FC5-A0C9-541FFE129C93}"/>
              </a:ext>
            </a:extLst>
          </p:cNvPr>
          <p:cNvGrpSpPr/>
          <p:nvPr userDrawn="1"/>
        </p:nvGrpSpPr>
        <p:grpSpPr>
          <a:xfrm flipH="1">
            <a:off x="0" y="0"/>
            <a:ext cx="12436475" cy="6994525"/>
            <a:chOff x="0" y="0"/>
            <a:chExt cx="12192000" cy="6858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889F0D-7DBF-405C-B292-360816848939}"/>
                </a:ext>
              </a:extLst>
            </p:cNvPr>
            <p:cNvSpPr/>
            <p:nvPr/>
          </p:nvSpPr>
          <p:spPr>
            <a:xfrm>
              <a:off x="-8460" y="185935"/>
              <a:ext cx="1310217" cy="795867"/>
            </a:xfrm>
            <a:custGeom>
              <a:avLst/>
              <a:gdLst>
                <a:gd name="connsiteX0" fmla="*/ 353 w 1310216"/>
                <a:gd name="connsiteY0" fmla="*/ 796262 h 795866"/>
                <a:gd name="connsiteX1" fmla="*/ 1309998 w 1310216"/>
                <a:gd name="connsiteY1" fmla="*/ 796262 h 795866"/>
                <a:gd name="connsiteX2" fmla="*/ 514089 w 1310216"/>
                <a:gd name="connsiteY2" fmla="*/ 353 h 795866"/>
                <a:gd name="connsiteX3" fmla="*/ 353 w 1310216"/>
                <a:gd name="connsiteY3" fmla="*/ 353 h 795866"/>
                <a:gd name="connsiteX4" fmla="*/ 353 w 1310216"/>
                <a:gd name="connsiteY4" fmla="*/ 796262 h 79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0216" h="795866">
                  <a:moveTo>
                    <a:pt x="353" y="796262"/>
                  </a:moveTo>
                  <a:lnTo>
                    <a:pt x="1309998" y="796262"/>
                  </a:lnTo>
                  <a:lnTo>
                    <a:pt x="514089" y="353"/>
                  </a:lnTo>
                  <a:lnTo>
                    <a:pt x="353" y="353"/>
                  </a:lnTo>
                  <a:lnTo>
                    <a:pt x="353" y="796262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2E9D07A-9570-4880-80A4-903A9C7FCD3D}"/>
                </a:ext>
              </a:extLst>
            </p:cNvPr>
            <p:cNvSpPr/>
            <p:nvPr/>
          </p:nvSpPr>
          <p:spPr>
            <a:xfrm>
              <a:off x="1290412" y="5680103"/>
              <a:ext cx="5736167" cy="795867"/>
            </a:xfrm>
            <a:custGeom>
              <a:avLst/>
              <a:gdLst>
                <a:gd name="connsiteX0" fmla="*/ 5339687 w 5736166"/>
                <a:gd name="connsiteY0" fmla="*/ 353 h 795866"/>
                <a:gd name="connsiteX1" fmla="*/ 353 w 5736166"/>
                <a:gd name="connsiteY1" fmla="*/ 353 h 795866"/>
                <a:gd name="connsiteX2" fmla="*/ 8819 w 5736166"/>
                <a:gd name="connsiteY2" fmla="*/ 796262 h 795866"/>
                <a:gd name="connsiteX3" fmla="*/ 5339687 w 5736166"/>
                <a:gd name="connsiteY3" fmla="*/ 796262 h 795866"/>
                <a:gd name="connsiteX4" fmla="*/ 5737303 w 5736166"/>
                <a:gd name="connsiteY4" fmla="*/ 397969 h 795866"/>
                <a:gd name="connsiteX5" fmla="*/ 5339687 w 5736166"/>
                <a:gd name="connsiteY5" fmla="*/ 353 h 79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36166" h="795866">
                  <a:moveTo>
                    <a:pt x="5339687" y="353"/>
                  </a:moveTo>
                  <a:lnTo>
                    <a:pt x="353" y="353"/>
                  </a:lnTo>
                  <a:lnTo>
                    <a:pt x="8819" y="796262"/>
                  </a:lnTo>
                  <a:lnTo>
                    <a:pt x="5339687" y="796262"/>
                  </a:lnTo>
                  <a:lnTo>
                    <a:pt x="5737303" y="397969"/>
                  </a:lnTo>
                  <a:lnTo>
                    <a:pt x="5339687" y="353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FBF215E-1AA5-446A-8B6F-C322D9BBA641}"/>
                </a:ext>
              </a:extLst>
            </p:cNvPr>
            <p:cNvSpPr/>
            <p:nvPr/>
          </p:nvSpPr>
          <p:spPr>
            <a:xfrm>
              <a:off x="505023" y="185935"/>
              <a:ext cx="795867" cy="6290733"/>
            </a:xfrm>
            <a:custGeom>
              <a:avLst/>
              <a:gdLst>
                <a:gd name="connsiteX0" fmla="*/ 607 w 795866"/>
                <a:gd name="connsiteY0" fmla="*/ 5494521 h 6290733"/>
                <a:gd name="connsiteX1" fmla="*/ 353 w 795866"/>
                <a:gd name="connsiteY1" fmla="*/ 5494521 h 6290733"/>
                <a:gd name="connsiteX2" fmla="*/ 796283 w 795866"/>
                <a:gd name="connsiteY2" fmla="*/ 6290430 h 6290733"/>
                <a:gd name="connsiteX3" fmla="*/ 796283 w 795866"/>
                <a:gd name="connsiteY3" fmla="*/ 5494521 h 6290733"/>
                <a:gd name="connsiteX4" fmla="*/ 796516 w 795866"/>
                <a:gd name="connsiteY4" fmla="*/ 5494521 h 6290733"/>
                <a:gd name="connsiteX5" fmla="*/ 796516 w 795866"/>
                <a:gd name="connsiteY5" fmla="*/ 796262 h 6290733"/>
                <a:gd name="connsiteX6" fmla="*/ 607 w 795866"/>
                <a:gd name="connsiteY6" fmla="*/ 353 h 6290733"/>
                <a:gd name="connsiteX7" fmla="*/ 607 w 795866"/>
                <a:gd name="connsiteY7" fmla="*/ 5494521 h 629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5866" h="6290733">
                  <a:moveTo>
                    <a:pt x="607" y="5494521"/>
                  </a:moveTo>
                  <a:lnTo>
                    <a:pt x="353" y="5494521"/>
                  </a:lnTo>
                  <a:lnTo>
                    <a:pt x="796283" y="6290430"/>
                  </a:lnTo>
                  <a:lnTo>
                    <a:pt x="796283" y="5494521"/>
                  </a:lnTo>
                  <a:lnTo>
                    <a:pt x="796516" y="5494521"/>
                  </a:lnTo>
                  <a:lnTo>
                    <a:pt x="796516" y="796262"/>
                  </a:lnTo>
                  <a:lnTo>
                    <a:pt x="607" y="353"/>
                  </a:lnTo>
                  <a:lnTo>
                    <a:pt x="607" y="5494521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</p:grpSp>
    </p:spTree>
    <p:extLst>
      <p:ext uri="{BB962C8B-B14F-4D97-AF65-F5344CB8AC3E}">
        <p14:creationId xmlns:p14="http://schemas.microsoft.com/office/powerpoint/2010/main" val="254709941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136" y="2033594"/>
            <a:ext cx="3443928" cy="4237193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490410" y="2033594"/>
            <a:ext cx="3443928" cy="4237193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A2A82E-E5A3-46CC-8E54-690864029CA7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8" name="Graphic 9">
            <a:extLst>
              <a:ext uri="{FF2B5EF4-FFF2-40B4-BE49-F238E27FC236}">
                <a16:creationId xmlns:a16="http://schemas.microsoft.com/office/drawing/2014/main" id="{77548FC3-70F7-4DB3-91B0-EBEB6953A22E}"/>
              </a:ext>
            </a:extLst>
          </p:cNvPr>
          <p:cNvGrpSpPr/>
          <p:nvPr userDrawn="1"/>
        </p:nvGrpSpPr>
        <p:grpSpPr>
          <a:xfrm>
            <a:off x="8594692" y="-9317"/>
            <a:ext cx="3061618" cy="5661766"/>
            <a:chOff x="8425738" y="-9137"/>
            <a:chExt cx="3001433" cy="5551255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9901983-9922-49D5-BBBE-7EA7903309AB}"/>
                </a:ext>
              </a:extLst>
            </p:cNvPr>
            <p:cNvSpPr/>
            <p:nvPr userDrawn="1"/>
          </p:nvSpPr>
          <p:spPr>
            <a:xfrm>
              <a:off x="10630606" y="-9137"/>
              <a:ext cx="795867" cy="3409950"/>
            </a:xfrm>
            <a:custGeom>
              <a:avLst/>
              <a:gdLst>
                <a:gd name="connsiteX0" fmla="*/ 353 w 795866"/>
                <a:gd name="connsiteY0" fmla="*/ 353 h 3409949"/>
                <a:gd name="connsiteX1" fmla="*/ 353 w 795866"/>
                <a:gd name="connsiteY1" fmla="*/ 3409731 h 3409949"/>
                <a:gd name="connsiteX2" fmla="*/ 796262 w 795866"/>
                <a:gd name="connsiteY2" fmla="*/ 2613823 h 3409949"/>
                <a:gd name="connsiteX3" fmla="*/ 796262 w 795866"/>
                <a:gd name="connsiteY3" fmla="*/ 353 h 3409949"/>
                <a:gd name="connsiteX4" fmla="*/ 353 w 795866"/>
                <a:gd name="connsiteY4" fmla="*/ 353 h 340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866" h="3409949">
                  <a:moveTo>
                    <a:pt x="353" y="353"/>
                  </a:moveTo>
                  <a:lnTo>
                    <a:pt x="353" y="3409731"/>
                  </a:lnTo>
                  <a:lnTo>
                    <a:pt x="796262" y="2613823"/>
                  </a:lnTo>
                  <a:lnTo>
                    <a:pt x="796262" y="353"/>
                  </a:lnTo>
                  <a:lnTo>
                    <a:pt x="353" y="353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D88F01C-4C63-4932-8A23-930BF7EC63E0}"/>
                </a:ext>
              </a:extLst>
            </p:cNvPr>
            <p:cNvSpPr/>
            <p:nvPr/>
          </p:nvSpPr>
          <p:spPr>
            <a:xfrm>
              <a:off x="8425738" y="3389468"/>
              <a:ext cx="795867" cy="2152650"/>
            </a:xfrm>
            <a:custGeom>
              <a:avLst/>
              <a:gdLst>
                <a:gd name="connsiteX0" fmla="*/ 796262 w 795866"/>
                <a:gd name="connsiteY0" fmla="*/ 1756170 h 2152650"/>
                <a:gd name="connsiteX1" fmla="*/ 796262 w 795866"/>
                <a:gd name="connsiteY1" fmla="*/ 353 h 2152650"/>
                <a:gd name="connsiteX2" fmla="*/ 353 w 795866"/>
                <a:gd name="connsiteY2" fmla="*/ 8819 h 2152650"/>
                <a:gd name="connsiteX3" fmla="*/ 353 w 795866"/>
                <a:gd name="connsiteY3" fmla="*/ 1756170 h 2152650"/>
                <a:gd name="connsiteX4" fmla="*/ 398646 w 795866"/>
                <a:gd name="connsiteY4" fmla="*/ 2153786 h 2152650"/>
                <a:gd name="connsiteX5" fmla="*/ 796262 w 795866"/>
                <a:gd name="connsiteY5" fmla="*/ 1756170 h 215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5866" h="2152650">
                  <a:moveTo>
                    <a:pt x="796262" y="1756170"/>
                  </a:moveTo>
                  <a:lnTo>
                    <a:pt x="796262" y="353"/>
                  </a:lnTo>
                  <a:lnTo>
                    <a:pt x="353" y="8819"/>
                  </a:lnTo>
                  <a:lnTo>
                    <a:pt x="353" y="1756170"/>
                  </a:lnTo>
                  <a:lnTo>
                    <a:pt x="398646" y="2153786"/>
                  </a:lnTo>
                  <a:lnTo>
                    <a:pt x="796262" y="1756170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0C6A5A9-0AFF-437D-9C66-84D54CA8D534}"/>
                </a:ext>
              </a:extLst>
            </p:cNvPr>
            <p:cNvSpPr/>
            <p:nvPr/>
          </p:nvSpPr>
          <p:spPr>
            <a:xfrm>
              <a:off x="8425738" y="2604078"/>
              <a:ext cx="3001433" cy="795867"/>
            </a:xfrm>
            <a:custGeom>
              <a:avLst/>
              <a:gdLst>
                <a:gd name="connsiteX0" fmla="*/ 796262 w 3001433"/>
                <a:gd name="connsiteY0" fmla="*/ 607 h 795866"/>
                <a:gd name="connsiteX1" fmla="*/ 796262 w 3001433"/>
                <a:gd name="connsiteY1" fmla="*/ 353 h 795866"/>
                <a:gd name="connsiteX2" fmla="*/ 353 w 3001433"/>
                <a:gd name="connsiteY2" fmla="*/ 796262 h 795866"/>
                <a:gd name="connsiteX3" fmla="*/ 796262 w 3001433"/>
                <a:gd name="connsiteY3" fmla="*/ 796262 h 795866"/>
                <a:gd name="connsiteX4" fmla="*/ 796262 w 3001433"/>
                <a:gd name="connsiteY4" fmla="*/ 796516 h 795866"/>
                <a:gd name="connsiteX5" fmla="*/ 2205221 w 3001433"/>
                <a:gd name="connsiteY5" fmla="*/ 796516 h 795866"/>
                <a:gd name="connsiteX6" fmla="*/ 3001130 w 3001433"/>
                <a:gd name="connsiteY6" fmla="*/ 607 h 795866"/>
                <a:gd name="connsiteX7" fmla="*/ 796262 w 3001433"/>
                <a:gd name="connsiteY7" fmla="*/ 607 h 79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1433" h="795866">
                  <a:moveTo>
                    <a:pt x="796262" y="607"/>
                  </a:moveTo>
                  <a:lnTo>
                    <a:pt x="796262" y="353"/>
                  </a:lnTo>
                  <a:lnTo>
                    <a:pt x="353" y="796262"/>
                  </a:lnTo>
                  <a:lnTo>
                    <a:pt x="796262" y="796262"/>
                  </a:lnTo>
                  <a:lnTo>
                    <a:pt x="796262" y="796516"/>
                  </a:lnTo>
                  <a:lnTo>
                    <a:pt x="2205221" y="796516"/>
                  </a:lnTo>
                  <a:lnTo>
                    <a:pt x="3001130" y="607"/>
                  </a:lnTo>
                  <a:lnTo>
                    <a:pt x="796262" y="607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</p:grpSp>
    </p:spTree>
    <p:extLst>
      <p:ext uri="{BB962C8B-B14F-4D97-AF65-F5344CB8AC3E}">
        <p14:creationId xmlns:p14="http://schemas.microsoft.com/office/powerpoint/2010/main" val="85903424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7136" y="2033594"/>
            <a:ext cx="3443928" cy="4237193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4490410" y="2033594"/>
            <a:ext cx="3443928" cy="4237193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8477207" y="2033593"/>
            <a:ext cx="3443928" cy="4237193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A82E-E5A3-46CC-8E54-690864029CA7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55DD1F-FFC4-4B73-A461-7AB4609D4D00}"/>
              </a:ext>
            </a:extLst>
          </p:cNvPr>
          <p:cNvGrpSpPr/>
          <p:nvPr userDrawn="1"/>
        </p:nvGrpSpPr>
        <p:grpSpPr>
          <a:xfrm>
            <a:off x="10084125" y="-22565"/>
            <a:ext cx="1863312" cy="1882369"/>
            <a:chOff x="10225379" y="-418071"/>
            <a:chExt cx="1826683" cy="184562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A6ABDFB-CEFB-4DF3-99B4-5CDE0D537D6C}"/>
                </a:ext>
              </a:extLst>
            </p:cNvPr>
            <p:cNvSpPr/>
            <p:nvPr/>
          </p:nvSpPr>
          <p:spPr>
            <a:xfrm>
              <a:off x="10225379" y="32673"/>
              <a:ext cx="400050" cy="1394883"/>
            </a:xfrm>
            <a:custGeom>
              <a:avLst/>
              <a:gdLst>
                <a:gd name="connsiteX0" fmla="*/ 400910 w 400050"/>
                <a:gd name="connsiteY0" fmla="*/ 1194428 h 1394883"/>
                <a:gd name="connsiteX1" fmla="*/ 400910 w 400050"/>
                <a:gd name="connsiteY1" fmla="*/ 353 h 1394883"/>
                <a:gd name="connsiteX2" fmla="*/ 353 w 400050"/>
                <a:gd name="connsiteY2" fmla="*/ 400911 h 1394883"/>
                <a:gd name="connsiteX3" fmla="*/ 353 w 400050"/>
                <a:gd name="connsiteY3" fmla="*/ 1194428 h 1394883"/>
                <a:gd name="connsiteX4" fmla="*/ 692 w 400050"/>
                <a:gd name="connsiteY4" fmla="*/ 1194428 h 1394883"/>
                <a:gd name="connsiteX5" fmla="*/ 200802 w 400050"/>
                <a:gd name="connsiteY5" fmla="*/ 1394538 h 1394883"/>
                <a:gd name="connsiteX6" fmla="*/ 400910 w 400050"/>
                <a:gd name="connsiteY6" fmla="*/ 1194428 h 1394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050" h="1394883">
                  <a:moveTo>
                    <a:pt x="400910" y="1194428"/>
                  </a:moveTo>
                  <a:lnTo>
                    <a:pt x="400910" y="353"/>
                  </a:lnTo>
                  <a:lnTo>
                    <a:pt x="353" y="400911"/>
                  </a:lnTo>
                  <a:lnTo>
                    <a:pt x="353" y="1194428"/>
                  </a:lnTo>
                  <a:lnTo>
                    <a:pt x="692" y="1194428"/>
                  </a:lnTo>
                  <a:lnTo>
                    <a:pt x="200802" y="1394538"/>
                  </a:lnTo>
                  <a:lnTo>
                    <a:pt x="400910" y="1194428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A5B4550-849F-4E60-B886-4816109A14CB}"/>
                </a:ext>
              </a:extLst>
            </p:cNvPr>
            <p:cNvSpPr/>
            <p:nvPr/>
          </p:nvSpPr>
          <p:spPr>
            <a:xfrm>
              <a:off x="10225379" y="32673"/>
              <a:ext cx="1826683" cy="400050"/>
            </a:xfrm>
            <a:custGeom>
              <a:avLst/>
              <a:gdLst>
                <a:gd name="connsiteX0" fmla="*/ 1826761 w 1826683"/>
                <a:gd name="connsiteY0" fmla="*/ 353 h 400050"/>
                <a:gd name="connsiteX1" fmla="*/ 400910 w 1826683"/>
                <a:gd name="connsiteY1" fmla="*/ 353 h 400050"/>
                <a:gd name="connsiteX2" fmla="*/ 353 w 1826683"/>
                <a:gd name="connsiteY2" fmla="*/ 400911 h 400050"/>
                <a:gd name="connsiteX3" fmla="*/ 1426182 w 1826683"/>
                <a:gd name="connsiteY3" fmla="*/ 400911 h 400050"/>
                <a:gd name="connsiteX4" fmla="*/ 1826761 w 1826683"/>
                <a:gd name="connsiteY4" fmla="*/ 35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6683" h="400050">
                  <a:moveTo>
                    <a:pt x="1826761" y="353"/>
                  </a:moveTo>
                  <a:lnTo>
                    <a:pt x="400910" y="353"/>
                  </a:lnTo>
                  <a:lnTo>
                    <a:pt x="353" y="400911"/>
                  </a:lnTo>
                  <a:lnTo>
                    <a:pt x="1426182" y="400911"/>
                  </a:lnTo>
                  <a:lnTo>
                    <a:pt x="1826761" y="353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DB7A189-0BFD-4229-B4C6-B26F97EDE273}"/>
                </a:ext>
              </a:extLst>
            </p:cNvPr>
            <p:cNvSpPr/>
            <p:nvPr/>
          </p:nvSpPr>
          <p:spPr>
            <a:xfrm>
              <a:off x="11651208" y="-418071"/>
              <a:ext cx="400050" cy="850900"/>
            </a:xfrm>
            <a:custGeom>
              <a:avLst/>
              <a:gdLst>
                <a:gd name="connsiteX0" fmla="*/ 400932 w 400050"/>
                <a:gd name="connsiteY0" fmla="*/ 353 h 850899"/>
                <a:gd name="connsiteX1" fmla="*/ 353 w 400050"/>
                <a:gd name="connsiteY1" fmla="*/ 353 h 850899"/>
                <a:gd name="connsiteX2" fmla="*/ 353 w 400050"/>
                <a:gd name="connsiteY2" fmla="*/ 851655 h 850899"/>
                <a:gd name="connsiteX3" fmla="*/ 400932 w 400050"/>
                <a:gd name="connsiteY3" fmla="*/ 451097 h 850899"/>
                <a:gd name="connsiteX4" fmla="*/ 400932 w 400050"/>
                <a:gd name="connsiteY4" fmla="*/ 353 h 85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850899">
                  <a:moveTo>
                    <a:pt x="400932" y="353"/>
                  </a:moveTo>
                  <a:lnTo>
                    <a:pt x="353" y="353"/>
                  </a:lnTo>
                  <a:lnTo>
                    <a:pt x="353" y="851655"/>
                  </a:lnTo>
                  <a:lnTo>
                    <a:pt x="400932" y="451097"/>
                  </a:lnTo>
                  <a:lnTo>
                    <a:pt x="400932" y="353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</p:grpSp>
    </p:spTree>
    <p:extLst>
      <p:ext uri="{BB962C8B-B14F-4D97-AF65-F5344CB8AC3E}">
        <p14:creationId xmlns:p14="http://schemas.microsoft.com/office/powerpoint/2010/main" val="2349760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07">
          <p15:clr>
            <a:srgbClr val="FBAE40"/>
          </p15:clr>
        </p15:guide>
        <p15:guide id="4" pos="393">
          <p15:clr>
            <a:srgbClr val="FBAE40"/>
          </p15:clr>
        </p15:guide>
        <p15:guide id="5" pos="2638">
          <p15:clr>
            <a:srgbClr val="FBAE40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40958" y="2"/>
            <a:ext cx="6995517" cy="70303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7137" y="2033595"/>
            <a:ext cx="4443288" cy="4392965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2704" y="1292570"/>
            <a:ext cx="4447719" cy="11344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DA2A82E-E5A3-46CC-8E54-690864029C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345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BB042-2D45-43C2-BDF1-93A5C0E9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CA658-9D12-408D-8946-B0D43F1F0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5F42B-B9B1-45A7-B5D1-97FC78303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0217D-3F88-440A-B244-D9FA0FD6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A83BA-55E3-4C04-AF88-11F05B104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00826"/>
      </p:ext>
    </p:extLst>
  </p:cSld>
  <p:clrMapOvr>
    <a:masterClrMapping/>
  </p:clrMapOvr>
  <p:hf hdr="0" dt="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DA2A82E-E5A3-46CC-8E54-690864029C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78430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8579" y="2151537"/>
            <a:ext cx="10445796" cy="1017048"/>
          </a:xfrm>
        </p:spPr>
        <p:txBody>
          <a:bodyPr anchor="b" anchorCtr="0"/>
          <a:lstStyle>
            <a:lvl1pPr>
              <a:defRPr sz="7341" spc="-153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579" y="3494024"/>
            <a:ext cx="10445796" cy="50852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pc="-71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24" y="4971004"/>
            <a:ext cx="4450767" cy="20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9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493347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solidFill>
                  <a:schemeClr val="bg2">
                    <a:lumMod val="50000"/>
                  </a:schemeClr>
                </a:solidFill>
              </a:defRPr>
            </a:lvl2pPr>
            <a:lvl3pPr marL="236341" indent="0">
              <a:buNone/>
              <a:defRPr sz="2040">
                <a:solidFill>
                  <a:schemeClr val="bg2">
                    <a:lumMod val="50000"/>
                  </a:schemeClr>
                </a:solidFill>
              </a:defRPr>
            </a:lvl3pPr>
            <a:lvl4pPr marL="466209" indent="0">
              <a:buNone/>
              <a:defRPr sz="2040">
                <a:solidFill>
                  <a:schemeClr val="bg2">
                    <a:lumMod val="50000"/>
                  </a:schemeClr>
                </a:solidFill>
              </a:defRPr>
            </a:lvl4pPr>
            <a:lvl5pPr marL="707407" indent="0">
              <a:buNone/>
              <a:defRPr sz="204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6979057"/>
      </p:ext>
    </p:extLst>
  </p:cSld>
  <p:clrMapOvr>
    <a:masterClrMapping/>
  </p:clrMapOvr>
  <p:transition>
    <p:fade/>
  </p:transition>
  <p:hf sldNum="0" hdr="0" ftr="0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493254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 sz="2040">
                <a:solidFill>
                  <a:schemeClr val="tx2"/>
                </a:solidFill>
              </a:defRPr>
            </a:lvl2pPr>
            <a:lvl3pPr marL="236341" indent="0">
              <a:buNone/>
              <a:defRPr sz="2040">
                <a:solidFill>
                  <a:schemeClr val="tx2"/>
                </a:solidFill>
              </a:defRPr>
            </a:lvl3pPr>
            <a:lvl4pPr marL="466209" indent="0">
              <a:buNone/>
              <a:defRPr sz="2040">
                <a:solidFill>
                  <a:schemeClr val="tx2"/>
                </a:solidFill>
              </a:defRPr>
            </a:lvl4pPr>
            <a:lvl5pPr marL="707407" indent="0">
              <a:buNone/>
              <a:defRPr sz="204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1514969"/>
      </p:ext>
    </p:extLst>
  </p:cSld>
  <p:clrMapOvr>
    <a:masterClrMapping/>
  </p:clrMapOvr>
  <p:transition>
    <p:fade/>
  </p:transition>
  <p:hf sldNum="0" hdr="0" ftr="0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4933472"/>
          </a:xfrm>
          <a:prstGeom prst="rect">
            <a:avLst/>
          </a:prstGeom>
        </p:spPr>
        <p:txBody>
          <a:bodyPr/>
          <a:lstStyle>
            <a:lvl1pPr marL="289763" indent="-289763">
              <a:buFont typeface="Wingdings" pitchFamily="2" charset="2"/>
              <a:buChar char=""/>
              <a:defRPr sz="4080">
                <a:solidFill>
                  <a:schemeClr val="tx2"/>
                </a:solidFill>
              </a:defRPr>
            </a:lvl1pPr>
            <a:lvl2pPr marL="527723" indent="-237961">
              <a:buFont typeface="Wingdings" pitchFamily="2" charset="2"/>
              <a:buChar char=""/>
              <a:defRPr>
                <a:solidFill>
                  <a:schemeClr val="tx2"/>
                </a:solidFill>
                <a:latin typeface="+mn-lt"/>
              </a:defRPr>
            </a:lvl2pPr>
            <a:lvl3pPr marL="755971" indent="-228249">
              <a:buFont typeface="Wingdings" pitchFamily="2" charset="2"/>
              <a:buChar char=""/>
              <a:tabLst/>
              <a:defRPr>
                <a:solidFill>
                  <a:schemeClr val="tx2"/>
                </a:solidFill>
                <a:latin typeface="+mn-lt"/>
              </a:defRPr>
            </a:lvl3pPr>
            <a:lvl4pPr marL="932418" indent="-176447">
              <a:buFont typeface="Wingdings" pitchFamily="2" charset="2"/>
              <a:buChar char=""/>
              <a:defRPr>
                <a:solidFill>
                  <a:schemeClr val="tx2"/>
                </a:solidFill>
                <a:latin typeface="+mn-lt"/>
              </a:defRPr>
            </a:lvl4pPr>
            <a:lvl5pPr marL="1108865" indent="-176447">
              <a:buFont typeface="Wingdings" pitchFamily="2" charset="2"/>
              <a:buChar char=""/>
              <a:tabLst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8504499"/>
      </p:ext>
    </p:extLst>
  </p:cSld>
  <p:clrMapOvr>
    <a:masterClrMapping/>
  </p:clrMapOvr>
  <p:transition>
    <p:fade/>
  </p:transition>
  <p:hf sldNum="0" hdr="0" ftr="0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1282" y="1476622"/>
            <a:ext cx="5504573" cy="4933472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sz="408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solidFill>
                  <a:schemeClr val="bg2">
                    <a:lumMod val="50000"/>
                  </a:schemeClr>
                </a:solidFill>
              </a:defRPr>
            </a:lvl2pPr>
            <a:lvl3pPr marL="237961" indent="0">
              <a:buNone/>
              <a:defRPr sz="2040">
                <a:solidFill>
                  <a:schemeClr val="bg2">
                    <a:lumMod val="50000"/>
                  </a:schemeClr>
                </a:solidFill>
              </a:defRPr>
            </a:lvl3pPr>
            <a:lvl4pPr marL="466209" indent="0">
              <a:buNone/>
              <a:defRPr sz="2040">
                <a:solidFill>
                  <a:schemeClr val="bg2">
                    <a:lumMod val="50000"/>
                  </a:schemeClr>
                </a:solidFill>
              </a:defRPr>
            </a:lvl4pPr>
            <a:lvl5pPr marL="707407" indent="0">
              <a:buNone/>
              <a:defRPr sz="204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405483" y="1476622"/>
            <a:ext cx="5504573" cy="4933472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lang="en-US" sz="4080" kern="1200" spc="-71" baseline="0" dirty="0" smtClean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237" marR="0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37961" marR="0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69446" marR="0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00932" marR="0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to edit Master text styles</a:t>
            </a:r>
          </a:p>
          <a:p>
            <a:pPr marL="0" marR="0" lvl="1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Second level</a:t>
            </a:r>
          </a:p>
          <a:p>
            <a:pPr marL="0" marR="0" lvl="2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Third level</a:t>
            </a:r>
          </a:p>
          <a:p>
            <a:pPr marL="0" marR="0" lvl="3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Fourth level</a:t>
            </a:r>
          </a:p>
          <a:p>
            <a:pPr marL="0" marR="0" lvl="4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1079562"/>
      </p:ext>
    </p:extLst>
  </p:cSld>
  <p:clrMapOvr>
    <a:masterClrMapping/>
  </p:clrMapOvr>
  <p:transition>
    <p:fade/>
  </p:transition>
  <p:hf sldNum="0" hdr="0" ftr="0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1282" y="1476623"/>
            <a:ext cx="5504573" cy="4933472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sz="408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 sz="2040">
                <a:solidFill>
                  <a:schemeClr val="tx2"/>
                </a:solidFill>
              </a:defRPr>
            </a:lvl2pPr>
            <a:lvl3pPr marL="237961" indent="0">
              <a:buNone/>
              <a:defRPr sz="2040">
                <a:solidFill>
                  <a:schemeClr val="tx2"/>
                </a:solidFill>
              </a:defRPr>
            </a:lvl3pPr>
            <a:lvl4pPr marL="466209" indent="0">
              <a:buNone/>
              <a:defRPr sz="2040">
                <a:solidFill>
                  <a:schemeClr val="tx2"/>
                </a:solidFill>
              </a:defRPr>
            </a:lvl4pPr>
            <a:lvl5pPr marL="707407" indent="0">
              <a:buNone/>
              <a:defRPr sz="204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405483" y="1476622"/>
            <a:ext cx="5504573" cy="4933472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lang="en-US" sz="4080" kern="1200" spc="-71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237" marR="0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7961" marR="0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9446" marR="0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0932" marR="0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to edit Master text styles</a:t>
            </a:r>
          </a:p>
          <a:p>
            <a:pPr marL="0" marR="0" lvl="1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Second level</a:t>
            </a:r>
          </a:p>
          <a:p>
            <a:pPr marL="0" marR="0" lvl="2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Third level</a:t>
            </a:r>
          </a:p>
          <a:p>
            <a:pPr marL="0" marR="0" lvl="3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Fourth level</a:t>
            </a:r>
          </a:p>
          <a:p>
            <a:pPr marL="0" marR="0" lvl="4" indent="0" algn="l" defTabSz="93238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319327"/>
      </p:ext>
    </p:extLst>
  </p:cSld>
  <p:clrMapOvr>
    <a:masterClrMapping/>
  </p:clrMapOvr>
  <p:transition>
    <p:fade/>
  </p:transition>
  <p:hf sldNum="0" hdr="0" ftr="0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1282" y="1476621"/>
            <a:ext cx="5504573" cy="2398349"/>
          </a:xfrm>
        </p:spPr>
        <p:txBody>
          <a:bodyPr>
            <a:spAutoFit/>
          </a:bodyPr>
          <a:lstStyle>
            <a:lvl1pPr marL="297856" indent="-297856">
              <a:spcBef>
                <a:spcPts val="1224"/>
              </a:spcBef>
              <a:buClr>
                <a:schemeClr val="bg2"/>
              </a:buClr>
              <a:buSzPct val="100000"/>
              <a:buFont typeface="Wingdings" pitchFamily="2" charset="2"/>
              <a:buChar char=""/>
              <a:defRPr lang="en-US" sz="3672" kern="1200" spc="-71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0960" indent="-233104">
              <a:defRPr sz="2040">
                <a:solidFill>
                  <a:schemeClr val="tx2"/>
                </a:solidFill>
              </a:defRPr>
            </a:lvl2pPr>
            <a:lvl3pPr marL="699313" indent="-168353">
              <a:tabLst/>
              <a:defRPr sz="2040">
                <a:solidFill>
                  <a:schemeClr val="tx2"/>
                </a:solidFill>
              </a:defRPr>
            </a:lvl3pPr>
            <a:lvl4pPr marL="880617" indent="-181304">
              <a:defRPr>
                <a:solidFill>
                  <a:schemeClr val="tx2"/>
                </a:solidFill>
              </a:defRPr>
            </a:lvl4pPr>
            <a:lvl5pPr marL="1048969" indent="-168353"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405483" y="1476620"/>
            <a:ext cx="5504573" cy="2817808"/>
          </a:xfrm>
        </p:spPr>
        <p:txBody>
          <a:bodyPr>
            <a:spAutoFit/>
          </a:bodyPr>
          <a:lstStyle>
            <a:lvl1pPr marL="346419" indent="-346419">
              <a:spcBef>
                <a:spcPts val="1224"/>
              </a:spcBef>
              <a:buClr>
                <a:schemeClr val="bg2"/>
              </a:buClr>
              <a:buFont typeface="Arial" pitchFamily="34" charset="0"/>
              <a:buChar char="•"/>
              <a:defRPr lang="en-US" sz="3672" kern="1200" spc="-71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47513" indent="-349656">
              <a:defRPr lang="en-US" sz="2040" kern="1200" spc="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80617" indent="-349656">
              <a:defRPr lang="en-US" sz="2040" kern="1200" spc="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48969" indent="-349656">
              <a:defRPr lang="en-US" sz="2040" kern="1200" spc="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30273" indent="-349656">
              <a:defRPr lang="en-US" sz="2040" kern="1200" spc="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97856" marR="0" lvl="0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Click to edit Master text styles</a:t>
            </a:r>
          </a:p>
          <a:p>
            <a:pPr marL="297856" marR="0" lvl="1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97856" marR="0" lvl="2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97856" marR="0" lvl="3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97856" marR="0" lvl="4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092375"/>
      </p:ext>
    </p:extLst>
  </p:cSld>
  <p:clrMapOvr>
    <a:masterClrMapping/>
  </p:clrMapOvr>
  <p:transition>
    <p:fade/>
  </p:transition>
  <p:hf sldNum="0" hdr="0" ftr="0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6921823"/>
      </p:ext>
    </p:extLst>
  </p:cSld>
  <p:clrMapOvr>
    <a:masterClrMapping/>
  </p:clrMapOvr>
  <p:transition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025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2650A-6E3D-4FDF-9B73-067938B6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F5727-E0B4-4EAD-866E-B89BD3BBC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024A6-7A45-4FC3-8DB8-85C32FFCF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2B620-C1E0-47F1-B0A3-D942F71AC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8A1B5-4D56-4BC5-B7A7-F196C39F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70204"/>
      </p:ext>
    </p:extLst>
  </p:cSld>
  <p:clrMapOvr>
    <a:masterClrMapping/>
  </p:clrMapOvr>
  <p:hf hdr="0" dt="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451479"/>
      </p:ext>
    </p:extLst>
  </p:cSld>
  <p:clrMapOvr>
    <a:masterClrMapping/>
  </p:clrMapOvr>
  <p:transition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9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7123" y="1007084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629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09" indent="0">
              <a:buNone/>
              <a:defRPr sz="1428"/>
            </a:lvl2pPr>
            <a:lvl3pPr marL="932418" indent="0">
              <a:buNone/>
              <a:defRPr sz="1224"/>
            </a:lvl3pPr>
            <a:lvl4pPr marL="1398627" indent="0">
              <a:buNone/>
              <a:defRPr sz="1020"/>
            </a:lvl4pPr>
            <a:lvl5pPr marL="1864835" indent="0">
              <a:buNone/>
              <a:defRPr sz="1020"/>
            </a:lvl5pPr>
            <a:lvl6pPr marL="2331044" indent="0">
              <a:buNone/>
              <a:defRPr sz="1020"/>
            </a:lvl6pPr>
            <a:lvl7pPr marL="2797253" indent="0">
              <a:buNone/>
              <a:defRPr sz="1020"/>
            </a:lvl7pPr>
            <a:lvl8pPr marL="3263461" indent="0">
              <a:buNone/>
              <a:defRPr sz="1020"/>
            </a:lvl8pPr>
            <a:lvl9pPr marL="3729669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046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2031" y="932605"/>
            <a:ext cx="11930132" cy="185830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224"/>
              </a:spcBef>
              <a:buNone/>
              <a:defRPr sz="2040" b="1">
                <a:latin typeface="+mn-lt"/>
              </a:defRPr>
            </a:lvl1pPr>
            <a:lvl2pPr>
              <a:lnSpc>
                <a:spcPct val="100000"/>
              </a:lnSpc>
              <a:defRPr sz="1836"/>
            </a:lvl2pPr>
            <a:lvl3pPr>
              <a:lnSpc>
                <a:spcPct val="100000"/>
              </a:lnSpc>
              <a:defRPr sz="1836"/>
            </a:lvl3pPr>
            <a:lvl4pPr>
              <a:lnSpc>
                <a:spcPct val="100000"/>
              </a:lnSpc>
              <a:defRPr sz="1836"/>
            </a:lvl4pPr>
            <a:lvl5pPr>
              <a:lnSpc>
                <a:spcPct val="100000"/>
              </a:lnSpc>
              <a:defRPr sz="1836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2031" y="340014"/>
            <a:ext cx="11930132" cy="4238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083944"/>
      </p:ext>
    </p:extLst>
  </p:cSld>
  <p:clrMapOvr>
    <a:masterClrMapping/>
  </p:clrMapOvr>
  <p:transition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2030" y="932604"/>
            <a:ext cx="11930132" cy="540021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224"/>
              </a:spcBef>
              <a:buNone/>
              <a:defRPr sz="2040" b="1">
                <a:latin typeface="+mn-lt"/>
              </a:defRPr>
            </a:lvl1pPr>
            <a:lvl2pPr>
              <a:lnSpc>
                <a:spcPct val="100000"/>
              </a:lnSpc>
              <a:defRPr sz="1836"/>
            </a:lvl2pPr>
            <a:lvl3pPr>
              <a:lnSpc>
                <a:spcPct val="100000"/>
              </a:lnSpc>
              <a:defRPr sz="1836"/>
            </a:lvl3pPr>
            <a:lvl4pPr>
              <a:lnSpc>
                <a:spcPct val="100000"/>
              </a:lnSpc>
              <a:defRPr sz="1836"/>
            </a:lvl4pPr>
            <a:lvl5pPr>
              <a:lnSpc>
                <a:spcPct val="100000"/>
              </a:lnSpc>
              <a:defRPr sz="1836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2030" y="340013"/>
            <a:ext cx="11930132" cy="4238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6361236"/>
      </p:ext>
    </p:extLst>
  </p:cSld>
  <p:clrMapOvr>
    <a:masterClrMapping/>
  </p:clrMapOvr>
  <p:transition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34349" y="4756092"/>
            <a:ext cx="3582987" cy="1093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4199" b="0" kern="1200" cap="none" spc="20" baseline="0">
                <a:ln w="3175">
                  <a:noFill/>
                </a:ln>
                <a:solidFill>
                  <a:srgbClr val="2D75BD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4099" y="4516445"/>
            <a:ext cx="3103198" cy="1812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59"/>
              </a:lnSpc>
              <a:buNone/>
              <a:defRPr lang="en-US" sz="1299" kern="1200" dirty="0" smtClean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66209" indent="0">
              <a:buNone/>
              <a:defRPr lang="en-US" sz="1299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436475" cy="37798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9188" y="4516445"/>
            <a:ext cx="3103198" cy="1812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59"/>
              </a:lnSpc>
              <a:buNone/>
              <a:defRPr lang="en-US" sz="1299" kern="1200" dirty="0" smtClean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66209" indent="0">
              <a:buNone/>
              <a:defRPr lang="en-US" sz="1299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6506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41">
          <p15:clr>
            <a:srgbClr val="FBAE40"/>
          </p15:clr>
        </p15:guide>
        <p15:guide id="3" pos="4017">
          <p15:clr>
            <a:srgbClr val="FBAE40"/>
          </p15:clr>
        </p15:guide>
      </p15:sldGuideLst>
    </p:ext>
  </p:extLs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4063" y="0"/>
            <a:ext cx="6823076" cy="6994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7548564" y="821601"/>
            <a:ext cx="4029075" cy="1123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40"/>
              </a:lnSpc>
              <a:buNone/>
              <a:defRPr lang="en-US" sz="4199" b="1" kern="1200" cap="none" spc="20" baseline="0">
                <a:ln w="3175">
                  <a:noFill/>
                </a:ln>
                <a:solidFill>
                  <a:srgbClr val="2E75BC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7548563" y="2312989"/>
            <a:ext cx="4029075" cy="39379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299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 sz="1299">
              <a:solidFill>
                <a:schemeClr val="tx1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48437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327646" y="821601"/>
            <a:ext cx="4029075" cy="1123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40"/>
              </a:lnSpc>
              <a:buNone/>
              <a:defRPr lang="en-US" sz="4199" b="1" kern="1200" cap="none" spc="20" baseline="0">
                <a:ln w="3175">
                  <a:noFill/>
                </a:ln>
                <a:solidFill>
                  <a:srgbClr val="2E75BC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327645" y="2312989"/>
            <a:ext cx="4029075" cy="39379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299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 sz="1299">
              <a:solidFill>
                <a:schemeClr val="tx1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509906" y="742951"/>
            <a:ext cx="2670175" cy="1336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509905" y="2160588"/>
            <a:ext cx="2670175" cy="2436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509904" y="4692651"/>
            <a:ext cx="2670175" cy="1781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83347" y="4692651"/>
            <a:ext cx="2515629" cy="1781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283347" y="742951"/>
            <a:ext cx="2515629" cy="3853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5221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im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66480" y="0"/>
            <a:ext cx="7069995" cy="6994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75404" y="2477880"/>
            <a:ext cx="4029075" cy="39379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299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 sz="1299">
              <a:solidFill>
                <a:schemeClr val="tx1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74688" y="739791"/>
            <a:ext cx="4029075" cy="154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199" b="0" kern="1200" cap="none" spc="20" baseline="0">
                <a:ln w="3175">
                  <a:noFill/>
                </a:ln>
                <a:solidFill>
                  <a:srgbClr val="2D75BD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70902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22056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050675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6" name="Picture 5" descr="Decorative: Picture of Peter Frem">
            <a:extLst>
              <a:ext uri="{FF2B5EF4-FFF2-40B4-BE49-F238E27FC236}">
                <a16:creationId xmlns:a16="http://schemas.microsoft.com/office/drawing/2014/main" id="{75372531-CDFA-4955-875D-C7798A11E7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8351" y="3192462"/>
            <a:ext cx="1371600" cy="1371600"/>
          </a:xfrm>
          <a:prstGeom prst="rect">
            <a:avLst/>
          </a:prstGeom>
        </p:spPr>
      </p:pic>
      <p:pic>
        <p:nvPicPr>
          <p:cNvPr id="10" name="Picture 9" descr="Decorative: Picture of Karen McCall">
            <a:extLst>
              <a:ext uri="{FF2B5EF4-FFF2-40B4-BE49-F238E27FC236}">
                <a16:creationId xmlns:a16="http://schemas.microsoft.com/office/drawing/2014/main" id="{FAAC9C0B-BC91-4FEC-A0C8-984ACD2105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2226" y="3192462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7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894567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57615-0B78-4269-809F-AF64692E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46089-EDB2-4A23-B67D-A782BFB0D0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B0BB0-69C0-407B-A431-F0FD716A4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CE75F-1A46-45F3-989D-7CD70D4E2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FF190-3CD6-40A0-9C85-B80AE09CE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1A84F-AFF1-41A8-BD92-9FD031AC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47921"/>
      </p:ext>
    </p:extLst>
  </p:cSld>
  <p:clrMapOvr>
    <a:masterClrMapping/>
  </p:clrMapOvr>
  <p:hf hdr="0" dt="0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3" y="1211287"/>
            <a:ext cx="11888787" cy="23117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7597382"/>
      </p:ext>
    </p:extLst>
  </p:cSld>
  <p:clrMapOvr>
    <a:masterClrMapping/>
  </p:clrMapOvr>
  <p:transition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39" indent="0">
              <a:buFont typeface="Wingdings" panose="05000000000000000000" pitchFamily="2" charset="2"/>
              <a:buNone/>
              <a:defRPr sz="2400" b="0"/>
            </a:lvl2pPr>
            <a:lvl3pPr marL="450763" indent="0">
              <a:buFont typeface="Wingdings" panose="05000000000000000000" pitchFamily="2" charset="2"/>
              <a:buNone/>
              <a:tabLst/>
              <a:defRPr sz="2200" b="0"/>
            </a:lvl3pPr>
            <a:lvl4pPr marL="652336" indent="0">
              <a:buFont typeface="Wingdings" panose="05000000000000000000" pitchFamily="2" charset="2"/>
              <a:buNone/>
              <a:defRPr sz="2200" b="0"/>
            </a:lvl4pPr>
            <a:lvl5pPr marL="853911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65935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39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763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336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3911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251" marR="0" lvl="0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Click to edit Master text styles</a:t>
            </a:r>
          </a:p>
          <a:p>
            <a:pPr marL="712651" marR="0" lvl="1" indent="-457112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Second level</a:t>
            </a:r>
          </a:p>
          <a:p>
            <a:pPr marL="907875" marR="0" lvl="2" indent="-457112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Third level</a:t>
            </a:r>
          </a:p>
          <a:p>
            <a:pPr marL="1109449" marR="0" lvl="3" indent="-457112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Fourth level</a:t>
            </a:r>
          </a:p>
          <a:p>
            <a:pPr marL="1311023" marR="0" lvl="4" indent="-457112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1876753"/>
      </p:ext>
    </p:extLst>
  </p:cSld>
  <p:clrMapOvr>
    <a:masterClrMapping/>
  </p:clrMapOvr>
  <p:transition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231730" indent="-23173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6956" indent="-171417">
              <a:buFont typeface="Wingdings" panose="05000000000000000000" pitchFamily="2" charset="2"/>
              <a:buChar char=""/>
              <a:defRPr sz="2400" b="0"/>
            </a:lvl2pPr>
            <a:lvl3pPr marL="639640" indent="-188876">
              <a:buFont typeface="Wingdings" panose="05000000000000000000" pitchFamily="2" charset="2"/>
              <a:buChar char=""/>
              <a:tabLst/>
              <a:defRPr sz="2200" b="0"/>
            </a:lvl3pPr>
            <a:lvl4pPr marL="828516" indent="-176180">
              <a:buFont typeface="Wingdings" panose="05000000000000000000" pitchFamily="2" charset="2"/>
              <a:buChar char=""/>
              <a:defRPr sz="2200" b="0"/>
            </a:lvl4pPr>
            <a:lvl5pPr marL="1023741" indent="-169831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65935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373" indent="-342834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597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170" indent="-342834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746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30" marR="0" lvl="0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Click to edit Master text styles</a:t>
            </a:r>
          </a:p>
          <a:p>
            <a:pPr marL="426956" marR="0" lvl="1" indent="-171417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639640" marR="0" lvl="2" indent="-188876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828516" marR="0" lvl="3" indent="-176180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1023741" marR="0" lvl="4" indent="-169831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214290"/>
      </p:ext>
    </p:extLst>
  </p:cSld>
  <p:clrMapOvr>
    <a:masterClrMapping/>
  </p:clrMapOvr>
  <p:transition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0906804"/>
      </p:ext>
    </p:extLst>
  </p:cSld>
  <p:clrMapOvr>
    <a:masterClrMapping/>
  </p:clrMapOvr>
  <p:transition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70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54" tIns="146283" rIns="182854" bIns="146283" numCol="1" rtlCol="0" anchor="ctr" anchorCtr="0" compatLnSpc="1">
            <a:prstTxWarp prst="textNoShape">
              <a:avLst/>
            </a:prstTxWarp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9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199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7891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772376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8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97418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12864125"/>
      </p:ext>
    </p:extLst>
  </p:cSld>
  <p:clrMapOvr>
    <a:masterClrMapping/>
  </p:clrMapOvr>
  <p:transition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91072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7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556274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85C84-11B6-48BC-82B5-CC58E8CB5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A01B3-DDBE-42B2-8CA3-4C6FA7BCE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7B91A-B5ED-440A-929E-6B2898E35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F7F1-0E89-4D7B-8516-36A4AC75346A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5A320-C890-468E-A53C-2CBDEB7E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09EA7-B441-4898-B5EB-466690892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2400-19F6-4B13-9EA1-2A33082525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64946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51542-D3E8-45FC-BC24-E555DBA1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E70F4-167E-4096-A159-0A2896D3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78470-9A98-4B3F-BA33-0FA93CE43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268BAF-BBE5-4DE2-8794-9CE79EA817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4127AA-F556-4E02-A0B0-C7734775AA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98A724-4567-4D56-9C97-EDE77A6C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7F1877-4A69-4662-9AF6-9A409F645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01538F-00AC-485D-8ACD-D83BFA939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33363"/>
      </p:ext>
    </p:extLst>
  </p:cSld>
  <p:clrMapOvr>
    <a:masterClrMapping/>
  </p:clrMapOvr>
  <p:hf hdr="0" dt="0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970" y="295275"/>
            <a:ext cx="7043233" cy="917575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20970" y="4868863"/>
            <a:ext cx="7042456" cy="1828800"/>
          </a:xfrm>
        </p:spPr>
        <p:txBody>
          <a:bodyPr wrap="square">
            <a:noAutofit/>
          </a:bodyPr>
          <a:lstStyle>
            <a:lvl1pPr marL="0" indent="0">
              <a:spcBef>
                <a:spcPts val="1800"/>
              </a:spcBef>
              <a:buNone/>
              <a:defRPr sz="2000">
                <a:latin typeface="+mn-lt"/>
              </a:defRPr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Image of Ignite app on a Windows Device." title="Ignite event image">
            <a:extLst>
              <a:ext uri="{FF2B5EF4-FFF2-40B4-BE49-F238E27FC236}">
                <a16:creationId xmlns:a16="http://schemas.microsoft.com/office/drawing/2014/main" id="{E803C22C-E970-4ADA-A60C-5127C1C2C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19" r="5881"/>
          <a:stretch/>
        </p:blipFill>
        <p:spPr>
          <a:xfrm>
            <a:off x="0" y="0"/>
            <a:ext cx="4925696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050926"/>
      </p:ext>
    </p:extLst>
  </p:cSld>
  <p:clrMapOvr>
    <a:masterClrMapping/>
  </p:clrMapOvr>
  <p:transition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947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2270177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833656"/>
      </p:ext>
    </p:extLst>
  </p:cSld>
  <p:clrMapOvr>
    <a:masterClrMapping/>
  </p:clrMapOvr>
  <p:transition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82854" rIns="182854" bIns="182854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9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362063"/>
      </p:ext>
    </p:extLst>
  </p:cSld>
  <p:clrMapOvr>
    <a:masterClrMapping/>
  </p:clrMapOvr>
  <p:transition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9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21271-FA95-4DD0-9359-064F0EC092C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2967" y="1363663"/>
            <a:ext cx="11871236" cy="1058751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399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99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399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32272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apt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" y="1"/>
            <a:ext cx="12436488" cy="699452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62326" y="1561933"/>
            <a:ext cx="5711826" cy="16839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5399" b="0" kern="1200" cap="none" spc="2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362326" y="3133727"/>
            <a:ext cx="5711826" cy="4652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kern="1200" spc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444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3">
          <p15:clr>
            <a:srgbClr val="FBAE40"/>
          </p15:clr>
        </p15:guide>
        <p15:guide id="2" pos="3917">
          <p15:clr>
            <a:srgbClr val="FBAE40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22">
            <a:extLst>
              <a:ext uri="{FF2B5EF4-FFF2-40B4-BE49-F238E27FC236}">
                <a16:creationId xmlns:a16="http://schemas.microsoft.com/office/drawing/2014/main" id="{6A6F30AB-AF29-46B0-A1EA-1B076617EB61}"/>
              </a:ext>
            </a:extLst>
          </p:cNvPr>
          <p:cNvGrpSpPr/>
          <p:nvPr userDrawn="1"/>
        </p:nvGrpSpPr>
        <p:grpSpPr>
          <a:xfrm>
            <a:off x="485656" y="1416075"/>
            <a:ext cx="9310084" cy="5579818"/>
            <a:chOff x="209409" y="1378910"/>
            <a:chExt cx="9127067" cy="547090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534263D-94AE-4587-AD0A-06333132079F}"/>
                </a:ext>
              </a:extLst>
            </p:cNvPr>
            <p:cNvSpPr/>
            <p:nvPr/>
          </p:nvSpPr>
          <p:spPr>
            <a:xfrm>
              <a:off x="7334193" y="1378910"/>
              <a:ext cx="2000250" cy="4131733"/>
            </a:xfrm>
            <a:custGeom>
              <a:avLst/>
              <a:gdLst>
                <a:gd name="connsiteX0" fmla="*/ 353 w 2000249"/>
                <a:gd name="connsiteY0" fmla="*/ 1000287 h 4131733"/>
                <a:gd name="connsiteX1" fmla="*/ 353 w 2000249"/>
                <a:gd name="connsiteY1" fmla="*/ 4132763 h 4131733"/>
                <a:gd name="connsiteX2" fmla="*/ 2001937 w 2000249"/>
                <a:gd name="connsiteY2" fmla="*/ 2131159 h 4131733"/>
                <a:gd name="connsiteX3" fmla="*/ 2001937 w 2000249"/>
                <a:gd name="connsiteY3" fmla="*/ 1000287 h 4131733"/>
                <a:gd name="connsiteX4" fmla="*/ 2000264 w 2000249"/>
                <a:gd name="connsiteY4" fmla="*/ 1000287 h 4131733"/>
                <a:gd name="connsiteX5" fmla="*/ 1000288 w 2000249"/>
                <a:gd name="connsiteY5" fmla="*/ 353 h 4131733"/>
                <a:gd name="connsiteX6" fmla="*/ 353 w 2000249"/>
                <a:gd name="connsiteY6" fmla="*/ 1000287 h 413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49" h="4131733">
                  <a:moveTo>
                    <a:pt x="353" y="1000287"/>
                  </a:moveTo>
                  <a:lnTo>
                    <a:pt x="353" y="4132763"/>
                  </a:lnTo>
                  <a:lnTo>
                    <a:pt x="2001937" y="2131159"/>
                  </a:lnTo>
                  <a:lnTo>
                    <a:pt x="2001937" y="1000287"/>
                  </a:lnTo>
                  <a:lnTo>
                    <a:pt x="2000264" y="1000287"/>
                  </a:lnTo>
                  <a:lnTo>
                    <a:pt x="1000288" y="353"/>
                  </a:lnTo>
                  <a:lnTo>
                    <a:pt x="353" y="1000287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2E85B61-BBCC-42F9-A168-A3A5B55B6406}"/>
                </a:ext>
              </a:extLst>
            </p:cNvPr>
            <p:cNvSpPr/>
            <p:nvPr/>
          </p:nvSpPr>
          <p:spPr>
            <a:xfrm>
              <a:off x="209409" y="3509716"/>
              <a:ext cx="9127067" cy="2000250"/>
            </a:xfrm>
            <a:custGeom>
              <a:avLst/>
              <a:gdLst>
                <a:gd name="connsiteX0" fmla="*/ 353 w 9127066"/>
                <a:gd name="connsiteY0" fmla="*/ 2001936 h 2000249"/>
                <a:gd name="connsiteX1" fmla="*/ 7125137 w 9127066"/>
                <a:gd name="connsiteY1" fmla="*/ 2001936 h 2000249"/>
                <a:gd name="connsiteX2" fmla="*/ 9126742 w 9127066"/>
                <a:gd name="connsiteY2" fmla="*/ 353 h 2000249"/>
                <a:gd name="connsiteX3" fmla="*/ 2001957 w 9127066"/>
                <a:gd name="connsiteY3" fmla="*/ 353 h 2000249"/>
                <a:gd name="connsiteX4" fmla="*/ 353 w 9127066"/>
                <a:gd name="connsiteY4" fmla="*/ 2001936 h 200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27066" h="2000249">
                  <a:moveTo>
                    <a:pt x="353" y="2001936"/>
                  </a:moveTo>
                  <a:lnTo>
                    <a:pt x="7125137" y="2001936"/>
                  </a:lnTo>
                  <a:lnTo>
                    <a:pt x="9126742" y="353"/>
                  </a:lnTo>
                  <a:lnTo>
                    <a:pt x="2001957" y="353"/>
                  </a:lnTo>
                  <a:lnTo>
                    <a:pt x="353" y="2001936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4D19879-69FE-440A-86ED-713460CCDF89}"/>
                </a:ext>
              </a:extLst>
            </p:cNvPr>
            <p:cNvSpPr/>
            <p:nvPr/>
          </p:nvSpPr>
          <p:spPr>
            <a:xfrm>
              <a:off x="209409" y="3509716"/>
              <a:ext cx="2000250" cy="3340100"/>
            </a:xfrm>
            <a:custGeom>
              <a:avLst/>
              <a:gdLst>
                <a:gd name="connsiteX0" fmla="*/ 353 w 2000249"/>
                <a:gd name="connsiteY0" fmla="*/ 3339818 h 3340099"/>
                <a:gd name="connsiteX1" fmla="*/ 2001936 w 2000249"/>
                <a:gd name="connsiteY1" fmla="*/ 3339818 h 3340099"/>
                <a:gd name="connsiteX2" fmla="*/ 2001936 w 2000249"/>
                <a:gd name="connsiteY2" fmla="*/ 353 h 3340099"/>
                <a:gd name="connsiteX3" fmla="*/ 353 w 2000249"/>
                <a:gd name="connsiteY3" fmla="*/ 2001957 h 3340099"/>
                <a:gd name="connsiteX4" fmla="*/ 353 w 2000249"/>
                <a:gd name="connsiteY4" fmla="*/ 3339818 h 334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49" h="3340099">
                  <a:moveTo>
                    <a:pt x="353" y="3339818"/>
                  </a:moveTo>
                  <a:lnTo>
                    <a:pt x="2001936" y="3339818"/>
                  </a:lnTo>
                  <a:lnTo>
                    <a:pt x="2001936" y="353"/>
                  </a:lnTo>
                  <a:lnTo>
                    <a:pt x="353" y="2001957"/>
                  </a:lnTo>
                  <a:lnTo>
                    <a:pt x="353" y="3339818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666" y="4751949"/>
            <a:ext cx="5347037" cy="487233"/>
          </a:xfrm>
        </p:spPr>
        <p:txBody>
          <a:bodyPr/>
          <a:lstStyle>
            <a:lvl1pPr>
              <a:defRPr sz="244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739626" y="3715780"/>
            <a:ext cx="5757457" cy="1036169"/>
          </a:xfrm>
        </p:spPr>
        <p:txBody>
          <a:bodyPr anchor="b"/>
          <a:lstStyle>
            <a:lvl1pPr>
              <a:lnSpc>
                <a:spcPct val="85000"/>
              </a:lnSpc>
              <a:defRPr sz="408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object 5"/>
          <p:cNvSpPr/>
          <p:nvPr userDrawn="1"/>
        </p:nvSpPr>
        <p:spPr>
          <a:xfrm>
            <a:off x="12415426" y="3332581"/>
            <a:ext cx="21045" cy="28808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3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E05329-9C28-4672-8C05-7BC7A9B38898}"/>
              </a:ext>
            </a:extLst>
          </p:cNvPr>
          <p:cNvSpPr/>
          <p:nvPr userDrawn="1"/>
        </p:nvSpPr>
        <p:spPr>
          <a:xfrm>
            <a:off x="769186" y="6562224"/>
            <a:ext cx="1564247" cy="345294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lvl="0" algn="l"/>
            <a:r>
              <a:rPr lang="en-GB" sz="1632">
                <a:solidFill>
                  <a:schemeClr val="bg1"/>
                </a:solidFill>
                <a:latin typeface="Segoe Light" panose="020B0302040504020203" pitchFamily="34" charset="0"/>
              </a:rPr>
              <a:t>#</a:t>
            </a:r>
            <a:r>
              <a:rPr lang="en-GB" sz="1632" err="1">
                <a:solidFill>
                  <a:schemeClr val="bg1"/>
                </a:solidFill>
                <a:latin typeface="Segoe Light" panose="020B0302040504020203" pitchFamily="34" charset="0"/>
              </a:rPr>
              <a:t>MicrosoftEDU</a:t>
            </a:r>
            <a:r>
              <a:rPr lang="en-GB" sz="1632">
                <a:solidFill>
                  <a:schemeClr val="bg1"/>
                </a:solidFill>
                <a:latin typeface="Segoe Light" panose="020B03020405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544790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5573" y="2946824"/>
            <a:ext cx="6765534" cy="1036169"/>
          </a:xfrm>
        </p:spPr>
        <p:txBody>
          <a:bodyPr anchor="b"/>
          <a:lstStyle>
            <a:lvl1pPr>
              <a:lnSpc>
                <a:spcPct val="90000"/>
              </a:lnSpc>
              <a:defRPr sz="4896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aphic 8">
            <a:extLst>
              <a:ext uri="{FF2B5EF4-FFF2-40B4-BE49-F238E27FC236}">
                <a16:creationId xmlns:a16="http://schemas.microsoft.com/office/drawing/2014/main" id="{D69A276E-F078-4EFA-878C-2CDDD1CC3755}"/>
              </a:ext>
            </a:extLst>
          </p:cNvPr>
          <p:cNvGrpSpPr/>
          <p:nvPr userDrawn="1"/>
        </p:nvGrpSpPr>
        <p:grpSpPr>
          <a:xfrm>
            <a:off x="9033749" y="3059316"/>
            <a:ext cx="3404917" cy="3939818"/>
            <a:chOff x="8856162" y="3028174"/>
            <a:chExt cx="3337983" cy="386291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11D71-F5D9-4CF8-8B4C-49AFD856DB95}"/>
                </a:ext>
              </a:extLst>
            </p:cNvPr>
            <p:cNvSpPr/>
            <p:nvPr/>
          </p:nvSpPr>
          <p:spPr>
            <a:xfrm>
              <a:off x="8856162" y="3028174"/>
              <a:ext cx="3337983" cy="2010833"/>
            </a:xfrm>
            <a:custGeom>
              <a:avLst/>
              <a:gdLst>
                <a:gd name="connsiteX0" fmla="*/ 2012540 w 3337983"/>
                <a:gd name="connsiteY0" fmla="*/ 353 h 2010833"/>
                <a:gd name="connsiteX1" fmla="*/ 353 w 3337983"/>
                <a:gd name="connsiteY1" fmla="*/ 2012541 h 2010833"/>
                <a:gd name="connsiteX2" fmla="*/ 3337955 w 3337983"/>
                <a:gd name="connsiteY2" fmla="*/ 2012541 h 2010833"/>
                <a:gd name="connsiteX3" fmla="*/ 3337955 w 3337983"/>
                <a:gd name="connsiteY3" fmla="*/ 353 h 2010833"/>
                <a:gd name="connsiteX4" fmla="*/ 2012540 w 3337983"/>
                <a:gd name="connsiteY4" fmla="*/ 353 h 201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7983" h="2010833">
                  <a:moveTo>
                    <a:pt x="2012540" y="353"/>
                  </a:moveTo>
                  <a:lnTo>
                    <a:pt x="353" y="2012541"/>
                  </a:lnTo>
                  <a:lnTo>
                    <a:pt x="3337955" y="2012541"/>
                  </a:lnTo>
                  <a:lnTo>
                    <a:pt x="3337955" y="353"/>
                  </a:lnTo>
                  <a:lnTo>
                    <a:pt x="2012540" y="353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BE08BF1-547B-4D9F-BDBD-3BCE6D9DB353}"/>
                </a:ext>
              </a:extLst>
            </p:cNvPr>
            <p:cNvSpPr/>
            <p:nvPr/>
          </p:nvSpPr>
          <p:spPr>
            <a:xfrm>
              <a:off x="8856162" y="3028174"/>
              <a:ext cx="2010833" cy="3862917"/>
            </a:xfrm>
            <a:custGeom>
              <a:avLst/>
              <a:gdLst>
                <a:gd name="connsiteX0" fmla="*/ 353 w 2010833"/>
                <a:gd name="connsiteY0" fmla="*/ 2012519 h 3862916"/>
                <a:gd name="connsiteX1" fmla="*/ 353 w 2010833"/>
                <a:gd name="connsiteY1" fmla="*/ 3863841 h 3862916"/>
                <a:gd name="connsiteX2" fmla="*/ 2012540 w 2010833"/>
                <a:gd name="connsiteY2" fmla="*/ 3863841 h 3862916"/>
                <a:gd name="connsiteX3" fmla="*/ 2012540 w 2010833"/>
                <a:gd name="connsiteY3" fmla="*/ 353 h 3862916"/>
                <a:gd name="connsiteX4" fmla="*/ 353 w 2010833"/>
                <a:gd name="connsiteY4" fmla="*/ 2012519 h 386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0833" h="3862916">
                  <a:moveTo>
                    <a:pt x="353" y="2012519"/>
                  </a:moveTo>
                  <a:lnTo>
                    <a:pt x="353" y="3863841"/>
                  </a:lnTo>
                  <a:lnTo>
                    <a:pt x="2012540" y="3863841"/>
                  </a:lnTo>
                  <a:lnTo>
                    <a:pt x="2012540" y="353"/>
                  </a:lnTo>
                  <a:lnTo>
                    <a:pt x="353" y="2012519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3D90677-F141-4018-BCE0-3B2B85945881}"/>
              </a:ext>
            </a:extLst>
          </p:cNvPr>
          <p:cNvSpPr/>
          <p:nvPr userDrawn="1"/>
        </p:nvSpPr>
        <p:spPr>
          <a:xfrm>
            <a:off x="497138" y="6552509"/>
            <a:ext cx="1564247" cy="345294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lvl="0" algn="l"/>
            <a:r>
              <a:rPr lang="en-GB" sz="1632">
                <a:solidFill>
                  <a:schemeClr val="tx1"/>
                </a:solidFill>
                <a:latin typeface="Segoe Light" panose="020B0302040504020203" pitchFamily="34" charset="0"/>
              </a:rPr>
              <a:t>#</a:t>
            </a:r>
            <a:r>
              <a:rPr lang="en-GB" sz="1632" err="1">
                <a:solidFill>
                  <a:schemeClr val="tx1"/>
                </a:solidFill>
                <a:latin typeface="Segoe Light" panose="020B0302040504020203" pitchFamily="34" charset="0"/>
              </a:rPr>
              <a:t>MicrosoftEDU</a:t>
            </a:r>
            <a:r>
              <a:rPr lang="en-GB" sz="1632">
                <a:solidFill>
                  <a:schemeClr val="tx1"/>
                </a:solidFill>
                <a:latin typeface="Segoe Light" panose="020B0302040504020203" pitchFamily="34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5" y="405036"/>
            <a:ext cx="2571998" cy="3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97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6B72B-20F1-42D0-B105-C5C83D58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2A75D-BA18-4FE4-88FB-C9CDF3C99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2F0A4-5D4A-40CB-94F4-364591CB7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94D29-12AF-4DC4-8375-4A2A77D9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01378"/>
      </p:ext>
    </p:extLst>
  </p:cSld>
  <p:clrMapOvr>
    <a:masterClrMapping/>
  </p:clrMapOvr>
  <p:transition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CF35A821-5F96-47D5-8626-7ECC48B1AF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436475" cy="6994525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5573" y="2946824"/>
            <a:ext cx="6765534" cy="1036169"/>
          </a:xfrm>
        </p:spPr>
        <p:txBody>
          <a:bodyPr anchor="b"/>
          <a:lstStyle>
            <a:lvl1pPr>
              <a:lnSpc>
                <a:spcPct val="90000"/>
              </a:lnSpc>
              <a:defRPr sz="4896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aphic 8">
            <a:extLst>
              <a:ext uri="{FF2B5EF4-FFF2-40B4-BE49-F238E27FC236}">
                <a16:creationId xmlns:a16="http://schemas.microsoft.com/office/drawing/2014/main" id="{D69A276E-F078-4EFA-878C-2CDDD1CC3755}"/>
              </a:ext>
            </a:extLst>
          </p:cNvPr>
          <p:cNvGrpSpPr/>
          <p:nvPr userDrawn="1"/>
        </p:nvGrpSpPr>
        <p:grpSpPr>
          <a:xfrm>
            <a:off x="9033749" y="3059316"/>
            <a:ext cx="3404917" cy="3939818"/>
            <a:chOff x="8856162" y="3028174"/>
            <a:chExt cx="3337983" cy="386291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11D71-F5D9-4CF8-8B4C-49AFD856DB95}"/>
                </a:ext>
              </a:extLst>
            </p:cNvPr>
            <p:cNvSpPr/>
            <p:nvPr/>
          </p:nvSpPr>
          <p:spPr>
            <a:xfrm>
              <a:off x="8856162" y="3028174"/>
              <a:ext cx="3337983" cy="2010833"/>
            </a:xfrm>
            <a:custGeom>
              <a:avLst/>
              <a:gdLst>
                <a:gd name="connsiteX0" fmla="*/ 2012540 w 3337983"/>
                <a:gd name="connsiteY0" fmla="*/ 353 h 2010833"/>
                <a:gd name="connsiteX1" fmla="*/ 353 w 3337983"/>
                <a:gd name="connsiteY1" fmla="*/ 2012541 h 2010833"/>
                <a:gd name="connsiteX2" fmla="*/ 3337955 w 3337983"/>
                <a:gd name="connsiteY2" fmla="*/ 2012541 h 2010833"/>
                <a:gd name="connsiteX3" fmla="*/ 3337955 w 3337983"/>
                <a:gd name="connsiteY3" fmla="*/ 353 h 2010833"/>
                <a:gd name="connsiteX4" fmla="*/ 2012540 w 3337983"/>
                <a:gd name="connsiteY4" fmla="*/ 353 h 201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7983" h="2010833">
                  <a:moveTo>
                    <a:pt x="2012540" y="353"/>
                  </a:moveTo>
                  <a:lnTo>
                    <a:pt x="353" y="2012541"/>
                  </a:lnTo>
                  <a:lnTo>
                    <a:pt x="3337955" y="2012541"/>
                  </a:lnTo>
                  <a:lnTo>
                    <a:pt x="3337955" y="353"/>
                  </a:lnTo>
                  <a:lnTo>
                    <a:pt x="2012540" y="353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BE08BF1-547B-4D9F-BDBD-3BCE6D9DB353}"/>
                </a:ext>
              </a:extLst>
            </p:cNvPr>
            <p:cNvSpPr/>
            <p:nvPr/>
          </p:nvSpPr>
          <p:spPr>
            <a:xfrm>
              <a:off x="8856162" y="3028174"/>
              <a:ext cx="2010833" cy="3862917"/>
            </a:xfrm>
            <a:custGeom>
              <a:avLst/>
              <a:gdLst>
                <a:gd name="connsiteX0" fmla="*/ 353 w 2010833"/>
                <a:gd name="connsiteY0" fmla="*/ 2012519 h 3862916"/>
                <a:gd name="connsiteX1" fmla="*/ 353 w 2010833"/>
                <a:gd name="connsiteY1" fmla="*/ 3863841 h 3862916"/>
                <a:gd name="connsiteX2" fmla="*/ 2012540 w 2010833"/>
                <a:gd name="connsiteY2" fmla="*/ 3863841 h 3862916"/>
                <a:gd name="connsiteX3" fmla="*/ 2012540 w 2010833"/>
                <a:gd name="connsiteY3" fmla="*/ 353 h 3862916"/>
                <a:gd name="connsiteX4" fmla="*/ 353 w 2010833"/>
                <a:gd name="connsiteY4" fmla="*/ 2012519 h 386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0833" h="3862916">
                  <a:moveTo>
                    <a:pt x="353" y="2012519"/>
                  </a:moveTo>
                  <a:lnTo>
                    <a:pt x="353" y="3863841"/>
                  </a:lnTo>
                  <a:lnTo>
                    <a:pt x="2012540" y="3863841"/>
                  </a:lnTo>
                  <a:lnTo>
                    <a:pt x="2012540" y="353"/>
                  </a:lnTo>
                  <a:lnTo>
                    <a:pt x="353" y="2012519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3D90677-F141-4018-BCE0-3B2B85945881}"/>
              </a:ext>
            </a:extLst>
          </p:cNvPr>
          <p:cNvSpPr/>
          <p:nvPr userDrawn="1"/>
        </p:nvSpPr>
        <p:spPr>
          <a:xfrm>
            <a:off x="497138" y="6552509"/>
            <a:ext cx="1564247" cy="345294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lvl="0" algn="l"/>
            <a:r>
              <a:rPr lang="en-GB" sz="1632">
                <a:solidFill>
                  <a:schemeClr val="tx1"/>
                </a:solidFill>
                <a:latin typeface="Segoe Light" panose="020B0302040504020203" pitchFamily="34" charset="0"/>
              </a:rPr>
              <a:t>#</a:t>
            </a:r>
            <a:r>
              <a:rPr lang="en-GB" sz="1632" err="1">
                <a:solidFill>
                  <a:schemeClr val="tx1"/>
                </a:solidFill>
                <a:latin typeface="Segoe Light" panose="020B0302040504020203" pitchFamily="34" charset="0"/>
              </a:rPr>
              <a:t>MicrosoftEDU</a:t>
            </a:r>
            <a:r>
              <a:rPr lang="en-GB" sz="1632">
                <a:solidFill>
                  <a:schemeClr val="tx1"/>
                </a:solidFill>
                <a:latin typeface="Segoe Light" panose="020B0302040504020203" pitchFamily="34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5" y="405036"/>
            <a:ext cx="2571998" cy="3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0963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22">
            <a:extLst>
              <a:ext uri="{FF2B5EF4-FFF2-40B4-BE49-F238E27FC236}">
                <a16:creationId xmlns:a16="http://schemas.microsoft.com/office/drawing/2014/main" id="{57FAE471-7101-4903-A9B4-674163EB622B}"/>
              </a:ext>
            </a:extLst>
          </p:cNvPr>
          <p:cNvGrpSpPr/>
          <p:nvPr userDrawn="1"/>
        </p:nvGrpSpPr>
        <p:grpSpPr>
          <a:xfrm>
            <a:off x="492707" y="1414707"/>
            <a:ext cx="9310084" cy="5579818"/>
            <a:chOff x="209409" y="1378910"/>
            <a:chExt cx="9127067" cy="547090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5E1EB4A-161E-4515-8FE0-F1A84C210BD9}"/>
                </a:ext>
              </a:extLst>
            </p:cNvPr>
            <p:cNvSpPr/>
            <p:nvPr/>
          </p:nvSpPr>
          <p:spPr>
            <a:xfrm>
              <a:off x="7334193" y="1378910"/>
              <a:ext cx="2000250" cy="4131733"/>
            </a:xfrm>
            <a:custGeom>
              <a:avLst/>
              <a:gdLst>
                <a:gd name="connsiteX0" fmla="*/ 353 w 2000249"/>
                <a:gd name="connsiteY0" fmla="*/ 1000287 h 4131733"/>
                <a:gd name="connsiteX1" fmla="*/ 353 w 2000249"/>
                <a:gd name="connsiteY1" fmla="*/ 4132763 h 4131733"/>
                <a:gd name="connsiteX2" fmla="*/ 2001937 w 2000249"/>
                <a:gd name="connsiteY2" fmla="*/ 2131159 h 4131733"/>
                <a:gd name="connsiteX3" fmla="*/ 2001937 w 2000249"/>
                <a:gd name="connsiteY3" fmla="*/ 1000287 h 4131733"/>
                <a:gd name="connsiteX4" fmla="*/ 2000264 w 2000249"/>
                <a:gd name="connsiteY4" fmla="*/ 1000287 h 4131733"/>
                <a:gd name="connsiteX5" fmla="*/ 1000288 w 2000249"/>
                <a:gd name="connsiteY5" fmla="*/ 353 h 4131733"/>
                <a:gd name="connsiteX6" fmla="*/ 353 w 2000249"/>
                <a:gd name="connsiteY6" fmla="*/ 1000287 h 413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49" h="4131733">
                  <a:moveTo>
                    <a:pt x="353" y="1000287"/>
                  </a:moveTo>
                  <a:lnTo>
                    <a:pt x="353" y="4132763"/>
                  </a:lnTo>
                  <a:lnTo>
                    <a:pt x="2001937" y="2131159"/>
                  </a:lnTo>
                  <a:lnTo>
                    <a:pt x="2001937" y="1000287"/>
                  </a:lnTo>
                  <a:lnTo>
                    <a:pt x="2000264" y="1000287"/>
                  </a:lnTo>
                  <a:lnTo>
                    <a:pt x="1000288" y="353"/>
                  </a:lnTo>
                  <a:lnTo>
                    <a:pt x="353" y="1000287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5F9BF3F-BE15-49E9-A50E-24E32BA20307}"/>
                </a:ext>
              </a:extLst>
            </p:cNvPr>
            <p:cNvSpPr/>
            <p:nvPr/>
          </p:nvSpPr>
          <p:spPr>
            <a:xfrm>
              <a:off x="209409" y="3509716"/>
              <a:ext cx="9127067" cy="2000250"/>
            </a:xfrm>
            <a:custGeom>
              <a:avLst/>
              <a:gdLst>
                <a:gd name="connsiteX0" fmla="*/ 353 w 9127066"/>
                <a:gd name="connsiteY0" fmla="*/ 2001936 h 2000249"/>
                <a:gd name="connsiteX1" fmla="*/ 7125137 w 9127066"/>
                <a:gd name="connsiteY1" fmla="*/ 2001936 h 2000249"/>
                <a:gd name="connsiteX2" fmla="*/ 9126742 w 9127066"/>
                <a:gd name="connsiteY2" fmla="*/ 353 h 2000249"/>
                <a:gd name="connsiteX3" fmla="*/ 2001957 w 9127066"/>
                <a:gd name="connsiteY3" fmla="*/ 353 h 2000249"/>
                <a:gd name="connsiteX4" fmla="*/ 353 w 9127066"/>
                <a:gd name="connsiteY4" fmla="*/ 2001936 h 200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27066" h="2000249">
                  <a:moveTo>
                    <a:pt x="353" y="2001936"/>
                  </a:moveTo>
                  <a:lnTo>
                    <a:pt x="7125137" y="2001936"/>
                  </a:lnTo>
                  <a:lnTo>
                    <a:pt x="9126742" y="353"/>
                  </a:lnTo>
                  <a:lnTo>
                    <a:pt x="2001957" y="353"/>
                  </a:lnTo>
                  <a:lnTo>
                    <a:pt x="353" y="2001936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889BC2D-4841-4DF2-8C40-8A2114DE0A72}"/>
                </a:ext>
              </a:extLst>
            </p:cNvPr>
            <p:cNvSpPr/>
            <p:nvPr/>
          </p:nvSpPr>
          <p:spPr>
            <a:xfrm>
              <a:off x="209409" y="3509716"/>
              <a:ext cx="2000250" cy="3340100"/>
            </a:xfrm>
            <a:custGeom>
              <a:avLst/>
              <a:gdLst>
                <a:gd name="connsiteX0" fmla="*/ 353 w 2000249"/>
                <a:gd name="connsiteY0" fmla="*/ 3339818 h 3340099"/>
                <a:gd name="connsiteX1" fmla="*/ 2001936 w 2000249"/>
                <a:gd name="connsiteY1" fmla="*/ 3339818 h 3340099"/>
                <a:gd name="connsiteX2" fmla="*/ 2001936 w 2000249"/>
                <a:gd name="connsiteY2" fmla="*/ 353 h 3340099"/>
                <a:gd name="connsiteX3" fmla="*/ 353 w 2000249"/>
                <a:gd name="connsiteY3" fmla="*/ 2001957 h 3340099"/>
                <a:gd name="connsiteX4" fmla="*/ 353 w 2000249"/>
                <a:gd name="connsiteY4" fmla="*/ 3339818 h 334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49" h="3340099">
                  <a:moveTo>
                    <a:pt x="353" y="3339818"/>
                  </a:moveTo>
                  <a:lnTo>
                    <a:pt x="2001936" y="3339818"/>
                  </a:lnTo>
                  <a:lnTo>
                    <a:pt x="2001936" y="353"/>
                  </a:lnTo>
                  <a:lnTo>
                    <a:pt x="353" y="2001957"/>
                  </a:lnTo>
                  <a:lnTo>
                    <a:pt x="353" y="3339818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790704F-E0C2-4DB3-A1E4-2DF6141F9424}"/>
              </a:ext>
            </a:extLst>
          </p:cNvPr>
          <p:cNvSpPr/>
          <p:nvPr userDrawn="1"/>
        </p:nvSpPr>
        <p:spPr>
          <a:xfrm>
            <a:off x="769186" y="6562224"/>
            <a:ext cx="1564247" cy="345294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lvl="0" algn="l"/>
            <a:r>
              <a:rPr lang="en-GB" sz="1632">
                <a:solidFill>
                  <a:schemeClr val="bg1"/>
                </a:solidFill>
                <a:latin typeface="Segoe Light" panose="020B0302040504020203" pitchFamily="34" charset="0"/>
              </a:rPr>
              <a:t>#</a:t>
            </a:r>
            <a:r>
              <a:rPr lang="en-GB" sz="1632" err="1">
                <a:solidFill>
                  <a:schemeClr val="bg1"/>
                </a:solidFill>
                <a:latin typeface="Segoe Light" panose="020B0302040504020203" pitchFamily="34" charset="0"/>
              </a:rPr>
              <a:t>MicrosoftEDU</a:t>
            </a:r>
            <a:r>
              <a:rPr lang="en-GB" sz="1632">
                <a:solidFill>
                  <a:schemeClr val="bg1"/>
                </a:solidFill>
                <a:latin typeface="Segoe Light" panose="020B0302040504020203" pitchFamily="34" charset="0"/>
              </a:rPr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835471" y="4062135"/>
            <a:ext cx="5656310" cy="1036169"/>
          </a:xfrm>
        </p:spPr>
        <p:txBody>
          <a:bodyPr anchor="ctr"/>
          <a:lstStyle>
            <a:lvl1pPr>
              <a:lnSpc>
                <a:spcPct val="90000"/>
              </a:lnSpc>
              <a:defRPr sz="489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5" y="405036"/>
            <a:ext cx="2571998" cy="3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0151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138" y="2033596"/>
            <a:ext cx="7461885" cy="4392965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2A82E-E5A3-46CC-8E54-690864029CA7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762795C3-EABC-4819-BAB0-112CEDEB4133}"/>
              </a:ext>
            </a:extLst>
          </p:cNvPr>
          <p:cNvGrpSpPr/>
          <p:nvPr/>
        </p:nvGrpSpPr>
        <p:grpSpPr>
          <a:xfrm>
            <a:off x="8594692" y="-9316"/>
            <a:ext cx="3061618" cy="5661766"/>
            <a:chOff x="8425738" y="-9137"/>
            <a:chExt cx="3001433" cy="55512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CE590C4-2333-41F7-BA68-581052743902}"/>
                </a:ext>
              </a:extLst>
            </p:cNvPr>
            <p:cNvSpPr/>
            <p:nvPr userDrawn="1"/>
          </p:nvSpPr>
          <p:spPr>
            <a:xfrm>
              <a:off x="10630606" y="-9137"/>
              <a:ext cx="795867" cy="3409950"/>
            </a:xfrm>
            <a:custGeom>
              <a:avLst/>
              <a:gdLst>
                <a:gd name="connsiteX0" fmla="*/ 353 w 795866"/>
                <a:gd name="connsiteY0" fmla="*/ 353 h 3409949"/>
                <a:gd name="connsiteX1" fmla="*/ 353 w 795866"/>
                <a:gd name="connsiteY1" fmla="*/ 3409731 h 3409949"/>
                <a:gd name="connsiteX2" fmla="*/ 796262 w 795866"/>
                <a:gd name="connsiteY2" fmla="*/ 2613823 h 3409949"/>
                <a:gd name="connsiteX3" fmla="*/ 796262 w 795866"/>
                <a:gd name="connsiteY3" fmla="*/ 353 h 3409949"/>
                <a:gd name="connsiteX4" fmla="*/ 353 w 795866"/>
                <a:gd name="connsiteY4" fmla="*/ 353 h 340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866" h="3409949">
                  <a:moveTo>
                    <a:pt x="353" y="353"/>
                  </a:moveTo>
                  <a:lnTo>
                    <a:pt x="353" y="3409731"/>
                  </a:lnTo>
                  <a:lnTo>
                    <a:pt x="796262" y="2613823"/>
                  </a:lnTo>
                  <a:lnTo>
                    <a:pt x="796262" y="353"/>
                  </a:lnTo>
                  <a:lnTo>
                    <a:pt x="353" y="353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A135665-0431-4472-A4CC-160D2E2F2F50}"/>
                </a:ext>
              </a:extLst>
            </p:cNvPr>
            <p:cNvSpPr/>
            <p:nvPr/>
          </p:nvSpPr>
          <p:spPr>
            <a:xfrm>
              <a:off x="8425738" y="3389468"/>
              <a:ext cx="795867" cy="2152650"/>
            </a:xfrm>
            <a:custGeom>
              <a:avLst/>
              <a:gdLst>
                <a:gd name="connsiteX0" fmla="*/ 796262 w 795866"/>
                <a:gd name="connsiteY0" fmla="*/ 1756170 h 2152650"/>
                <a:gd name="connsiteX1" fmla="*/ 796262 w 795866"/>
                <a:gd name="connsiteY1" fmla="*/ 353 h 2152650"/>
                <a:gd name="connsiteX2" fmla="*/ 353 w 795866"/>
                <a:gd name="connsiteY2" fmla="*/ 8819 h 2152650"/>
                <a:gd name="connsiteX3" fmla="*/ 353 w 795866"/>
                <a:gd name="connsiteY3" fmla="*/ 1756170 h 2152650"/>
                <a:gd name="connsiteX4" fmla="*/ 398646 w 795866"/>
                <a:gd name="connsiteY4" fmla="*/ 2153786 h 2152650"/>
                <a:gd name="connsiteX5" fmla="*/ 796262 w 795866"/>
                <a:gd name="connsiteY5" fmla="*/ 1756170 h 215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5866" h="2152650">
                  <a:moveTo>
                    <a:pt x="796262" y="1756170"/>
                  </a:moveTo>
                  <a:lnTo>
                    <a:pt x="796262" y="353"/>
                  </a:lnTo>
                  <a:lnTo>
                    <a:pt x="353" y="8819"/>
                  </a:lnTo>
                  <a:lnTo>
                    <a:pt x="353" y="1756170"/>
                  </a:lnTo>
                  <a:lnTo>
                    <a:pt x="398646" y="2153786"/>
                  </a:lnTo>
                  <a:lnTo>
                    <a:pt x="796262" y="1756170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5C9220F-87E3-47E6-AD48-8F548132A08C}"/>
                </a:ext>
              </a:extLst>
            </p:cNvPr>
            <p:cNvSpPr/>
            <p:nvPr/>
          </p:nvSpPr>
          <p:spPr>
            <a:xfrm>
              <a:off x="8425738" y="2604078"/>
              <a:ext cx="3001433" cy="795867"/>
            </a:xfrm>
            <a:custGeom>
              <a:avLst/>
              <a:gdLst>
                <a:gd name="connsiteX0" fmla="*/ 796262 w 3001433"/>
                <a:gd name="connsiteY0" fmla="*/ 607 h 795866"/>
                <a:gd name="connsiteX1" fmla="*/ 796262 w 3001433"/>
                <a:gd name="connsiteY1" fmla="*/ 353 h 795866"/>
                <a:gd name="connsiteX2" fmla="*/ 353 w 3001433"/>
                <a:gd name="connsiteY2" fmla="*/ 796262 h 795866"/>
                <a:gd name="connsiteX3" fmla="*/ 796262 w 3001433"/>
                <a:gd name="connsiteY3" fmla="*/ 796262 h 795866"/>
                <a:gd name="connsiteX4" fmla="*/ 796262 w 3001433"/>
                <a:gd name="connsiteY4" fmla="*/ 796516 h 795866"/>
                <a:gd name="connsiteX5" fmla="*/ 2205221 w 3001433"/>
                <a:gd name="connsiteY5" fmla="*/ 796516 h 795866"/>
                <a:gd name="connsiteX6" fmla="*/ 3001130 w 3001433"/>
                <a:gd name="connsiteY6" fmla="*/ 607 h 795866"/>
                <a:gd name="connsiteX7" fmla="*/ 796262 w 3001433"/>
                <a:gd name="connsiteY7" fmla="*/ 607 h 79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1433" h="795866">
                  <a:moveTo>
                    <a:pt x="796262" y="607"/>
                  </a:moveTo>
                  <a:lnTo>
                    <a:pt x="796262" y="353"/>
                  </a:lnTo>
                  <a:lnTo>
                    <a:pt x="353" y="796262"/>
                  </a:lnTo>
                  <a:lnTo>
                    <a:pt x="796262" y="796262"/>
                  </a:lnTo>
                  <a:lnTo>
                    <a:pt x="796262" y="796516"/>
                  </a:lnTo>
                  <a:lnTo>
                    <a:pt x="2205221" y="796516"/>
                  </a:lnTo>
                  <a:lnTo>
                    <a:pt x="3001130" y="607"/>
                  </a:lnTo>
                  <a:lnTo>
                    <a:pt x="796262" y="607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</p:grpSp>
    </p:spTree>
    <p:extLst>
      <p:ext uri="{BB962C8B-B14F-4D97-AF65-F5344CB8AC3E}">
        <p14:creationId xmlns:p14="http://schemas.microsoft.com/office/powerpoint/2010/main" val="389779780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138" y="2033596"/>
            <a:ext cx="7461885" cy="4392965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2A82E-E5A3-46CC-8E54-690864029C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21494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854" y="2033596"/>
            <a:ext cx="7461885" cy="4392965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2420" y="1292571"/>
            <a:ext cx="7380375" cy="11344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2A82E-E5A3-46CC-8E54-690864029CA7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9" name="Graphic 11">
            <a:extLst>
              <a:ext uri="{FF2B5EF4-FFF2-40B4-BE49-F238E27FC236}">
                <a16:creationId xmlns:a16="http://schemas.microsoft.com/office/drawing/2014/main" id="{65861E29-6A24-4FC5-A0C9-541FFE129C93}"/>
              </a:ext>
            </a:extLst>
          </p:cNvPr>
          <p:cNvGrpSpPr/>
          <p:nvPr userDrawn="1"/>
        </p:nvGrpSpPr>
        <p:grpSpPr>
          <a:xfrm flipH="1">
            <a:off x="0" y="0"/>
            <a:ext cx="12436475" cy="6994525"/>
            <a:chOff x="0" y="0"/>
            <a:chExt cx="12192000" cy="6858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889F0D-7DBF-405C-B292-360816848939}"/>
                </a:ext>
              </a:extLst>
            </p:cNvPr>
            <p:cNvSpPr/>
            <p:nvPr/>
          </p:nvSpPr>
          <p:spPr>
            <a:xfrm>
              <a:off x="-8460" y="185935"/>
              <a:ext cx="1310217" cy="795867"/>
            </a:xfrm>
            <a:custGeom>
              <a:avLst/>
              <a:gdLst>
                <a:gd name="connsiteX0" fmla="*/ 353 w 1310216"/>
                <a:gd name="connsiteY0" fmla="*/ 796262 h 795866"/>
                <a:gd name="connsiteX1" fmla="*/ 1309998 w 1310216"/>
                <a:gd name="connsiteY1" fmla="*/ 796262 h 795866"/>
                <a:gd name="connsiteX2" fmla="*/ 514089 w 1310216"/>
                <a:gd name="connsiteY2" fmla="*/ 353 h 795866"/>
                <a:gd name="connsiteX3" fmla="*/ 353 w 1310216"/>
                <a:gd name="connsiteY3" fmla="*/ 353 h 795866"/>
                <a:gd name="connsiteX4" fmla="*/ 353 w 1310216"/>
                <a:gd name="connsiteY4" fmla="*/ 796262 h 79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0216" h="795866">
                  <a:moveTo>
                    <a:pt x="353" y="796262"/>
                  </a:moveTo>
                  <a:lnTo>
                    <a:pt x="1309998" y="796262"/>
                  </a:lnTo>
                  <a:lnTo>
                    <a:pt x="514089" y="353"/>
                  </a:lnTo>
                  <a:lnTo>
                    <a:pt x="353" y="353"/>
                  </a:lnTo>
                  <a:lnTo>
                    <a:pt x="353" y="796262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2E9D07A-9570-4880-80A4-903A9C7FCD3D}"/>
                </a:ext>
              </a:extLst>
            </p:cNvPr>
            <p:cNvSpPr/>
            <p:nvPr/>
          </p:nvSpPr>
          <p:spPr>
            <a:xfrm>
              <a:off x="1290412" y="5680103"/>
              <a:ext cx="5736167" cy="795867"/>
            </a:xfrm>
            <a:custGeom>
              <a:avLst/>
              <a:gdLst>
                <a:gd name="connsiteX0" fmla="*/ 5339687 w 5736166"/>
                <a:gd name="connsiteY0" fmla="*/ 353 h 795866"/>
                <a:gd name="connsiteX1" fmla="*/ 353 w 5736166"/>
                <a:gd name="connsiteY1" fmla="*/ 353 h 795866"/>
                <a:gd name="connsiteX2" fmla="*/ 8819 w 5736166"/>
                <a:gd name="connsiteY2" fmla="*/ 796262 h 795866"/>
                <a:gd name="connsiteX3" fmla="*/ 5339687 w 5736166"/>
                <a:gd name="connsiteY3" fmla="*/ 796262 h 795866"/>
                <a:gd name="connsiteX4" fmla="*/ 5737303 w 5736166"/>
                <a:gd name="connsiteY4" fmla="*/ 397969 h 795866"/>
                <a:gd name="connsiteX5" fmla="*/ 5339687 w 5736166"/>
                <a:gd name="connsiteY5" fmla="*/ 353 h 79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36166" h="795866">
                  <a:moveTo>
                    <a:pt x="5339687" y="353"/>
                  </a:moveTo>
                  <a:lnTo>
                    <a:pt x="353" y="353"/>
                  </a:lnTo>
                  <a:lnTo>
                    <a:pt x="8819" y="796262"/>
                  </a:lnTo>
                  <a:lnTo>
                    <a:pt x="5339687" y="796262"/>
                  </a:lnTo>
                  <a:lnTo>
                    <a:pt x="5737303" y="397969"/>
                  </a:lnTo>
                  <a:lnTo>
                    <a:pt x="5339687" y="353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FBF215E-1AA5-446A-8B6F-C322D9BBA641}"/>
                </a:ext>
              </a:extLst>
            </p:cNvPr>
            <p:cNvSpPr/>
            <p:nvPr/>
          </p:nvSpPr>
          <p:spPr>
            <a:xfrm>
              <a:off x="505023" y="185935"/>
              <a:ext cx="795867" cy="6290733"/>
            </a:xfrm>
            <a:custGeom>
              <a:avLst/>
              <a:gdLst>
                <a:gd name="connsiteX0" fmla="*/ 607 w 795866"/>
                <a:gd name="connsiteY0" fmla="*/ 5494521 h 6290733"/>
                <a:gd name="connsiteX1" fmla="*/ 353 w 795866"/>
                <a:gd name="connsiteY1" fmla="*/ 5494521 h 6290733"/>
                <a:gd name="connsiteX2" fmla="*/ 796283 w 795866"/>
                <a:gd name="connsiteY2" fmla="*/ 6290430 h 6290733"/>
                <a:gd name="connsiteX3" fmla="*/ 796283 w 795866"/>
                <a:gd name="connsiteY3" fmla="*/ 5494521 h 6290733"/>
                <a:gd name="connsiteX4" fmla="*/ 796516 w 795866"/>
                <a:gd name="connsiteY4" fmla="*/ 5494521 h 6290733"/>
                <a:gd name="connsiteX5" fmla="*/ 796516 w 795866"/>
                <a:gd name="connsiteY5" fmla="*/ 796262 h 6290733"/>
                <a:gd name="connsiteX6" fmla="*/ 607 w 795866"/>
                <a:gd name="connsiteY6" fmla="*/ 353 h 6290733"/>
                <a:gd name="connsiteX7" fmla="*/ 607 w 795866"/>
                <a:gd name="connsiteY7" fmla="*/ 5494521 h 629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5866" h="6290733">
                  <a:moveTo>
                    <a:pt x="607" y="5494521"/>
                  </a:moveTo>
                  <a:lnTo>
                    <a:pt x="353" y="5494521"/>
                  </a:lnTo>
                  <a:lnTo>
                    <a:pt x="796283" y="6290430"/>
                  </a:lnTo>
                  <a:lnTo>
                    <a:pt x="796283" y="5494521"/>
                  </a:lnTo>
                  <a:lnTo>
                    <a:pt x="796516" y="5494521"/>
                  </a:lnTo>
                  <a:lnTo>
                    <a:pt x="796516" y="796262"/>
                  </a:lnTo>
                  <a:lnTo>
                    <a:pt x="607" y="353"/>
                  </a:lnTo>
                  <a:lnTo>
                    <a:pt x="607" y="5494521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</p:grpSp>
    </p:spTree>
    <p:extLst>
      <p:ext uri="{BB962C8B-B14F-4D97-AF65-F5344CB8AC3E}">
        <p14:creationId xmlns:p14="http://schemas.microsoft.com/office/powerpoint/2010/main" val="360743429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136" y="2033594"/>
            <a:ext cx="3443928" cy="4237193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490410" y="2033594"/>
            <a:ext cx="3443928" cy="4237193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A2A82E-E5A3-46CC-8E54-690864029CA7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8" name="Graphic 9">
            <a:extLst>
              <a:ext uri="{FF2B5EF4-FFF2-40B4-BE49-F238E27FC236}">
                <a16:creationId xmlns:a16="http://schemas.microsoft.com/office/drawing/2014/main" id="{77548FC3-70F7-4DB3-91B0-EBEB6953A22E}"/>
              </a:ext>
            </a:extLst>
          </p:cNvPr>
          <p:cNvGrpSpPr/>
          <p:nvPr userDrawn="1"/>
        </p:nvGrpSpPr>
        <p:grpSpPr>
          <a:xfrm>
            <a:off x="8594692" y="-9316"/>
            <a:ext cx="3061618" cy="5661766"/>
            <a:chOff x="8425738" y="-9137"/>
            <a:chExt cx="3001433" cy="5551255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9901983-9922-49D5-BBBE-7EA7903309AB}"/>
                </a:ext>
              </a:extLst>
            </p:cNvPr>
            <p:cNvSpPr/>
            <p:nvPr userDrawn="1"/>
          </p:nvSpPr>
          <p:spPr>
            <a:xfrm>
              <a:off x="10630606" y="-9137"/>
              <a:ext cx="795867" cy="3409950"/>
            </a:xfrm>
            <a:custGeom>
              <a:avLst/>
              <a:gdLst>
                <a:gd name="connsiteX0" fmla="*/ 353 w 795866"/>
                <a:gd name="connsiteY0" fmla="*/ 353 h 3409949"/>
                <a:gd name="connsiteX1" fmla="*/ 353 w 795866"/>
                <a:gd name="connsiteY1" fmla="*/ 3409731 h 3409949"/>
                <a:gd name="connsiteX2" fmla="*/ 796262 w 795866"/>
                <a:gd name="connsiteY2" fmla="*/ 2613823 h 3409949"/>
                <a:gd name="connsiteX3" fmla="*/ 796262 w 795866"/>
                <a:gd name="connsiteY3" fmla="*/ 353 h 3409949"/>
                <a:gd name="connsiteX4" fmla="*/ 353 w 795866"/>
                <a:gd name="connsiteY4" fmla="*/ 353 h 340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866" h="3409949">
                  <a:moveTo>
                    <a:pt x="353" y="353"/>
                  </a:moveTo>
                  <a:lnTo>
                    <a:pt x="353" y="3409731"/>
                  </a:lnTo>
                  <a:lnTo>
                    <a:pt x="796262" y="2613823"/>
                  </a:lnTo>
                  <a:lnTo>
                    <a:pt x="796262" y="353"/>
                  </a:lnTo>
                  <a:lnTo>
                    <a:pt x="353" y="353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D88F01C-4C63-4932-8A23-930BF7EC63E0}"/>
                </a:ext>
              </a:extLst>
            </p:cNvPr>
            <p:cNvSpPr/>
            <p:nvPr/>
          </p:nvSpPr>
          <p:spPr>
            <a:xfrm>
              <a:off x="8425738" y="3389468"/>
              <a:ext cx="795867" cy="2152650"/>
            </a:xfrm>
            <a:custGeom>
              <a:avLst/>
              <a:gdLst>
                <a:gd name="connsiteX0" fmla="*/ 796262 w 795866"/>
                <a:gd name="connsiteY0" fmla="*/ 1756170 h 2152650"/>
                <a:gd name="connsiteX1" fmla="*/ 796262 w 795866"/>
                <a:gd name="connsiteY1" fmla="*/ 353 h 2152650"/>
                <a:gd name="connsiteX2" fmla="*/ 353 w 795866"/>
                <a:gd name="connsiteY2" fmla="*/ 8819 h 2152650"/>
                <a:gd name="connsiteX3" fmla="*/ 353 w 795866"/>
                <a:gd name="connsiteY3" fmla="*/ 1756170 h 2152650"/>
                <a:gd name="connsiteX4" fmla="*/ 398646 w 795866"/>
                <a:gd name="connsiteY4" fmla="*/ 2153786 h 2152650"/>
                <a:gd name="connsiteX5" fmla="*/ 796262 w 795866"/>
                <a:gd name="connsiteY5" fmla="*/ 1756170 h 215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5866" h="2152650">
                  <a:moveTo>
                    <a:pt x="796262" y="1756170"/>
                  </a:moveTo>
                  <a:lnTo>
                    <a:pt x="796262" y="353"/>
                  </a:lnTo>
                  <a:lnTo>
                    <a:pt x="353" y="8819"/>
                  </a:lnTo>
                  <a:lnTo>
                    <a:pt x="353" y="1756170"/>
                  </a:lnTo>
                  <a:lnTo>
                    <a:pt x="398646" y="2153786"/>
                  </a:lnTo>
                  <a:lnTo>
                    <a:pt x="796262" y="1756170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0C6A5A9-0AFF-437D-9C66-84D54CA8D534}"/>
                </a:ext>
              </a:extLst>
            </p:cNvPr>
            <p:cNvSpPr/>
            <p:nvPr/>
          </p:nvSpPr>
          <p:spPr>
            <a:xfrm>
              <a:off x="8425738" y="2604078"/>
              <a:ext cx="3001433" cy="795867"/>
            </a:xfrm>
            <a:custGeom>
              <a:avLst/>
              <a:gdLst>
                <a:gd name="connsiteX0" fmla="*/ 796262 w 3001433"/>
                <a:gd name="connsiteY0" fmla="*/ 607 h 795866"/>
                <a:gd name="connsiteX1" fmla="*/ 796262 w 3001433"/>
                <a:gd name="connsiteY1" fmla="*/ 353 h 795866"/>
                <a:gd name="connsiteX2" fmla="*/ 353 w 3001433"/>
                <a:gd name="connsiteY2" fmla="*/ 796262 h 795866"/>
                <a:gd name="connsiteX3" fmla="*/ 796262 w 3001433"/>
                <a:gd name="connsiteY3" fmla="*/ 796262 h 795866"/>
                <a:gd name="connsiteX4" fmla="*/ 796262 w 3001433"/>
                <a:gd name="connsiteY4" fmla="*/ 796516 h 795866"/>
                <a:gd name="connsiteX5" fmla="*/ 2205221 w 3001433"/>
                <a:gd name="connsiteY5" fmla="*/ 796516 h 795866"/>
                <a:gd name="connsiteX6" fmla="*/ 3001130 w 3001433"/>
                <a:gd name="connsiteY6" fmla="*/ 607 h 795866"/>
                <a:gd name="connsiteX7" fmla="*/ 796262 w 3001433"/>
                <a:gd name="connsiteY7" fmla="*/ 607 h 79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1433" h="795866">
                  <a:moveTo>
                    <a:pt x="796262" y="607"/>
                  </a:moveTo>
                  <a:lnTo>
                    <a:pt x="796262" y="353"/>
                  </a:lnTo>
                  <a:lnTo>
                    <a:pt x="353" y="796262"/>
                  </a:lnTo>
                  <a:lnTo>
                    <a:pt x="796262" y="796262"/>
                  </a:lnTo>
                  <a:lnTo>
                    <a:pt x="796262" y="796516"/>
                  </a:lnTo>
                  <a:lnTo>
                    <a:pt x="2205221" y="796516"/>
                  </a:lnTo>
                  <a:lnTo>
                    <a:pt x="3001130" y="607"/>
                  </a:lnTo>
                  <a:lnTo>
                    <a:pt x="796262" y="607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</p:grpSp>
    </p:spTree>
    <p:extLst>
      <p:ext uri="{BB962C8B-B14F-4D97-AF65-F5344CB8AC3E}">
        <p14:creationId xmlns:p14="http://schemas.microsoft.com/office/powerpoint/2010/main" val="211747974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7136" y="2033594"/>
            <a:ext cx="3443928" cy="4237193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4490410" y="2033594"/>
            <a:ext cx="3443928" cy="4237193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8477207" y="2033593"/>
            <a:ext cx="3443928" cy="4237193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A82E-E5A3-46CC-8E54-690864029CA7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55DD1F-FFC4-4B73-A461-7AB4609D4D00}"/>
              </a:ext>
            </a:extLst>
          </p:cNvPr>
          <p:cNvGrpSpPr/>
          <p:nvPr userDrawn="1"/>
        </p:nvGrpSpPr>
        <p:grpSpPr>
          <a:xfrm>
            <a:off x="10084125" y="-22564"/>
            <a:ext cx="1863312" cy="1882369"/>
            <a:chOff x="10225379" y="-418071"/>
            <a:chExt cx="1826683" cy="184562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A6ABDFB-CEFB-4DF3-99B4-5CDE0D537D6C}"/>
                </a:ext>
              </a:extLst>
            </p:cNvPr>
            <p:cNvSpPr/>
            <p:nvPr/>
          </p:nvSpPr>
          <p:spPr>
            <a:xfrm>
              <a:off x="10225379" y="32673"/>
              <a:ext cx="400050" cy="1394883"/>
            </a:xfrm>
            <a:custGeom>
              <a:avLst/>
              <a:gdLst>
                <a:gd name="connsiteX0" fmla="*/ 400910 w 400050"/>
                <a:gd name="connsiteY0" fmla="*/ 1194428 h 1394883"/>
                <a:gd name="connsiteX1" fmla="*/ 400910 w 400050"/>
                <a:gd name="connsiteY1" fmla="*/ 353 h 1394883"/>
                <a:gd name="connsiteX2" fmla="*/ 353 w 400050"/>
                <a:gd name="connsiteY2" fmla="*/ 400911 h 1394883"/>
                <a:gd name="connsiteX3" fmla="*/ 353 w 400050"/>
                <a:gd name="connsiteY3" fmla="*/ 1194428 h 1394883"/>
                <a:gd name="connsiteX4" fmla="*/ 692 w 400050"/>
                <a:gd name="connsiteY4" fmla="*/ 1194428 h 1394883"/>
                <a:gd name="connsiteX5" fmla="*/ 200802 w 400050"/>
                <a:gd name="connsiteY5" fmla="*/ 1394538 h 1394883"/>
                <a:gd name="connsiteX6" fmla="*/ 400910 w 400050"/>
                <a:gd name="connsiteY6" fmla="*/ 1194428 h 1394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050" h="1394883">
                  <a:moveTo>
                    <a:pt x="400910" y="1194428"/>
                  </a:moveTo>
                  <a:lnTo>
                    <a:pt x="400910" y="353"/>
                  </a:lnTo>
                  <a:lnTo>
                    <a:pt x="353" y="400911"/>
                  </a:lnTo>
                  <a:lnTo>
                    <a:pt x="353" y="1194428"/>
                  </a:lnTo>
                  <a:lnTo>
                    <a:pt x="692" y="1194428"/>
                  </a:lnTo>
                  <a:lnTo>
                    <a:pt x="200802" y="1394538"/>
                  </a:lnTo>
                  <a:lnTo>
                    <a:pt x="400910" y="1194428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A5B4550-849F-4E60-B886-4816109A14CB}"/>
                </a:ext>
              </a:extLst>
            </p:cNvPr>
            <p:cNvSpPr/>
            <p:nvPr/>
          </p:nvSpPr>
          <p:spPr>
            <a:xfrm>
              <a:off x="10225379" y="32673"/>
              <a:ext cx="1826683" cy="400050"/>
            </a:xfrm>
            <a:custGeom>
              <a:avLst/>
              <a:gdLst>
                <a:gd name="connsiteX0" fmla="*/ 1826761 w 1826683"/>
                <a:gd name="connsiteY0" fmla="*/ 353 h 400050"/>
                <a:gd name="connsiteX1" fmla="*/ 400910 w 1826683"/>
                <a:gd name="connsiteY1" fmla="*/ 353 h 400050"/>
                <a:gd name="connsiteX2" fmla="*/ 353 w 1826683"/>
                <a:gd name="connsiteY2" fmla="*/ 400911 h 400050"/>
                <a:gd name="connsiteX3" fmla="*/ 1426182 w 1826683"/>
                <a:gd name="connsiteY3" fmla="*/ 400911 h 400050"/>
                <a:gd name="connsiteX4" fmla="*/ 1826761 w 1826683"/>
                <a:gd name="connsiteY4" fmla="*/ 35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6683" h="400050">
                  <a:moveTo>
                    <a:pt x="1826761" y="353"/>
                  </a:moveTo>
                  <a:lnTo>
                    <a:pt x="400910" y="353"/>
                  </a:lnTo>
                  <a:lnTo>
                    <a:pt x="353" y="400911"/>
                  </a:lnTo>
                  <a:lnTo>
                    <a:pt x="1426182" y="400911"/>
                  </a:lnTo>
                  <a:lnTo>
                    <a:pt x="1826761" y="353"/>
                  </a:ln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DB7A189-0BFD-4229-B4C6-B26F97EDE273}"/>
                </a:ext>
              </a:extLst>
            </p:cNvPr>
            <p:cNvSpPr/>
            <p:nvPr/>
          </p:nvSpPr>
          <p:spPr>
            <a:xfrm>
              <a:off x="11651208" y="-418071"/>
              <a:ext cx="400050" cy="850900"/>
            </a:xfrm>
            <a:custGeom>
              <a:avLst/>
              <a:gdLst>
                <a:gd name="connsiteX0" fmla="*/ 400932 w 400050"/>
                <a:gd name="connsiteY0" fmla="*/ 353 h 850899"/>
                <a:gd name="connsiteX1" fmla="*/ 353 w 400050"/>
                <a:gd name="connsiteY1" fmla="*/ 353 h 850899"/>
                <a:gd name="connsiteX2" fmla="*/ 353 w 400050"/>
                <a:gd name="connsiteY2" fmla="*/ 851655 h 850899"/>
                <a:gd name="connsiteX3" fmla="*/ 400932 w 400050"/>
                <a:gd name="connsiteY3" fmla="*/ 451097 h 850899"/>
                <a:gd name="connsiteX4" fmla="*/ 400932 w 400050"/>
                <a:gd name="connsiteY4" fmla="*/ 353 h 85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850899">
                  <a:moveTo>
                    <a:pt x="400932" y="353"/>
                  </a:moveTo>
                  <a:lnTo>
                    <a:pt x="353" y="353"/>
                  </a:lnTo>
                  <a:lnTo>
                    <a:pt x="353" y="851655"/>
                  </a:lnTo>
                  <a:lnTo>
                    <a:pt x="400932" y="451097"/>
                  </a:lnTo>
                  <a:lnTo>
                    <a:pt x="400932" y="353"/>
                  </a:lnTo>
                  <a:close/>
                </a:path>
              </a:pathLst>
            </a:custGeom>
            <a:solidFill>
              <a:srgbClr val="FF9349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836"/>
            </a:p>
          </p:txBody>
        </p:sp>
      </p:grpSp>
    </p:spTree>
    <p:extLst>
      <p:ext uri="{BB962C8B-B14F-4D97-AF65-F5344CB8AC3E}">
        <p14:creationId xmlns:p14="http://schemas.microsoft.com/office/powerpoint/2010/main" val="2549659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07">
          <p15:clr>
            <a:srgbClr val="FBAE40"/>
          </p15:clr>
        </p15:guide>
        <p15:guide id="4" pos="393">
          <p15:clr>
            <a:srgbClr val="FBAE40"/>
          </p15:clr>
        </p15:guide>
        <p15:guide id="5" pos="2638">
          <p15:clr>
            <a:srgbClr val="FBAE40"/>
          </p15:clr>
        </p15:guide>
      </p15:sldGuideLst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40959" y="3"/>
            <a:ext cx="6995517" cy="70303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7137" y="2033596"/>
            <a:ext cx="4443288" cy="4392965"/>
          </a:xfrm>
        </p:spPr>
        <p:txBody>
          <a:bodyPr/>
          <a:lstStyle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2704" y="1292571"/>
            <a:ext cx="4447719" cy="11344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DA2A82E-E5A3-46CC-8E54-690864029C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44136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DA2A82E-E5A3-46CC-8E54-690864029C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84781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BB65B-F7FF-4763-8DCE-7C2F92A63E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0031" y="2984331"/>
            <a:ext cx="5596414" cy="1025864"/>
          </a:xfrm>
          <a:solidFill>
            <a:schemeClr val="bg1">
              <a:alpha val="80000"/>
            </a:schemeClr>
          </a:solidFill>
        </p:spPr>
        <p:txBody>
          <a:bodyPr anchor="ctr">
            <a:normAutofit/>
          </a:bodyPr>
          <a:lstStyle>
            <a:lvl1pPr algn="ctr">
              <a:defRPr sz="3672"/>
            </a:lvl1pPr>
          </a:lstStyle>
          <a:p>
            <a:r>
              <a:rPr lang="en-US"/>
              <a:t>Click to edit copy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88CE5-ABB2-4AC4-A0AF-15093785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32418">
              <a:defRPr/>
            </a:pPr>
            <a:fld id="{A0CB07F5-FCA8-473A-A92A-75110A9676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32418">
                <a:defRPr/>
              </a:pPr>
              <a:t>5/7/2021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CE41-71C2-44ED-8EBA-E08B42B7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3241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61F0-AEF5-4CAF-B4D6-4B600DB81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32418">
              <a:defRPr/>
            </a:pPr>
            <a:fld id="{89959EFB-9E9F-44F9-94E0-ADADD6343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3241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83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20E794-0C51-45BF-A6CD-A3B158918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F16A8-5EC6-4AB3-9E04-153C3ECDC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4795C-41C1-43DB-A1C6-14130EA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13041"/>
      </p:ext>
    </p:extLst>
  </p:cSld>
  <p:clrMapOvr>
    <a:masterClrMapping/>
  </p:clrMapOvr>
  <p:transition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4"/>
            <a:ext cx="12436472" cy="699349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175" y="3"/>
            <a:ext cx="12434300" cy="6994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94902" y="3737090"/>
            <a:ext cx="5597871" cy="556620"/>
          </a:xfrm>
        </p:spPr>
        <p:txBody>
          <a:bodyPr anchor="t">
            <a:noAutofit/>
          </a:bodyPr>
          <a:lstStyle>
            <a:lvl1pPr marL="0" indent="0" algn="l" defTabSz="932418" rtl="0" eaLnBrk="1" latinLnBrk="0" hangingPunct="1">
              <a:spcBef>
                <a:spcPts val="0"/>
              </a:spcBef>
              <a:spcAft>
                <a:spcPts val="612"/>
              </a:spcAft>
              <a:buSzPct val="90000"/>
              <a:buFont typeface="Wingdings" pitchFamily="2" charset="2"/>
              <a:buNone/>
              <a:defRPr lang="en-US" sz="1428" kern="1200" dirty="0">
                <a:solidFill>
                  <a:srgbClr val="737373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6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2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8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4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1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7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3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29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4902" y="4305809"/>
            <a:ext cx="5597871" cy="588872"/>
          </a:xfrm>
        </p:spPr>
        <p:txBody>
          <a:bodyPr>
            <a:noAutofit/>
          </a:bodyPr>
          <a:lstStyle>
            <a:lvl1pPr marL="0" indent="0">
              <a:buNone/>
              <a:defRPr lang="en-US" sz="1428" kern="1200" dirty="0" smtClean="0">
                <a:solidFill>
                  <a:srgbClr val="737373">
                    <a:alpha val="99000"/>
                  </a:srgb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l" defTabSz="932418" rtl="0" eaLnBrk="1" latinLnBrk="0" hangingPunct="1">
              <a:spcBef>
                <a:spcPts val="0"/>
              </a:spcBef>
              <a:spcAft>
                <a:spcPts val="612"/>
              </a:spcAft>
              <a:buSzPct val="90000"/>
              <a:buFont typeface="Wingdings" pitchFamily="2" charset="2"/>
              <a:buNone/>
            </a:pPr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28" y="6217274"/>
            <a:ext cx="2508028" cy="7367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9516" y="2311842"/>
            <a:ext cx="5597871" cy="1499289"/>
          </a:xfrm>
        </p:spPr>
        <p:txBody>
          <a:bodyPr anchor="b"/>
          <a:lstStyle>
            <a:lvl1pPr algn="l">
              <a:defRPr sz="4080" spc="0">
                <a:solidFill>
                  <a:srgbClr val="737373"/>
                </a:solidFill>
              </a:defRPr>
            </a:lvl1pPr>
          </a:lstStyle>
          <a:p>
            <a:r>
              <a:rPr lang="en-US"/>
              <a:t/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03692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40" y="-24424"/>
            <a:ext cx="12437388" cy="6994012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94902" y="3737090"/>
            <a:ext cx="5597871" cy="556620"/>
          </a:xfrm>
        </p:spPr>
        <p:txBody>
          <a:bodyPr anchor="t">
            <a:noAutofit/>
          </a:bodyPr>
          <a:lstStyle>
            <a:lvl1pPr marL="0" indent="0" algn="l" defTabSz="932418" rtl="0" eaLnBrk="1" latinLnBrk="0" hangingPunct="1">
              <a:spcBef>
                <a:spcPts val="0"/>
              </a:spcBef>
              <a:spcAft>
                <a:spcPts val="612"/>
              </a:spcAft>
              <a:buSzPct val="90000"/>
              <a:buFont typeface="Wingdings" pitchFamily="2" charset="2"/>
              <a:buNone/>
              <a:defRPr lang="en-US" sz="1428" kern="1200" dirty="0">
                <a:solidFill>
                  <a:srgbClr val="737373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6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2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8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4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1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7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3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29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4902" y="4305809"/>
            <a:ext cx="5597871" cy="588872"/>
          </a:xfrm>
        </p:spPr>
        <p:txBody>
          <a:bodyPr>
            <a:noAutofit/>
          </a:bodyPr>
          <a:lstStyle>
            <a:lvl1pPr marL="0" indent="0">
              <a:buNone/>
              <a:defRPr lang="en-US" sz="1428" kern="1200" dirty="0" smtClean="0">
                <a:solidFill>
                  <a:srgbClr val="737373">
                    <a:alpha val="99000"/>
                  </a:srgb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l" defTabSz="932418" rtl="0" eaLnBrk="1" latinLnBrk="0" hangingPunct="1">
              <a:spcBef>
                <a:spcPts val="0"/>
              </a:spcBef>
              <a:spcAft>
                <a:spcPts val="612"/>
              </a:spcAft>
              <a:buSzPct val="90000"/>
              <a:buFont typeface="Wingdings" pitchFamily="2" charset="2"/>
              <a:buNone/>
            </a:pPr>
            <a:r>
              <a:rPr lang="en-US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28" y="6217274"/>
            <a:ext cx="2508028" cy="73675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69516" y="2311842"/>
            <a:ext cx="5597871" cy="1499289"/>
          </a:xfrm>
        </p:spPr>
        <p:txBody>
          <a:bodyPr anchor="b"/>
          <a:lstStyle>
            <a:lvl1pPr algn="l">
              <a:defRPr sz="4080" spc="0">
                <a:solidFill>
                  <a:srgbClr val="737373"/>
                </a:solidFill>
              </a:defRPr>
            </a:lvl1pPr>
          </a:lstStyle>
          <a:p>
            <a:r>
              <a:rPr lang="en-US"/>
              <a:t/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785320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" y="0"/>
            <a:ext cx="6218239" cy="6994525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23" tIns="46623" rIns="46623" bIns="46623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1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1798" y="3041122"/>
            <a:ext cx="5454853" cy="727357"/>
          </a:xfrm>
        </p:spPr>
        <p:txBody>
          <a:bodyPr anchor="t"/>
          <a:lstStyle>
            <a:lvl1pPr algn="l">
              <a:defRPr sz="4896" b="0" cap="none" spc="0" baseline="0">
                <a:solidFill>
                  <a:srgbClr val="737373">
                    <a:alpha val="99000"/>
                  </a:srgbClr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798" y="3871127"/>
            <a:ext cx="5467687" cy="384262"/>
          </a:xfrm>
        </p:spPr>
        <p:txBody>
          <a:bodyPr anchor="t"/>
          <a:lstStyle>
            <a:lvl1pPr marL="0" indent="0" algn="l">
              <a:buNone/>
              <a:defRPr sz="2040">
                <a:solidFill>
                  <a:srgbClr val="737373">
                    <a:alpha val="99000"/>
                  </a:srgbClr>
                </a:solidFill>
              </a:defRPr>
            </a:lvl1pPr>
            <a:lvl2pPr marL="466209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2pPr>
            <a:lvl3pPr marL="93241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3pPr>
            <a:lvl4pPr marL="1398627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4pPr>
            <a:lvl5pPr marL="1864835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5pPr>
            <a:lvl6pPr marL="2331044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6pPr>
            <a:lvl7pPr marL="2797253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7pPr>
            <a:lvl8pPr marL="3263461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8pPr>
            <a:lvl9pPr marL="3729669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531798" y="4356699"/>
            <a:ext cx="5467687" cy="384262"/>
          </a:xfrm>
        </p:spPr>
        <p:txBody>
          <a:bodyPr anchor="t"/>
          <a:lstStyle>
            <a:lvl1pPr marL="0" indent="0" algn="l">
              <a:buNone/>
              <a:defRPr sz="2040">
                <a:solidFill>
                  <a:srgbClr val="737373">
                    <a:alpha val="99000"/>
                  </a:srgbClr>
                </a:solidFill>
              </a:defRPr>
            </a:lvl1pPr>
            <a:lvl2pPr marL="466209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2pPr>
            <a:lvl3pPr marL="93241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3pPr>
            <a:lvl4pPr marL="1398627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4pPr>
            <a:lvl5pPr marL="1864835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5pPr>
            <a:lvl6pPr marL="2331044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6pPr>
            <a:lvl7pPr marL="2797253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7pPr>
            <a:lvl8pPr marL="3263461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8pPr>
            <a:lvl9pPr marL="3729669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762475" y="1165754"/>
            <a:ext cx="3032180" cy="388585"/>
          </a:xfrm>
        </p:spPr>
        <p:txBody>
          <a:bodyPr/>
          <a:lstStyle>
            <a:lvl1pPr marL="0" indent="0">
              <a:buFontTx/>
              <a:buNone/>
              <a:defRPr sz="2550" baseline="0">
                <a:latin typeface="+mj-lt"/>
              </a:defRPr>
            </a:lvl1pPr>
          </a:lstStyle>
          <a:p>
            <a:pPr lvl="0"/>
            <a:r>
              <a:rPr lang="en-US" sz="2550">
                <a:latin typeface="+mj-lt"/>
              </a:rPr>
              <a:t>Agenda Item 01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762475" y="1656343"/>
            <a:ext cx="3032180" cy="364299"/>
          </a:xfrm>
        </p:spPr>
        <p:txBody>
          <a:bodyPr/>
          <a:lstStyle>
            <a:lvl1pPr marL="0" indent="0">
              <a:buFontTx/>
              <a:buNone/>
              <a:defRPr sz="1836"/>
            </a:lvl1pPr>
          </a:lstStyle>
          <a:p>
            <a:pPr lvl="0"/>
            <a:r>
              <a:rPr lang="en-US" sz="1836"/>
              <a:t>Presenter</a:t>
            </a:r>
            <a:endParaRPr lang="en-US"/>
          </a:p>
        </p:txBody>
      </p:sp>
      <p:sp>
        <p:nvSpPr>
          <p:cNvPr id="6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762475" y="2179310"/>
            <a:ext cx="3032180" cy="388585"/>
          </a:xfrm>
        </p:spPr>
        <p:txBody>
          <a:bodyPr/>
          <a:lstStyle>
            <a:lvl1pPr marL="0" indent="0">
              <a:buFontTx/>
              <a:buNone/>
              <a:defRPr sz="2550" baseline="0">
                <a:latin typeface="+mj-lt"/>
              </a:defRPr>
            </a:lvl1pPr>
          </a:lstStyle>
          <a:p>
            <a:pPr lvl="0"/>
            <a:r>
              <a:rPr lang="en-US" sz="2550">
                <a:latin typeface="+mj-lt"/>
              </a:rPr>
              <a:t>Agenda Item 02</a:t>
            </a:r>
            <a:endParaRPr lang="en-US"/>
          </a:p>
        </p:txBody>
      </p:sp>
      <p:sp>
        <p:nvSpPr>
          <p:cNvPr id="67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762475" y="2669898"/>
            <a:ext cx="3032180" cy="364299"/>
          </a:xfrm>
        </p:spPr>
        <p:txBody>
          <a:bodyPr/>
          <a:lstStyle>
            <a:lvl1pPr marL="0" indent="0">
              <a:buFontTx/>
              <a:buNone/>
              <a:defRPr sz="1836"/>
            </a:lvl1pPr>
          </a:lstStyle>
          <a:p>
            <a:pPr lvl="0"/>
            <a:r>
              <a:rPr lang="en-US" sz="1836"/>
              <a:t>Presenter</a:t>
            </a:r>
            <a:endParaRPr lang="en-US"/>
          </a:p>
        </p:txBody>
      </p:sp>
      <p:sp>
        <p:nvSpPr>
          <p:cNvPr id="6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762475" y="3186396"/>
            <a:ext cx="3032180" cy="388585"/>
          </a:xfrm>
        </p:spPr>
        <p:txBody>
          <a:bodyPr/>
          <a:lstStyle>
            <a:lvl1pPr marL="0" indent="0">
              <a:buFontTx/>
              <a:buNone/>
              <a:defRPr sz="2550" baseline="0">
                <a:latin typeface="+mj-lt"/>
              </a:defRPr>
            </a:lvl1pPr>
          </a:lstStyle>
          <a:p>
            <a:pPr lvl="0"/>
            <a:r>
              <a:rPr lang="en-US" sz="2550">
                <a:latin typeface="+mj-lt"/>
              </a:rPr>
              <a:t>Agenda Item 03</a:t>
            </a:r>
            <a:endParaRPr lang="en-US"/>
          </a:p>
        </p:txBody>
      </p:sp>
      <p:sp>
        <p:nvSpPr>
          <p:cNvPr id="69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762475" y="3676982"/>
            <a:ext cx="3032180" cy="364299"/>
          </a:xfrm>
        </p:spPr>
        <p:txBody>
          <a:bodyPr/>
          <a:lstStyle>
            <a:lvl1pPr marL="0" indent="0">
              <a:buFontTx/>
              <a:buNone/>
              <a:defRPr sz="1836"/>
            </a:lvl1pPr>
          </a:lstStyle>
          <a:p>
            <a:pPr lvl="0"/>
            <a:r>
              <a:rPr lang="en-US" sz="1836"/>
              <a:t>Presenter</a:t>
            </a:r>
            <a:endParaRPr lang="en-US"/>
          </a:p>
        </p:txBody>
      </p:sp>
      <p:sp>
        <p:nvSpPr>
          <p:cNvPr id="70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6762475" y="4143285"/>
            <a:ext cx="3032180" cy="388585"/>
          </a:xfrm>
        </p:spPr>
        <p:txBody>
          <a:bodyPr/>
          <a:lstStyle>
            <a:lvl1pPr marL="0" indent="0">
              <a:buFontTx/>
              <a:buNone/>
              <a:defRPr sz="2550" baseline="0">
                <a:latin typeface="+mj-lt"/>
              </a:defRPr>
            </a:lvl1pPr>
          </a:lstStyle>
          <a:p>
            <a:pPr lvl="0"/>
            <a:r>
              <a:rPr lang="en-US" sz="2550">
                <a:latin typeface="+mj-lt"/>
              </a:rPr>
              <a:t>Agenda Item 04</a:t>
            </a:r>
            <a:endParaRPr lang="en-US"/>
          </a:p>
        </p:txBody>
      </p:sp>
      <p:sp>
        <p:nvSpPr>
          <p:cNvPr id="71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6762475" y="4633873"/>
            <a:ext cx="3032180" cy="364299"/>
          </a:xfrm>
        </p:spPr>
        <p:txBody>
          <a:bodyPr/>
          <a:lstStyle>
            <a:lvl1pPr marL="0" indent="0">
              <a:buFontTx/>
              <a:buNone/>
              <a:defRPr sz="1836"/>
            </a:lvl1pPr>
          </a:lstStyle>
          <a:p>
            <a:pPr lvl="0"/>
            <a:r>
              <a:rPr lang="en-US" sz="1836"/>
              <a:t>Presenter</a:t>
            </a:r>
            <a:endParaRPr lang="en-US"/>
          </a:p>
        </p:txBody>
      </p:sp>
      <p:sp>
        <p:nvSpPr>
          <p:cNvPr id="72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762475" y="5100173"/>
            <a:ext cx="3032180" cy="388585"/>
          </a:xfrm>
        </p:spPr>
        <p:txBody>
          <a:bodyPr/>
          <a:lstStyle>
            <a:lvl1pPr marL="0" indent="0">
              <a:buFontTx/>
              <a:buNone/>
              <a:defRPr sz="2550" baseline="0">
                <a:latin typeface="+mj-lt"/>
              </a:defRPr>
            </a:lvl1pPr>
          </a:lstStyle>
          <a:p>
            <a:pPr lvl="0"/>
            <a:r>
              <a:rPr lang="en-US" sz="2550">
                <a:latin typeface="+mj-lt"/>
              </a:rPr>
              <a:t>Agenda Item 05</a:t>
            </a:r>
            <a:endParaRPr lang="en-US"/>
          </a:p>
        </p:txBody>
      </p:sp>
      <p:sp>
        <p:nvSpPr>
          <p:cNvPr id="73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6762475" y="5590761"/>
            <a:ext cx="3032180" cy="364299"/>
          </a:xfrm>
        </p:spPr>
        <p:txBody>
          <a:bodyPr/>
          <a:lstStyle>
            <a:lvl1pPr marL="0" indent="0">
              <a:buFontTx/>
              <a:buNone/>
              <a:defRPr sz="1836"/>
            </a:lvl1pPr>
          </a:lstStyle>
          <a:p>
            <a:pPr lvl="0"/>
            <a:r>
              <a:rPr lang="en-US" sz="1836"/>
              <a:t>Presenter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7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  <p15:guide id="3" pos="4175">
          <p15:clr>
            <a:srgbClr val="FBAE40"/>
          </p15:clr>
        </p15:guide>
        <p15:guide id="4" orient="horz" pos="720">
          <p15:clr>
            <a:srgbClr val="FBAE40"/>
          </p15:clr>
        </p15:guide>
        <p15:guide id="5" orient="horz" pos="1008">
          <p15:clr>
            <a:srgbClr val="FBAE40"/>
          </p15:clr>
        </p15:guide>
        <p15:guide id="6" orient="horz" pos="1392">
          <p15:clr>
            <a:srgbClr val="FBAE40"/>
          </p15:clr>
        </p15:guide>
        <p15:guide id="7" orient="horz" pos="1584">
          <p15:clr>
            <a:srgbClr val="FBAE40"/>
          </p15:clr>
        </p15:guide>
      </p15:sldGuideLst>
    </p:ext>
  </p:extLs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111" y="1068075"/>
            <a:ext cx="3223236" cy="1789250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111" y="2804883"/>
            <a:ext cx="3223236" cy="3855782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263" y="0"/>
            <a:ext cx="8210212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9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a kitchen preparing food&#10;&#10;Description generated with high confidence">
            <a:extLst>
              <a:ext uri="{FF2B5EF4-FFF2-40B4-BE49-F238E27FC236}">
                <a16:creationId xmlns:a16="http://schemas.microsoft.com/office/drawing/2014/main" id="{F4E86CAB-B8F0-4798-AA3E-681792D8F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3" r="9000"/>
          <a:stretch/>
        </p:blipFill>
        <p:spPr>
          <a:xfrm>
            <a:off x="4226263" y="0"/>
            <a:ext cx="8210212" cy="69945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111" y="1068899"/>
            <a:ext cx="3223236" cy="1787605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111" y="2804885"/>
            <a:ext cx="3223236" cy="3890966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11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CE4457-5847-43F6-AE71-D70353FE1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48" y="-10078"/>
            <a:ext cx="12465173" cy="701055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113" y="1350587"/>
            <a:ext cx="5394849" cy="659198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112" y="2804883"/>
            <a:ext cx="4906956" cy="3290756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294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8273FE-ED59-4105-BC3C-7EB7E84A0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4"/>
            <a:ext cx="12436472" cy="699349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113" y="1350587"/>
            <a:ext cx="5394849" cy="659198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112" y="2804883"/>
            <a:ext cx="4906956" cy="3290756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205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person, wall, floor&#10;&#10;Description generated with very high confidence">
            <a:extLst>
              <a:ext uri="{FF2B5EF4-FFF2-40B4-BE49-F238E27FC236}">
                <a16:creationId xmlns:a16="http://schemas.microsoft.com/office/drawing/2014/main" id="{5B17CEA1-E0D1-4041-9A6D-82A629188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1787"/>
          <a:stretch/>
        </p:blipFill>
        <p:spPr>
          <a:xfrm>
            <a:off x="4226265" y="0"/>
            <a:ext cx="8210211" cy="69945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111" y="1068076"/>
            <a:ext cx="3223236" cy="1787605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111" y="2804885"/>
            <a:ext cx="3223236" cy="3890966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78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3058" y="587010"/>
            <a:ext cx="4821982" cy="565027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40658" y="5370033"/>
            <a:ext cx="4978706" cy="348685"/>
          </a:xfrm>
        </p:spPr>
        <p:txBody>
          <a:bodyPr wrap="square" numCol="1">
            <a:spAutoFit/>
          </a:bodyPr>
          <a:lstStyle>
            <a:lvl1pPr marL="0" indent="0" algn="l">
              <a:lnSpc>
                <a:spcPct val="120000"/>
              </a:lnSpc>
              <a:buFont typeface="Arial" charset="0"/>
              <a:buNone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17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56404" y="1407090"/>
            <a:ext cx="4653463" cy="122422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56405" y="2804885"/>
            <a:ext cx="4653464" cy="3078871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1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82" r="9114"/>
          <a:stretch/>
        </p:blipFill>
        <p:spPr>
          <a:xfrm>
            <a:off x="0" y="0"/>
            <a:ext cx="6256504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6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B9ED-5300-46A0-9224-655681EB1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24308-0C71-4F48-9B57-D4179B372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64F6D-9548-45D0-9356-E45506A91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379D0-A437-41A6-BBD5-9BAE5EA4A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FC172-878D-4A3F-A9C4-150A15E4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9A2B4-B188-4C04-B63A-005FABD43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77174"/>
      </p:ext>
    </p:extLst>
  </p:cSld>
  <p:clrMapOvr>
    <a:masterClrMapping/>
  </p:clrMapOvr>
  <p:hf hdr="0" dt="0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56404" y="594393"/>
            <a:ext cx="4653463" cy="1130053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56405" y="2525103"/>
            <a:ext cx="4653464" cy="3196585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709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56404" y="594394"/>
            <a:ext cx="4653463" cy="565027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lang="en-GB" sz="3672" kern="1200" dirty="0">
                <a:solidFill>
                  <a:srgbClr val="737373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56405" y="2525103"/>
            <a:ext cx="4653464" cy="3196585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FB74AE6-A9B2-439A-885A-73701332C8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7254" y="2525103"/>
            <a:ext cx="4653464" cy="3196585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C84B8F-192E-4D00-BEDE-515153E711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684" y="647505"/>
            <a:ext cx="4653962" cy="56520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72"/>
            </a:lvl1pPr>
          </a:lstStyle>
          <a:p>
            <a:pPr lvl="0"/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9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7256" y="607716"/>
            <a:ext cx="4653463" cy="1130053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27254" y="2578396"/>
            <a:ext cx="4653464" cy="3196585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106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56404" y="1407090"/>
            <a:ext cx="4653463" cy="122422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56405" y="2804885"/>
            <a:ext cx="4653464" cy="3078871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1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8" name="Picture 7" descr="A picture containing building, car, indoor, person&#10;&#10;Description generated with very high confidence">
            <a:extLst>
              <a:ext uri="{FF2B5EF4-FFF2-40B4-BE49-F238E27FC236}">
                <a16:creationId xmlns:a16="http://schemas.microsoft.com/office/drawing/2014/main" id="{AEE5FCC1-965D-4DE3-8515-ECF070594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r="16567"/>
          <a:stretch/>
        </p:blipFill>
        <p:spPr>
          <a:xfrm>
            <a:off x="0" y="2"/>
            <a:ext cx="6256504" cy="701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2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the camera&#10;&#10;Description generated with high confidence">
            <a:extLst>
              <a:ext uri="{FF2B5EF4-FFF2-40B4-BE49-F238E27FC236}">
                <a16:creationId xmlns:a16="http://schemas.microsoft.com/office/drawing/2014/main" id="{C4ED586B-602E-43C3-B1AB-84465DF89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r="25818"/>
          <a:stretch/>
        </p:blipFill>
        <p:spPr>
          <a:xfrm>
            <a:off x="6179971" y="2"/>
            <a:ext cx="6256504" cy="701395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7254" y="1407090"/>
            <a:ext cx="5552717" cy="659198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27254" y="2804885"/>
            <a:ext cx="4653464" cy="3078871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1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71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ound, thing, object, engine&#10;&#10;Description generated with very high confidence">
            <a:extLst>
              <a:ext uri="{FF2B5EF4-FFF2-40B4-BE49-F238E27FC236}">
                <a16:creationId xmlns:a16="http://schemas.microsoft.com/office/drawing/2014/main" id="{BBF89774-F09D-4FBF-BF0F-B736278C9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3" t="1685" r="27303"/>
          <a:stretch/>
        </p:blipFill>
        <p:spPr>
          <a:xfrm>
            <a:off x="0" y="1"/>
            <a:ext cx="6256504" cy="71164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56404" y="1407090"/>
            <a:ext cx="4653463" cy="122422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56405" y="2804885"/>
            <a:ext cx="4653464" cy="3078871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1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141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festy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571419" y="1152829"/>
            <a:ext cx="5478675" cy="1789250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/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iste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natus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error sit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voluptatem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571420" y="3497264"/>
            <a:ext cx="5357997" cy="3850551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spcBef>
                <a:spcPts val="2040"/>
              </a:spcBef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1" y="0"/>
            <a:ext cx="6221270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Lifesty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571419" y="1152829"/>
            <a:ext cx="5478675" cy="1789250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/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iste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natus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error sit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voluptatem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571420" y="3497264"/>
            <a:ext cx="5357997" cy="3850551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spcBef>
                <a:spcPts val="2040"/>
              </a:spcBef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1" y="0"/>
            <a:ext cx="6221270" cy="6994525"/>
          </a:xfrm>
          <a:prstGeom prst="rect">
            <a:avLst/>
          </a:prstGeom>
        </p:spPr>
      </p:pic>
      <p:pic>
        <p:nvPicPr>
          <p:cNvPr id="6" name="Picture 5" descr="A person sitting at a desk with a cat on a table&#10;&#10;Description generated with very high confidence">
            <a:extLst>
              <a:ext uri="{FF2B5EF4-FFF2-40B4-BE49-F238E27FC236}">
                <a16:creationId xmlns:a16="http://schemas.microsoft.com/office/drawing/2014/main" id="{9ABDCD0B-0A9B-4237-8D7E-D0755614D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r="13495"/>
          <a:stretch/>
        </p:blipFill>
        <p:spPr>
          <a:xfrm>
            <a:off x="-902319" y="0"/>
            <a:ext cx="7120558" cy="700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5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Lifesty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093274" y="619268"/>
            <a:ext cx="3956820" cy="2260106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672" spc="0"/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iste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natus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error sit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voluptatem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986673" y="3390678"/>
            <a:ext cx="4343202" cy="3917648"/>
          </a:xfrm>
        </p:spPr>
        <p:txBody>
          <a:bodyPr wrap="square" numCol="1">
            <a:spAutoFit/>
          </a:bodyPr>
          <a:lstStyle>
            <a:lvl1pPr marL="181233" indent="-181233" algn="l">
              <a:buFont typeface="Arial" charset="0"/>
              <a:buChar char="•"/>
              <a:defRPr sz="204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1" y="0"/>
            <a:ext cx="6221270" cy="6994525"/>
          </a:xfrm>
          <a:prstGeom prst="rect">
            <a:avLst/>
          </a:prstGeom>
        </p:spPr>
      </p:pic>
      <p:pic>
        <p:nvPicPr>
          <p:cNvPr id="4" name="Picture 3" descr="A person sitting at a desk with a cat on a table&#10;&#10;Description generated with very high confidence">
            <a:extLst>
              <a:ext uri="{FF2B5EF4-FFF2-40B4-BE49-F238E27FC236}">
                <a16:creationId xmlns:a16="http://schemas.microsoft.com/office/drawing/2014/main" id="{35DB66FE-B2BC-4DED-B7AA-FB8306194E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r="8607"/>
          <a:stretch/>
        </p:blipFill>
        <p:spPr>
          <a:xfrm>
            <a:off x="2" y="0"/>
            <a:ext cx="7634081" cy="700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8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E8B8F-4C4E-4264-BA1E-6F948990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5"/>
            <a:ext cx="10726460" cy="1351952"/>
          </a:xfrm>
        </p:spPr>
        <p:txBody>
          <a:bodyPr>
            <a:normAutofit/>
          </a:bodyPr>
          <a:lstStyle>
            <a:lvl1pPr>
              <a:defRPr sz="367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D569A-343D-4A63-843B-06240C1C9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657" y="2581405"/>
            <a:ext cx="10726460" cy="35027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SzPct val="70000"/>
              <a:defRPr sz="2040">
                <a:latin typeface="+mj-lt"/>
              </a:defRPr>
            </a:lvl1pPr>
            <a:lvl2pPr>
              <a:lnSpc>
                <a:spcPct val="120000"/>
              </a:lnSpc>
              <a:spcBef>
                <a:spcPts val="1836"/>
              </a:spcBef>
              <a:buSzPct val="70000"/>
              <a:defRPr sz="1530"/>
            </a:lvl2pPr>
            <a:lvl3pPr>
              <a:lnSpc>
                <a:spcPct val="120000"/>
              </a:lnSpc>
              <a:buSzPct val="70000"/>
              <a:defRPr sz="1530"/>
            </a:lvl3pPr>
            <a:lvl4pPr>
              <a:lnSpc>
                <a:spcPct val="120000"/>
              </a:lnSpc>
              <a:buSzPct val="70000"/>
              <a:defRPr sz="1530"/>
            </a:lvl4pPr>
            <a:lvl5pPr>
              <a:lnSpc>
                <a:spcPct val="120000"/>
              </a:lnSpc>
              <a:buSzPct val="70000"/>
              <a:defRPr sz="153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89518-D5FB-40BB-9B96-823B4A67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3C0D-CC87-4BDF-BEBF-9DBC95521A0A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1B4C2-42CF-41EA-913C-0EF473FC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925C5-C994-4C31-84F3-D7689143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5AF1-E2B5-43EC-9CF1-67452EF16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55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AB37-DF6F-42E8-89DA-B0565E4DA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177B8C-C10D-4BCA-B73F-A7BF21C1C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8B762-0F3D-43CA-B102-F638A27B5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7D05A-A599-4543-88FE-0D3F9A84C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A37A2-5A15-4A54-9141-2E75B0745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39D8E-89A4-4A70-A5B1-EEAF2E53D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29341"/>
      </p:ext>
    </p:extLst>
  </p:cSld>
  <p:clrMapOvr>
    <a:masterClrMapping/>
  </p:clrMapOvr>
  <p:hf hdr="0" dt="0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44" y="401019"/>
            <a:ext cx="11373008" cy="568888"/>
          </a:xfrm>
        </p:spPr>
        <p:txBody>
          <a:bodyPr/>
          <a:lstStyle>
            <a:lvl1pPr>
              <a:defRPr>
                <a:solidFill>
                  <a:srgbClr val="0078D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56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531800" y="401019"/>
            <a:ext cx="11373008" cy="568888"/>
          </a:xfrm>
          <a:prstGeom prst="rect">
            <a:avLst/>
          </a:prstGeom>
        </p:spPr>
        <p:txBody>
          <a:bodyPr vert="horz" wrap="square" lIns="0" tIns="45720" rIns="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531800" y="1212385"/>
            <a:ext cx="11373008" cy="512931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 rot="10800000" flipV="1">
            <a:off x="12315189" y="4"/>
            <a:ext cx="121287" cy="69945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</p:spTree>
    <p:extLst>
      <p:ext uri="{BB962C8B-B14F-4D97-AF65-F5344CB8AC3E}">
        <p14:creationId xmlns:p14="http://schemas.microsoft.com/office/powerpoint/2010/main" val="400637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78ACA-1D5B-4E4E-8CAC-CC1978D25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86CBD-2842-412D-B5F7-CEFCB9B462C9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82B3FB-7780-4CAA-8618-5DA6179A4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AE95B-374D-44AA-A248-C1D5DA6A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AA2F2-FFB5-4863-B2A0-DCF145553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2148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B5B6EA-67D4-49EE-B38E-C3183EB0F6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4" y="0"/>
            <a:ext cx="12434711" cy="69945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5BE8FF-410A-4B13-A073-24DE0E0C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9" y="295276"/>
            <a:ext cx="11889564" cy="917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A7DB2-0218-4588-B6CD-A7A8DCA76E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640" y="1212852"/>
            <a:ext cx="11888787" cy="1881329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28513" indent="0">
              <a:buNone/>
              <a:defRPr>
                <a:solidFill>
                  <a:schemeClr val="bg1"/>
                </a:solidFill>
              </a:defRPr>
            </a:lvl2pPr>
            <a:lvl3pPr marL="457024" indent="0">
              <a:buNone/>
              <a:defRPr>
                <a:solidFill>
                  <a:schemeClr val="bg1"/>
                </a:solidFill>
              </a:defRPr>
            </a:lvl3pPr>
            <a:lvl4pPr marL="685537" indent="0">
              <a:buNone/>
              <a:defRPr>
                <a:solidFill>
                  <a:schemeClr val="bg1"/>
                </a:solidFill>
              </a:defRPr>
            </a:lvl4pPr>
            <a:lvl5pPr marL="91404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796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z="3598" b="0" i="0" u="none" strike="noStrike" kern="1200" cap="none" spc="-102" normalizeH="0" baseline="0" noProof="0">
                <a:ln w="3175">
                  <a:noFill/>
                </a:ln>
                <a:gradFill>
                  <a:gsLst>
                    <a:gs pos="1250">
                      <a:srgbClr val="0078D7"/>
                    </a:gs>
                    <a:gs pos="100000">
                      <a:srgbClr val="0078D7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Title text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74641" y="1212850"/>
            <a:ext cx="11887200" cy="935641"/>
          </a:xfrm>
        </p:spPr>
        <p:txBody>
          <a:bodyPr/>
          <a:lstStyle>
            <a:lvl1pPr marL="0" marR="0" indent="0" algn="l" defTabSz="93238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>
                <a:solidFill>
                  <a:srgbClr val="505050"/>
                </a:solidFill>
                <a:latin typeface="+mj-lt"/>
              </a:defRPr>
            </a:lvl1pPr>
            <a:lvl2pPr marL="583975" marR="0" indent="-241206" algn="l" defTabSz="93238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>
                <a:solidFill>
                  <a:srgbClr val="505050"/>
                </a:solidFill>
                <a:latin typeface="+mn-lt"/>
              </a:defRPr>
            </a:lvl2pPr>
            <a:lvl3pPr marL="856920" marR="0" indent="-285640" algn="l" defTabSz="93238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rgbClr val="505050"/>
                </a:solidFill>
                <a:latin typeface="+mn-lt"/>
              </a:defRPr>
            </a:lvl3pPr>
            <a:lvl4pPr marL="457024" indent="0">
              <a:buNone/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4pPr>
            <a:lvl5pPr marL="685537" indent="0">
              <a:buNone/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</a:lstStyle>
          <a:p>
            <a:pPr marL="0" marR="0" lvl="0" indent="0" algn="l" defTabSz="93238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Subheading text style</a:t>
            </a:r>
          </a:p>
          <a:p>
            <a:pPr marL="583975" marR="0" lvl="1" indent="-241206" algn="l" defTabSz="93238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398" b="1" i="0" u="none" strike="noStrike" kern="1200" cap="none" spc="0" normalizeH="0" baseline="0" noProof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Paragraph title text style</a:t>
            </a:r>
          </a:p>
          <a:p>
            <a:pPr marL="856920" marR="0" lvl="2" indent="-285640" algn="l" defTabSz="93238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98" b="0" i="0" u="none" strike="noStrike" kern="1200" cap="none" spc="0" normalizeH="0" baseline="0" noProof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Body text style</a:t>
            </a:r>
          </a:p>
        </p:txBody>
      </p:sp>
    </p:spTree>
    <p:extLst>
      <p:ext uri="{BB962C8B-B14F-4D97-AF65-F5344CB8AC3E}">
        <p14:creationId xmlns:p14="http://schemas.microsoft.com/office/powerpoint/2010/main" val="4178399770"/>
      </p:ext>
    </p:extLst>
  </p:cSld>
  <p:clrMapOvr>
    <a:masterClrMapping/>
  </p:clrMapOvr>
  <p:transition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977" y="1226819"/>
            <a:ext cx="3705225" cy="1195895"/>
          </a:xfrm>
        </p:spPr>
        <p:txBody>
          <a:bodyPr lIns="0" tIns="0" rIns="0" bIns="0"/>
          <a:lstStyle>
            <a:lvl1pPr>
              <a:defRPr sz="2000" spc="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37300" y="1226818"/>
            <a:ext cx="3690938" cy="3354708"/>
          </a:xfrm>
        </p:spPr>
        <p:txBody>
          <a:bodyPr wrap="square" lIns="0" tIns="0" rIns="0" bIns="0">
            <a:noAutofit/>
          </a:bodyPr>
          <a:lstStyle>
            <a:lvl1pPr marL="0" marR="0" indent="0" algn="l" defTabSz="517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spc="0" baseline="0">
                <a:solidFill>
                  <a:schemeClr val="accent1"/>
                </a:solidFill>
                <a:latin typeface="+mj-lt"/>
              </a:defRPr>
            </a:lvl1pPr>
            <a:lvl2pPr marL="228513" indent="0">
              <a:buNone/>
              <a:defRPr sz="1800"/>
            </a:lvl2pPr>
            <a:lvl3pPr marL="457024" indent="0">
              <a:buNone/>
              <a:defRPr sz="1800"/>
            </a:lvl3pPr>
            <a:lvl4pPr marL="685537" indent="0">
              <a:buNone/>
              <a:defRPr sz="1800"/>
            </a:lvl4pPr>
            <a:lvl5pPr marL="914049" indent="0">
              <a:buNone/>
              <a:defRPr sz="1800"/>
            </a:lvl5pPr>
          </a:lstStyle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7779377"/>
      </p:ext>
    </p:extLst>
  </p:cSld>
  <p:clrMapOvr>
    <a:masterClrMapping/>
  </p:clrMapOvr>
  <p:transition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45094498"/>
      </p:ext>
    </p:extLst>
  </p:cSld>
  <p:clrMapOvr>
    <a:masterClrMapping/>
  </p:clrMapOvr>
  <p:transition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B6023C7-4997-4A57-93EE-3CE85C4A04F6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436475" cy="6994525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602677437"/>
      </p:ext>
    </p:extLst>
  </p:cSld>
  <p:clrMapOvr>
    <a:masterClrMapping/>
  </p:clrMapOvr>
  <p:transition>
    <p:fad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7" y="2182300"/>
            <a:ext cx="11567160" cy="124752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98"/>
              </a:spcAft>
              <a:buNone/>
              <a:defRPr sz="2600" b="0" i="0">
                <a:solidFill>
                  <a:srgbClr val="000000"/>
                </a:solidFill>
                <a:latin typeface="+mn-lt"/>
              </a:defRPr>
            </a:lvl1pPr>
            <a:lvl2pPr marL="228513" indent="0">
              <a:lnSpc>
                <a:spcPct val="90000"/>
              </a:lnSpc>
              <a:spcBef>
                <a:spcPts val="0"/>
              </a:spcBef>
              <a:spcAft>
                <a:spcPts val="1298"/>
              </a:spcAft>
              <a:buNone/>
              <a:defRPr sz="2000">
                <a:solidFill>
                  <a:srgbClr val="000000"/>
                </a:solidFill>
              </a:defRPr>
            </a:lvl2pPr>
            <a:lvl3pPr marL="457024" indent="0">
              <a:spcBef>
                <a:spcPts val="0"/>
              </a:spcBef>
              <a:spcAft>
                <a:spcPts val="1298"/>
              </a:spcAft>
              <a:buNone/>
              <a:defRPr sz="2000">
                <a:solidFill>
                  <a:srgbClr val="000000"/>
                </a:solidFill>
              </a:defRPr>
            </a:lvl3pPr>
            <a:lvl4pPr marL="685537" indent="0">
              <a:spcBef>
                <a:spcPts val="0"/>
              </a:spcBef>
              <a:spcAft>
                <a:spcPts val="1298"/>
              </a:spcAft>
              <a:buNone/>
              <a:defRPr sz="2000"/>
            </a:lvl4pPr>
            <a:lvl5pPr marL="914049" indent="0">
              <a:buNone/>
              <a:defRPr/>
            </a:lvl5pPr>
          </a:lstStyle>
          <a:p>
            <a:pPr lvl="0"/>
            <a:r>
              <a:rPr lang="en-US"/>
              <a:t>First level Segoe UI 26pt</a:t>
            </a:r>
          </a:p>
          <a:p>
            <a:pPr lvl="1"/>
            <a:r>
              <a:rPr lang="en-US"/>
              <a:t>Second level Segoe UI 20pt</a:t>
            </a:r>
          </a:p>
          <a:p>
            <a:pPr lvl="2"/>
            <a:r>
              <a:rPr lang="en-US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6"/>
            <a:ext cx="11563350" cy="754061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32pt</a:t>
            </a:r>
          </a:p>
        </p:txBody>
      </p:sp>
    </p:spTree>
    <p:extLst>
      <p:ext uri="{BB962C8B-B14F-4D97-AF65-F5344CB8AC3E}">
        <p14:creationId xmlns:p14="http://schemas.microsoft.com/office/powerpoint/2010/main" val="2019385861"/>
      </p:ext>
    </p:extLst>
  </p:cSld>
  <p:clrMapOvr>
    <a:masterClrMapping/>
  </p:clrMapOvr>
  <p:transition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192378" y="187640"/>
            <a:ext cx="3322872" cy="166107"/>
          </a:xfrm>
          <a:prstGeom prst="rect">
            <a:avLst/>
          </a:prstGeom>
        </p:spPr>
        <p:txBody>
          <a:bodyPr/>
          <a:lstStyle>
            <a:lvl1pPr algn="l">
              <a:defRPr sz="612" spc="306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MAIN TITLE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92378" y="449628"/>
            <a:ext cx="3322872" cy="3108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3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Page Title Here</a:t>
            </a:r>
          </a:p>
        </p:txBody>
      </p:sp>
      <p:sp>
        <p:nvSpPr>
          <p:cNvPr id="5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1347" y="6606421"/>
            <a:ext cx="1428718" cy="33219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r">
              <a:defRPr lang="en-US" sz="612" spc="20" smtClean="0">
                <a:solidFill>
                  <a:schemeClr val="tx1">
                    <a:alpha val="6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F1323F40-5DA8-449B-85D3-1438A492E1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8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D5B8C-0A89-4497-A1C0-F61B5CA91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518C4-25FC-4D7E-BD22-A4D4D0217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C5A08-C51A-4E09-B416-2509CBFF4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806CB-20C2-4E48-AEFF-F98262594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47417-BD50-4C9C-9CF8-773D49F24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51848"/>
      </p:ext>
    </p:extLst>
  </p:cSld>
  <p:clrMapOvr>
    <a:masterClrMapping/>
  </p:clrMapOvr>
  <p:hf hdr="0" dt="0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4554" y="1462926"/>
            <a:ext cx="10845210" cy="1881329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174828" indent="0">
              <a:buNone/>
              <a:defRPr/>
            </a:lvl2pPr>
            <a:lvl3pPr marL="349656" indent="0">
              <a:buNone/>
              <a:defRPr/>
            </a:lvl3pPr>
            <a:lvl4pPr marL="524486" indent="0">
              <a:buNone/>
              <a:defRPr/>
            </a:lvl4pPr>
            <a:lvl5pPr marL="69931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6346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98">
          <p15:clr>
            <a:srgbClr val="5ACBF0"/>
          </p15:clr>
        </p15:guide>
        <p15:guide id="2" orient="horz" pos="903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D in the Classroom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F75BEE-7AB6-C245-BF36-9DAF28F2B2B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9237680" y="6343840"/>
            <a:ext cx="2798207" cy="372394"/>
          </a:xfrm>
        </p:spPr>
        <p:txBody>
          <a:bodyPr/>
          <a:lstStyle>
            <a:lvl1pPr>
              <a:defRPr sz="918" b="1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F684BCF-8CEB-4ABD-8365-208435A47A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C372211-A8D1-504A-9086-76346632CB3D}"/>
              </a:ext>
            </a:extLst>
          </p:cNvPr>
          <p:cNvSpPr txBox="1">
            <a:spLocks/>
          </p:cNvSpPr>
          <p:nvPr userDrawn="1"/>
        </p:nvSpPr>
        <p:spPr>
          <a:xfrm>
            <a:off x="409362" y="6408972"/>
            <a:ext cx="2789435" cy="2421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18" b="1" dirty="0"/>
              <a:t>Microsoft Education </a:t>
            </a:r>
            <a:r>
              <a:rPr lang="en-US" sz="918" dirty="0"/>
              <a:t>3D in the Classroom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85C0E0-19E5-1E4E-8BE9-4D2EB45277F1}"/>
              </a:ext>
            </a:extLst>
          </p:cNvPr>
          <p:cNvCxnSpPr>
            <a:cxnSpLocks/>
          </p:cNvCxnSpPr>
          <p:nvPr userDrawn="1"/>
        </p:nvCxnSpPr>
        <p:spPr>
          <a:xfrm>
            <a:off x="505308" y="388585"/>
            <a:ext cx="276516" cy="0"/>
          </a:xfrm>
          <a:prstGeom prst="line">
            <a:avLst/>
          </a:prstGeom>
          <a:ln w="19050">
            <a:solidFill>
              <a:srgbClr val="ECA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3768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002727" y="0"/>
            <a:ext cx="5433748" cy="493731"/>
          </a:xfrm>
        </p:spPr>
        <p:txBody>
          <a:bodyPr vert="horz" wrap="square" lIns="127337" tIns="79586" rIns="127337" bIns="79586" rtlCol="0" anchor="t">
            <a:noAutofit/>
          </a:bodyPr>
          <a:lstStyle>
            <a:lvl1pPr marL="0" indent="0" algn="r" defTabSz="749773">
              <a:buFontTx/>
              <a:buNone/>
              <a:defRPr lang="en-US" sz="1260" b="0" cap="none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n-lt"/>
                <a:cs typeface="Segoe UI" pitchFamily="34" charset="0"/>
              </a:defRPr>
            </a:lvl1pPr>
          </a:lstStyle>
          <a:p>
            <a:pPr algn="r" defTabSz="735144"/>
            <a:r>
              <a:rPr lang="en-GB" sz="1080">
                <a:latin typeface="Segoe UI Light"/>
              </a:rPr>
              <a:t>Presenter: Insert Name / OneNote page:  / Slide 1 of X</a:t>
            </a:r>
            <a:endParaRPr lang="en-US" sz="1080">
              <a:latin typeface="Segoe UI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2082" y="205721"/>
            <a:ext cx="7550717" cy="493731"/>
          </a:xfrm>
        </p:spPr>
        <p:txBody>
          <a:bodyPr lIns="45720" rIns="0" anchor="b"/>
          <a:lstStyle>
            <a:lvl1pPr>
              <a:defRPr sz="2159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8813249"/>
      </p:ext>
    </p:extLst>
  </p:cSld>
  <p:clrMapOvr>
    <a:masterClrMapping/>
  </p:clrMapOvr>
  <p:transition>
    <p:fade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95915" y="1464074"/>
            <a:ext cx="11239464" cy="1524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66999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61BFC-A958-48D0-BA95-B7008B3EC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7"/>
            <a:ext cx="9327356" cy="2435131"/>
          </a:xfrm>
        </p:spPr>
        <p:txBody>
          <a:bodyPr anchor="b"/>
          <a:lstStyle>
            <a:lvl1pPr algn="ctr">
              <a:defRPr sz="5668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03BCE-75CB-427C-84ED-453B7CFBA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7"/>
            <a:ext cx="9327356" cy="498791"/>
          </a:xfrm>
        </p:spPr>
        <p:txBody>
          <a:bodyPr/>
          <a:lstStyle>
            <a:lvl1pPr marL="0" indent="0" algn="ctr">
              <a:buNone/>
              <a:defRPr sz="2267"/>
            </a:lvl1pPr>
            <a:lvl2pPr marL="431923" indent="0" algn="ctr">
              <a:buNone/>
              <a:defRPr sz="1890"/>
            </a:lvl2pPr>
            <a:lvl3pPr marL="863846" indent="0" algn="ctr">
              <a:buNone/>
              <a:defRPr sz="1700"/>
            </a:lvl3pPr>
            <a:lvl4pPr marL="1295769" indent="0" algn="ctr">
              <a:buNone/>
              <a:defRPr sz="1511"/>
            </a:lvl4pPr>
            <a:lvl5pPr marL="1727692" indent="0" algn="ctr">
              <a:buNone/>
              <a:defRPr sz="1511"/>
            </a:lvl5pPr>
            <a:lvl6pPr marL="2159615" indent="0" algn="ctr">
              <a:buNone/>
              <a:defRPr sz="1511"/>
            </a:lvl6pPr>
            <a:lvl7pPr marL="2591538" indent="0" algn="ctr">
              <a:buNone/>
              <a:defRPr sz="1511"/>
            </a:lvl7pPr>
            <a:lvl8pPr marL="3023461" indent="0" algn="ctr">
              <a:buNone/>
              <a:defRPr sz="1511"/>
            </a:lvl8pPr>
            <a:lvl9pPr marL="3455384" indent="0" algn="ctr">
              <a:buNone/>
              <a:defRPr sz="1511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ED5F-7058-44EF-9A48-AC5F819F6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95DEF-B13C-4D35-A002-B1B7FF6E0F11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8766A-4B83-4019-9C76-7C5B56076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64358-2270-448D-8BD9-1C209130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59DA0-8C78-41F1-97DF-6D7F041427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01479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61" y="3120031"/>
            <a:ext cx="4251461" cy="483850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3715" y="4041284"/>
            <a:ext cx="4248091" cy="261740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9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pic>
        <p:nvPicPr>
          <p:cNvPr id="6" name="MS logo white - EMF" descr="Microsoft logo white text version">
            <a:extLst>
              <a:ext uri="{FF2B5EF4-FFF2-40B4-BE49-F238E27FC236}">
                <a16:creationId xmlns:a16="http://schemas.microsoft.com/office/drawing/2014/main" id="{752F7F94-9231-4E4A-AA40-FA537E6B0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95917" y="597450"/>
            <a:ext cx="1393641" cy="298433"/>
          </a:xfrm>
          <a:prstGeom prst="rect">
            <a:avLst/>
          </a:prstGeom>
        </p:spPr>
      </p:pic>
      <p:pic>
        <p:nvPicPr>
          <p:cNvPr id="9" name="Picture 8" descr="Young girl using touch screen computer">
            <a:extLst>
              <a:ext uri="{FF2B5EF4-FFF2-40B4-BE49-F238E27FC236}">
                <a16:creationId xmlns:a16="http://schemas.microsoft.com/office/drawing/2014/main" id="{20AE6787-5C98-4934-9D89-24C376A58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0513" t="291" r="19815" b="40185"/>
          <a:stretch/>
        </p:blipFill>
        <p:spPr>
          <a:xfrm>
            <a:off x="5440960" y="0"/>
            <a:ext cx="6995516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6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2734659"/>
      </p:ext>
    </p:extLst>
  </p:cSld>
  <p:clrMapOvr>
    <a:masterClrMapping/>
  </p:clrMapOvr>
  <p:transition>
    <p:fade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3036319"/>
            <a:ext cx="8229599" cy="1828800"/>
          </a:xfrm>
          <a:noFill/>
        </p:spPr>
        <p:txBody>
          <a:bodyPr lIns="0" tIns="91440" rIns="146304" bIns="91440" anchor="b" anchorCtr="0"/>
          <a:lstStyle>
            <a:lvl1pPr>
              <a:defRPr sz="5002" strike="noStrike" spc="-136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72032" y="4830767"/>
            <a:ext cx="8527440" cy="730183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852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Autahor</a:t>
            </a:r>
            <a:r>
              <a:rPr lang="en-US"/>
              <a:t>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64" name="MS logo gray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5143" y="449268"/>
            <a:ext cx="1206257" cy="25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4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880D5-5913-4827-88E7-E29CCC2A6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EDE17-3A96-43E5-ACB4-8A4D85597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6EF4D-70FD-4C84-AAD0-15FF40FE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94A5D-A422-419F-8F61-49A5FF3A9159}" type="datetimeFigureOut">
              <a:rPr lang="en-US" smtClean="0"/>
              <a:pPr>
                <a:defRPr/>
              </a:pPr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B9F57-0326-491F-A567-5FA3FD283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CF8D9-DE3C-4BBF-9C3E-168DBFB48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F1553-80D1-4FBA-8E25-9A1831250C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831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Title Accent Color 1">
    <p:bg>
      <p:bgPr>
        <a:solidFill>
          <a:srgbClr val="442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80571" y="1346590"/>
            <a:ext cx="12128721" cy="1859280"/>
          </a:xfrm>
          <a:noFill/>
        </p:spPr>
        <p:txBody>
          <a:bodyPr lIns="137160" tIns="137160" rIns="137160" bIns="137160" anchor="t" anchorCtr="0"/>
          <a:lstStyle>
            <a:lvl1pPr>
              <a:defRPr sz="876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4775" y="2894799"/>
            <a:ext cx="6064361" cy="2642376"/>
          </a:xfrm>
          <a:prstGeom prst="rect">
            <a:avLst/>
          </a:prstGeom>
        </p:spPr>
        <p:txBody>
          <a:bodyPr lIns="137160" tIns="137160" rIns="137160" bIns="137160">
            <a:noAutofit/>
          </a:bodyPr>
          <a:lstStyle>
            <a:lvl1pPr marL="194181" indent="-194181">
              <a:lnSpc>
                <a:spcPct val="80000"/>
              </a:lnSpc>
              <a:buNone/>
              <a:defRPr lang="en-US" sz="2040" kern="1200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109545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3819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F1268D-9A59-43B5-A83D-F275B9716B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99852" y="372394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F99CC-839A-45C2-8353-F7BD2F26F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5008" y="372394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5C9C0-0F8A-4885-8535-BCF7500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B529D-AD42-443B-A6DD-9282C08DB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2DC52-CB58-4BD4-A6FC-25829123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99997"/>
      </p:ext>
    </p:extLst>
  </p:cSld>
  <p:clrMapOvr>
    <a:masterClrMapping/>
  </p:clrMapOvr>
  <p:hf hdr="0" dt="0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606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70190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436475" cy="6994525"/>
          </a:xfrm>
          <a:prstGeom prst="rect">
            <a:avLst/>
          </a:prstGeom>
          <a:solidFill>
            <a:srgbClr val="007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4193761" y="2017153"/>
            <a:ext cx="8144709" cy="3448251"/>
            <a:chOff x="4193760" y="2017152"/>
            <a:chExt cx="8144709" cy="3448251"/>
          </a:xfrm>
        </p:grpSpPr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8457834" y="4384204"/>
              <a:ext cx="440202" cy="482679"/>
            </a:xfrm>
            <a:custGeom>
              <a:avLst/>
              <a:gdLst>
                <a:gd name="T0" fmla="*/ 158 w 163"/>
                <a:gd name="T1" fmla="*/ 110 h 180"/>
                <a:gd name="T2" fmla="*/ 39 w 163"/>
                <a:gd name="T3" fmla="*/ 0 h 180"/>
                <a:gd name="T4" fmla="*/ 8 w 163"/>
                <a:gd name="T5" fmla="*/ 40 h 180"/>
                <a:gd name="T6" fmla="*/ 15 w 163"/>
                <a:gd name="T7" fmla="*/ 77 h 180"/>
                <a:gd name="T8" fmla="*/ 163 w 163"/>
                <a:gd name="T9" fmla="*/ 180 h 180"/>
                <a:gd name="T10" fmla="*/ 158 w 163"/>
                <a:gd name="T11" fmla="*/ 11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180">
                  <a:moveTo>
                    <a:pt x="158" y="11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0" y="52"/>
                    <a:pt x="3" y="69"/>
                    <a:pt x="15" y="77"/>
                  </a:cubicBezTo>
                  <a:cubicBezTo>
                    <a:pt x="163" y="180"/>
                    <a:pt x="163" y="180"/>
                    <a:pt x="163" y="180"/>
                  </a:cubicBezTo>
                  <a:lnTo>
                    <a:pt x="158" y="110"/>
                  </a:lnTo>
                  <a:close/>
                </a:path>
              </a:pathLst>
            </a:custGeom>
            <a:solidFill>
              <a:srgbClr val="DEB6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8538925" y="4384204"/>
              <a:ext cx="347528" cy="343668"/>
            </a:xfrm>
            <a:custGeom>
              <a:avLst/>
              <a:gdLst>
                <a:gd name="T0" fmla="*/ 89 w 90"/>
                <a:gd name="T1" fmla="*/ 76 h 89"/>
                <a:gd name="T2" fmla="*/ 6 w 90"/>
                <a:gd name="T3" fmla="*/ 0 h 89"/>
                <a:gd name="T4" fmla="*/ 0 w 90"/>
                <a:gd name="T5" fmla="*/ 8 h 89"/>
                <a:gd name="T6" fmla="*/ 90 w 90"/>
                <a:gd name="T7" fmla="*/ 89 h 89"/>
                <a:gd name="T8" fmla="*/ 89 w 90"/>
                <a:gd name="T9" fmla="*/ 7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9">
                  <a:moveTo>
                    <a:pt x="89" y="76"/>
                  </a:moveTo>
                  <a:lnTo>
                    <a:pt x="6" y="0"/>
                  </a:lnTo>
                  <a:lnTo>
                    <a:pt x="0" y="8"/>
                  </a:lnTo>
                  <a:lnTo>
                    <a:pt x="90" y="89"/>
                  </a:lnTo>
                  <a:lnTo>
                    <a:pt x="89" y="76"/>
                  </a:lnTo>
                  <a:close/>
                </a:path>
              </a:pathLst>
            </a:custGeom>
            <a:solidFill>
              <a:srgbClr val="B89E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8457834" y="4384204"/>
              <a:ext cx="135151" cy="216240"/>
            </a:xfrm>
            <a:custGeom>
              <a:avLst/>
              <a:gdLst>
                <a:gd name="T0" fmla="*/ 20 w 50"/>
                <a:gd name="T1" fmla="*/ 50 h 81"/>
                <a:gd name="T2" fmla="*/ 50 w 50"/>
                <a:gd name="T3" fmla="*/ 11 h 81"/>
                <a:gd name="T4" fmla="*/ 39 w 50"/>
                <a:gd name="T5" fmla="*/ 0 h 81"/>
                <a:gd name="T6" fmla="*/ 8 w 50"/>
                <a:gd name="T7" fmla="*/ 40 h 81"/>
                <a:gd name="T8" fmla="*/ 15 w 50"/>
                <a:gd name="T9" fmla="*/ 77 h 81"/>
                <a:gd name="T10" fmla="*/ 21 w 50"/>
                <a:gd name="T11" fmla="*/ 81 h 81"/>
                <a:gd name="T12" fmla="*/ 20 w 50"/>
                <a:gd name="T13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81">
                  <a:moveTo>
                    <a:pt x="20" y="50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0" y="52"/>
                    <a:pt x="3" y="69"/>
                    <a:pt x="15" y="77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4" y="72"/>
                    <a:pt x="13" y="59"/>
                    <a:pt x="20" y="50"/>
                  </a:cubicBezTo>
                  <a:close/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8882591" y="5125597"/>
              <a:ext cx="142874" cy="73368"/>
            </a:xfrm>
            <a:custGeom>
              <a:avLst/>
              <a:gdLst>
                <a:gd name="T0" fmla="*/ 27 w 53"/>
                <a:gd name="T1" fmla="*/ 0 h 27"/>
                <a:gd name="T2" fmla="*/ 0 w 53"/>
                <a:gd name="T3" fmla="*/ 27 h 27"/>
                <a:gd name="T4" fmla="*/ 53 w 53"/>
                <a:gd name="T5" fmla="*/ 27 h 27"/>
                <a:gd name="T6" fmla="*/ 27 w 53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7">
                  <a:moveTo>
                    <a:pt x="27" y="0"/>
                  </a:moveTo>
                  <a:cubicBezTo>
                    <a:pt x="12" y="0"/>
                    <a:pt x="0" y="12"/>
                    <a:pt x="0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3" y="12"/>
                    <a:pt x="42" y="0"/>
                    <a:pt x="27" y="0"/>
                  </a:cubicBezTo>
                  <a:close/>
                </a:path>
              </a:pathLst>
            </a:cu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1"/>
            <p:cNvSpPr>
              <a:spLocks noChangeArrowheads="1"/>
            </p:cNvSpPr>
            <p:nvPr userDrawn="1"/>
          </p:nvSpPr>
          <p:spPr bwMode="auto">
            <a:xfrm>
              <a:off x="8882591" y="5198963"/>
              <a:ext cx="142874" cy="196934"/>
            </a:xfrm>
            <a:prstGeom prst="rect">
              <a:avLst/>
            </a:pr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8859422" y="4550244"/>
              <a:ext cx="189211" cy="864958"/>
            </a:xfrm>
            <a:custGeom>
              <a:avLst/>
              <a:gdLst>
                <a:gd name="T0" fmla="*/ 49 w 70"/>
                <a:gd name="T1" fmla="*/ 311 h 322"/>
                <a:gd name="T2" fmla="*/ 35 w 70"/>
                <a:gd name="T3" fmla="*/ 322 h 322"/>
                <a:gd name="T4" fmla="*/ 21 w 70"/>
                <a:gd name="T5" fmla="*/ 311 h 322"/>
                <a:gd name="T6" fmla="*/ 0 w 70"/>
                <a:gd name="T7" fmla="*/ 0 h 322"/>
                <a:gd name="T8" fmla="*/ 70 w 70"/>
                <a:gd name="T9" fmla="*/ 0 h 322"/>
                <a:gd name="T10" fmla="*/ 49 w 70"/>
                <a:gd name="T11" fmla="*/ 31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322">
                  <a:moveTo>
                    <a:pt x="49" y="311"/>
                  </a:moveTo>
                  <a:cubicBezTo>
                    <a:pt x="49" y="311"/>
                    <a:pt x="45" y="322"/>
                    <a:pt x="35" y="322"/>
                  </a:cubicBezTo>
                  <a:cubicBezTo>
                    <a:pt x="25" y="322"/>
                    <a:pt x="21" y="311"/>
                    <a:pt x="21" y="3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0"/>
                    <a:pt x="70" y="0"/>
                    <a:pt x="70" y="0"/>
                  </a:cubicBezTo>
                  <a:lnTo>
                    <a:pt x="49" y="311"/>
                  </a:lnTo>
                  <a:close/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13"/>
            <p:cNvSpPr>
              <a:spLocks/>
            </p:cNvSpPr>
            <p:nvPr userDrawn="1"/>
          </p:nvSpPr>
          <p:spPr bwMode="auto">
            <a:xfrm>
              <a:off x="8955959" y="4550244"/>
              <a:ext cx="92674" cy="864958"/>
            </a:xfrm>
            <a:custGeom>
              <a:avLst/>
              <a:gdLst>
                <a:gd name="T0" fmla="*/ 0 w 35"/>
                <a:gd name="T1" fmla="*/ 322 h 322"/>
                <a:gd name="T2" fmla="*/ 14 w 35"/>
                <a:gd name="T3" fmla="*/ 311 h 322"/>
                <a:gd name="T4" fmla="*/ 35 w 35"/>
                <a:gd name="T5" fmla="*/ 0 h 322"/>
                <a:gd name="T6" fmla="*/ 29 w 35"/>
                <a:gd name="T7" fmla="*/ 15 h 322"/>
                <a:gd name="T8" fmla="*/ 0 w 35"/>
                <a:gd name="T9" fmla="*/ 32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22">
                  <a:moveTo>
                    <a:pt x="0" y="322"/>
                  </a:moveTo>
                  <a:cubicBezTo>
                    <a:pt x="10" y="322"/>
                    <a:pt x="14" y="311"/>
                    <a:pt x="14" y="31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6" y="321"/>
                    <a:pt x="0" y="322"/>
                  </a:cubicBezTo>
                  <a:close/>
                </a:path>
              </a:pathLst>
            </a:custGeom>
            <a:solidFill>
              <a:srgbClr val="DEB6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8859422" y="4550244"/>
              <a:ext cx="96537" cy="864958"/>
            </a:xfrm>
            <a:custGeom>
              <a:avLst/>
              <a:gdLst>
                <a:gd name="T0" fmla="*/ 35 w 35"/>
                <a:gd name="T1" fmla="*/ 322 h 322"/>
                <a:gd name="T2" fmla="*/ 21 w 35"/>
                <a:gd name="T3" fmla="*/ 311 h 322"/>
                <a:gd name="T4" fmla="*/ 0 w 35"/>
                <a:gd name="T5" fmla="*/ 0 h 322"/>
                <a:gd name="T6" fmla="*/ 6 w 35"/>
                <a:gd name="T7" fmla="*/ 15 h 322"/>
                <a:gd name="T8" fmla="*/ 35 w 35"/>
                <a:gd name="T9" fmla="*/ 32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22">
                  <a:moveTo>
                    <a:pt x="35" y="322"/>
                  </a:moveTo>
                  <a:cubicBezTo>
                    <a:pt x="25" y="322"/>
                    <a:pt x="21" y="311"/>
                    <a:pt x="21" y="3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29" y="321"/>
                    <a:pt x="35" y="322"/>
                  </a:cubicBezTo>
                  <a:close/>
                </a:path>
              </a:pathLst>
            </a:custGeom>
            <a:solidFill>
              <a:srgbClr val="F8D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8338132" y="4117765"/>
              <a:ext cx="1231794" cy="486539"/>
            </a:xfrm>
            <a:custGeom>
              <a:avLst/>
              <a:gdLst>
                <a:gd name="T0" fmla="*/ 0 w 458"/>
                <a:gd name="T1" fmla="*/ 19 h 182"/>
                <a:gd name="T2" fmla="*/ 229 w 458"/>
                <a:gd name="T3" fmla="*/ 182 h 182"/>
                <a:gd name="T4" fmla="*/ 458 w 458"/>
                <a:gd name="T5" fmla="*/ 19 h 182"/>
                <a:gd name="T6" fmla="*/ 226 w 458"/>
                <a:gd name="T7" fmla="*/ 0 h 182"/>
                <a:gd name="T8" fmla="*/ 0 w 458"/>
                <a:gd name="T9" fmla="*/ 1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" h="182">
                  <a:moveTo>
                    <a:pt x="0" y="19"/>
                  </a:moveTo>
                  <a:cubicBezTo>
                    <a:pt x="20" y="88"/>
                    <a:pt x="76" y="182"/>
                    <a:pt x="229" y="182"/>
                  </a:cubicBezTo>
                  <a:cubicBezTo>
                    <a:pt x="381" y="182"/>
                    <a:pt x="438" y="88"/>
                    <a:pt x="458" y="19"/>
                  </a:cubicBezTo>
                  <a:cubicBezTo>
                    <a:pt x="226" y="0"/>
                    <a:pt x="226" y="0"/>
                    <a:pt x="226" y="0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8843976" y="4117765"/>
              <a:ext cx="725947" cy="486539"/>
            </a:xfrm>
            <a:custGeom>
              <a:avLst/>
              <a:gdLst>
                <a:gd name="T0" fmla="*/ 38 w 270"/>
                <a:gd name="T1" fmla="*/ 0 h 181"/>
                <a:gd name="T2" fmla="*/ 270 w 270"/>
                <a:gd name="T3" fmla="*/ 19 h 181"/>
                <a:gd name="T4" fmla="*/ 58 w 270"/>
                <a:gd name="T5" fmla="*/ 181 h 181"/>
                <a:gd name="T6" fmla="*/ 231 w 270"/>
                <a:gd name="T7" fmla="*/ 23 h 181"/>
                <a:gd name="T8" fmla="*/ 0 w 270"/>
                <a:gd name="T9" fmla="*/ 5 h 181"/>
                <a:gd name="T10" fmla="*/ 38 w 270"/>
                <a:gd name="T11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181">
                  <a:moveTo>
                    <a:pt x="38" y="0"/>
                  </a:moveTo>
                  <a:cubicBezTo>
                    <a:pt x="270" y="19"/>
                    <a:pt x="270" y="19"/>
                    <a:pt x="270" y="19"/>
                  </a:cubicBezTo>
                  <a:cubicBezTo>
                    <a:pt x="251" y="85"/>
                    <a:pt x="198" y="174"/>
                    <a:pt x="58" y="181"/>
                  </a:cubicBezTo>
                  <a:cubicBezTo>
                    <a:pt x="169" y="161"/>
                    <a:pt x="214" y="83"/>
                    <a:pt x="231" y="23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220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8874868" y="4978863"/>
              <a:ext cx="158319" cy="158319"/>
            </a:xfrm>
            <a:custGeom>
              <a:avLst/>
              <a:gdLst>
                <a:gd name="T0" fmla="*/ 56 w 60"/>
                <a:gd name="T1" fmla="*/ 60 h 60"/>
                <a:gd name="T2" fmla="*/ 54 w 60"/>
                <a:gd name="T3" fmla="*/ 59 h 60"/>
                <a:gd name="T4" fmla="*/ 1 w 60"/>
                <a:gd name="T5" fmla="*/ 6 h 60"/>
                <a:gd name="T6" fmla="*/ 1 w 60"/>
                <a:gd name="T7" fmla="*/ 1 h 60"/>
                <a:gd name="T8" fmla="*/ 6 w 60"/>
                <a:gd name="T9" fmla="*/ 1 h 60"/>
                <a:gd name="T10" fmla="*/ 59 w 60"/>
                <a:gd name="T11" fmla="*/ 54 h 60"/>
                <a:gd name="T12" fmla="*/ 59 w 60"/>
                <a:gd name="T13" fmla="*/ 59 h 60"/>
                <a:gd name="T14" fmla="*/ 56 w 60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60">
                  <a:moveTo>
                    <a:pt x="56" y="60"/>
                  </a:moveTo>
                  <a:cubicBezTo>
                    <a:pt x="55" y="60"/>
                    <a:pt x="55" y="60"/>
                    <a:pt x="54" y="5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2" y="0"/>
                    <a:pt x="5" y="0"/>
                    <a:pt x="6" y="1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0" y="56"/>
                    <a:pt x="60" y="58"/>
                    <a:pt x="59" y="59"/>
                  </a:cubicBezTo>
                  <a:cubicBezTo>
                    <a:pt x="58" y="60"/>
                    <a:pt x="57" y="60"/>
                    <a:pt x="56" y="60"/>
                  </a:cubicBezTo>
                  <a:close/>
                </a:path>
              </a:pathLst>
            </a:cu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8874868" y="4978863"/>
              <a:ext cx="158319" cy="158319"/>
            </a:xfrm>
            <a:custGeom>
              <a:avLst/>
              <a:gdLst>
                <a:gd name="T0" fmla="*/ 4 w 60"/>
                <a:gd name="T1" fmla="*/ 60 h 60"/>
                <a:gd name="T2" fmla="*/ 1 w 60"/>
                <a:gd name="T3" fmla="*/ 59 h 60"/>
                <a:gd name="T4" fmla="*/ 1 w 60"/>
                <a:gd name="T5" fmla="*/ 54 h 60"/>
                <a:gd name="T6" fmla="*/ 54 w 60"/>
                <a:gd name="T7" fmla="*/ 1 h 60"/>
                <a:gd name="T8" fmla="*/ 59 w 60"/>
                <a:gd name="T9" fmla="*/ 1 h 60"/>
                <a:gd name="T10" fmla="*/ 59 w 60"/>
                <a:gd name="T11" fmla="*/ 6 h 60"/>
                <a:gd name="T12" fmla="*/ 6 w 60"/>
                <a:gd name="T13" fmla="*/ 59 h 60"/>
                <a:gd name="T14" fmla="*/ 4 w 60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60">
                  <a:moveTo>
                    <a:pt x="4" y="60"/>
                  </a:moveTo>
                  <a:cubicBezTo>
                    <a:pt x="3" y="60"/>
                    <a:pt x="2" y="60"/>
                    <a:pt x="1" y="59"/>
                  </a:cubicBezTo>
                  <a:cubicBezTo>
                    <a:pt x="0" y="58"/>
                    <a:pt x="0" y="56"/>
                    <a:pt x="1" y="54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5" y="0"/>
                    <a:pt x="57" y="0"/>
                    <a:pt x="59" y="1"/>
                  </a:cubicBezTo>
                  <a:cubicBezTo>
                    <a:pt x="60" y="3"/>
                    <a:pt x="60" y="5"/>
                    <a:pt x="59" y="6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5" y="60"/>
                    <a:pt x="4" y="60"/>
                    <a:pt x="4" y="60"/>
                  </a:cubicBezTo>
                  <a:close/>
                </a:path>
              </a:pathLst>
            </a:cu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9"/>
            <p:cNvSpPr>
              <a:spLocks/>
            </p:cNvSpPr>
            <p:nvPr userDrawn="1"/>
          </p:nvSpPr>
          <p:spPr bwMode="auto">
            <a:xfrm>
              <a:off x="6990495" y="4557967"/>
              <a:ext cx="1197040" cy="675750"/>
            </a:xfrm>
            <a:custGeom>
              <a:avLst/>
              <a:gdLst>
                <a:gd name="T0" fmla="*/ 183 w 445"/>
                <a:gd name="T1" fmla="*/ 49 h 252"/>
                <a:gd name="T2" fmla="*/ 268 w 445"/>
                <a:gd name="T3" fmla="*/ 0 h 252"/>
                <a:gd name="T4" fmla="*/ 366 w 445"/>
                <a:gd name="T5" fmla="*/ 96 h 252"/>
                <a:gd name="T6" fmla="*/ 367 w 445"/>
                <a:gd name="T7" fmla="*/ 96 h 252"/>
                <a:gd name="T8" fmla="*/ 445 w 445"/>
                <a:gd name="T9" fmla="*/ 174 h 252"/>
                <a:gd name="T10" fmla="*/ 367 w 445"/>
                <a:gd name="T11" fmla="*/ 252 h 252"/>
                <a:gd name="T12" fmla="*/ 62 w 445"/>
                <a:gd name="T13" fmla="*/ 252 h 252"/>
                <a:gd name="T14" fmla="*/ 0 w 445"/>
                <a:gd name="T15" fmla="*/ 189 h 252"/>
                <a:gd name="T16" fmla="*/ 61 w 445"/>
                <a:gd name="T17" fmla="*/ 127 h 252"/>
                <a:gd name="T18" fmla="*/ 59 w 445"/>
                <a:gd name="T19" fmla="*/ 112 h 252"/>
                <a:gd name="T20" fmla="*/ 137 w 445"/>
                <a:gd name="T21" fmla="*/ 34 h 252"/>
                <a:gd name="T22" fmla="*/ 183 w 445"/>
                <a:gd name="T23" fmla="*/ 4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5" h="252">
                  <a:moveTo>
                    <a:pt x="183" y="49"/>
                  </a:moveTo>
                  <a:cubicBezTo>
                    <a:pt x="200" y="20"/>
                    <a:pt x="232" y="0"/>
                    <a:pt x="268" y="0"/>
                  </a:cubicBezTo>
                  <a:cubicBezTo>
                    <a:pt x="322" y="0"/>
                    <a:pt x="365" y="43"/>
                    <a:pt x="366" y="96"/>
                  </a:cubicBezTo>
                  <a:cubicBezTo>
                    <a:pt x="367" y="96"/>
                    <a:pt x="367" y="96"/>
                    <a:pt x="367" y="96"/>
                  </a:cubicBezTo>
                  <a:cubicBezTo>
                    <a:pt x="410" y="96"/>
                    <a:pt x="445" y="131"/>
                    <a:pt x="445" y="174"/>
                  </a:cubicBezTo>
                  <a:cubicBezTo>
                    <a:pt x="445" y="217"/>
                    <a:pt x="410" y="252"/>
                    <a:pt x="367" y="252"/>
                  </a:cubicBezTo>
                  <a:cubicBezTo>
                    <a:pt x="62" y="252"/>
                    <a:pt x="62" y="252"/>
                    <a:pt x="62" y="252"/>
                  </a:cubicBezTo>
                  <a:cubicBezTo>
                    <a:pt x="28" y="252"/>
                    <a:pt x="0" y="224"/>
                    <a:pt x="0" y="189"/>
                  </a:cubicBezTo>
                  <a:cubicBezTo>
                    <a:pt x="0" y="155"/>
                    <a:pt x="27" y="128"/>
                    <a:pt x="61" y="127"/>
                  </a:cubicBezTo>
                  <a:cubicBezTo>
                    <a:pt x="60" y="122"/>
                    <a:pt x="59" y="117"/>
                    <a:pt x="59" y="112"/>
                  </a:cubicBezTo>
                  <a:cubicBezTo>
                    <a:pt x="59" y="69"/>
                    <a:pt x="94" y="34"/>
                    <a:pt x="137" y="34"/>
                  </a:cubicBezTo>
                  <a:cubicBezTo>
                    <a:pt x="154" y="34"/>
                    <a:pt x="171" y="39"/>
                    <a:pt x="183" y="49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20"/>
            <p:cNvSpPr>
              <a:spLocks/>
            </p:cNvSpPr>
            <p:nvPr userDrawn="1"/>
          </p:nvSpPr>
          <p:spPr bwMode="auto">
            <a:xfrm>
              <a:off x="6627521" y="4534798"/>
              <a:ext cx="390005" cy="220102"/>
            </a:xfrm>
            <a:custGeom>
              <a:avLst/>
              <a:gdLst>
                <a:gd name="T0" fmla="*/ 60 w 145"/>
                <a:gd name="T1" fmla="*/ 16 h 82"/>
                <a:gd name="T2" fmla="*/ 88 w 145"/>
                <a:gd name="T3" fmla="*/ 0 h 82"/>
                <a:gd name="T4" fmla="*/ 120 w 145"/>
                <a:gd name="T5" fmla="*/ 31 h 82"/>
                <a:gd name="T6" fmla="*/ 120 w 145"/>
                <a:gd name="T7" fmla="*/ 31 h 82"/>
                <a:gd name="T8" fmla="*/ 145 w 145"/>
                <a:gd name="T9" fmla="*/ 57 h 82"/>
                <a:gd name="T10" fmla="*/ 120 w 145"/>
                <a:gd name="T11" fmla="*/ 82 h 82"/>
                <a:gd name="T12" fmla="*/ 21 w 145"/>
                <a:gd name="T13" fmla="*/ 82 h 82"/>
                <a:gd name="T14" fmla="*/ 0 w 145"/>
                <a:gd name="T15" fmla="*/ 62 h 82"/>
                <a:gd name="T16" fmla="*/ 20 w 145"/>
                <a:gd name="T17" fmla="*/ 42 h 82"/>
                <a:gd name="T18" fmla="*/ 20 w 145"/>
                <a:gd name="T19" fmla="*/ 37 h 82"/>
                <a:gd name="T20" fmla="*/ 45 w 145"/>
                <a:gd name="T21" fmla="*/ 11 h 82"/>
                <a:gd name="T22" fmla="*/ 60 w 145"/>
                <a:gd name="T23" fmla="*/ 1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5" h="82">
                  <a:moveTo>
                    <a:pt x="60" y="16"/>
                  </a:moveTo>
                  <a:cubicBezTo>
                    <a:pt x="66" y="7"/>
                    <a:pt x="76" y="0"/>
                    <a:pt x="88" y="0"/>
                  </a:cubicBezTo>
                  <a:cubicBezTo>
                    <a:pt x="105" y="0"/>
                    <a:pt x="119" y="14"/>
                    <a:pt x="120" y="31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34" y="31"/>
                    <a:pt x="145" y="43"/>
                    <a:pt x="145" y="57"/>
                  </a:cubicBezTo>
                  <a:cubicBezTo>
                    <a:pt x="145" y="71"/>
                    <a:pt x="134" y="82"/>
                    <a:pt x="120" y="82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9" y="82"/>
                    <a:pt x="0" y="73"/>
                    <a:pt x="0" y="62"/>
                  </a:cubicBezTo>
                  <a:cubicBezTo>
                    <a:pt x="0" y="51"/>
                    <a:pt x="9" y="42"/>
                    <a:pt x="20" y="42"/>
                  </a:cubicBezTo>
                  <a:cubicBezTo>
                    <a:pt x="20" y="40"/>
                    <a:pt x="20" y="38"/>
                    <a:pt x="20" y="37"/>
                  </a:cubicBezTo>
                  <a:cubicBezTo>
                    <a:pt x="20" y="23"/>
                    <a:pt x="31" y="11"/>
                    <a:pt x="45" y="11"/>
                  </a:cubicBezTo>
                  <a:cubicBezTo>
                    <a:pt x="51" y="11"/>
                    <a:pt x="56" y="13"/>
                    <a:pt x="60" y="16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21"/>
            <p:cNvSpPr>
              <a:spLocks/>
            </p:cNvSpPr>
            <p:nvPr userDrawn="1"/>
          </p:nvSpPr>
          <p:spPr bwMode="auto">
            <a:xfrm>
              <a:off x="4193760" y="4853183"/>
              <a:ext cx="8144709" cy="612220"/>
            </a:xfrm>
            <a:custGeom>
              <a:avLst/>
              <a:gdLst>
                <a:gd name="T0" fmla="*/ 2536 w 4269"/>
                <a:gd name="T1" fmla="*/ 322 h 322"/>
                <a:gd name="T2" fmla="*/ 0 w 4269"/>
                <a:gd name="T3" fmla="*/ 141 h 322"/>
                <a:gd name="T4" fmla="*/ 1 w 4269"/>
                <a:gd name="T5" fmla="*/ 134 h 322"/>
                <a:gd name="T6" fmla="*/ 2536 w 4269"/>
                <a:gd name="T7" fmla="*/ 314 h 322"/>
                <a:gd name="T8" fmla="*/ 3440 w 4269"/>
                <a:gd name="T9" fmla="*/ 224 h 322"/>
                <a:gd name="T10" fmla="*/ 4269 w 4269"/>
                <a:gd name="T11" fmla="*/ 0 h 322"/>
                <a:gd name="T12" fmla="*/ 3735 w 4269"/>
                <a:gd name="T13" fmla="*/ 141 h 322"/>
                <a:gd name="T14" fmla="*/ 3442 w 4269"/>
                <a:gd name="T15" fmla="*/ 231 h 322"/>
                <a:gd name="T16" fmla="*/ 2536 w 4269"/>
                <a:gd name="T17" fmla="*/ 32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69" h="322">
                  <a:moveTo>
                    <a:pt x="2536" y="322"/>
                  </a:moveTo>
                  <a:cubicBezTo>
                    <a:pt x="1726" y="322"/>
                    <a:pt x="13" y="143"/>
                    <a:pt x="0" y="141"/>
                  </a:cubicBezTo>
                  <a:cubicBezTo>
                    <a:pt x="1" y="134"/>
                    <a:pt x="1" y="134"/>
                    <a:pt x="1" y="134"/>
                  </a:cubicBezTo>
                  <a:cubicBezTo>
                    <a:pt x="15" y="136"/>
                    <a:pt x="1727" y="314"/>
                    <a:pt x="2536" y="314"/>
                  </a:cubicBezTo>
                  <a:cubicBezTo>
                    <a:pt x="2769" y="314"/>
                    <a:pt x="3115" y="299"/>
                    <a:pt x="3440" y="224"/>
                  </a:cubicBezTo>
                  <a:cubicBezTo>
                    <a:pt x="3635" y="180"/>
                    <a:pt x="4268" y="0"/>
                    <a:pt x="4269" y="0"/>
                  </a:cubicBezTo>
                  <a:cubicBezTo>
                    <a:pt x="3735" y="141"/>
                    <a:pt x="3735" y="141"/>
                    <a:pt x="3735" y="141"/>
                  </a:cubicBezTo>
                  <a:cubicBezTo>
                    <a:pt x="3734" y="141"/>
                    <a:pt x="3637" y="187"/>
                    <a:pt x="3442" y="231"/>
                  </a:cubicBezTo>
                  <a:cubicBezTo>
                    <a:pt x="3263" y="272"/>
                    <a:pt x="2959" y="322"/>
                    <a:pt x="2536" y="322"/>
                  </a:cubicBezTo>
                  <a:close/>
                </a:path>
              </a:pathLst>
            </a:custGeom>
            <a:solidFill>
              <a:srgbClr val="10611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22"/>
            <p:cNvSpPr>
              <a:spLocks/>
            </p:cNvSpPr>
            <p:nvPr userDrawn="1"/>
          </p:nvSpPr>
          <p:spPr bwMode="auto">
            <a:xfrm>
              <a:off x="8882591" y="5395897"/>
              <a:ext cx="142874" cy="69506"/>
            </a:xfrm>
            <a:custGeom>
              <a:avLst/>
              <a:gdLst>
                <a:gd name="T0" fmla="*/ 27 w 53"/>
                <a:gd name="T1" fmla="*/ 26 h 26"/>
                <a:gd name="T2" fmla="*/ 53 w 53"/>
                <a:gd name="T3" fmla="*/ 0 h 26"/>
                <a:gd name="T4" fmla="*/ 0 w 53"/>
                <a:gd name="T5" fmla="*/ 0 h 26"/>
                <a:gd name="T6" fmla="*/ 27 w 53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6">
                  <a:moveTo>
                    <a:pt x="27" y="26"/>
                  </a:moveTo>
                  <a:cubicBezTo>
                    <a:pt x="42" y="26"/>
                    <a:pt x="53" y="15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12" y="26"/>
                    <a:pt x="27" y="26"/>
                  </a:cubicBezTo>
                  <a:close/>
                </a:path>
              </a:pathLst>
            </a:cu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23"/>
            <p:cNvSpPr>
              <a:spLocks/>
            </p:cNvSpPr>
            <p:nvPr userDrawn="1"/>
          </p:nvSpPr>
          <p:spPr bwMode="auto">
            <a:xfrm>
              <a:off x="8338132" y="4117765"/>
              <a:ext cx="745255" cy="100397"/>
            </a:xfrm>
            <a:custGeom>
              <a:avLst/>
              <a:gdLst>
                <a:gd name="T0" fmla="*/ 221 w 277"/>
                <a:gd name="T1" fmla="*/ 4 h 37"/>
                <a:gd name="T2" fmla="*/ 277 w 277"/>
                <a:gd name="T3" fmla="*/ 4 h 37"/>
                <a:gd name="T4" fmla="*/ 226 w 277"/>
                <a:gd name="T5" fmla="*/ 0 h 37"/>
                <a:gd name="T6" fmla="*/ 0 w 277"/>
                <a:gd name="T7" fmla="*/ 19 h 37"/>
                <a:gd name="T8" fmla="*/ 6 w 277"/>
                <a:gd name="T9" fmla="*/ 37 h 37"/>
                <a:gd name="T10" fmla="*/ 221 w 277"/>
                <a:gd name="T1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7" h="37">
                  <a:moveTo>
                    <a:pt x="221" y="4"/>
                  </a:moveTo>
                  <a:cubicBezTo>
                    <a:pt x="277" y="4"/>
                    <a:pt x="277" y="4"/>
                    <a:pt x="277" y="4"/>
                  </a:cubicBezTo>
                  <a:cubicBezTo>
                    <a:pt x="226" y="0"/>
                    <a:pt x="226" y="0"/>
                    <a:pt x="226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25"/>
                    <a:pt x="4" y="31"/>
                    <a:pt x="6" y="37"/>
                  </a:cubicBezTo>
                  <a:lnTo>
                    <a:pt x="221" y="4"/>
                  </a:lnTo>
                  <a:close/>
                </a:path>
              </a:pathLst>
            </a:custGeom>
            <a:solidFill>
              <a:srgbClr val="8562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4"/>
            <p:cNvSpPr>
              <a:spLocks/>
            </p:cNvSpPr>
            <p:nvPr userDrawn="1"/>
          </p:nvSpPr>
          <p:spPr bwMode="auto">
            <a:xfrm>
              <a:off x="8778334" y="2017152"/>
              <a:ext cx="208517" cy="96537"/>
            </a:xfrm>
            <a:custGeom>
              <a:avLst/>
              <a:gdLst>
                <a:gd name="T0" fmla="*/ 77 w 77"/>
                <a:gd name="T1" fmla="*/ 24 h 36"/>
                <a:gd name="T2" fmla="*/ 65 w 77"/>
                <a:gd name="T3" fmla="*/ 36 h 36"/>
                <a:gd name="T4" fmla="*/ 12 w 77"/>
                <a:gd name="T5" fmla="*/ 36 h 36"/>
                <a:gd name="T6" fmla="*/ 0 w 77"/>
                <a:gd name="T7" fmla="*/ 24 h 36"/>
                <a:gd name="T8" fmla="*/ 0 w 77"/>
                <a:gd name="T9" fmla="*/ 11 h 36"/>
                <a:gd name="T10" fmla="*/ 12 w 77"/>
                <a:gd name="T11" fmla="*/ 0 h 36"/>
                <a:gd name="T12" fmla="*/ 65 w 77"/>
                <a:gd name="T13" fmla="*/ 0 h 36"/>
                <a:gd name="T14" fmla="*/ 77 w 77"/>
                <a:gd name="T15" fmla="*/ 11 h 36"/>
                <a:gd name="T16" fmla="*/ 77 w 77"/>
                <a:gd name="T17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36">
                  <a:moveTo>
                    <a:pt x="77" y="24"/>
                  </a:moveTo>
                  <a:cubicBezTo>
                    <a:pt x="77" y="31"/>
                    <a:pt x="71" y="36"/>
                    <a:pt x="65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6" y="36"/>
                    <a:pt x="0" y="31"/>
                    <a:pt x="0" y="2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1" y="0"/>
                    <a:pt x="77" y="5"/>
                    <a:pt x="77" y="11"/>
                  </a:cubicBezTo>
                  <a:lnTo>
                    <a:pt x="77" y="24"/>
                  </a:lnTo>
                  <a:close/>
                </a:path>
              </a:pathLst>
            </a:custGeom>
            <a:solidFill>
              <a:srgbClr val="5C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5"/>
            <p:cNvSpPr>
              <a:spLocks/>
            </p:cNvSpPr>
            <p:nvPr userDrawn="1"/>
          </p:nvSpPr>
          <p:spPr bwMode="auto">
            <a:xfrm>
              <a:off x="8921205" y="2017152"/>
              <a:ext cx="65645" cy="247131"/>
            </a:xfrm>
            <a:custGeom>
              <a:avLst/>
              <a:gdLst>
                <a:gd name="T0" fmla="*/ 12 w 24"/>
                <a:gd name="T1" fmla="*/ 0 h 92"/>
                <a:gd name="T2" fmla="*/ 0 w 24"/>
                <a:gd name="T3" fmla="*/ 0 h 92"/>
                <a:gd name="T4" fmla="*/ 12 w 24"/>
                <a:gd name="T5" fmla="*/ 11 h 92"/>
                <a:gd name="T6" fmla="*/ 12 w 24"/>
                <a:gd name="T7" fmla="*/ 80 h 92"/>
                <a:gd name="T8" fmla="*/ 0 w 24"/>
                <a:gd name="T9" fmla="*/ 92 h 92"/>
                <a:gd name="T10" fmla="*/ 12 w 24"/>
                <a:gd name="T11" fmla="*/ 92 h 92"/>
                <a:gd name="T12" fmla="*/ 24 w 24"/>
                <a:gd name="T13" fmla="*/ 80 h 92"/>
                <a:gd name="T14" fmla="*/ 24 w 24"/>
                <a:gd name="T15" fmla="*/ 11 h 92"/>
                <a:gd name="T16" fmla="*/ 12 w 24"/>
                <a:gd name="T1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92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12" y="5"/>
                    <a:pt x="12" y="11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86"/>
                    <a:pt x="7" y="92"/>
                    <a:pt x="0" y="92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8" y="92"/>
                    <a:pt x="24" y="86"/>
                    <a:pt x="24" y="80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5"/>
                    <a:pt x="18" y="0"/>
                    <a:pt x="12" y="0"/>
                  </a:cubicBezTo>
                  <a:close/>
                </a:path>
              </a:pathLst>
            </a:cu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26"/>
            <p:cNvSpPr>
              <a:spLocks/>
            </p:cNvSpPr>
            <p:nvPr userDrawn="1"/>
          </p:nvSpPr>
          <p:spPr bwMode="auto">
            <a:xfrm>
              <a:off x="8685659" y="2051906"/>
              <a:ext cx="397727" cy="247131"/>
            </a:xfrm>
            <a:custGeom>
              <a:avLst/>
              <a:gdLst>
                <a:gd name="T0" fmla="*/ 147 w 147"/>
                <a:gd name="T1" fmla="*/ 80 h 92"/>
                <a:gd name="T2" fmla="*/ 135 w 147"/>
                <a:gd name="T3" fmla="*/ 92 h 92"/>
                <a:gd name="T4" fmla="*/ 12 w 147"/>
                <a:gd name="T5" fmla="*/ 92 h 92"/>
                <a:gd name="T6" fmla="*/ 0 w 147"/>
                <a:gd name="T7" fmla="*/ 80 h 92"/>
                <a:gd name="T8" fmla="*/ 0 w 147"/>
                <a:gd name="T9" fmla="*/ 12 h 92"/>
                <a:gd name="T10" fmla="*/ 12 w 147"/>
                <a:gd name="T11" fmla="*/ 0 h 92"/>
                <a:gd name="T12" fmla="*/ 135 w 147"/>
                <a:gd name="T13" fmla="*/ 0 h 92"/>
                <a:gd name="T14" fmla="*/ 147 w 147"/>
                <a:gd name="T15" fmla="*/ 12 h 92"/>
                <a:gd name="T16" fmla="*/ 147 w 147"/>
                <a:gd name="T17" fmla="*/ 8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92">
                  <a:moveTo>
                    <a:pt x="147" y="80"/>
                  </a:moveTo>
                  <a:cubicBezTo>
                    <a:pt x="147" y="87"/>
                    <a:pt x="142" y="92"/>
                    <a:pt x="135" y="92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6" y="92"/>
                    <a:pt x="0" y="87"/>
                    <a:pt x="0" y="8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2" y="0"/>
                    <a:pt x="147" y="5"/>
                    <a:pt x="147" y="12"/>
                  </a:cubicBezTo>
                  <a:lnTo>
                    <a:pt x="147" y="80"/>
                  </a:lnTo>
                  <a:close/>
                </a:path>
              </a:pathLst>
            </a:custGeom>
            <a:solidFill>
              <a:srgbClr val="5C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27"/>
            <p:cNvSpPr>
              <a:spLocks/>
            </p:cNvSpPr>
            <p:nvPr userDrawn="1"/>
          </p:nvSpPr>
          <p:spPr bwMode="auto">
            <a:xfrm>
              <a:off x="9021602" y="2051906"/>
              <a:ext cx="61783" cy="247131"/>
            </a:xfrm>
            <a:custGeom>
              <a:avLst/>
              <a:gdLst>
                <a:gd name="T0" fmla="*/ 11 w 23"/>
                <a:gd name="T1" fmla="*/ 0 h 92"/>
                <a:gd name="T2" fmla="*/ 0 w 23"/>
                <a:gd name="T3" fmla="*/ 0 h 92"/>
                <a:gd name="T4" fmla="*/ 11 w 23"/>
                <a:gd name="T5" fmla="*/ 12 h 92"/>
                <a:gd name="T6" fmla="*/ 11 w 23"/>
                <a:gd name="T7" fmla="*/ 80 h 92"/>
                <a:gd name="T8" fmla="*/ 0 w 23"/>
                <a:gd name="T9" fmla="*/ 92 h 92"/>
                <a:gd name="T10" fmla="*/ 11 w 23"/>
                <a:gd name="T11" fmla="*/ 92 h 92"/>
                <a:gd name="T12" fmla="*/ 23 w 23"/>
                <a:gd name="T13" fmla="*/ 80 h 92"/>
                <a:gd name="T14" fmla="*/ 23 w 23"/>
                <a:gd name="T15" fmla="*/ 12 h 92"/>
                <a:gd name="T16" fmla="*/ 11 w 23"/>
                <a:gd name="T1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92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11" y="5"/>
                    <a:pt x="11" y="12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1" y="87"/>
                    <a:pt x="6" y="92"/>
                    <a:pt x="0" y="92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8" y="92"/>
                    <a:pt x="23" y="87"/>
                    <a:pt x="23" y="8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5"/>
                    <a:pt x="18" y="0"/>
                    <a:pt x="11" y="0"/>
                  </a:cubicBezTo>
                  <a:close/>
                </a:path>
              </a:pathLst>
            </a:cu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Oval 28"/>
            <p:cNvSpPr>
              <a:spLocks noChangeArrowheads="1"/>
            </p:cNvSpPr>
            <p:nvPr userDrawn="1"/>
          </p:nvSpPr>
          <p:spPr bwMode="auto">
            <a:xfrm>
              <a:off x="8782194" y="2086657"/>
              <a:ext cx="181488" cy="181488"/>
            </a:xfrm>
            <a:prstGeom prst="ellipse">
              <a:avLst/>
            </a:pr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Oval 29"/>
            <p:cNvSpPr>
              <a:spLocks noChangeArrowheads="1"/>
            </p:cNvSpPr>
            <p:nvPr userDrawn="1"/>
          </p:nvSpPr>
          <p:spPr bwMode="auto">
            <a:xfrm>
              <a:off x="8793779" y="2094380"/>
              <a:ext cx="158319" cy="16218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30"/>
            <p:cNvSpPr>
              <a:spLocks/>
            </p:cNvSpPr>
            <p:nvPr userDrawn="1"/>
          </p:nvSpPr>
          <p:spPr bwMode="auto">
            <a:xfrm>
              <a:off x="8813085" y="2094380"/>
              <a:ext cx="139011" cy="139011"/>
            </a:xfrm>
            <a:custGeom>
              <a:avLst/>
              <a:gdLst>
                <a:gd name="T0" fmla="*/ 51 w 51"/>
                <a:gd name="T1" fmla="*/ 30 h 51"/>
                <a:gd name="T2" fmla="*/ 21 w 51"/>
                <a:gd name="T3" fmla="*/ 0 h 51"/>
                <a:gd name="T4" fmla="*/ 0 w 51"/>
                <a:gd name="T5" fmla="*/ 9 h 51"/>
                <a:gd name="T6" fmla="*/ 42 w 51"/>
                <a:gd name="T7" fmla="*/ 51 h 51"/>
                <a:gd name="T8" fmla="*/ 51 w 51"/>
                <a:gd name="T9" fmla="*/ 3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51" y="30"/>
                  </a:moveTo>
                  <a:cubicBezTo>
                    <a:pt x="51" y="14"/>
                    <a:pt x="38" y="0"/>
                    <a:pt x="21" y="0"/>
                  </a:cubicBezTo>
                  <a:cubicBezTo>
                    <a:pt x="13" y="0"/>
                    <a:pt x="6" y="4"/>
                    <a:pt x="0" y="9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8" y="46"/>
                    <a:pt x="51" y="38"/>
                    <a:pt x="51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Oval 31"/>
            <p:cNvSpPr>
              <a:spLocks noChangeArrowheads="1"/>
            </p:cNvSpPr>
            <p:nvPr userDrawn="1"/>
          </p:nvSpPr>
          <p:spPr bwMode="auto">
            <a:xfrm>
              <a:off x="8894176" y="2144580"/>
              <a:ext cx="19308" cy="1930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Rectangle 32"/>
            <p:cNvSpPr>
              <a:spLocks noChangeArrowheads="1"/>
            </p:cNvSpPr>
            <p:nvPr userDrawn="1"/>
          </p:nvSpPr>
          <p:spPr bwMode="auto">
            <a:xfrm>
              <a:off x="8963682" y="2078934"/>
              <a:ext cx="57923" cy="34754"/>
            </a:xfrm>
            <a:prstGeom prst="rect">
              <a:avLst/>
            </a:prstGeom>
            <a:solidFill>
              <a:srgbClr val="B400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Rectangle 33"/>
            <p:cNvSpPr>
              <a:spLocks noChangeArrowheads="1"/>
            </p:cNvSpPr>
            <p:nvPr userDrawn="1"/>
          </p:nvSpPr>
          <p:spPr bwMode="auto">
            <a:xfrm>
              <a:off x="8963682" y="2078934"/>
              <a:ext cx="19308" cy="34754"/>
            </a:xfrm>
            <a:prstGeom prst="rect">
              <a:avLst/>
            </a:prstGeom>
            <a:solidFill>
              <a:srgbClr val="C740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Oval 34"/>
            <p:cNvSpPr>
              <a:spLocks noChangeArrowheads="1"/>
            </p:cNvSpPr>
            <p:nvPr userDrawn="1"/>
          </p:nvSpPr>
          <p:spPr bwMode="auto">
            <a:xfrm>
              <a:off x="8816948" y="2121411"/>
              <a:ext cx="111982" cy="111982"/>
            </a:xfrm>
            <a:prstGeom prst="ellipse">
              <a:avLst/>
            </a:prstGeom>
            <a:solidFill>
              <a:srgbClr val="B400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35"/>
            <p:cNvSpPr>
              <a:spLocks/>
            </p:cNvSpPr>
            <p:nvPr userDrawn="1"/>
          </p:nvSpPr>
          <p:spPr bwMode="auto">
            <a:xfrm>
              <a:off x="8793779" y="2121411"/>
              <a:ext cx="135151" cy="135151"/>
            </a:xfrm>
            <a:custGeom>
              <a:avLst/>
              <a:gdLst>
                <a:gd name="T0" fmla="*/ 8 w 50"/>
                <a:gd name="T1" fmla="*/ 0 h 51"/>
                <a:gd name="T2" fmla="*/ 0 w 50"/>
                <a:gd name="T3" fmla="*/ 21 h 51"/>
                <a:gd name="T4" fmla="*/ 29 w 50"/>
                <a:gd name="T5" fmla="*/ 51 h 51"/>
                <a:gd name="T6" fmla="*/ 50 w 50"/>
                <a:gd name="T7" fmla="*/ 42 h 51"/>
                <a:gd name="T8" fmla="*/ 44 w 50"/>
                <a:gd name="T9" fmla="*/ 36 h 51"/>
                <a:gd name="T10" fmla="*/ 29 w 50"/>
                <a:gd name="T11" fmla="*/ 42 h 51"/>
                <a:gd name="T12" fmla="*/ 9 w 50"/>
                <a:gd name="T13" fmla="*/ 21 h 51"/>
                <a:gd name="T14" fmla="*/ 15 w 50"/>
                <a:gd name="T15" fmla="*/ 7 h 51"/>
                <a:gd name="T16" fmla="*/ 8 w 50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51">
                  <a:moveTo>
                    <a:pt x="8" y="0"/>
                  </a:moveTo>
                  <a:cubicBezTo>
                    <a:pt x="3" y="5"/>
                    <a:pt x="0" y="13"/>
                    <a:pt x="0" y="21"/>
                  </a:cubicBezTo>
                  <a:cubicBezTo>
                    <a:pt x="0" y="38"/>
                    <a:pt x="13" y="51"/>
                    <a:pt x="29" y="51"/>
                  </a:cubicBezTo>
                  <a:cubicBezTo>
                    <a:pt x="37" y="51"/>
                    <a:pt x="45" y="48"/>
                    <a:pt x="50" y="42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0" y="39"/>
                    <a:pt x="35" y="42"/>
                    <a:pt x="29" y="42"/>
                  </a:cubicBezTo>
                  <a:cubicBezTo>
                    <a:pt x="18" y="42"/>
                    <a:pt x="9" y="32"/>
                    <a:pt x="9" y="21"/>
                  </a:cubicBezTo>
                  <a:cubicBezTo>
                    <a:pt x="9" y="15"/>
                    <a:pt x="11" y="10"/>
                    <a:pt x="15" y="7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36"/>
            <p:cNvSpPr>
              <a:spLocks/>
            </p:cNvSpPr>
            <p:nvPr userDrawn="1"/>
          </p:nvSpPr>
          <p:spPr bwMode="auto">
            <a:xfrm>
              <a:off x="8816948" y="2140717"/>
              <a:ext cx="92674" cy="92674"/>
            </a:xfrm>
            <a:custGeom>
              <a:avLst/>
              <a:gdLst>
                <a:gd name="T0" fmla="*/ 6 w 35"/>
                <a:gd name="T1" fmla="*/ 0 h 35"/>
                <a:gd name="T2" fmla="*/ 0 w 35"/>
                <a:gd name="T3" fmla="*/ 14 h 35"/>
                <a:gd name="T4" fmla="*/ 20 w 35"/>
                <a:gd name="T5" fmla="*/ 35 h 35"/>
                <a:gd name="T6" fmla="*/ 35 w 35"/>
                <a:gd name="T7" fmla="*/ 29 h 35"/>
                <a:gd name="T8" fmla="*/ 6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6" y="0"/>
                  </a:moveTo>
                  <a:cubicBezTo>
                    <a:pt x="2" y="3"/>
                    <a:pt x="0" y="8"/>
                    <a:pt x="0" y="14"/>
                  </a:cubicBezTo>
                  <a:cubicBezTo>
                    <a:pt x="0" y="25"/>
                    <a:pt x="9" y="35"/>
                    <a:pt x="20" y="35"/>
                  </a:cubicBezTo>
                  <a:cubicBezTo>
                    <a:pt x="26" y="35"/>
                    <a:pt x="31" y="32"/>
                    <a:pt x="35" y="2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A50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37"/>
            <p:cNvSpPr>
              <a:spLocks/>
            </p:cNvSpPr>
            <p:nvPr userDrawn="1"/>
          </p:nvSpPr>
          <p:spPr bwMode="auto">
            <a:xfrm>
              <a:off x="10017848" y="3326175"/>
              <a:ext cx="73368" cy="258716"/>
            </a:xfrm>
            <a:custGeom>
              <a:avLst/>
              <a:gdLst>
                <a:gd name="T0" fmla="*/ 15 w 27"/>
                <a:gd name="T1" fmla="*/ 0 h 96"/>
                <a:gd name="T2" fmla="*/ 0 w 27"/>
                <a:gd name="T3" fmla="*/ 0 h 96"/>
                <a:gd name="T4" fmla="*/ 12 w 27"/>
                <a:gd name="T5" fmla="*/ 14 h 96"/>
                <a:gd name="T6" fmla="*/ 11 w 27"/>
                <a:gd name="T7" fmla="*/ 96 h 96"/>
                <a:gd name="T8" fmla="*/ 27 w 27"/>
                <a:gd name="T9" fmla="*/ 96 h 96"/>
                <a:gd name="T10" fmla="*/ 27 w 27"/>
                <a:gd name="T11" fmla="*/ 28 h 96"/>
                <a:gd name="T12" fmla="*/ 27 w 27"/>
                <a:gd name="T13" fmla="*/ 28 h 96"/>
                <a:gd name="T14" fmla="*/ 27 w 27"/>
                <a:gd name="T15" fmla="*/ 13 h 96"/>
                <a:gd name="T16" fmla="*/ 15 w 27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6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2"/>
                    <a:pt x="12" y="7"/>
                    <a:pt x="12" y="14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27" y="96"/>
                    <a:pt x="27" y="96"/>
                    <a:pt x="27" y="96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6" y="7"/>
                    <a:pt x="22" y="2"/>
                    <a:pt x="15" y="0"/>
                  </a:cubicBezTo>
                  <a:close/>
                </a:path>
              </a:pathLst>
            </a:cu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38"/>
            <p:cNvSpPr>
              <a:spLocks/>
            </p:cNvSpPr>
            <p:nvPr userDrawn="1"/>
          </p:nvSpPr>
          <p:spPr bwMode="auto">
            <a:xfrm>
              <a:off x="10017848" y="3584889"/>
              <a:ext cx="73368" cy="77228"/>
            </a:xfrm>
            <a:custGeom>
              <a:avLst/>
              <a:gdLst>
                <a:gd name="T0" fmla="*/ 12 w 28"/>
                <a:gd name="T1" fmla="*/ 0 h 29"/>
                <a:gd name="T2" fmla="*/ 12 w 28"/>
                <a:gd name="T3" fmla="*/ 14 h 29"/>
                <a:gd name="T4" fmla="*/ 0 w 28"/>
                <a:gd name="T5" fmla="*/ 28 h 29"/>
                <a:gd name="T6" fmla="*/ 1 w 28"/>
                <a:gd name="T7" fmla="*/ 29 h 29"/>
                <a:gd name="T8" fmla="*/ 16 w 28"/>
                <a:gd name="T9" fmla="*/ 28 h 29"/>
                <a:gd name="T10" fmla="*/ 28 w 28"/>
                <a:gd name="T11" fmla="*/ 14 h 29"/>
                <a:gd name="T12" fmla="*/ 28 w 28"/>
                <a:gd name="T13" fmla="*/ 0 h 29"/>
                <a:gd name="T14" fmla="*/ 12 w 28"/>
                <a:gd name="T1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2" y="14"/>
                    <a:pt x="12" y="14"/>
                    <a:pt x="12" y="14"/>
                  </a:cubicBezTo>
                  <a:cubicBezTo>
                    <a:pt x="12" y="21"/>
                    <a:pt x="7" y="27"/>
                    <a:pt x="0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3" y="27"/>
                    <a:pt x="28" y="21"/>
                    <a:pt x="28" y="14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39"/>
            <p:cNvSpPr>
              <a:spLocks/>
            </p:cNvSpPr>
            <p:nvPr userDrawn="1"/>
          </p:nvSpPr>
          <p:spPr bwMode="auto">
            <a:xfrm>
              <a:off x="9762994" y="3584889"/>
              <a:ext cx="297331" cy="77228"/>
            </a:xfrm>
            <a:custGeom>
              <a:avLst/>
              <a:gdLst>
                <a:gd name="T0" fmla="*/ 0 w 110"/>
                <a:gd name="T1" fmla="*/ 14 h 29"/>
                <a:gd name="T2" fmla="*/ 15 w 110"/>
                <a:gd name="T3" fmla="*/ 29 h 29"/>
                <a:gd name="T4" fmla="*/ 96 w 110"/>
                <a:gd name="T5" fmla="*/ 29 h 29"/>
                <a:gd name="T6" fmla="*/ 110 w 110"/>
                <a:gd name="T7" fmla="*/ 14 h 29"/>
                <a:gd name="T8" fmla="*/ 110 w 110"/>
                <a:gd name="T9" fmla="*/ 0 h 29"/>
                <a:gd name="T10" fmla="*/ 0 w 110"/>
                <a:gd name="T11" fmla="*/ 0 h 29"/>
                <a:gd name="T12" fmla="*/ 0 w 110"/>
                <a:gd name="T13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29">
                  <a:moveTo>
                    <a:pt x="0" y="14"/>
                  </a:moveTo>
                  <a:cubicBezTo>
                    <a:pt x="0" y="22"/>
                    <a:pt x="7" y="29"/>
                    <a:pt x="15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104" y="29"/>
                    <a:pt x="110" y="22"/>
                    <a:pt x="110" y="14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40"/>
            <p:cNvSpPr>
              <a:spLocks/>
            </p:cNvSpPr>
            <p:nvPr userDrawn="1"/>
          </p:nvSpPr>
          <p:spPr bwMode="auto">
            <a:xfrm>
              <a:off x="9762994" y="3326175"/>
              <a:ext cx="297331" cy="258716"/>
            </a:xfrm>
            <a:custGeom>
              <a:avLst/>
              <a:gdLst>
                <a:gd name="T0" fmla="*/ 96 w 110"/>
                <a:gd name="T1" fmla="*/ 0 h 96"/>
                <a:gd name="T2" fmla="*/ 15 w 110"/>
                <a:gd name="T3" fmla="*/ 0 h 96"/>
                <a:gd name="T4" fmla="*/ 0 w 110"/>
                <a:gd name="T5" fmla="*/ 15 h 96"/>
                <a:gd name="T6" fmla="*/ 0 w 110"/>
                <a:gd name="T7" fmla="*/ 96 h 96"/>
                <a:gd name="T8" fmla="*/ 110 w 110"/>
                <a:gd name="T9" fmla="*/ 96 h 96"/>
                <a:gd name="T10" fmla="*/ 110 w 110"/>
                <a:gd name="T11" fmla="*/ 15 h 96"/>
                <a:gd name="T12" fmla="*/ 96 w 110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6">
                  <a:moveTo>
                    <a:pt x="9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0" y="7"/>
                    <a:pt x="104" y="0"/>
                    <a:pt x="96" y="0"/>
                  </a:cubicBezTo>
                  <a:close/>
                </a:path>
              </a:pathLst>
            </a:custGeom>
            <a:solidFill>
              <a:srgbClr val="5C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Oval 41"/>
            <p:cNvSpPr>
              <a:spLocks noChangeArrowheads="1"/>
            </p:cNvSpPr>
            <p:nvPr userDrawn="1"/>
          </p:nvSpPr>
          <p:spPr bwMode="auto">
            <a:xfrm>
              <a:off x="9824777" y="3372512"/>
              <a:ext cx="173765" cy="16990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42"/>
            <p:cNvSpPr>
              <a:spLocks/>
            </p:cNvSpPr>
            <p:nvPr userDrawn="1"/>
          </p:nvSpPr>
          <p:spPr bwMode="auto">
            <a:xfrm>
              <a:off x="9886560" y="3407263"/>
              <a:ext cx="69506" cy="96537"/>
            </a:xfrm>
            <a:custGeom>
              <a:avLst/>
              <a:gdLst>
                <a:gd name="T0" fmla="*/ 18 w 18"/>
                <a:gd name="T1" fmla="*/ 12 h 25"/>
                <a:gd name="T2" fmla="*/ 0 w 18"/>
                <a:gd name="T3" fmla="*/ 25 h 25"/>
                <a:gd name="T4" fmla="*/ 0 w 18"/>
                <a:gd name="T5" fmla="*/ 0 h 25"/>
                <a:gd name="T6" fmla="*/ 18 w 18"/>
                <a:gd name="T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5">
                  <a:moveTo>
                    <a:pt x="18" y="12"/>
                  </a:moveTo>
                  <a:lnTo>
                    <a:pt x="0" y="25"/>
                  </a:lnTo>
                  <a:lnTo>
                    <a:pt x="0" y="0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D40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43"/>
            <p:cNvSpPr>
              <a:spLocks/>
            </p:cNvSpPr>
            <p:nvPr userDrawn="1"/>
          </p:nvSpPr>
          <p:spPr bwMode="auto">
            <a:xfrm>
              <a:off x="9886560" y="3407263"/>
              <a:ext cx="69506" cy="96537"/>
            </a:xfrm>
            <a:custGeom>
              <a:avLst/>
              <a:gdLst>
                <a:gd name="T0" fmla="*/ 18 w 18"/>
                <a:gd name="T1" fmla="*/ 12 h 25"/>
                <a:gd name="T2" fmla="*/ 0 w 18"/>
                <a:gd name="T3" fmla="*/ 25 h 25"/>
                <a:gd name="T4" fmla="*/ 0 w 18"/>
                <a:gd name="T5" fmla="*/ 0 h 25"/>
                <a:gd name="T6" fmla="*/ 18 w 18"/>
                <a:gd name="T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5">
                  <a:moveTo>
                    <a:pt x="18" y="12"/>
                  </a:moveTo>
                  <a:lnTo>
                    <a:pt x="0" y="25"/>
                  </a:lnTo>
                  <a:lnTo>
                    <a:pt x="0" y="0"/>
                  </a:lnTo>
                  <a:lnTo>
                    <a:pt x="18" y="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44"/>
            <p:cNvSpPr>
              <a:spLocks/>
            </p:cNvSpPr>
            <p:nvPr userDrawn="1"/>
          </p:nvSpPr>
          <p:spPr bwMode="auto">
            <a:xfrm>
              <a:off x="9828640" y="3395680"/>
              <a:ext cx="142874" cy="146734"/>
            </a:xfrm>
            <a:custGeom>
              <a:avLst/>
              <a:gdLst>
                <a:gd name="T0" fmla="*/ 9 w 54"/>
                <a:gd name="T1" fmla="*/ 0 h 54"/>
                <a:gd name="T2" fmla="*/ 0 w 54"/>
                <a:gd name="T3" fmla="*/ 22 h 54"/>
                <a:gd name="T4" fmla="*/ 31 w 54"/>
                <a:gd name="T5" fmla="*/ 54 h 54"/>
                <a:gd name="T6" fmla="*/ 54 w 54"/>
                <a:gd name="T7" fmla="*/ 45 h 54"/>
                <a:gd name="T8" fmla="*/ 38 w 54"/>
                <a:gd name="T9" fmla="*/ 29 h 54"/>
                <a:gd name="T10" fmla="*/ 22 w 54"/>
                <a:gd name="T11" fmla="*/ 40 h 54"/>
                <a:gd name="T12" fmla="*/ 22 w 54"/>
                <a:gd name="T13" fmla="*/ 13 h 54"/>
                <a:gd name="T14" fmla="*/ 9 w 54"/>
                <a:gd name="T1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54">
                  <a:moveTo>
                    <a:pt x="9" y="0"/>
                  </a:moveTo>
                  <a:cubicBezTo>
                    <a:pt x="3" y="6"/>
                    <a:pt x="0" y="14"/>
                    <a:pt x="0" y="22"/>
                  </a:cubicBezTo>
                  <a:cubicBezTo>
                    <a:pt x="0" y="40"/>
                    <a:pt x="14" y="54"/>
                    <a:pt x="31" y="54"/>
                  </a:cubicBezTo>
                  <a:cubicBezTo>
                    <a:pt x="40" y="54"/>
                    <a:pt x="48" y="51"/>
                    <a:pt x="54" y="45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DE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45"/>
            <p:cNvSpPr>
              <a:spLocks/>
            </p:cNvSpPr>
            <p:nvPr userDrawn="1"/>
          </p:nvSpPr>
          <p:spPr bwMode="auto">
            <a:xfrm>
              <a:off x="9886560" y="3430432"/>
              <a:ext cx="42477" cy="73368"/>
            </a:xfrm>
            <a:custGeom>
              <a:avLst/>
              <a:gdLst>
                <a:gd name="T0" fmla="*/ 0 w 11"/>
                <a:gd name="T1" fmla="*/ 0 h 19"/>
                <a:gd name="T2" fmla="*/ 0 w 11"/>
                <a:gd name="T3" fmla="*/ 19 h 19"/>
                <a:gd name="T4" fmla="*/ 11 w 11"/>
                <a:gd name="T5" fmla="*/ 11 h 19"/>
                <a:gd name="T6" fmla="*/ 0 w 11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9">
                  <a:moveTo>
                    <a:pt x="0" y="0"/>
                  </a:moveTo>
                  <a:lnTo>
                    <a:pt x="0" y="19"/>
                  </a:lnTo>
                  <a:lnTo>
                    <a:pt x="11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40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46"/>
            <p:cNvSpPr>
              <a:spLocks/>
            </p:cNvSpPr>
            <p:nvPr userDrawn="1"/>
          </p:nvSpPr>
          <p:spPr bwMode="auto">
            <a:xfrm>
              <a:off x="9886560" y="3430432"/>
              <a:ext cx="42477" cy="73368"/>
            </a:xfrm>
            <a:custGeom>
              <a:avLst/>
              <a:gdLst>
                <a:gd name="T0" fmla="*/ 0 w 11"/>
                <a:gd name="T1" fmla="*/ 0 h 19"/>
                <a:gd name="T2" fmla="*/ 0 w 11"/>
                <a:gd name="T3" fmla="*/ 19 h 19"/>
                <a:gd name="T4" fmla="*/ 11 w 11"/>
                <a:gd name="T5" fmla="*/ 11 h 19"/>
                <a:gd name="T6" fmla="*/ 0 w 11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9">
                  <a:moveTo>
                    <a:pt x="0" y="0"/>
                  </a:moveTo>
                  <a:lnTo>
                    <a:pt x="0" y="19"/>
                  </a:lnTo>
                  <a:lnTo>
                    <a:pt x="11" y="1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Oval 47"/>
            <p:cNvSpPr>
              <a:spLocks noChangeArrowheads="1"/>
            </p:cNvSpPr>
            <p:nvPr userDrawn="1"/>
          </p:nvSpPr>
          <p:spPr bwMode="auto">
            <a:xfrm>
              <a:off x="9801609" y="3608057"/>
              <a:ext cx="27031" cy="27031"/>
            </a:xfrm>
            <a:prstGeom prst="ellipse">
              <a:avLst/>
            </a:prstGeom>
            <a:solidFill>
              <a:srgbClr val="5C00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Oval 48"/>
            <p:cNvSpPr>
              <a:spLocks noChangeArrowheads="1"/>
            </p:cNvSpPr>
            <p:nvPr userDrawn="1"/>
          </p:nvSpPr>
          <p:spPr bwMode="auto">
            <a:xfrm>
              <a:off x="9847946" y="3608057"/>
              <a:ext cx="27031" cy="27031"/>
            </a:xfrm>
            <a:prstGeom prst="ellipse">
              <a:avLst/>
            </a:prstGeom>
            <a:solidFill>
              <a:srgbClr val="5C00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Oval 49"/>
            <p:cNvSpPr>
              <a:spLocks noChangeArrowheads="1"/>
            </p:cNvSpPr>
            <p:nvPr userDrawn="1"/>
          </p:nvSpPr>
          <p:spPr bwMode="auto">
            <a:xfrm>
              <a:off x="9898145" y="3608057"/>
              <a:ext cx="27031" cy="27031"/>
            </a:xfrm>
            <a:prstGeom prst="ellipse">
              <a:avLst/>
            </a:prstGeom>
            <a:solidFill>
              <a:srgbClr val="5C00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Oval 50"/>
            <p:cNvSpPr>
              <a:spLocks noChangeArrowheads="1"/>
            </p:cNvSpPr>
            <p:nvPr userDrawn="1"/>
          </p:nvSpPr>
          <p:spPr bwMode="auto">
            <a:xfrm>
              <a:off x="9944482" y="3608057"/>
              <a:ext cx="27031" cy="27031"/>
            </a:xfrm>
            <a:prstGeom prst="ellipse">
              <a:avLst/>
            </a:prstGeom>
            <a:solidFill>
              <a:srgbClr val="5C00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Oval 51"/>
            <p:cNvSpPr>
              <a:spLocks noChangeArrowheads="1"/>
            </p:cNvSpPr>
            <p:nvPr userDrawn="1"/>
          </p:nvSpPr>
          <p:spPr bwMode="auto">
            <a:xfrm>
              <a:off x="9998542" y="3608057"/>
              <a:ext cx="23169" cy="27031"/>
            </a:xfrm>
            <a:prstGeom prst="ellipse">
              <a:avLst/>
            </a:prstGeom>
            <a:solidFill>
              <a:srgbClr val="5C00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52"/>
            <p:cNvSpPr>
              <a:spLocks/>
            </p:cNvSpPr>
            <p:nvPr userDrawn="1"/>
          </p:nvSpPr>
          <p:spPr bwMode="auto">
            <a:xfrm>
              <a:off x="9654875" y="2550028"/>
              <a:ext cx="417033" cy="173765"/>
            </a:xfrm>
            <a:custGeom>
              <a:avLst/>
              <a:gdLst>
                <a:gd name="T0" fmla="*/ 0 w 155"/>
                <a:gd name="T1" fmla="*/ 0 h 64"/>
                <a:gd name="T2" fmla="*/ 0 w 155"/>
                <a:gd name="T3" fmla="*/ 48 h 64"/>
                <a:gd name="T4" fmla="*/ 77 w 155"/>
                <a:gd name="T5" fmla="*/ 64 h 64"/>
                <a:gd name="T6" fmla="*/ 155 w 155"/>
                <a:gd name="T7" fmla="*/ 48 h 64"/>
                <a:gd name="T8" fmla="*/ 155 w 155"/>
                <a:gd name="T9" fmla="*/ 0 h 64"/>
                <a:gd name="T10" fmla="*/ 77 w 155"/>
                <a:gd name="T11" fmla="*/ 14 h 64"/>
                <a:gd name="T12" fmla="*/ 0 w 155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64">
                  <a:moveTo>
                    <a:pt x="0" y="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24" y="64"/>
                    <a:pt x="77" y="64"/>
                  </a:cubicBezTo>
                  <a:cubicBezTo>
                    <a:pt x="130" y="64"/>
                    <a:pt x="155" y="48"/>
                    <a:pt x="155" y="48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77" y="14"/>
                    <a:pt x="77" y="14"/>
                    <a:pt x="77" y="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C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53"/>
            <p:cNvSpPr>
              <a:spLocks/>
            </p:cNvSpPr>
            <p:nvPr userDrawn="1"/>
          </p:nvSpPr>
          <p:spPr bwMode="auto">
            <a:xfrm>
              <a:off x="9508141" y="2515276"/>
              <a:ext cx="706641" cy="96537"/>
            </a:xfrm>
            <a:custGeom>
              <a:avLst/>
              <a:gdLst>
                <a:gd name="T0" fmla="*/ 92 w 183"/>
                <a:gd name="T1" fmla="*/ 16 h 25"/>
                <a:gd name="T2" fmla="*/ 0 w 183"/>
                <a:gd name="T3" fmla="*/ 0 h 25"/>
                <a:gd name="T4" fmla="*/ 0 w 183"/>
                <a:gd name="T5" fmla="*/ 7 h 25"/>
                <a:gd name="T6" fmla="*/ 92 w 183"/>
                <a:gd name="T7" fmla="*/ 25 h 25"/>
                <a:gd name="T8" fmla="*/ 183 w 183"/>
                <a:gd name="T9" fmla="*/ 7 h 25"/>
                <a:gd name="T10" fmla="*/ 183 w 183"/>
                <a:gd name="T11" fmla="*/ 0 h 25"/>
                <a:gd name="T12" fmla="*/ 92 w 183"/>
                <a:gd name="T13" fmla="*/ 1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5">
                  <a:moveTo>
                    <a:pt x="92" y="16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92" y="25"/>
                  </a:lnTo>
                  <a:lnTo>
                    <a:pt x="183" y="7"/>
                  </a:lnTo>
                  <a:lnTo>
                    <a:pt x="183" y="0"/>
                  </a:lnTo>
                  <a:lnTo>
                    <a:pt x="92" y="16"/>
                  </a:lnTo>
                  <a:close/>
                </a:path>
              </a:pathLst>
            </a:cu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54"/>
            <p:cNvSpPr>
              <a:spLocks/>
            </p:cNvSpPr>
            <p:nvPr userDrawn="1"/>
          </p:nvSpPr>
          <p:spPr bwMode="auto">
            <a:xfrm>
              <a:off x="9508141" y="2445771"/>
              <a:ext cx="706641" cy="142874"/>
            </a:xfrm>
            <a:custGeom>
              <a:avLst/>
              <a:gdLst>
                <a:gd name="T0" fmla="*/ 92 w 183"/>
                <a:gd name="T1" fmla="*/ 0 h 37"/>
                <a:gd name="T2" fmla="*/ 0 w 183"/>
                <a:gd name="T3" fmla="*/ 18 h 37"/>
                <a:gd name="T4" fmla="*/ 92 w 183"/>
                <a:gd name="T5" fmla="*/ 37 h 37"/>
                <a:gd name="T6" fmla="*/ 183 w 183"/>
                <a:gd name="T7" fmla="*/ 18 h 37"/>
                <a:gd name="T8" fmla="*/ 92 w 183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37">
                  <a:moveTo>
                    <a:pt x="92" y="0"/>
                  </a:moveTo>
                  <a:lnTo>
                    <a:pt x="0" y="18"/>
                  </a:lnTo>
                  <a:lnTo>
                    <a:pt x="92" y="37"/>
                  </a:lnTo>
                  <a:lnTo>
                    <a:pt x="183" y="1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5C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55"/>
            <p:cNvSpPr>
              <a:spLocks/>
            </p:cNvSpPr>
            <p:nvPr userDrawn="1"/>
          </p:nvSpPr>
          <p:spPr bwMode="auto">
            <a:xfrm>
              <a:off x="9855669" y="2511414"/>
              <a:ext cx="185348" cy="127428"/>
            </a:xfrm>
            <a:custGeom>
              <a:avLst/>
              <a:gdLst>
                <a:gd name="T0" fmla="*/ 66 w 68"/>
                <a:gd name="T1" fmla="*/ 47 h 47"/>
                <a:gd name="T2" fmla="*/ 63 w 68"/>
                <a:gd name="T3" fmla="*/ 45 h 47"/>
                <a:gd name="T4" fmla="*/ 63 w 68"/>
                <a:gd name="T5" fmla="*/ 18 h 47"/>
                <a:gd name="T6" fmla="*/ 2 w 68"/>
                <a:gd name="T7" fmla="*/ 4 h 47"/>
                <a:gd name="T8" fmla="*/ 0 w 68"/>
                <a:gd name="T9" fmla="*/ 2 h 47"/>
                <a:gd name="T10" fmla="*/ 3 w 68"/>
                <a:gd name="T11" fmla="*/ 0 h 47"/>
                <a:gd name="T12" fmla="*/ 66 w 68"/>
                <a:gd name="T13" fmla="*/ 14 h 47"/>
                <a:gd name="T14" fmla="*/ 68 w 68"/>
                <a:gd name="T15" fmla="*/ 16 h 47"/>
                <a:gd name="T16" fmla="*/ 68 w 68"/>
                <a:gd name="T17" fmla="*/ 45 h 47"/>
                <a:gd name="T18" fmla="*/ 66 w 68"/>
                <a:gd name="T1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47">
                  <a:moveTo>
                    <a:pt x="66" y="47"/>
                  </a:moveTo>
                  <a:cubicBezTo>
                    <a:pt x="64" y="47"/>
                    <a:pt x="63" y="46"/>
                    <a:pt x="63" y="45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0"/>
                    <a:pt x="2" y="0"/>
                    <a:pt x="3" y="0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7" y="14"/>
                    <a:pt x="68" y="15"/>
                    <a:pt x="68" y="16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46"/>
                    <a:pt x="67" y="47"/>
                    <a:pt x="66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Oval 56"/>
            <p:cNvSpPr>
              <a:spLocks noChangeArrowheads="1"/>
            </p:cNvSpPr>
            <p:nvPr userDrawn="1"/>
          </p:nvSpPr>
          <p:spPr bwMode="auto">
            <a:xfrm>
              <a:off x="10021711" y="2623396"/>
              <a:ext cx="23169" cy="1930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57"/>
            <p:cNvSpPr>
              <a:spLocks/>
            </p:cNvSpPr>
            <p:nvPr userDrawn="1"/>
          </p:nvSpPr>
          <p:spPr bwMode="auto">
            <a:xfrm>
              <a:off x="10021711" y="2631119"/>
              <a:ext cx="23169" cy="30891"/>
            </a:xfrm>
            <a:custGeom>
              <a:avLst/>
              <a:gdLst>
                <a:gd name="T0" fmla="*/ 6 w 6"/>
                <a:gd name="T1" fmla="*/ 8 h 8"/>
                <a:gd name="T2" fmla="*/ 0 w 6"/>
                <a:gd name="T3" fmla="*/ 8 h 8"/>
                <a:gd name="T4" fmla="*/ 2 w 6"/>
                <a:gd name="T5" fmla="*/ 0 h 8"/>
                <a:gd name="T6" fmla="*/ 4 w 6"/>
                <a:gd name="T7" fmla="*/ 0 h 8"/>
                <a:gd name="T8" fmla="*/ 6 w 6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8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58"/>
            <p:cNvSpPr>
              <a:spLocks/>
            </p:cNvSpPr>
            <p:nvPr userDrawn="1"/>
          </p:nvSpPr>
          <p:spPr bwMode="auto">
            <a:xfrm>
              <a:off x="7697136" y="2411017"/>
              <a:ext cx="436342" cy="312776"/>
            </a:xfrm>
            <a:custGeom>
              <a:avLst/>
              <a:gdLst>
                <a:gd name="T0" fmla="*/ 162 w 162"/>
                <a:gd name="T1" fmla="*/ 91 h 117"/>
                <a:gd name="T2" fmla="*/ 143 w 162"/>
                <a:gd name="T3" fmla="*/ 14 h 117"/>
                <a:gd name="T4" fmla="*/ 103 w 162"/>
                <a:gd name="T5" fmla="*/ 12 h 117"/>
                <a:gd name="T6" fmla="*/ 81 w 162"/>
                <a:gd name="T7" fmla="*/ 15 h 117"/>
                <a:gd name="T8" fmla="*/ 60 w 162"/>
                <a:gd name="T9" fmla="*/ 12 h 117"/>
                <a:gd name="T10" fmla="*/ 20 w 162"/>
                <a:gd name="T11" fmla="*/ 14 h 117"/>
                <a:gd name="T12" fmla="*/ 1 w 162"/>
                <a:gd name="T13" fmla="*/ 91 h 117"/>
                <a:gd name="T14" fmla="*/ 11 w 162"/>
                <a:gd name="T15" fmla="*/ 116 h 117"/>
                <a:gd name="T16" fmla="*/ 11 w 162"/>
                <a:gd name="T17" fmla="*/ 116 h 117"/>
                <a:gd name="T18" fmla="*/ 29 w 162"/>
                <a:gd name="T19" fmla="*/ 111 h 117"/>
                <a:gd name="T20" fmla="*/ 58 w 162"/>
                <a:gd name="T21" fmla="*/ 89 h 117"/>
                <a:gd name="T22" fmla="*/ 81 w 162"/>
                <a:gd name="T23" fmla="*/ 87 h 117"/>
                <a:gd name="T24" fmla="*/ 105 w 162"/>
                <a:gd name="T25" fmla="*/ 89 h 117"/>
                <a:gd name="T26" fmla="*/ 134 w 162"/>
                <a:gd name="T27" fmla="*/ 111 h 117"/>
                <a:gd name="T28" fmla="*/ 151 w 162"/>
                <a:gd name="T29" fmla="*/ 116 h 117"/>
                <a:gd name="T30" fmla="*/ 151 w 162"/>
                <a:gd name="T31" fmla="*/ 116 h 117"/>
                <a:gd name="T32" fmla="*/ 162 w 162"/>
                <a:gd name="T33" fmla="*/ 9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17">
                  <a:moveTo>
                    <a:pt x="162" y="91"/>
                  </a:moveTo>
                  <a:cubicBezTo>
                    <a:pt x="161" y="46"/>
                    <a:pt x="152" y="22"/>
                    <a:pt x="143" y="14"/>
                  </a:cubicBezTo>
                  <a:cubicBezTo>
                    <a:pt x="127" y="0"/>
                    <a:pt x="104" y="12"/>
                    <a:pt x="103" y="12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8" y="12"/>
                    <a:pt x="35" y="0"/>
                    <a:pt x="20" y="14"/>
                  </a:cubicBezTo>
                  <a:cubicBezTo>
                    <a:pt x="10" y="22"/>
                    <a:pt x="2" y="46"/>
                    <a:pt x="1" y="91"/>
                  </a:cubicBezTo>
                  <a:cubicBezTo>
                    <a:pt x="0" y="95"/>
                    <a:pt x="1" y="115"/>
                    <a:pt x="11" y="116"/>
                  </a:cubicBezTo>
                  <a:cubicBezTo>
                    <a:pt x="11" y="116"/>
                    <a:pt x="11" y="116"/>
                    <a:pt x="11" y="116"/>
                  </a:cubicBezTo>
                  <a:cubicBezTo>
                    <a:pt x="11" y="116"/>
                    <a:pt x="20" y="117"/>
                    <a:pt x="29" y="111"/>
                  </a:cubicBezTo>
                  <a:cubicBezTo>
                    <a:pt x="34" y="106"/>
                    <a:pt x="47" y="91"/>
                    <a:pt x="58" y="89"/>
                  </a:cubicBezTo>
                  <a:cubicBezTo>
                    <a:pt x="69" y="87"/>
                    <a:pt x="81" y="87"/>
                    <a:pt x="81" y="87"/>
                  </a:cubicBezTo>
                  <a:cubicBezTo>
                    <a:pt x="81" y="87"/>
                    <a:pt x="94" y="87"/>
                    <a:pt x="105" y="89"/>
                  </a:cubicBezTo>
                  <a:cubicBezTo>
                    <a:pt x="115" y="91"/>
                    <a:pt x="129" y="106"/>
                    <a:pt x="134" y="111"/>
                  </a:cubicBezTo>
                  <a:cubicBezTo>
                    <a:pt x="142" y="117"/>
                    <a:pt x="151" y="116"/>
                    <a:pt x="151" y="116"/>
                  </a:cubicBezTo>
                  <a:cubicBezTo>
                    <a:pt x="151" y="116"/>
                    <a:pt x="151" y="116"/>
                    <a:pt x="151" y="116"/>
                  </a:cubicBezTo>
                  <a:cubicBezTo>
                    <a:pt x="162" y="115"/>
                    <a:pt x="162" y="95"/>
                    <a:pt x="162" y="91"/>
                  </a:cubicBezTo>
                  <a:close/>
                </a:path>
              </a:pathLst>
            </a:custGeom>
            <a:solidFill>
              <a:srgbClr val="5C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59"/>
            <p:cNvSpPr>
              <a:spLocks/>
            </p:cNvSpPr>
            <p:nvPr userDrawn="1"/>
          </p:nvSpPr>
          <p:spPr bwMode="auto">
            <a:xfrm>
              <a:off x="8044664" y="2426462"/>
              <a:ext cx="115843" cy="293468"/>
            </a:xfrm>
            <a:custGeom>
              <a:avLst/>
              <a:gdLst>
                <a:gd name="T0" fmla="*/ 44 w 44"/>
                <a:gd name="T1" fmla="*/ 85 h 110"/>
                <a:gd name="T2" fmla="*/ 25 w 44"/>
                <a:gd name="T3" fmla="*/ 8 h 110"/>
                <a:gd name="T4" fmla="*/ 0 w 44"/>
                <a:gd name="T5" fmla="*/ 1 h 110"/>
                <a:gd name="T6" fmla="*/ 15 w 44"/>
                <a:gd name="T7" fmla="*/ 8 h 110"/>
                <a:gd name="T8" fmla="*/ 34 w 44"/>
                <a:gd name="T9" fmla="*/ 85 h 110"/>
                <a:gd name="T10" fmla="*/ 26 w 44"/>
                <a:gd name="T11" fmla="*/ 109 h 110"/>
                <a:gd name="T12" fmla="*/ 33 w 44"/>
                <a:gd name="T13" fmla="*/ 110 h 110"/>
                <a:gd name="T14" fmla="*/ 33 w 44"/>
                <a:gd name="T15" fmla="*/ 110 h 110"/>
                <a:gd name="T16" fmla="*/ 44 w 44"/>
                <a:gd name="T17" fmla="*/ 8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10">
                  <a:moveTo>
                    <a:pt x="44" y="85"/>
                  </a:moveTo>
                  <a:cubicBezTo>
                    <a:pt x="43" y="40"/>
                    <a:pt x="34" y="16"/>
                    <a:pt x="25" y="8"/>
                  </a:cubicBezTo>
                  <a:cubicBezTo>
                    <a:pt x="17" y="1"/>
                    <a:pt x="8" y="0"/>
                    <a:pt x="0" y="1"/>
                  </a:cubicBezTo>
                  <a:cubicBezTo>
                    <a:pt x="5" y="2"/>
                    <a:pt x="10" y="4"/>
                    <a:pt x="15" y="8"/>
                  </a:cubicBezTo>
                  <a:cubicBezTo>
                    <a:pt x="24" y="16"/>
                    <a:pt x="33" y="40"/>
                    <a:pt x="34" y="85"/>
                  </a:cubicBezTo>
                  <a:cubicBezTo>
                    <a:pt x="34" y="89"/>
                    <a:pt x="34" y="105"/>
                    <a:pt x="26" y="109"/>
                  </a:cubicBezTo>
                  <a:cubicBezTo>
                    <a:pt x="30" y="110"/>
                    <a:pt x="33" y="110"/>
                    <a:pt x="33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44" y="109"/>
                    <a:pt x="44" y="89"/>
                    <a:pt x="44" y="85"/>
                  </a:cubicBezTo>
                  <a:close/>
                </a:path>
              </a:pathLst>
            </a:cu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60"/>
            <p:cNvSpPr>
              <a:spLocks noEditPoints="1"/>
            </p:cNvSpPr>
            <p:nvPr userDrawn="1"/>
          </p:nvSpPr>
          <p:spPr bwMode="auto">
            <a:xfrm>
              <a:off x="7812978" y="2542305"/>
              <a:ext cx="77228" cy="73368"/>
            </a:xfrm>
            <a:custGeom>
              <a:avLst/>
              <a:gdLst>
                <a:gd name="T0" fmla="*/ 17 w 28"/>
                <a:gd name="T1" fmla="*/ 27 h 27"/>
                <a:gd name="T2" fmla="*/ 28 w 28"/>
                <a:gd name="T3" fmla="*/ 16 h 27"/>
                <a:gd name="T4" fmla="*/ 17 w 28"/>
                <a:gd name="T5" fmla="*/ 16 h 27"/>
                <a:gd name="T6" fmla="*/ 17 w 28"/>
                <a:gd name="T7" fmla="*/ 27 h 27"/>
                <a:gd name="T8" fmla="*/ 0 w 28"/>
                <a:gd name="T9" fmla="*/ 16 h 27"/>
                <a:gd name="T10" fmla="*/ 12 w 28"/>
                <a:gd name="T11" fmla="*/ 27 h 27"/>
                <a:gd name="T12" fmla="*/ 12 w 28"/>
                <a:gd name="T13" fmla="*/ 16 h 27"/>
                <a:gd name="T14" fmla="*/ 0 w 28"/>
                <a:gd name="T15" fmla="*/ 16 h 27"/>
                <a:gd name="T16" fmla="*/ 12 w 28"/>
                <a:gd name="T17" fmla="*/ 0 h 27"/>
                <a:gd name="T18" fmla="*/ 0 w 28"/>
                <a:gd name="T19" fmla="*/ 11 h 27"/>
                <a:gd name="T20" fmla="*/ 12 w 28"/>
                <a:gd name="T21" fmla="*/ 11 h 27"/>
                <a:gd name="T22" fmla="*/ 12 w 28"/>
                <a:gd name="T23" fmla="*/ 0 h 27"/>
                <a:gd name="T24" fmla="*/ 28 w 28"/>
                <a:gd name="T25" fmla="*/ 11 h 27"/>
                <a:gd name="T26" fmla="*/ 17 w 28"/>
                <a:gd name="T27" fmla="*/ 0 h 27"/>
                <a:gd name="T28" fmla="*/ 17 w 28"/>
                <a:gd name="T29" fmla="*/ 11 h 27"/>
                <a:gd name="T30" fmla="*/ 28 w 28"/>
                <a:gd name="T31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27">
                  <a:moveTo>
                    <a:pt x="17" y="27"/>
                  </a:moveTo>
                  <a:cubicBezTo>
                    <a:pt x="23" y="26"/>
                    <a:pt x="27" y="22"/>
                    <a:pt x="28" y="16"/>
                  </a:cubicBezTo>
                  <a:cubicBezTo>
                    <a:pt x="17" y="16"/>
                    <a:pt x="17" y="16"/>
                    <a:pt x="17" y="16"/>
                  </a:cubicBezTo>
                  <a:lnTo>
                    <a:pt x="17" y="27"/>
                  </a:lnTo>
                  <a:close/>
                  <a:moveTo>
                    <a:pt x="0" y="16"/>
                  </a:moveTo>
                  <a:cubicBezTo>
                    <a:pt x="1" y="22"/>
                    <a:pt x="6" y="26"/>
                    <a:pt x="12" y="27"/>
                  </a:cubicBezTo>
                  <a:cubicBezTo>
                    <a:pt x="12" y="16"/>
                    <a:pt x="12" y="16"/>
                    <a:pt x="12" y="16"/>
                  </a:cubicBezTo>
                  <a:lnTo>
                    <a:pt x="0" y="16"/>
                  </a:lnTo>
                  <a:close/>
                  <a:moveTo>
                    <a:pt x="12" y="0"/>
                  </a:moveTo>
                  <a:cubicBezTo>
                    <a:pt x="6" y="1"/>
                    <a:pt x="1" y="5"/>
                    <a:pt x="0" y="11"/>
                  </a:cubicBezTo>
                  <a:cubicBezTo>
                    <a:pt x="12" y="11"/>
                    <a:pt x="12" y="11"/>
                    <a:pt x="12" y="11"/>
                  </a:cubicBezTo>
                  <a:lnTo>
                    <a:pt x="12" y="0"/>
                  </a:lnTo>
                  <a:close/>
                  <a:moveTo>
                    <a:pt x="28" y="11"/>
                  </a:moveTo>
                  <a:cubicBezTo>
                    <a:pt x="27" y="5"/>
                    <a:pt x="23" y="1"/>
                    <a:pt x="17" y="0"/>
                  </a:cubicBezTo>
                  <a:cubicBezTo>
                    <a:pt x="17" y="11"/>
                    <a:pt x="17" y="11"/>
                    <a:pt x="17" y="11"/>
                  </a:cubicBezTo>
                  <a:lnTo>
                    <a:pt x="28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Oval 61"/>
            <p:cNvSpPr>
              <a:spLocks noChangeArrowheads="1"/>
            </p:cNvSpPr>
            <p:nvPr userDrawn="1"/>
          </p:nvSpPr>
          <p:spPr bwMode="auto">
            <a:xfrm>
              <a:off x="7951990" y="2550028"/>
              <a:ext cx="57923" cy="57923"/>
            </a:xfrm>
            <a:prstGeom prst="ellipse">
              <a:avLst/>
            </a:pr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Oval 62"/>
            <p:cNvSpPr>
              <a:spLocks noChangeArrowheads="1"/>
            </p:cNvSpPr>
            <p:nvPr userDrawn="1"/>
          </p:nvSpPr>
          <p:spPr bwMode="auto">
            <a:xfrm>
              <a:off x="8029218" y="2457354"/>
              <a:ext cx="30891" cy="27031"/>
            </a:xfrm>
            <a:prstGeom prst="ellipse">
              <a:avLst/>
            </a:pr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Oval 63"/>
            <p:cNvSpPr>
              <a:spLocks noChangeArrowheads="1"/>
            </p:cNvSpPr>
            <p:nvPr userDrawn="1"/>
          </p:nvSpPr>
          <p:spPr bwMode="auto">
            <a:xfrm>
              <a:off x="8029218" y="2519136"/>
              <a:ext cx="30891" cy="30891"/>
            </a:xfrm>
            <a:prstGeom prst="ellipse">
              <a:avLst/>
            </a:pr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Oval 64"/>
            <p:cNvSpPr>
              <a:spLocks noChangeArrowheads="1"/>
            </p:cNvSpPr>
            <p:nvPr userDrawn="1"/>
          </p:nvSpPr>
          <p:spPr bwMode="auto">
            <a:xfrm>
              <a:off x="7998327" y="2488245"/>
              <a:ext cx="27031" cy="27031"/>
            </a:xfrm>
            <a:prstGeom prst="ellipse">
              <a:avLst/>
            </a:pr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Oval 65"/>
            <p:cNvSpPr>
              <a:spLocks noChangeArrowheads="1"/>
            </p:cNvSpPr>
            <p:nvPr userDrawn="1"/>
          </p:nvSpPr>
          <p:spPr bwMode="auto">
            <a:xfrm>
              <a:off x="8060109" y="2488245"/>
              <a:ext cx="30891" cy="27031"/>
            </a:xfrm>
            <a:prstGeom prst="ellipse">
              <a:avLst/>
            </a:pr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66"/>
            <p:cNvSpPr>
              <a:spLocks/>
            </p:cNvSpPr>
            <p:nvPr userDrawn="1"/>
          </p:nvSpPr>
          <p:spPr bwMode="auto">
            <a:xfrm>
              <a:off x="7886344" y="2476662"/>
              <a:ext cx="57923" cy="57923"/>
            </a:xfrm>
            <a:custGeom>
              <a:avLst/>
              <a:gdLst>
                <a:gd name="T0" fmla="*/ 18 w 22"/>
                <a:gd name="T1" fmla="*/ 4 h 22"/>
                <a:gd name="T2" fmla="*/ 4 w 22"/>
                <a:gd name="T3" fmla="*/ 4 h 22"/>
                <a:gd name="T4" fmla="*/ 4 w 22"/>
                <a:gd name="T5" fmla="*/ 18 h 22"/>
                <a:gd name="T6" fmla="*/ 18 w 22"/>
                <a:gd name="T7" fmla="*/ 18 h 22"/>
                <a:gd name="T8" fmla="*/ 18 w 22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8" y="4"/>
                  </a:moveTo>
                  <a:cubicBezTo>
                    <a:pt x="14" y="0"/>
                    <a:pt x="8" y="0"/>
                    <a:pt x="4" y="4"/>
                  </a:cubicBezTo>
                  <a:cubicBezTo>
                    <a:pt x="0" y="8"/>
                    <a:pt x="0" y="14"/>
                    <a:pt x="4" y="18"/>
                  </a:cubicBezTo>
                  <a:cubicBezTo>
                    <a:pt x="8" y="22"/>
                    <a:pt x="14" y="22"/>
                    <a:pt x="18" y="18"/>
                  </a:cubicBezTo>
                  <a:cubicBezTo>
                    <a:pt x="22" y="14"/>
                    <a:pt x="22" y="8"/>
                    <a:pt x="18" y="4"/>
                  </a:cubicBezTo>
                </a:path>
              </a:pathLst>
            </a:custGeom>
            <a:solidFill>
              <a:srgbClr val="B400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Oval 67"/>
            <p:cNvSpPr>
              <a:spLocks noChangeArrowheads="1"/>
            </p:cNvSpPr>
            <p:nvPr userDrawn="1"/>
          </p:nvSpPr>
          <p:spPr bwMode="auto">
            <a:xfrm>
              <a:off x="7766641" y="2465077"/>
              <a:ext cx="57923" cy="57923"/>
            </a:xfrm>
            <a:prstGeom prst="ellipse">
              <a:avLst/>
            </a:pr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68"/>
            <p:cNvSpPr>
              <a:spLocks/>
            </p:cNvSpPr>
            <p:nvPr userDrawn="1"/>
          </p:nvSpPr>
          <p:spPr bwMode="auto">
            <a:xfrm>
              <a:off x="8148921" y="3218055"/>
              <a:ext cx="57923" cy="378419"/>
            </a:xfrm>
            <a:custGeom>
              <a:avLst/>
              <a:gdLst>
                <a:gd name="T0" fmla="*/ 10 w 21"/>
                <a:gd name="T1" fmla="*/ 0 h 141"/>
                <a:gd name="T2" fmla="*/ 0 w 21"/>
                <a:gd name="T3" fmla="*/ 0 h 141"/>
                <a:gd name="T4" fmla="*/ 10 w 21"/>
                <a:gd name="T5" fmla="*/ 10 h 141"/>
                <a:gd name="T6" fmla="*/ 10 w 21"/>
                <a:gd name="T7" fmla="*/ 130 h 141"/>
                <a:gd name="T8" fmla="*/ 0 w 21"/>
                <a:gd name="T9" fmla="*/ 141 h 141"/>
                <a:gd name="T10" fmla="*/ 10 w 21"/>
                <a:gd name="T11" fmla="*/ 141 h 141"/>
                <a:gd name="T12" fmla="*/ 21 w 21"/>
                <a:gd name="T13" fmla="*/ 130 h 141"/>
                <a:gd name="T14" fmla="*/ 21 w 21"/>
                <a:gd name="T15" fmla="*/ 10 h 141"/>
                <a:gd name="T16" fmla="*/ 10 w 21"/>
                <a:gd name="T17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41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10" y="5"/>
                    <a:pt x="10" y="10"/>
                  </a:cubicBezTo>
                  <a:cubicBezTo>
                    <a:pt x="10" y="130"/>
                    <a:pt x="10" y="130"/>
                    <a:pt x="10" y="130"/>
                  </a:cubicBezTo>
                  <a:cubicBezTo>
                    <a:pt x="10" y="136"/>
                    <a:pt x="5" y="141"/>
                    <a:pt x="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6" y="141"/>
                    <a:pt x="21" y="136"/>
                    <a:pt x="21" y="13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5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69"/>
            <p:cNvSpPr>
              <a:spLocks/>
            </p:cNvSpPr>
            <p:nvPr userDrawn="1"/>
          </p:nvSpPr>
          <p:spPr bwMode="auto">
            <a:xfrm>
              <a:off x="7890207" y="3218055"/>
              <a:ext cx="285745" cy="378419"/>
            </a:xfrm>
            <a:custGeom>
              <a:avLst/>
              <a:gdLst>
                <a:gd name="T0" fmla="*/ 97 w 107"/>
                <a:gd name="T1" fmla="*/ 0 h 141"/>
                <a:gd name="T2" fmla="*/ 0 w 107"/>
                <a:gd name="T3" fmla="*/ 0 h 141"/>
                <a:gd name="T4" fmla="*/ 0 w 107"/>
                <a:gd name="T5" fmla="*/ 141 h 141"/>
                <a:gd name="T6" fmla="*/ 97 w 107"/>
                <a:gd name="T7" fmla="*/ 141 h 141"/>
                <a:gd name="T8" fmla="*/ 107 w 107"/>
                <a:gd name="T9" fmla="*/ 130 h 141"/>
                <a:gd name="T10" fmla="*/ 107 w 107"/>
                <a:gd name="T11" fmla="*/ 10 h 141"/>
                <a:gd name="T12" fmla="*/ 97 w 107"/>
                <a:gd name="T1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41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102" y="141"/>
                    <a:pt x="107" y="136"/>
                    <a:pt x="107" y="130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07" y="5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5C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70"/>
            <p:cNvSpPr>
              <a:spLocks/>
            </p:cNvSpPr>
            <p:nvPr userDrawn="1"/>
          </p:nvSpPr>
          <p:spPr bwMode="auto">
            <a:xfrm>
              <a:off x="7951990" y="3314589"/>
              <a:ext cx="162180" cy="81091"/>
            </a:xfrm>
            <a:custGeom>
              <a:avLst/>
              <a:gdLst>
                <a:gd name="T0" fmla="*/ 61 w 61"/>
                <a:gd name="T1" fmla="*/ 26 h 30"/>
                <a:gd name="T2" fmla="*/ 57 w 61"/>
                <a:gd name="T3" fmla="*/ 30 h 30"/>
                <a:gd name="T4" fmla="*/ 5 w 61"/>
                <a:gd name="T5" fmla="*/ 30 h 30"/>
                <a:gd name="T6" fmla="*/ 0 w 61"/>
                <a:gd name="T7" fmla="*/ 26 h 30"/>
                <a:gd name="T8" fmla="*/ 0 w 61"/>
                <a:gd name="T9" fmla="*/ 5 h 30"/>
                <a:gd name="T10" fmla="*/ 5 w 61"/>
                <a:gd name="T11" fmla="*/ 0 h 30"/>
                <a:gd name="T12" fmla="*/ 57 w 61"/>
                <a:gd name="T13" fmla="*/ 0 h 30"/>
                <a:gd name="T14" fmla="*/ 61 w 61"/>
                <a:gd name="T15" fmla="*/ 5 h 30"/>
                <a:gd name="T16" fmla="*/ 61 w 61"/>
                <a:gd name="T17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30">
                  <a:moveTo>
                    <a:pt x="61" y="26"/>
                  </a:moveTo>
                  <a:cubicBezTo>
                    <a:pt x="61" y="28"/>
                    <a:pt x="59" y="30"/>
                    <a:pt x="57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0"/>
                    <a:pt x="61" y="2"/>
                    <a:pt x="61" y="5"/>
                  </a:cubicBezTo>
                  <a:lnTo>
                    <a:pt x="61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71"/>
            <p:cNvSpPr>
              <a:spLocks/>
            </p:cNvSpPr>
            <p:nvPr userDrawn="1"/>
          </p:nvSpPr>
          <p:spPr bwMode="auto">
            <a:xfrm>
              <a:off x="7863176" y="3272115"/>
              <a:ext cx="54060" cy="15446"/>
            </a:xfrm>
            <a:custGeom>
              <a:avLst/>
              <a:gdLst>
                <a:gd name="T0" fmla="*/ 17 w 20"/>
                <a:gd name="T1" fmla="*/ 7 h 7"/>
                <a:gd name="T2" fmla="*/ 4 w 20"/>
                <a:gd name="T3" fmla="*/ 7 h 7"/>
                <a:gd name="T4" fmla="*/ 0 w 20"/>
                <a:gd name="T5" fmla="*/ 3 h 7"/>
                <a:gd name="T6" fmla="*/ 4 w 20"/>
                <a:gd name="T7" fmla="*/ 0 h 7"/>
                <a:gd name="T8" fmla="*/ 17 w 20"/>
                <a:gd name="T9" fmla="*/ 0 h 7"/>
                <a:gd name="T10" fmla="*/ 20 w 20"/>
                <a:gd name="T11" fmla="*/ 3 h 7"/>
                <a:gd name="T12" fmla="*/ 17 w 2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7">
                  <a:moveTo>
                    <a:pt x="1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2"/>
                    <a:pt x="20" y="3"/>
                  </a:cubicBezTo>
                  <a:cubicBezTo>
                    <a:pt x="20" y="5"/>
                    <a:pt x="19" y="7"/>
                    <a:pt x="1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72"/>
            <p:cNvSpPr>
              <a:spLocks/>
            </p:cNvSpPr>
            <p:nvPr userDrawn="1"/>
          </p:nvSpPr>
          <p:spPr bwMode="auto">
            <a:xfrm>
              <a:off x="7863176" y="3306866"/>
              <a:ext cx="54060" cy="19308"/>
            </a:xfrm>
            <a:custGeom>
              <a:avLst/>
              <a:gdLst>
                <a:gd name="T0" fmla="*/ 17 w 20"/>
                <a:gd name="T1" fmla="*/ 7 h 7"/>
                <a:gd name="T2" fmla="*/ 4 w 20"/>
                <a:gd name="T3" fmla="*/ 7 h 7"/>
                <a:gd name="T4" fmla="*/ 0 w 20"/>
                <a:gd name="T5" fmla="*/ 3 h 7"/>
                <a:gd name="T6" fmla="*/ 4 w 20"/>
                <a:gd name="T7" fmla="*/ 0 h 7"/>
                <a:gd name="T8" fmla="*/ 17 w 20"/>
                <a:gd name="T9" fmla="*/ 0 h 7"/>
                <a:gd name="T10" fmla="*/ 20 w 20"/>
                <a:gd name="T11" fmla="*/ 3 h 7"/>
                <a:gd name="T12" fmla="*/ 17 w 2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7">
                  <a:moveTo>
                    <a:pt x="1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3"/>
                  </a:cubicBezTo>
                  <a:cubicBezTo>
                    <a:pt x="20" y="5"/>
                    <a:pt x="19" y="7"/>
                    <a:pt x="1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73"/>
            <p:cNvSpPr>
              <a:spLocks/>
            </p:cNvSpPr>
            <p:nvPr userDrawn="1"/>
          </p:nvSpPr>
          <p:spPr bwMode="auto">
            <a:xfrm>
              <a:off x="7863176" y="3341620"/>
              <a:ext cx="54060" cy="19308"/>
            </a:xfrm>
            <a:custGeom>
              <a:avLst/>
              <a:gdLst>
                <a:gd name="T0" fmla="*/ 17 w 20"/>
                <a:gd name="T1" fmla="*/ 7 h 7"/>
                <a:gd name="T2" fmla="*/ 4 w 20"/>
                <a:gd name="T3" fmla="*/ 7 h 7"/>
                <a:gd name="T4" fmla="*/ 0 w 20"/>
                <a:gd name="T5" fmla="*/ 4 h 7"/>
                <a:gd name="T6" fmla="*/ 4 w 20"/>
                <a:gd name="T7" fmla="*/ 0 h 7"/>
                <a:gd name="T8" fmla="*/ 17 w 20"/>
                <a:gd name="T9" fmla="*/ 0 h 7"/>
                <a:gd name="T10" fmla="*/ 20 w 20"/>
                <a:gd name="T11" fmla="*/ 4 h 7"/>
                <a:gd name="T12" fmla="*/ 17 w 2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7">
                  <a:moveTo>
                    <a:pt x="1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2"/>
                    <a:pt x="20" y="4"/>
                  </a:cubicBezTo>
                  <a:cubicBezTo>
                    <a:pt x="20" y="6"/>
                    <a:pt x="19" y="7"/>
                    <a:pt x="1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74"/>
            <p:cNvSpPr>
              <a:spLocks/>
            </p:cNvSpPr>
            <p:nvPr userDrawn="1"/>
          </p:nvSpPr>
          <p:spPr bwMode="auto">
            <a:xfrm>
              <a:off x="7863176" y="3380235"/>
              <a:ext cx="54060" cy="19308"/>
            </a:xfrm>
            <a:custGeom>
              <a:avLst/>
              <a:gdLst>
                <a:gd name="T0" fmla="*/ 17 w 20"/>
                <a:gd name="T1" fmla="*/ 7 h 7"/>
                <a:gd name="T2" fmla="*/ 4 w 20"/>
                <a:gd name="T3" fmla="*/ 7 h 7"/>
                <a:gd name="T4" fmla="*/ 0 w 20"/>
                <a:gd name="T5" fmla="*/ 3 h 7"/>
                <a:gd name="T6" fmla="*/ 4 w 20"/>
                <a:gd name="T7" fmla="*/ 0 h 7"/>
                <a:gd name="T8" fmla="*/ 17 w 20"/>
                <a:gd name="T9" fmla="*/ 0 h 7"/>
                <a:gd name="T10" fmla="*/ 20 w 20"/>
                <a:gd name="T11" fmla="*/ 3 h 7"/>
                <a:gd name="T12" fmla="*/ 17 w 2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7">
                  <a:moveTo>
                    <a:pt x="1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2"/>
                    <a:pt x="20" y="3"/>
                  </a:cubicBezTo>
                  <a:cubicBezTo>
                    <a:pt x="20" y="5"/>
                    <a:pt x="19" y="7"/>
                    <a:pt x="1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8" name="Freeform 75"/>
            <p:cNvSpPr>
              <a:spLocks/>
            </p:cNvSpPr>
            <p:nvPr userDrawn="1"/>
          </p:nvSpPr>
          <p:spPr bwMode="auto">
            <a:xfrm>
              <a:off x="7863176" y="3418849"/>
              <a:ext cx="54060" cy="19308"/>
            </a:xfrm>
            <a:custGeom>
              <a:avLst/>
              <a:gdLst>
                <a:gd name="T0" fmla="*/ 17 w 20"/>
                <a:gd name="T1" fmla="*/ 7 h 7"/>
                <a:gd name="T2" fmla="*/ 4 w 20"/>
                <a:gd name="T3" fmla="*/ 7 h 7"/>
                <a:gd name="T4" fmla="*/ 0 w 20"/>
                <a:gd name="T5" fmla="*/ 3 h 7"/>
                <a:gd name="T6" fmla="*/ 4 w 20"/>
                <a:gd name="T7" fmla="*/ 0 h 7"/>
                <a:gd name="T8" fmla="*/ 17 w 20"/>
                <a:gd name="T9" fmla="*/ 0 h 7"/>
                <a:gd name="T10" fmla="*/ 20 w 20"/>
                <a:gd name="T11" fmla="*/ 3 h 7"/>
                <a:gd name="T12" fmla="*/ 17 w 2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7">
                  <a:moveTo>
                    <a:pt x="1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3"/>
                  </a:cubicBezTo>
                  <a:cubicBezTo>
                    <a:pt x="20" y="5"/>
                    <a:pt x="19" y="7"/>
                    <a:pt x="1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9" name="Freeform 76"/>
            <p:cNvSpPr>
              <a:spLocks/>
            </p:cNvSpPr>
            <p:nvPr userDrawn="1"/>
          </p:nvSpPr>
          <p:spPr bwMode="auto">
            <a:xfrm>
              <a:off x="7863176" y="3453600"/>
              <a:ext cx="54060" cy="19308"/>
            </a:xfrm>
            <a:custGeom>
              <a:avLst/>
              <a:gdLst>
                <a:gd name="T0" fmla="*/ 17 w 20"/>
                <a:gd name="T1" fmla="*/ 7 h 7"/>
                <a:gd name="T2" fmla="*/ 4 w 20"/>
                <a:gd name="T3" fmla="*/ 7 h 7"/>
                <a:gd name="T4" fmla="*/ 0 w 20"/>
                <a:gd name="T5" fmla="*/ 4 h 7"/>
                <a:gd name="T6" fmla="*/ 4 w 20"/>
                <a:gd name="T7" fmla="*/ 0 h 7"/>
                <a:gd name="T8" fmla="*/ 17 w 20"/>
                <a:gd name="T9" fmla="*/ 0 h 7"/>
                <a:gd name="T10" fmla="*/ 20 w 20"/>
                <a:gd name="T11" fmla="*/ 4 h 7"/>
                <a:gd name="T12" fmla="*/ 17 w 2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7">
                  <a:moveTo>
                    <a:pt x="1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2"/>
                    <a:pt x="20" y="4"/>
                  </a:cubicBezTo>
                  <a:cubicBezTo>
                    <a:pt x="20" y="6"/>
                    <a:pt x="19" y="7"/>
                    <a:pt x="1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0" name="Freeform 77"/>
            <p:cNvSpPr>
              <a:spLocks/>
            </p:cNvSpPr>
            <p:nvPr userDrawn="1"/>
          </p:nvSpPr>
          <p:spPr bwMode="auto">
            <a:xfrm>
              <a:off x="7863176" y="3488354"/>
              <a:ext cx="54060" cy="19308"/>
            </a:xfrm>
            <a:custGeom>
              <a:avLst/>
              <a:gdLst>
                <a:gd name="T0" fmla="*/ 17 w 20"/>
                <a:gd name="T1" fmla="*/ 7 h 7"/>
                <a:gd name="T2" fmla="*/ 4 w 20"/>
                <a:gd name="T3" fmla="*/ 7 h 7"/>
                <a:gd name="T4" fmla="*/ 0 w 20"/>
                <a:gd name="T5" fmla="*/ 3 h 7"/>
                <a:gd name="T6" fmla="*/ 4 w 20"/>
                <a:gd name="T7" fmla="*/ 0 h 7"/>
                <a:gd name="T8" fmla="*/ 17 w 20"/>
                <a:gd name="T9" fmla="*/ 0 h 7"/>
                <a:gd name="T10" fmla="*/ 20 w 20"/>
                <a:gd name="T11" fmla="*/ 3 h 7"/>
                <a:gd name="T12" fmla="*/ 17 w 2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7">
                  <a:moveTo>
                    <a:pt x="1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2"/>
                    <a:pt x="20" y="3"/>
                  </a:cubicBezTo>
                  <a:cubicBezTo>
                    <a:pt x="20" y="5"/>
                    <a:pt x="19" y="7"/>
                    <a:pt x="1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1" name="Freeform 78"/>
            <p:cNvSpPr>
              <a:spLocks/>
            </p:cNvSpPr>
            <p:nvPr userDrawn="1"/>
          </p:nvSpPr>
          <p:spPr bwMode="auto">
            <a:xfrm>
              <a:off x="7863176" y="3526969"/>
              <a:ext cx="54060" cy="19308"/>
            </a:xfrm>
            <a:custGeom>
              <a:avLst/>
              <a:gdLst>
                <a:gd name="T0" fmla="*/ 17 w 20"/>
                <a:gd name="T1" fmla="*/ 7 h 7"/>
                <a:gd name="T2" fmla="*/ 4 w 20"/>
                <a:gd name="T3" fmla="*/ 7 h 7"/>
                <a:gd name="T4" fmla="*/ 0 w 20"/>
                <a:gd name="T5" fmla="*/ 3 h 7"/>
                <a:gd name="T6" fmla="*/ 4 w 20"/>
                <a:gd name="T7" fmla="*/ 0 h 7"/>
                <a:gd name="T8" fmla="*/ 17 w 20"/>
                <a:gd name="T9" fmla="*/ 0 h 7"/>
                <a:gd name="T10" fmla="*/ 20 w 20"/>
                <a:gd name="T11" fmla="*/ 3 h 7"/>
                <a:gd name="T12" fmla="*/ 17 w 2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7">
                  <a:moveTo>
                    <a:pt x="1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3"/>
                  </a:cubicBezTo>
                  <a:cubicBezTo>
                    <a:pt x="20" y="5"/>
                    <a:pt x="19" y="7"/>
                    <a:pt x="1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2" name="Freeform 79"/>
            <p:cNvSpPr>
              <a:spLocks/>
            </p:cNvSpPr>
            <p:nvPr userDrawn="1"/>
          </p:nvSpPr>
          <p:spPr bwMode="auto">
            <a:xfrm>
              <a:off x="8369023" y="3747068"/>
              <a:ext cx="65645" cy="50200"/>
            </a:xfrm>
            <a:custGeom>
              <a:avLst/>
              <a:gdLst>
                <a:gd name="T0" fmla="*/ 0 w 25"/>
                <a:gd name="T1" fmla="*/ 10 h 19"/>
                <a:gd name="T2" fmla="*/ 18 w 25"/>
                <a:gd name="T3" fmla="*/ 18 h 19"/>
                <a:gd name="T4" fmla="*/ 25 w 25"/>
                <a:gd name="T5" fmla="*/ 19 h 19"/>
                <a:gd name="T6" fmla="*/ 24 w 25"/>
                <a:gd name="T7" fmla="*/ 8 h 19"/>
                <a:gd name="T8" fmla="*/ 24 w 25"/>
                <a:gd name="T9" fmla="*/ 9 h 19"/>
                <a:gd name="T10" fmla="*/ 16 w 25"/>
                <a:gd name="T11" fmla="*/ 6 h 19"/>
                <a:gd name="T12" fmla="*/ 0 w 25"/>
                <a:gd name="T1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9">
                  <a:moveTo>
                    <a:pt x="0" y="10"/>
                  </a:moveTo>
                  <a:cubicBezTo>
                    <a:pt x="10" y="9"/>
                    <a:pt x="18" y="18"/>
                    <a:pt x="18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9"/>
                    <a:pt x="24" y="9"/>
                  </a:cubicBezTo>
                  <a:cubicBezTo>
                    <a:pt x="22" y="9"/>
                    <a:pt x="19" y="8"/>
                    <a:pt x="16" y="6"/>
                  </a:cubicBezTo>
                  <a:cubicBezTo>
                    <a:pt x="9" y="0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DEB6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3" name="Freeform 80"/>
            <p:cNvSpPr>
              <a:spLocks/>
            </p:cNvSpPr>
            <p:nvPr userDrawn="1"/>
          </p:nvSpPr>
          <p:spPr bwMode="auto">
            <a:xfrm>
              <a:off x="8508034" y="3608057"/>
              <a:ext cx="258716" cy="362974"/>
            </a:xfrm>
            <a:custGeom>
              <a:avLst/>
              <a:gdLst>
                <a:gd name="T0" fmla="*/ 40 w 96"/>
                <a:gd name="T1" fmla="*/ 135 h 135"/>
                <a:gd name="T2" fmla="*/ 24 w 96"/>
                <a:gd name="T3" fmla="*/ 128 h 135"/>
                <a:gd name="T4" fmla="*/ 0 w 96"/>
                <a:gd name="T5" fmla="*/ 87 h 135"/>
                <a:gd name="T6" fmla="*/ 18 w 96"/>
                <a:gd name="T7" fmla="*/ 71 h 135"/>
                <a:gd name="T8" fmla="*/ 34 w 96"/>
                <a:gd name="T9" fmla="*/ 86 h 135"/>
                <a:gd name="T10" fmla="*/ 66 w 96"/>
                <a:gd name="T11" fmla="*/ 0 h 135"/>
                <a:gd name="T12" fmla="*/ 96 w 96"/>
                <a:gd name="T13" fmla="*/ 43 h 135"/>
                <a:gd name="T14" fmla="*/ 59 w 96"/>
                <a:gd name="T15" fmla="*/ 123 h 135"/>
                <a:gd name="T16" fmla="*/ 43 w 96"/>
                <a:gd name="T17" fmla="*/ 135 h 135"/>
                <a:gd name="T18" fmla="*/ 40 w 96"/>
                <a:gd name="T1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35">
                  <a:moveTo>
                    <a:pt x="40" y="135"/>
                  </a:moveTo>
                  <a:cubicBezTo>
                    <a:pt x="34" y="135"/>
                    <a:pt x="28" y="133"/>
                    <a:pt x="24" y="12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59" y="123"/>
                    <a:pt x="59" y="123"/>
                    <a:pt x="59" y="123"/>
                  </a:cubicBezTo>
                  <a:cubicBezTo>
                    <a:pt x="56" y="129"/>
                    <a:pt x="50" y="134"/>
                    <a:pt x="43" y="135"/>
                  </a:cubicBezTo>
                  <a:cubicBezTo>
                    <a:pt x="42" y="135"/>
                    <a:pt x="41" y="135"/>
                    <a:pt x="40" y="135"/>
                  </a:cubicBezTo>
                  <a:close/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4" name="Freeform 81"/>
            <p:cNvSpPr>
              <a:spLocks/>
            </p:cNvSpPr>
            <p:nvPr userDrawn="1"/>
          </p:nvSpPr>
          <p:spPr bwMode="auto">
            <a:xfrm>
              <a:off x="8508034" y="3608057"/>
              <a:ext cx="258716" cy="362974"/>
            </a:xfrm>
            <a:custGeom>
              <a:avLst/>
              <a:gdLst>
                <a:gd name="T0" fmla="*/ 40 w 96"/>
                <a:gd name="T1" fmla="*/ 135 h 135"/>
                <a:gd name="T2" fmla="*/ 24 w 96"/>
                <a:gd name="T3" fmla="*/ 128 h 135"/>
                <a:gd name="T4" fmla="*/ 0 w 96"/>
                <a:gd name="T5" fmla="*/ 87 h 135"/>
                <a:gd name="T6" fmla="*/ 18 w 96"/>
                <a:gd name="T7" fmla="*/ 71 h 135"/>
                <a:gd name="T8" fmla="*/ 34 w 96"/>
                <a:gd name="T9" fmla="*/ 86 h 135"/>
                <a:gd name="T10" fmla="*/ 66 w 96"/>
                <a:gd name="T11" fmla="*/ 0 h 135"/>
                <a:gd name="T12" fmla="*/ 96 w 96"/>
                <a:gd name="T13" fmla="*/ 43 h 135"/>
                <a:gd name="T14" fmla="*/ 59 w 96"/>
                <a:gd name="T15" fmla="*/ 123 h 135"/>
                <a:gd name="T16" fmla="*/ 43 w 96"/>
                <a:gd name="T17" fmla="*/ 135 h 135"/>
                <a:gd name="T18" fmla="*/ 40 w 96"/>
                <a:gd name="T1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35">
                  <a:moveTo>
                    <a:pt x="40" y="135"/>
                  </a:moveTo>
                  <a:cubicBezTo>
                    <a:pt x="34" y="135"/>
                    <a:pt x="28" y="133"/>
                    <a:pt x="24" y="12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59" y="123"/>
                    <a:pt x="59" y="123"/>
                    <a:pt x="59" y="123"/>
                  </a:cubicBezTo>
                  <a:cubicBezTo>
                    <a:pt x="56" y="129"/>
                    <a:pt x="50" y="134"/>
                    <a:pt x="43" y="135"/>
                  </a:cubicBezTo>
                  <a:cubicBezTo>
                    <a:pt x="42" y="135"/>
                    <a:pt x="41" y="135"/>
                    <a:pt x="40" y="135"/>
                  </a:cubicBezTo>
                  <a:close/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" name="Freeform 82"/>
            <p:cNvSpPr>
              <a:spLocks/>
            </p:cNvSpPr>
            <p:nvPr userDrawn="1"/>
          </p:nvSpPr>
          <p:spPr bwMode="auto">
            <a:xfrm>
              <a:off x="8623877" y="3704594"/>
              <a:ext cx="142874" cy="266439"/>
            </a:xfrm>
            <a:custGeom>
              <a:avLst/>
              <a:gdLst>
                <a:gd name="T0" fmla="*/ 0 w 53"/>
                <a:gd name="T1" fmla="*/ 99 h 99"/>
                <a:gd name="T2" fmla="*/ 16 w 53"/>
                <a:gd name="T3" fmla="*/ 87 h 99"/>
                <a:gd name="T4" fmla="*/ 53 w 53"/>
                <a:gd name="T5" fmla="*/ 7 h 99"/>
                <a:gd name="T6" fmla="*/ 50 w 53"/>
                <a:gd name="T7" fmla="*/ 0 h 99"/>
                <a:gd name="T8" fmla="*/ 0 w 53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99">
                  <a:moveTo>
                    <a:pt x="0" y="99"/>
                  </a:moveTo>
                  <a:cubicBezTo>
                    <a:pt x="7" y="98"/>
                    <a:pt x="13" y="93"/>
                    <a:pt x="16" y="8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16" y="87"/>
                    <a:pt x="0" y="99"/>
                  </a:cubicBezTo>
                  <a:close/>
                </a:path>
              </a:pathLst>
            </a:custGeom>
            <a:solidFill>
              <a:srgbClr val="DEB6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" name="Freeform 83"/>
            <p:cNvSpPr>
              <a:spLocks/>
            </p:cNvSpPr>
            <p:nvPr userDrawn="1"/>
          </p:nvSpPr>
          <p:spPr bwMode="auto">
            <a:xfrm>
              <a:off x="8600708" y="3608057"/>
              <a:ext cx="108120" cy="239408"/>
            </a:xfrm>
            <a:custGeom>
              <a:avLst/>
              <a:gdLst>
                <a:gd name="T0" fmla="*/ 22 w 28"/>
                <a:gd name="T1" fmla="*/ 0 h 62"/>
                <a:gd name="T2" fmla="*/ 0 w 28"/>
                <a:gd name="T3" fmla="*/ 60 h 62"/>
                <a:gd name="T4" fmla="*/ 4 w 28"/>
                <a:gd name="T5" fmla="*/ 62 h 62"/>
                <a:gd name="T6" fmla="*/ 28 w 28"/>
                <a:gd name="T7" fmla="*/ 8 h 62"/>
                <a:gd name="T8" fmla="*/ 22 w 28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2">
                  <a:moveTo>
                    <a:pt x="22" y="0"/>
                  </a:moveTo>
                  <a:lnTo>
                    <a:pt x="0" y="60"/>
                  </a:lnTo>
                  <a:lnTo>
                    <a:pt x="4" y="62"/>
                  </a:lnTo>
                  <a:lnTo>
                    <a:pt x="28" y="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8D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" name="Freeform 84"/>
            <p:cNvSpPr>
              <a:spLocks/>
            </p:cNvSpPr>
            <p:nvPr userDrawn="1"/>
          </p:nvSpPr>
          <p:spPr bwMode="auto">
            <a:xfrm>
              <a:off x="8392191" y="3696871"/>
              <a:ext cx="38614" cy="81091"/>
            </a:xfrm>
            <a:custGeom>
              <a:avLst/>
              <a:gdLst>
                <a:gd name="T0" fmla="*/ 10 w 15"/>
                <a:gd name="T1" fmla="*/ 30 h 30"/>
                <a:gd name="T2" fmla="*/ 6 w 15"/>
                <a:gd name="T3" fmla="*/ 26 h 30"/>
                <a:gd name="T4" fmla="*/ 1 w 15"/>
                <a:gd name="T5" fmla="*/ 7 h 30"/>
                <a:gd name="T6" fmla="*/ 4 w 15"/>
                <a:gd name="T7" fmla="*/ 1 h 30"/>
                <a:gd name="T8" fmla="*/ 9 w 15"/>
                <a:gd name="T9" fmla="*/ 4 h 30"/>
                <a:gd name="T10" fmla="*/ 15 w 15"/>
                <a:gd name="T11" fmla="*/ 24 h 30"/>
                <a:gd name="T12" fmla="*/ 12 w 15"/>
                <a:gd name="T13" fmla="*/ 29 h 30"/>
                <a:gd name="T14" fmla="*/ 10 w 15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0">
                  <a:moveTo>
                    <a:pt x="10" y="30"/>
                  </a:moveTo>
                  <a:cubicBezTo>
                    <a:pt x="8" y="30"/>
                    <a:pt x="7" y="28"/>
                    <a:pt x="6" y="2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"/>
                    <a:pt x="1" y="2"/>
                    <a:pt x="4" y="1"/>
                  </a:cubicBezTo>
                  <a:cubicBezTo>
                    <a:pt x="6" y="0"/>
                    <a:pt x="8" y="2"/>
                    <a:pt x="9" y="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6"/>
                    <a:pt x="14" y="29"/>
                    <a:pt x="12" y="29"/>
                  </a:cubicBezTo>
                  <a:cubicBezTo>
                    <a:pt x="11" y="29"/>
                    <a:pt x="11" y="30"/>
                    <a:pt x="10" y="30"/>
                  </a:cubicBezTo>
                  <a:close/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8" name="Freeform 85"/>
            <p:cNvSpPr>
              <a:spLocks/>
            </p:cNvSpPr>
            <p:nvPr userDrawn="1"/>
          </p:nvSpPr>
          <p:spPr bwMode="auto">
            <a:xfrm>
              <a:off x="8419220" y="3681425"/>
              <a:ext cx="42477" cy="88814"/>
            </a:xfrm>
            <a:custGeom>
              <a:avLst/>
              <a:gdLst>
                <a:gd name="T0" fmla="*/ 11 w 16"/>
                <a:gd name="T1" fmla="*/ 32 h 32"/>
                <a:gd name="T2" fmla="*/ 7 w 16"/>
                <a:gd name="T3" fmla="*/ 28 h 32"/>
                <a:gd name="T4" fmla="*/ 0 w 16"/>
                <a:gd name="T5" fmla="*/ 6 h 32"/>
                <a:gd name="T6" fmla="*/ 3 w 16"/>
                <a:gd name="T7" fmla="*/ 1 h 32"/>
                <a:gd name="T8" fmla="*/ 9 w 16"/>
                <a:gd name="T9" fmla="*/ 4 h 32"/>
                <a:gd name="T10" fmla="*/ 15 w 16"/>
                <a:gd name="T11" fmla="*/ 26 h 32"/>
                <a:gd name="T12" fmla="*/ 12 w 16"/>
                <a:gd name="T13" fmla="*/ 31 h 32"/>
                <a:gd name="T14" fmla="*/ 11 w 1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32">
                  <a:moveTo>
                    <a:pt x="11" y="32"/>
                  </a:moveTo>
                  <a:cubicBezTo>
                    <a:pt x="9" y="32"/>
                    <a:pt x="7" y="30"/>
                    <a:pt x="7" y="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6" y="0"/>
                    <a:pt x="8" y="2"/>
                    <a:pt x="9" y="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8"/>
                    <a:pt x="15" y="31"/>
                    <a:pt x="12" y="31"/>
                  </a:cubicBezTo>
                  <a:cubicBezTo>
                    <a:pt x="12" y="32"/>
                    <a:pt x="11" y="32"/>
                    <a:pt x="11" y="32"/>
                  </a:cubicBezTo>
                  <a:close/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9" name="Freeform 86"/>
            <p:cNvSpPr>
              <a:spLocks/>
            </p:cNvSpPr>
            <p:nvPr userDrawn="1"/>
          </p:nvSpPr>
          <p:spPr bwMode="auto">
            <a:xfrm>
              <a:off x="8453974" y="3681425"/>
              <a:ext cx="34754" cy="77228"/>
            </a:xfrm>
            <a:custGeom>
              <a:avLst/>
              <a:gdLst>
                <a:gd name="T0" fmla="*/ 9 w 14"/>
                <a:gd name="T1" fmla="*/ 29 h 29"/>
                <a:gd name="T2" fmla="*/ 5 w 14"/>
                <a:gd name="T3" fmla="*/ 26 h 29"/>
                <a:gd name="T4" fmla="*/ 0 w 14"/>
                <a:gd name="T5" fmla="*/ 6 h 29"/>
                <a:gd name="T6" fmla="*/ 4 w 14"/>
                <a:gd name="T7" fmla="*/ 1 h 29"/>
                <a:gd name="T8" fmla="*/ 9 w 14"/>
                <a:gd name="T9" fmla="*/ 4 h 29"/>
                <a:gd name="T10" fmla="*/ 14 w 14"/>
                <a:gd name="T11" fmla="*/ 24 h 29"/>
                <a:gd name="T12" fmla="*/ 10 w 14"/>
                <a:gd name="T13" fmla="*/ 29 h 29"/>
                <a:gd name="T14" fmla="*/ 9 w 14"/>
                <a:gd name="T1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29">
                  <a:moveTo>
                    <a:pt x="9" y="29"/>
                  </a:moveTo>
                  <a:cubicBezTo>
                    <a:pt x="7" y="29"/>
                    <a:pt x="5" y="28"/>
                    <a:pt x="5" y="2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1" y="1"/>
                    <a:pt x="4" y="1"/>
                  </a:cubicBezTo>
                  <a:cubicBezTo>
                    <a:pt x="6" y="0"/>
                    <a:pt x="9" y="2"/>
                    <a:pt x="9" y="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6"/>
                    <a:pt x="13" y="29"/>
                    <a:pt x="10" y="29"/>
                  </a:cubicBezTo>
                  <a:cubicBezTo>
                    <a:pt x="10" y="29"/>
                    <a:pt x="9" y="29"/>
                    <a:pt x="9" y="29"/>
                  </a:cubicBezTo>
                  <a:close/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0" name="Freeform 87"/>
            <p:cNvSpPr>
              <a:spLocks/>
            </p:cNvSpPr>
            <p:nvPr userDrawn="1"/>
          </p:nvSpPr>
          <p:spPr bwMode="auto">
            <a:xfrm>
              <a:off x="8488726" y="3704594"/>
              <a:ext cx="38614" cy="77228"/>
            </a:xfrm>
            <a:custGeom>
              <a:avLst/>
              <a:gdLst>
                <a:gd name="T0" fmla="*/ 8 w 13"/>
                <a:gd name="T1" fmla="*/ 29 h 29"/>
                <a:gd name="T2" fmla="*/ 4 w 13"/>
                <a:gd name="T3" fmla="*/ 25 h 29"/>
                <a:gd name="T4" fmla="*/ 1 w 13"/>
                <a:gd name="T5" fmla="*/ 5 h 29"/>
                <a:gd name="T6" fmla="*/ 4 w 13"/>
                <a:gd name="T7" fmla="*/ 0 h 29"/>
                <a:gd name="T8" fmla="*/ 9 w 13"/>
                <a:gd name="T9" fmla="*/ 4 h 29"/>
                <a:gd name="T10" fmla="*/ 13 w 13"/>
                <a:gd name="T11" fmla="*/ 24 h 29"/>
                <a:gd name="T12" fmla="*/ 9 w 13"/>
                <a:gd name="T13" fmla="*/ 29 h 29"/>
                <a:gd name="T14" fmla="*/ 8 w 13"/>
                <a:gd name="T1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9">
                  <a:moveTo>
                    <a:pt x="8" y="29"/>
                  </a:moveTo>
                  <a:cubicBezTo>
                    <a:pt x="6" y="29"/>
                    <a:pt x="4" y="27"/>
                    <a:pt x="4" y="2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7" y="0"/>
                    <a:pt x="9" y="1"/>
                    <a:pt x="9" y="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6"/>
                    <a:pt x="11" y="28"/>
                    <a:pt x="9" y="29"/>
                  </a:cubicBezTo>
                  <a:cubicBezTo>
                    <a:pt x="8" y="29"/>
                    <a:pt x="8" y="29"/>
                    <a:pt x="8" y="29"/>
                  </a:cubicBezTo>
                  <a:close/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1" name="Freeform 88"/>
            <p:cNvSpPr>
              <a:spLocks/>
            </p:cNvSpPr>
            <p:nvPr userDrawn="1"/>
          </p:nvSpPr>
          <p:spPr bwMode="auto">
            <a:xfrm>
              <a:off x="8407637" y="3739346"/>
              <a:ext cx="158319" cy="119705"/>
            </a:xfrm>
            <a:custGeom>
              <a:avLst/>
              <a:gdLst>
                <a:gd name="T0" fmla="*/ 1 w 59"/>
                <a:gd name="T1" fmla="*/ 10 h 44"/>
                <a:gd name="T2" fmla="*/ 53 w 59"/>
                <a:gd name="T3" fmla="*/ 38 h 44"/>
                <a:gd name="T4" fmla="*/ 55 w 59"/>
                <a:gd name="T5" fmla="*/ 19 h 44"/>
                <a:gd name="T6" fmla="*/ 41 w 59"/>
                <a:gd name="T7" fmla="*/ 0 h 44"/>
                <a:gd name="T8" fmla="*/ 1 w 59"/>
                <a:gd name="T9" fmla="*/ 9 h 44"/>
                <a:gd name="T10" fmla="*/ 1 w 59"/>
                <a:gd name="T11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44">
                  <a:moveTo>
                    <a:pt x="1" y="10"/>
                  </a:moveTo>
                  <a:cubicBezTo>
                    <a:pt x="5" y="17"/>
                    <a:pt x="26" y="44"/>
                    <a:pt x="53" y="38"/>
                  </a:cubicBezTo>
                  <a:cubicBezTo>
                    <a:pt x="59" y="36"/>
                    <a:pt x="58" y="29"/>
                    <a:pt x="55" y="19"/>
                  </a:cubicBezTo>
                  <a:cubicBezTo>
                    <a:pt x="52" y="9"/>
                    <a:pt x="41" y="0"/>
                    <a:pt x="41" y="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9"/>
                    <a:pt x="1" y="10"/>
                  </a:cubicBezTo>
                  <a:close/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2" name="Freeform 89"/>
            <p:cNvSpPr>
              <a:spLocks/>
            </p:cNvSpPr>
            <p:nvPr userDrawn="1"/>
          </p:nvSpPr>
          <p:spPr bwMode="auto">
            <a:xfrm>
              <a:off x="9535172" y="3940139"/>
              <a:ext cx="73368" cy="42477"/>
            </a:xfrm>
            <a:custGeom>
              <a:avLst/>
              <a:gdLst>
                <a:gd name="T0" fmla="*/ 26 w 27"/>
                <a:gd name="T1" fmla="*/ 12 h 16"/>
                <a:gd name="T2" fmla="*/ 7 w 27"/>
                <a:gd name="T3" fmla="*/ 16 h 16"/>
                <a:gd name="T4" fmla="*/ 0 w 27"/>
                <a:gd name="T5" fmla="*/ 16 h 16"/>
                <a:gd name="T6" fmla="*/ 2 w 27"/>
                <a:gd name="T7" fmla="*/ 5 h 16"/>
                <a:gd name="T8" fmla="*/ 3 w 27"/>
                <a:gd name="T9" fmla="*/ 5 h 16"/>
                <a:gd name="T10" fmla="*/ 11 w 27"/>
                <a:gd name="T11" fmla="*/ 5 h 16"/>
                <a:gd name="T12" fmla="*/ 26 w 27"/>
                <a:gd name="T13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6">
                  <a:moveTo>
                    <a:pt x="26" y="12"/>
                  </a:moveTo>
                  <a:cubicBezTo>
                    <a:pt x="16" y="9"/>
                    <a:pt x="7" y="16"/>
                    <a:pt x="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6"/>
                    <a:pt x="8" y="6"/>
                    <a:pt x="11" y="5"/>
                  </a:cubicBezTo>
                  <a:cubicBezTo>
                    <a:pt x="19" y="0"/>
                    <a:pt x="27" y="7"/>
                    <a:pt x="26" y="12"/>
                  </a:cubicBezTo>
                  <a:close/>
                </a:path>
              </a:pathLst>
            </a:custGeom>
            <a:solidFill>
              <a:srgbClr val="E3C4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3" name="Freeform 90"/>
            <p:cNvSpPr>
              <a:spLocks/>
            </p:cNvSpPr>
            <p:nvPr userDrawn="1"/>
          </p:nvSpPr>
          <p:spPr bwMode="auto">
            <a:xfrm>
              <a:off x="9129722" y="3608057"/>
              <a:ext cx="324359" cy="401588"/>
            </a:xfrm>
            <a:custGeom>
              <a:avLst/>
              <a:gdLst>
                <a:gd name="T0" fmla="*/ 56 w 121"/>
                <a:gd name="T1" fmla="*/ 135 h 150"/>
                <a:gd name="T2" fmla="*/ 63 w 121"/>
                <a:gd name="T3" fmla="*/ 129 h 150"/>
                <a:gd name="T4" fmla="*/ 121 w 121"/>
                <a:gd name="T5" fmla="*/ 150 h 150"/>
                <a:gd name="T6" fmla="*/ 107 w 121"/>
                <a:gd name="T7" fmla="*/ 130 h 150"/>
                <a:gd name="T8" fmla="*/ 64 w 121"/>
                <a:gd name="T9" fmla="*/ 92 h 150"/>
                <a:gd name="T10" fmla="*/ 29 w 121"/>
                <a:gd name="T11" fmla="*/ 0 h 150"/>
                <a:gd name="T12" fmla="*/ 0 w 121"/>
                <a:gd name="T13" fmla="*/ 43 h 150"/>
                <a:gd name="T14" fmla="*/ 37 w 121"/>
                <a:gd name="T15" fmla="*/ 123 h 150"/>
                <a:gd name="T16" fmla="*/ 52 w 121"/>
                <a:gd name="T17" fmla="*/ 135 h 150"/>
                <a:gd name="T18" fmla="*/ 56 w 121"/>
                <a:gd name="T19" fmla="*/ 13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50">
                  <a:moveTo>
                    <a:pt x="56" y="135"/>
                  </a:moveTo>
                  <a:cubicBezTo>
                    <a:pt x="62" y="135"/>
                    <a:pt x="59" y="133"/>
                    <a:pt x="63" y="129"/>
                  </a:cubicBezTo>
                  <a:cubicBezTo>
                    <a:pt x="121" y="150"/>
                    <a:pt x="121" y="150"/>
                    <a:pt x="121" y="150"/>
                  </a:cubicBezTo>
                  <a:cubicBezTo>
                    <a:pt x="107" y="130"/>
                    <a:pt x="107" y="130"/>
                    <a:pt x="107" y="130"/>
                  </a:cubicBezTo>
                  <a:cubicBezTo>
                    <a:pt x="64" y="92"/>
                    <a:pt x="64" y="92"/>
                    <a:pt x="64" y="92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37" y="123"/>
                    <a:pt x="37" y="123"/>
                    <a:pt x="37" y="123"/>
                  </a:cubicBezTo>
                  <a:cubicBezTo>
                    <a:pt x="40" y="129"/>
                    <a:pt x="46" y="134"/>
                    <a:pt x="52" y="135"/>
                  </a:cubicBezTo>
                  <a:cubicBezTo>
                    <a:pt x="54" y="135"/>
                    <a:pt x="55" y="135"/>
                    <a:pt x="56" y="135"/>
                  </a:cubicBezTo>
                  <a:close/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4" name="Freeform 91"/>
            <p:cNvSpPr>
              <a:spLocks/>
            </p:cNvSpPr>
            <p:nvPr userDrawn="1"/>
          </p:nvSpPr>
          <p:spPr bwMode="auto">
            <a:xfrm>
              <a:off x="9129722" y="3608057"/>
              <a:ext cx="324359" cy="401588"/>
            </a:xfrm>
            <a:custGeom>
              <a:avLst/>
              <a:gdLst>
                <a:gd name="T0" fmla="*/ 56 w 121"/>
                <a:gd name="T1" fmla="*/ 135 h 150"/>
                <a:gd name="T2" fmla="*/ 121 w 121"/>
                <a:gd name="T3" fmla="*/ 150 h 150"/>
                <a:gd name="T4" fmla="*/ 120 w 121"/>
                <a:gd name="T5" fmla="*/ 120 h 150"/>
                <a:gd name="T6" fmla="*/ 64 w 121"/>
                <a:gd name="T7" fmla="*/ 92 h 150"/>
                <a:gd name="T8" fmla="*/ 29 w 121"/>
                <a:gd name="T9" fmla="*/ 0 h 150"/>
                <a:gd name="T10" fmla="*/ 0 w 121"/>
                <a:gd name="T11" fmla="*/ 43 h 150"/>
                <a:gd name="T12" fmla="*/ 37 w 121"/>
                <a:gd name="T13" fmla="*/ 123 h 150"/>
                <a:gd name="T14" fmla="*/ 52 w 121"/>
                <a:gd name="T15" fmla="*/ 135 h 150"/>
                <a:gd name="T16" fmla="*/ 56 w 121"/>
                <a:gd name="T17" fmla="*/ 13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50">
                  <a:moveTo>
                    <a:pt x="56" y="135"/>
                  </a:moveTo>
                  <a:cubicBezTo>
                    <a:pt x="62" y="135"/>
                    <a:pt x="121" y="150"/>
                    <a:pt x="121" y="15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64" y="92"/>
                    <a:pt x="64" y="92"/>
                    <a:pt x="64" y="92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37" y="123"/>
                    <a:pt x="37" y="123"/>
                    <a:pt x="37" y="123"/>
                  </a:cubicBezTo>
                  <a:cubicBezTo>
                    <a:pt x="40" y="129"/>
                    <a:pt x="46" y="134"/>
                    <a:pt x="52" y="135"/>
                  </a:cubicBezTo>
                  <a:cubicBezTo>
                    <a:pt x="54" y="135"/>
                    <a:pt x="55" y="135"/>
                    <a:pt x="56" y="135"/>
                  </a:cubicBezTo>
                  <a:close/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5" name="Freeform 92"/>
            <p:cNvSpPr>
              <a:spLocks/>
            </p:cNvSpPr>
            <p:nvPr userDrawn="1"/>
          </p:nvSpPr>
          <p:spPr bwMode="auto">
            <a:xfrm>
              <a:off x="9129722" y="3704594"/>
              <a:ext cx="139011" cy="266439"/>
            </a:xfrm>
            <a:custGeom>
              <a:avLst/>
              <a:gdLst>
                <a:gd name="T0" fmla="*/ 52 w 52"/>
                <a:gd name="T1" fmla="*/ 99 h 99"/>
                <a:gd name="T2" fmla="*/ 37 w 52"/>
                <a:gd name="T3" fmla="*/ 87 h 99"/>
                <a:gd name="T4" fmla="*/ 0 w 52"/>
                <a:gd name="T5" fmla="*/ 7 h 99"/>
                <a:gd name="T6" fmla="*/ 2 w 52"/>
                <a:gd name="T7" fmla="*/ 0 h 99"/>
                <a:gd name="T8" fmla="*/ 52 w 52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99">
                  <a:moveTo>
                    <a:pt x="52" y="99"/>
                  </a:moveTo>
                  <a:cubicBezTo>
                    <a:pt x="46" y="98"/>
                    <a:pt x="40" y="93"/>
                    <a:pt x="37" y="8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7" y="87"/>
                    <a:pt x="52" y="99"/>
                  </a:cubicBezTo>
                  <a:close/>
                </a:path>
              </a:pathLst>
            </a:custGeom>
            <a:solidFill>
              <a:srgbClr val="E3C4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6" name="Freeform 93"/>
            <p:cNvSpPr>
              <a:spLocks/>
            </p:cNvSpPr>
            <p:nvPr userDrawn="1"/>
          </p:nvSpPr>
          <p:spPr bwMode="auto">
            <a:xfrm>
              <a:off x="9187644" y="3608057"/>
              <a:ext cx="115843" cy="258716"/>
            </a:xfrm>
            <a:custGeom>
              <a:avLst/>
              <a:gdLst>
                <a:gd name="T0" fmla="*/ 5 w 30"/>
                <a:gd name="T1" fmla="*/ 0 h 67"/>
                <a:gd name="T2" fmla="*/ 30 w 30"/>
                <a:gd name="T3" fmla="*/ 64 h 67"/>
                <a:gd name="T4" fmla="*/ 26 w 30"/>
                <a:gd name="T5" fmla="*/ 67 h 67"/>
                <a:gd name="T6" fmla="*/ 0 w 30"/>
                <a:gd name="T7" fmla="*/ 8 h 67"/>
                <a:gd name="T8" fmla="*/ 5 w 30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7">
                  <a:moveTo>
                    <a:pt x="5" y="0"/>
                  </a:moveTo>
                  <a:lnTo>
                    <a:pt x="30" y="64"/>
                  </a:lnTo>
                  <a:lnTo>
                    <a:pt x="26" y="67"/>
                  </a:lnTo>
                  <a:lnTo>
                    <a:pt x="0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8D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" name="Freeform 94"/>
            <p:cNvSpPr>
              <a:spLocks/>
            </p:cNvSpPr>
            <p:nvPr userDrawn="1"/>
          </p:nvSpPr>
          <p:spPr bwMode="auto">
            <a:xfrm>
              <a:off x="9546755" y="3889942"/>
              <a:ext cx="50200" cy="73368"/>
            </a:xfrm>
            <a:custGeom>
              <a:avLst/>
              <a:gdLst>
                <a:gd name="T0" fmla="*/ 4 w 19"/>
                <a:gd name="T1" fmla="*/ 27 h 28"/>
                <a:gd name="T2" fmla="*/ 9 w 19"/>
                <a:gd name="T3" fmla="*/ 25 h 28"/>
                <a:gd name="T4" fmla="*/ 18 w 19"/>
                <a:gd name="T5" fmla="*/ 7 h 28"/>
                <a:gd name="T6" fmla="*/ 16 w 19"/>
                <a:gd name="T7" fmla="*/ 1 h 28"/>
                <a:gd name="T8" fmla="*/ 10 w 19"/>
                <a:gd name="T9" fmla="*/ 3 h 28"/>
                <a:gd name="T10" fmla="*/ 1 w 19"/>
                <a:gd name="T11" fmla="*/ 21 h 28"/>
                <a:gd name="T12" fmla="*/ 3 w 19"/>
                <a:gd name="T13" fmla="*/ 27 h 28"/>
                <a:gd name="T14" fmla="*/ 4 w 19"/>
                <a:gd name="T15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8">
                  <a:moveTo>
                    <a:pt x="4" y="27"/>
                  </a:moveTo>
                  <a:cubicBezTo>
                    <a:pt x="6" y="28"/>
                    <a:pt x="8" y="27"/>
                    <a:pt x="9" y="25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5"/>
                    <a:pt x="19" y="2"/>
                    <a:pt x="16" y="1"/>
                  </a:cubicBezTo>
                  <a:cubicBezTo>
                    <a:pt x="14" y="0"/>
                    <a:pt x="12" y="1"/>
                    <a:pt x="10" y="3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3"/>
                    <a:pt x="1" y="26"/>
                    <a:pt x="3" y="27"/>
                  </a:cubicBezTo>
                  <a:cubicBezTo>
                    <a:pt x="3" y="27"/>
                    <a:pt x="3" y="27"/>
                    <a:pt x="4" y="27"/>
                  </a:cubicBezTo>
                  <a:close/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8" name="Freeform 95"/>
            <p:cNvSpPr>
              <a:spLocks/>
            </p:cNvSpPr>
            <p:nvPr userDrawn="1"/>
          </p:nvSpPr>
          <p:spPr bwMode="auto">
            <a:xfrm>
              <a:off x="9519726" y="3870634"/>
              <a:ext cx="57923" cy="81091"/>
            </a:xfrm>
            <a:custGeom>
              <a:avLst/>
              <a:gdLst>
                <a:gd name="T0" fmla="*/ 4 w 21"/>
                <a:gd name="T1" fmla="*/ 29 h 30"/>
                <a:gd name="T2" fmla="*/ 9 w 21"/>
                <a:gd name="T3" fmla="*/ 27 h 30"/>
                <a:gd name="T4" fmla="*/ 20 w 21"/>
                <a:gd name="T5" fmla="*/ 7 h 30"/>
                <a:gd name="T6" fmla="*/ 18 w 21"/>
                <a:gd name="T7" fmla="*/ 1 h 30"/>
                <a:gd name="T8" fmla="*/ 12 w 21"/>
                <a:gd name="T9" fmla="*/ 3 h 30"/>
                <a:gd name="T10" fmla="*/ 1 w 21"/>
                <a:gd name="T11" fmla="*/ 23 h 30"/>
                <a:gd name="T12" fmla="*/ 3 w 21"/>
                <a:gd name="T13" fmla="*/ 29 h 30"/>
                <a:gd name="T14" fmla="*/ 4 w 21"/>
                <a:gd name="T15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30">
                  <a:moveTo>
                    <a:pt x="4" y="29"/>
                  </a:moveTo>
                  <a:cubicBezTo>
                    <a:pt x="6" y="30"/>
                    <a:pt x="8" y="29"/>
                    <a:pt x="9" y="2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5"/>
                    <a:pt x="20" y="2"/>
                    <a:pt x="18" y="1"/>
                  </a:cubicBezTo>
                  <a:cubicBezTo>
                    <a:pt x="16" y="0"/>
                    <a:pt x="13" y="0"/>
                    <a:pt x="12" y="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5"/>
                    <a:pt x="1" y="28"/>
                    <a:pt x="3" y="29"/>
                  </a:cubicBezTo>
                  <a:cubicBezTo>
                    <a:pt x="3" y="29"/>
                    <a:pt x="4" y="29"/>
                    <a:pt x="4" y="29"/>
                  </a:cubicBezTo>
                  <a:close/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9" name="Freeform 96"/>
            <p:cNvSpPr>
              <a:spLocks/>
            </p:cNvSpPr>
            <p:nvPr userDrawn="1"/>
          </p:nvSpPr>
          <p:spPr bwMode="auto">
            <a:xfrm>
              <a:off x="9492695" y="3859051"/>
              <a:ext cx="50200" cy="77228"/>
            </a:xfrm>
            <a:custGeom>
              <a:avLst/>
              <a:gdLst>
                <a:gd name="T0" fmla="*/ 4 w 18"/>
                <a:gd name="T1" fmla="*/ 28 h 28"/>
                <a:gd name="T2" fmla="*/ 9 w 18"/>
                <a:gd name="T3" fmla="*/ 25 h 28"/>
                <a:gd name="T4" fmla="*/ 17 w 18"/>
                <a:gd name="T5" fmla="*/ 7 h 28"/>
                <a:gd name="T6" fmla="*/ 15 w 18"/>
                <a:gd name="T7" fmla="*/ 1 h 28"/>
                <a:gd name="T8" fmla="*/ 9 w 18"/>
                <a:gd name="T9" fmla="*/ 3 h 28"/>
                <a:gd name="T10" fmla="*/ 1 w 18"/>
                <a:gd name="T11" fmla="*/ 22 h 28"/>
                <a:gd name="T12" fmla="*/ 3 w 18"/>
                <a:gd name="T13" fmla="*/ 27 h 28"/>
                <a:gd name="T14" fmla="*/ 4 w 18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8">
                  <a:moveTo>
                    <a:pt x="4" y="28"/>
                  </a:moveTo>
                  <a:cubicBezTo>
                    <a:pt x="6" y="28"/>
                    <a:pt x="8" y="27"/>
                    <a:pt x="9" y="25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2"/>
                    <a:pt x="15" y="1"/>
                  </a:cubicBezTo>
                  <a:cubicBezTo>
                    <a:pt x="13" y="0"/>
                    <a:pt x="10" y="1"/>
                    <a:pt x="9" y="3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1" y="26"/>
                    <a:pt x="3" y="27"/>
                  </a:cubicBezTo>
                  <a:cubicBezTo>
                    <a:pt x="3" y="28"/>
                    <a:pt x="4" y="28"/>
                    <a:pt x="4" y="28"/>
                  </a:cubicBezTo>
                  <a:close/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0" name="Freeform 97"/>
            <p:cNvSpPr>
              <a:spLocks/>
            </p:cNvSpPr>
            <p:nvPr userDrawn="1"/>
          </p:nvSpPr>
          <p:spPr bwMode="auto">
            <a:xfrm>
              <a:off x="9454081" y="3874497"/>
              <a:ext cx="46337" cy="77228"/>
            </a:xfrm>
            <a:custGeom>
              <a:avLst/>
              <a:gdLst>
                <a:gd name="T0" fmla="*/ 5 w 18"/>
                <a:gd name="T1" fmla="*/ 28 h 29"/>
                <a:gd name="T2" fmla="*/ 9 w 18"/>
                <a:gd name="T3" fmla="*/ 26 h 29"/>
                <a:gd name="T4" fmla="*/ 17 w 18"/>
                <a:gd name="T5" fmla="*/ 7 h 29"/>
                <a:gd name="T6" fmla="*/ 14 w 18"/>
                <a:gd name="T7" fmla="*/ 1 h 29"/>
                <a:gd name="T8" fmla="*/ 9 w 18"/>
                <a:gd name="T9" fmla="*/ 3 h 29"/>
                <a:gd name="T10" fmla="*/ 1 w 18"/>
                <a:gd name="T11" fmla="*/ 23 h 29"/>
                <a:gd name="T12" fmla="*/ 4 w 18"/>
                <a:gd name="T13" fmla="*/ 28 h 29"/>
                <a:gd name="T14" fmla="*/ 5 w 18"/>
                <a:gd name="T15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9">
                  <a:moveTo>
                    <a:pt x="5" y="28"/>
                  </a:moveTo>
                  <a:cubicBezTo>
                    <a:pt x="7" y="29"/>
                    <a:pt x="9" y="28"/>
                    <a:pt x="9" y="2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2"/>
                    <a:pt x="14" y="1"/>
                  </a:cubicBezTo>
                  <a:cubicBezTo>
                    <a:pt x="12" y="0"/>
                    <a:pt x="9" y="1"/>
                    <a:pt x="9" y="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5"/>
                    <a:pt x="1" y="27"/>
                    <a:pt x="4" y="28"/>
                  </a:cubicBezTo>
                  <a:cubicBezTo>
                    <a:pt x="4" y="28"/>
                    <a:pt x="4" y="28"/>
                    <a:pt x="5" y="28"/>
                  </a:cubicBezTo>
                  <a:close/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1" name="Freeform 98"/>
            <p:cNvSpPr>
              <a:spLocks/>
            </p:cNvSpPr>
            <p:nvPr userDrawn="1"/>
          </p:nvSpPr>
          <p:spPr bwMode="auto">
            <a:xfrm>
              <a:off x="9400021" y="3905388"/>
              <a:ext cx="169902" cy="127428"/>
            </a:xfrm>
            <a:custGeom>
              <a:avLst/>
              <a:gdLst>
                <a:gd name="T0" fmla="*/ 63 w 64"/>
                <a:gd name="T1" fmla="*/ 19 h 47"/>
                <a:gd name="T2" fmla="*/ 7 w 64"/>
                <a:gd name="T3" fmla="*/ 35 h 47"/>
                <a:gd name="T4" fmla="*/ 8 w 64"/>
                <a:gd name="T5" fmla="*/ 16 h 47"/>
                <a:gd name="T6" fmla="*/ 26 w 64"/>
                <a:gd name="T7" fmla="*/ 0 h 47"/>
                <a:gd name="T8" fmla="*/ 64 w 64"/>
                <a:gd name="T9" fmla="*/ 17 h 47"/>
                <a:gd name="T10" fmla="*/ 63 w 64"/>
                <a:gd name="T11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47">
                  <a:moveTo>
                    <a:pt x="63" y="19"/>
                  </a:moveTo>
                  <a:cubicBezTo>
                    <a:pt x="57" y="24"/>
                    <a:pt x="31" y="47"/>
                    <a:pt x="7" y="35"/>
                  </a:cubicBezTo>
                  <a:cubicBezTo>
                    <a:pt x="0" y="32"/>
                    <a:pt x="3" y="25"/>
                    <a:pt x="8" y="16"/>
                  </a:cubicBezTo>
                  <a:cubicBezTo>
                    <a:pt x="13" y="7"/>
                    <a:pt x="26" y="0"/>
                    <a:pt x="26" y="0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17"/>
                    <a:pt x="64" y="18"/>
                    <a:pt x="63" y="19"/>
                  </a:cubicBezTo>
                  <a:close/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2" name="Freeform 99"/>
            <p:cNvSpPr>
              <a:spLocks/>
            </p:cNvSpPr>
            <p:nvPr userDrawn="1"/>
          </p:nvSpPr>
          <p:spPr bwMode="auto">
            <a:xfrm>
              <a:off x="8654768" y="3523106"/>
              <a:ext cx="598521" cy="675750"/>
            </a:xfrm>
            <a:custGeom>
              <a:avLst/>
              <a:gdLst>
                <a:gd name="T0" fmla="*/ 192 w 222"/>
                <a:gd name="T1" fmla="*/ 97 h 251"/>
                <a:gd name="T2" fmla="*/ 222 w 222"/>
                <a:gd name="T3" fmla="*/ 48 h 251"/>
                <a:gd name="T4" fmla="*/ 127 w 222"/>
                <a:gd name="T5" fmla="*/ 0 h 251"/>
                <a:gd name="T6" fmla="*/ 95 w 222"/>
                <a:gd name="T7" fmla="*/ 0 h 251"/>
                <a:gd name="T8" fmla="*/ 0 w 222"/>
                <a:gd name="T9" fmla="*/ 48 h 251"/>
                <a:gd name="T10" fmla="*/ 30 w 222"/>
                <a:gd name="T11" fmla="*/ 97 h 251"/>
                <a:gd name="T12" fmla="*/ 66 w 222"/>
                <a:gd name="T13" fmla="*/ 237 h 251"/>
                <a:gd name="T14" fmla="*/ 111 w 222"/>
                <a:gd name="T15" fmla="*/ 251 h 251"/>
                <a:gd name="T16" fmla="*/ 156 w 222"/>
                <a:gd name="T17" fmla="*/ 237 h 251"/>
                <a:gd name="T18" fmla="*/ 192 w 222"/>
                <a:gd name="T19" fmla="*/ 9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251">
                  <a:moveTo>
                    <a:pt x="192" y="97"/>
                  </a:moveTo>
                  <a:cubicBezTo>
                    <a:pt x="222" y="48"/>
                    <a:pt x="222" y="48"/>
                    <a:pt x="222" y="48"/>
                  </a:cubicBezTo>
                  <a:cubicBezTo>
                    <a:pt x="222" y="48"/>
                    <a:pt x="195" y="0"/>
                    <a:pt x="127" y="0"/>
                  </a:cubicBezTo>
                  <a:cubicBezTo>
                    <a:pt x="114" y="0"/>
                    <a:pt x="107" y="0"/>
                    <a:pt x="95" y="0"/>
                  </a:cubicBezTo>
                  <a:cubicBezTo>
                    <a:pt x="27" y="0"/>
                    <a:pt x="0" y="48"/>
                    <a:pt x="0" y="48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66" y="237"/>
                    <a:pt x="66" y="237"/>
                    <a:pt x="66" y="237"/>
                  </a:cubicBezTo>
                  <a:cubicBezTo>
                    <a:pt x="66" y="237"/>
                    <a:pt x="82" y="251"/>
                    <a:pt x="111" y="251"/>
                  </a:cubicBezTo>
                  <a:cubicBezTo>
                    <a:pt x="140" y="251"/>
                    <a:pt x="156" y="237"/>
                    <a:pt x="156" y="237"/>
                  </a:cubicBezTo>
                  <a:lnTo>
                    <a:pt x="192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3" name="Freeform 100"/>
            <p:cNvSpPr>
              <a:spLocks/>
            </p:cNvSpPr>
            <p:nvPr userDrawn="1"/>
          </p:nvSpPr>
          <p:spPr bwMode="auto">
            <a:xfrm>
              <a:off x="8882591" y="3376372"/>
              <a:ext cx="142874" cy="235548"/>
            </a:xfrm>
            <a:custGeom>
              <a:avLst/>
              <a:gdLst>
                <a:gd name="T0" fmla="*/ 0 w 52"/>
                <a:gd name="T1" fmla="*/ 0 h 87"/>
                <a:gd name="T2" fmla="*/ 0 w 52"/>
                <a:gd name="T3" fmla="*/ 61 h 87"/>
                <a:gd name="T4" fmla="*/ 26 w 52"/>
                <a:gd name="T5" fmla="*/ 87 h 87"/>
                <a:gd name="T6" fmla="*/ 52 w 52"/>
                <a:gd name="T7" fmla="*/ 61 h 87"/>
                <a:gd name="T8" fmla="*/ 52 w 52"/>
                <a:gd name="T9" fmla="*/ 0 h 87"/>
                <a:gd name="T10" fmla="*/ 0 w 52"/>
                <a:gd name="T1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87">
                  <a:moveTo>
                    <a:pt x="0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76"/>
                    <a:pt x="12" y="87"/>
                    <a:pt x="26" y="87"/>
                  </a:cubicBezTo>
                  <a:cubicBezTo>
                    <a:pt x="40" y="87"/>
                    <a:pt x="52" y="76"/>
                    <a:pt x="52" y="61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3C4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4" name="Freeform 101"/>
            <p:cNvSpPr>
              <a:spLocks/>
            </p:cNvSpPr>
            <p:nvPr userDrawn="1"/>
          </p:nvSpPr>
          <p:spPr bwMode="auto">
            <a:xfrm>
              <a:off x="8731996" y="2982507"/>
              <a:ext cx="444065" cy="436342"/>
            </a:xfrm>
            <a:custGeom>
              <a:avLst/>
              <a:gdLst>
                <a:gd name="T0" fmla="*/ 162 w 164"/>
                <a:gd name="T1" fmla="*/ 84 h 163"/>
                <a:gd name="T2" fmla="*/ 79 w 164"/>
                <a:gd name="T3" fmla="*/ 162 h 163"/>
                <a:gd name="T4" fmla="*/ 2 w 164"/>
                <a:gd name="T5" fmla="*/ 78 h 163"/>
                <a:gd name="T6" fmla="*/ 85 w 164"/>
                <a:gd name="T7" fmla="*/ 1 h 163"/>
                <a:gd name="T8" fmla="*/ 162 w 164"/>
                <a:gd name="T9" fmla="*/ 8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63">
                  <a:moveTo>
                    <a:pt x="162" y="84"/>
                  </a:moveTo>
                  <a:cubicBezTo>
                    <a:pt x="160" y="129"/>
                    <a:pt x="123" y="163"/>
                    <a:pt x="79" y="162"/>
                  </a:cubicBezTo>
                  <a:cubicBezTo>
                    <a:pt x="35" y="160"/>
                    <a:pt x="0" y="123"/>
                    <a:pt x="2" y="78"/>
                  </a:cubicBezTo>
                  <a:cubicBezTo>
                    <a:pt x="3" y="34"/>
                    <a:pt x="41" y="0"/>
                    <a:pt x="85" y="1"/>
                  </a:cubicBezTo>
                  <a:cubicBezTo>
                    <a:pt x="129" y="3"/>
                    <a:pt x="164" y="40"/>
                    <a:pt x="162" y="84"/>
                  </a:cubicBezTo>
                </a:path>
              </a:pathLst>
            </a:cu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5" name="Freeform 102"/>
            <p:cNvSpPr>
              <a:spLocks/>
            </p:cNvSpPr>
            <p:nvPr userDrawn="1"/>
          </p:nvSpPr>
          <p:spPr bwMode="auto">
            <a:xfrm>
              <a:off x="8813085" y="2789436"/>
              <a:ext cx="285745" cy="285745"/>
            </a:xfrm>
            <a:custGeom>
              <a:avLst/>
              <a:gdLst>
                <a:gd name="T0" fmla="*/ 105 w 106"/>
                <a:gd name="T1" fmla="*/ 55 h 106"/>
                <a:gd name="T2" fmla="*/ 51 w 106"/>
                <a:gd name="T3" fmla="*/ 105 h 106"/>
                <a:gd name="T4" fmla="*/ 1 w 106"/>
                <a:gd name="T5" fmla="*/ 51 h 106"/>
                <a:gd name="T6" fmla="*/ 55 w 106"/>
                <a:gd name="T7" fmla="*/ 1 h 106"/>
                <a:gd name="T8" fmla="*/ 105 w 106"/>
                <a:gd name="T9" fmla="*/ 5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105" y="55"/>
                  </a:moveTo>
                  <a:cubicBezTo>
                    <a:pt x="103" y="83"/>
                    <a:pt x="79" y="106"/>
                    <a:pt x="51" y="105"/>
                  </a:cubicBezTo>
                  <a:cubicBezTo>
                    <a:pt x="22" y="103"/>
                    <a:pt x="0" y="79"/>
                    <a:pt x="1" y="51"/>
                  </a:cubicBezTo>
                  <a:cubicBezTo>
                    <a:pt x="2" y="22"/>
                    <a:pt x="26" y="0"/>
                    <a:pt x="55" y="1"/>
                  </a:cubicBezTo>
                  <a:cubicBezTo>
                    <a:pt x="83" y="2"/>
                    <a:pt x="106" y="26"/>
                    <a:pt x="105" y="55"/>
                  </a:cubicBezTo>
                  <a:close/>
                </a:path>
              </a:pathLst>
            </a:cu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6" name="Freeform 103"/>
            <p:cNvSpPr>
              <a:spLocks/>
            </p:cNvSpPr>
            <p:nvPr userDrawn="1"/>
          </p:nvSpPr>
          <p:spPr bwMode="auto">
            <a:xfrm>
              <a:off x="9083384" y="3221915"/>
              <a:ext cx="88814" cy="84951"/>
            </a:xfrm>
            <a:custGeom>
              <a:avLst/>
              <a:gdLst>
                <a:gd name="T0" fmla="*/ 33 w 33"/>
                <a:gd name="T1" fmla="*/ 16 h 32"/>
                <a:gd name="T2" fmla="*/ 17 w 33"/>
                <a:gd name="T3" fmla="*/ 32 h 32"/>
                <a:gd name="T4" fmla="*/ 0 w 33"/>
                <a:gd name="T5" fmla="*/ 16 h 32"/>
                <a:gd name="T6" fmla="*/ 17 w 33"/>
                <a:gd name="T7" fmla="*/ 0 h 32"/>
                <a:gd name="T8" fmla="*/ 33 w 33"/>
                <a:gd name="T9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3" y="16"/>
                  </a:moveTo>
                  <a:cubicBezTo>
                    <a:pt x="33" y="25"/>
                    <a:pt x="26" y="32"/>
                    <a:pt x="17" y="32"/>
                  </a:cubicBezTo>
                  <a:cubicBezTo>
                    <a:pt x="8" y="32"/>
                    <a:pt x="0" y="25"/>
                    <a:pt x="0" y="16"/>
                  </a:cubicBezTo>
                  <a:cubicBezTo>
                    <a:pt x="1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lose/>
                </a:path>
              </a:pathLst>
            </a:custGeom>
            <a:solidFill>
              <a:srgbClr val="F8D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7" name="Freeform 104"/>
            <p:cNvSpPr>
              <a:spLocks/>
            </p:cNvSpPr>
            <p:nvPr userDrawn="1"/>
          </p:nvSpPr>
          <p:spPr bwMode="auto">
            <a:xfrm>
              <a:off x="9087247" y="3221915"/>
              <a:ext cx="84951" cy="69506"/>
            </a:xfrm>
            <a:custGeom>
              <a:avLst/>
              <a:gdLst>
                <a:gd name="T0" fmla="*/ 13 w 31"/>
                <a:gd name="T1" fmla="*/ 3 h 26"/>
                <a:gd name="T2" fmla="*/ 29 w 31"/>
                <a:gd name="T3" fmla="*/ 20 h 26"/>
                <a:gd name="T4" fmla="*/ 27 w 31"/>
                <a:gd name="T5" fmla="*/ 26 h 26"/>
                <a:gd name="T6" fmla="*/ 31 w 31"/>
                <a:gd name="T7" fmla="*/ 16 h 26"/>
                <a:gd name="T8" fmla="*/ 15 w 31"/>
                <a:gd name="T9" fmla="*/ 0 h 26"/>
                <a:gd name="T10" fmla="*/ 0 w 31"/>
                <a:gd name="T11" fmla="*/ 9 h 26"/>
                <a:gd name="T12" fmla="*/ 13 w 31"/>
                <a:gd name="T13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3" y="3"/>
                  </a:moveTo>
                  <a:cubicBezTo>
                    <a:pt x="22" y="3"/>
                    <a:pt x="29" y="11"/>
                    <a:pt x="29" y="20"/>
                  </a:cubicBezTo>
                  <a:cubicBezTo>
                    <a:pt x="29" y="22"/>
                    <a:pt x="28" y="24"/>
                    <a:pt x="27" y="26"/>
                  </a:cubicBezTo>
                  <a:cubicBezTo>
                    <a:pt x="30" y="23"/>
                    <a:pt x="31" y="20"/>
                    <a:pt x="31" y="16"/>
                  </a:cubicBezTo>
                  <a:cubicBezTo>
                    <a:pt x="31" y="7"/>
                    <a:pt x="24" y="0"/>
                    <a:pt x="15" y="0"/>
                  </a:cubicBezTo>
                  <a:cubicBezTo>
                    <a:pt x="8" y="0"/>
                    <a:pt x="2" y="4"/>
                    <a:pt x="0" y="9"/>
                  </a:cubicBezTo>
                  <a:cubicBezTo>
                    <a:pt x="3" y="6"/>
                    <a:pt x="7" y="3"/>
                    <a:pt x="13" y="3"/>
                  </a:cubicBezTo>
                  <a:close/>
                </a:path>
              </a:pathLst>
            </a:custGeom>
            <a:solidFill>
              <a:srgbClr val="E3C4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8" name="Oval 105"/>
            <p:cNvSpPr>
              <a:spLocks noChangeArrowheads="1"/>
            </p:cNvSpPr>
            <p:nvPr userDrawn="1"/>
          </p:nvSpPr>
          <p:spPr bwMode="auto">
            <a:xfrm>
              <a:off x="8735857" y="3218055"/>
              <a:ext cx="84951" cy="88814"/>
            </a:xfrm>
            <a:prstGeom prst="ellipse">
              <a:avLst/>
            </a:prstGeom>
            <a:solidFill>
              <a:srgbClr val="F8D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9" name="Freeform 106"/>
            <p:cNvSpPr>
              <a:spLocks/>
            </p:cNvSpPr>
            <p:nvPr userDrawn="1"/>
          </p:nvSpPr>
          <p:spPr bwMode="auto">
            <a:xfrm>
              <a:off x="8735857" y="3218055"/>
              <a:ext cx="84951" cy="69506"/>
            </a:xfrm>
            <a:custGeom>
              <a:avLst/>
              <a:gdLst>
                <a:gd name="T0" fmla="*/ 18 w 31"/>
                <a:gd name="T1" fmla="*/ 4 h 26"/>
                <a:gd name="T2" fmla="*/ 2 w 31"/>
                <a:gd name="T3" fmla="*/ 20 h 26"/>
                <a:gd name="T4" fmla="*/ 3 w 31"/>
                <a:gd name="T5" fmla="*/ 26 h 26"/>
                <a:gd name="T6" fmla="*/ 0 w 31"/>
                <a:gd name="T7" fmla="*/ 16 h 26"/>
                <a:gd name="T8" fmla="*/ 16 w 31"/>
                <a:gd name="T9" fmla="*/ 0 h 26"/>
                <a:gd name="T10" fmla="*/ 31 w 31"/>
                <a:gd name="T11" fmla="*/ 10 h 26"/>
                <a:gd name="T12" fmla="*/ 18 w 31"/>
                <a:gd name="T13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8" y="4"/>
                  </a:moveTo>
                  <a:cubicBezTo>
                    <a:pt x="9" y="4"/>
                    <a:pt x="2" y="11"/>
                    <a:pt x="2" y="20"/>
                  </a:cubicBezTo>
                  <a:cubicBezTo>
                    <a:pt x="2" y="22"/>
                    <a:pt x="2" y="24"/>
                    <a:pt x="3" y="26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3" y="0"/>
                    <a:pt x="29" y="4"/>
                    <a:pt x="31" y="10"/>
                  </a:cubicBezTo>
                  <a:cubicBezTo>
                    <a:pt x="28" y="6"/>
                    <a:pt x="24" y="4"/>
                    <a:pt x="18" y="4"/>
                  </a:cubicBezTo>
                  <a:close/>
                </a:path>
              </a:pathLst>
            </a:custGeom>
            <a:solidFill>
              <a:srgbClr val="E3C4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0" name="Freeform 107"/>
            <p:cNvSpPr>
              <a:spLocks/>
            </p:cNvSpPr>
            <p:nvPr userDrawn="1"/>
          </p:nvSpPr>
          <p:spPr bwMode="auto">
            <a:xfrm>
              <a:off x="8774471" y="3144687"/>
              <a:ext cx="355251" cy="343668"/>
            </a:xfrm>
            <a:custGeom>
              <a:avLst/>
              <a:gdLst>
                <a:gd name="T0" fmla="*/ 131 w 131"/>
                <a:gd name="T1" fmla="*/ 10 h 129"/>
                <a:gd name="T2" fmla="*/ 124 w 131"/>
                <a:gd name="T3" fmla="*/ 1 h 129"/>
                <a:gd name="T4" fmla="*/ 9 w 131"/>
                <a:gd name="T5" fmla="*/ 0 h 129"/>
                <a:gd name="T6" fmla="*/ 1 w 131"/>
                <a:gd name="T7" fmla="*/ 9 h 129"/>
                <a:gd name="T8" fmla="*/ 0 w 131"/>
                <a:gd name="T9" fmla="*/ 80 h 129"/>
                <a:gd name="T10" fmla="*/ 0 w 131"/>
                <a:gd name="T11" fmla="*/ 81 h 129"/>
                <a:gd name="T12" fmla="*/ 0 w 131"/>
                <a:gd name="T13" fmla="*/ 83 h 129"/>
                <a:gd name="T14" fmla="*/ 6 w 131"/>
                <a:gd name="T15" fmla="*/ 95 h 129"/>
                <a:gd name="T16" fmla="*/ 6 w 131"/>
                <a:gd name="T17" fmla="*/ 95 h 129"/>
                <a:gd name="T18" fmla="*/ 6 w 131"/>
                <a:gd name="T19" fmla="*/ 95 h 129"/>
                <a:gd name="T20" fmla="*/ 10 w 131"/>
                <a:gd name="T21" fmla="*/ 98 h 129"/>
                <a:gd name="T22" fmla="*/ 49 w 131"/>
                <a:gd name="T23" fmla="*/ 122 h 129"/>
                <a:gd name="T24" fmla="*/ 57 w 131"/>
                <a:gd name="T25" fmla="*/ 129 h 129"/>
                <a:gd name="T26" fmla="*/ 74 w 131"/>
                <a:gd name="T27" fmla="*/ 129 h 129"/>
                <a:gd name="T28" fmla="*/ 82 w 131"/>
                <a:gd name="T29" fmla="*/ 123 h 129"/>
                <a:gd name="T30" fmla="*/ 121 w 131"/>
                <a:gd name="T31" fmla="*/ 99 h 129"/>
                <a:gd name="T32" fmla="*/ 126 w 131"/>
                <a:gd name="T33" fmla="*/ 96 h 129"/>
                <a:gd name="T34" fmla="*/ 126 w 131"/>
                <a:gd name="T35" fmla="*/ 96 h 129"/>
                <a:gd name="T36" fmla="*/ 126 w 131"/>
                <a:gd name="T37" fmla="*/ 96 h 129"/>
                <a:gd name="T38" fmla="*/ 131 w 131"/>
                <a:gd name="T39" fmla="*/ 84 h 129"/>
                <a:gd name="T40" fmla="*/ 131 w 131"/>
                <a:gd name="T41" fmla="*/ 82 h 129"/>
                <a:gd name="T42" fmla="*/ 131 w 131"/>
                <a:gd name="T43" fmla="*/ 81 h 129"/>
                <a:gd name="T44" fmla="*/ 131 w 131"/>
                <a:gd name="T45" fmla="*/ 1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1" h="129">
                  <a:moveTo>
                    <a:pt x="131" y="10"/>
                  </a:moveTo>
                  <a:cubicBezTo>
                    <a:pt x="131" y="5"/>
                    <a:pt x="128" y="1"/>
                    <a:pt x="124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1" y="4"/>
                    <a:pt x="1" y="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8"/>
                    <a:pt x="2" y="92"/>
                    <a:pt x="6" y="95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7" y="97"/>
                    <a:pt x="9" y="98"/>
                    <a:pt x="10" y="98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51" y="126"/>
                    <a:pt x="54" y="129"/>
                    <a:pt x="57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6" y="129"/>
                    <a:pt x="80" y="126"/>
                    <a:pt x="82" y="123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3" y="98"/>
                    <a:pt x="124" y="97"/>
                    <a:pt x="126" y="96"/>
                  </a:cubicBezTo>
                  <a:cubicBezTo>
                    <a:pt x="126" y="96"/>
                    <a:pt x="126" y="96"/>
                    <a:pt x="126" y="96"/>
                  </a:cubicBezTo>
                  <a:cubicBezTo>
                    <a:pt x="126" y="96"/>
                    <a:pt x="126" y="96"/>
                    <a:pt x="126" y="96"/>
                  </a:cubicBezTo>
                  <a:cubicBezTo>
                    <a:pt x="129" y="93"/>
                    <a:pt x="131" y="89"/>
                    <a:pt x="131" y="84"/>
                  </a:cubicBezTo>
                  <a:cubicBezTo>
                    <a:pt x="131" y="83"/>
                    <a:pt x="131" y="83"/>
                    <a:pt x="131" y="82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10"/>
                    <a:pt x="131" y="10"/>
                    <a:pt x="131" y="10"/>
                  </a:cubicBezTo>
                </a:path>
              </a:pathLst>
            </a:custGeom>
            <a:solidFill>
              <a:srgbClr val="F6C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1" name="Freeform 108"/>
            <p:cNvSpPr>
              <a:spLocks/>
            </p:cNvSpPr>
            <p:nvPr userDrawn="1"/>
          </p:nvSpPr>
          <p:spPr bwMode="auto">
            <a:xfrm>
              <a:off x="8774471" y="3144687"/>
              <a:ext cx="139011" cy="335945"/>
            </a:xfrm>
            <a:custGeom>
              <a:avLst/>
              <a:gdLst>
                <a:gd name="T0" fmla="*/ 49 w 51"/>
                <a:gd name="T1" fmla="*/ 122 h 126"/>
                <a:gd name="T2" fmla="*/ 15 w 51"/>
                <a:gd name="T3" fmla="*/ 98 h 126"/>
                <a:gd name="T4" fmla="*/ 10 w 51"/>
                <a:gd name="T5" fmla="*/ 95 h 126"/>
                <a:gd name="T6" fmla="*/ 10 w 51"/>
                <a:gd name="T7" fmla="*/ 95 h 126"/>
                <a:gd name="T8" fmla="*/ 10 w 51"/>
                <a:gd name="T9" fmla="*/ 95 h 126"/>
                <a:gd name="T10" fmla="*/ 5 w 51"/>
                <a:gd name="T11" fmla="*/ 83 h 126"/>
                <a:gd name="T12" fmla="*/ 5 w 51"/>
                <a:gd name="T13" fmla="*/ 81 h 126"/>
                <a:gd name="T14" fmla="*/ 5 w 51"/>
                <a:gd name="T15" fmla="*/ 80 h 126"/>
                <a:gd name="T16" fmla="*/ 5 w 51"/>
                <a:gd name="T17" fmla="*/ 9 h 126"/>
                <a:gd name="T18" fmla="*/ 13 w 51"/>
                <a:gd name="T19" fmla="*/ 0 h 126"/>
                <a:gd name="T20" fmla="*/ 9 w 51"/>
                <a:gd name="T21" fmla="*/ 0 h 126"/>
                <a:gd name="T22" fmla="*/ 1 w 51"/>
                <a:gd name="T23" fmla="*/ 9 h 126"/>
                <a:gd name="T24" fmla="*/ 0 w 51"/>
                <a:gd name="T25" fmla="*/ 80 h 126"/>
                <a:gd name="T26" fmla="*/ 0 w 51"/>
                <a:gd name="T27" fmla="*/ 81 h 126"/>
                <a:gd name="T28" fmla="*/ 0 w 51"/>
                <a:gd name="T29" fmla="*/ 83 h 126"/>
                <a:gd name="T30" fmla="*/ 6 w 51"/>
                <a:gd name="T31" fmla="*/ 95 h 126"/>
                <a:gd name="T32" fmla="*/ 6 w 51"/>
                <a:gd name="T33" fmla="*/ 95 h 126"/>
                <a:gd name="T34" fmla="*/ 6 w 51"/>
                <a:gd name="T35" fmla="*/ 95 h 126"/>
                <a:gd name="T36" fmla="*/ 10 w 51"/>
                <a:gd name="T37" fmla="*/ 98 h 126"/>
                <a:gd name="T38" fmla="*/ 49 w 51"/>
                <a:gd name="T39" fmla="*/ 122 h 126"/>
                <a:gd name="T40" fmla="*/ 49 w 51"/>
                <a:gd name="T41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126">
                  <a:moveTo>
                    <a:pt x="49" y="122"/>
                  </a:moveTo>
                  <a:cubicBezTo>
                    <a:pt x="15" y="98"/>
                    <a:pt x="15" y="98"/>
                    <a:pt x="15" y="98"/>
                  </a:cubicBezTo>
                  <a:cubicBezTo>
                    <a:pt x="13" y="98"/>
                    <a:pt x="12" y="97"/>
                    <a:pt x="10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7" y="92"/>
                    <a:pt x="5" y="88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5" y="81"/>
                    <a:pt x="5" y="81"/>
                    <a:pt x="5" y="8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4"/>
                    <a:pt x="9" y="0"/>
                    <a:pt x="1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1" y="4"/>
                    <a:pt x="1" y="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8"/>
                    <a:pt x="2" y="92"/>
                    <a:pt x="6" y="95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6" y="95"/>
                    <a:pt x="6" y="95"/>
                    <a:pt x="6" y="95"/>
                  </a:cubicBezTo>
                  <a:cubicBezTo>
                    <a:pt x="7" y="97"/>
                    <a:pt x="9" y="98"/>
                    <a:pt x="10" y="98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51" y="126"/>
                    <a:pt x="51" y="126"/>
                    <a:pt x="49" y="122"/>
                  </a:cubicBezTo>
                  <a:close/>
                </a:path>
              </a:pathLst>
            </a:custGeom>
            <a:solidFill>
              <a:srgbClr val="F8D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2" name="Freeform 109"/>
            <p:cNvSpPr>
              <a:spLocks/>
            </p:cNvSpPr>
            <p:nvPr userDrawn="1"/>
          </p:nvSpPr>
          <p:spPr bwMode="auto">
            <a:xfrm>
              <a:off x="8998433" y="3160132"/>
              <a:ext cx="131288" cy="312776"/>
            </a:xfrm>
            <a:custGeom>
              <a:avLst/>
              <a:gdLst>
                <a:gd name="T0" fmla="*/ 49 w 49"/>
                <a:gd name="T1" fmla="*/ 4 h 117"/>
                <a:gd name="T2" fmla="*/ 45 w 49"/>
                <a:gd name="T3" fmla="*/ 71 h 117"/>
                <a:gd name="T4" fmla="*/ 45 w 49"/>
                <a:gd name="T5" fmla="*/ 72 h 117"/>
                <a:gd name="T6" fmla="*/ 45 w 49"/>
                <a:gd name="T7" fmla="*/ 73 h 117"/>
                <a:gd name="T8" fmla="*/ 40 w 49"/>
                <a:gd name="T9" fmla="*/ 85 h 117"/>
                <a:gd name="T10" fmla="*/ 35 w 49"/>
                <a:gd name="T11" fmla="*/ 89 h 117"/>
                <a:gd name="T12" fmla="*/ 0 w 49"/>
                <a:gd name="T13" fmla="*/ 117 h 117"/>
                <a:gd name="T14" fmla="*/ 39 w 49"/>
                <a:gd name="T15" fmla="*/ 93 h 117"/>
                <a:gd name="T16" fmla="*/ 44 w 49"/>
                <a:gd name="T17" fmla="*/ 90 h 117"/>
                <a:gd name="T18" fmla="*/ 44 w 49"/>
                <a:gd name="T19" fmla="*/ 90 h 117"/>
                <a:gd name="T20" fmla="*/ 44 w 49"/>
                <a:gd name="T21" fmla="*/ 90 h 117"/>
                <a:gd name="T22" fmla="*/ 49 w 49"/>
                <a:gd name="T23" fmla="*/ 78 h 117"/>
                <a:gd name="T24" fmla="*/ 49 w 49"/>
                <a:gd name="T25" fmla="*/ 76 h 117"/>
                <a:gd name="T26" fmla="*/ 49 w 49"/>
                <a:gd name="T27" fmla="*/ 75 h 117"/>
                <a:gd name="T28" fmla="*/ 49 w 49"/>
                <a:gd name="T29" fmla="*/ 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117">
                  <a:moveTo>
                    <a:pt x="49" y="4"/>
                  </a:moveTo>
                  <a:cubicBezTo>
                    <a:pt x="49" y="0"/>
                    <a:pt x="45" y="71"/>
                    <a:pt x="45" y="71"/>
                  </a:cubicBezTo>
                  <a:cubicBezTo>
                    <a:pt x="45" y="71"/>
                    <a:pt x="45" y="71"/>
                    <a:pt x="45" y="72"/>
                  </a:cubicBezTo>
                  <a:cubicBezTo>
                    <a:pt x="45" y="72"/>
                    <a:pt x="45" y="73"/>
                    <a:pt x="45" y="73"/>
                  </a:cubicBezTo>
                  <a:cubicBezTo>
                    <a:pt x="45" y="78"/>
                    <a:pt x="41" y="84"/>
                    <a:pt x="40" y="85"/>
                  </a:cubicBezTo>
                  <a:cubicBezTo>
                    <a:pt x="38" y="86"/>
                    <a:pt x="37" y="87"/>
                    <a:pt x="35" y="89"/>
                  </a:cubicBezTo>
                  <a:cubicBezTo>
                    <a:pt x="33" y="90"/>
                    <a:pt x="3" y="114"/>
                    <a:pt x="0" y="117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41" y="92"/>
                    <a:pt x="42" y="91"/>
                    <a:pt x="44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7" y="87"/>
                    <a:pt x="49" y="83"/>
                    <a:pt x="49" y="78"/>
                  </a:cubicBezTo>
                  <a:cubicBezTo>
                    <a:pt x="49" y="77"/>
                    <a:pt x="49" y="77"/>
                    <a:pt x="49" y="76"/>
                  </a:cubicBezTo>
                  <a:cubicBezTo>
                    <a:pt x="49" y="76"/>
                    <a:pt x="49" y="75"/>
                    <a:pt x="49" y="75"/>
                  </a:cubicBezTo>
                  <a:lnTo>
                    <a:pt x="49" y="4"/>
                  </a:lnTo>
                  <a:close/>
                </a:path>
              </a:pathLst>
            </a:custGeom>
            <a:solidFill>
              <a:srgbClr val="E3C4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3" name="Freeform 110"/>
            <p:cNvSpPr>
              <a:spLocks/>
            </p:cNvSpPr>
            <p:nvPr userDrawn="1"/>
          </p:nvSpPr>
          <p:spPr bwMode="auto">
            <a:xfrm>
              <a:off x="8874868" y="3260529"/>
              <a:ext cx="38614" cy="34754"/>
            </a:xfrm>
            <a:custGeom>
              <a:avLst/>
              <a:gdLst>
                <a:gd name="T0" fmla="*/ 7 w 15"/>
                <a:gd name="T1" fmla="*/ 11 h 12"/>
                <a:gd name="T2" fmla="*/ 13 w 15"/>
                <a:gd name="T3" fmla="*/ 12 h 12"/>
                <a:gd name="T4" fmla="*/ 15 w 15"/>
                <a:gd name="T5" fmla="*/ 7 h 12"/>
                <a:gd name="T6" fmla="*/ 7 w 15"/>
                <a:gd name="T7" fmla="*/ 0 h 12"/>
                <a:gd name="T8" fmla="*/ 0 w 15"/>
                <a:gd name="T9" fmla="*/ 7 h 12"/>
                <a:gd name="T10" fmla="*/ 2 w 15"/>
                <a:gd name="T11" fmla="*/ 12 h 12"/>
                <a:gd name="T12" fmla="*/ 7 w 15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2">
                  <a:moveTo>
                    <a:pt x="7" y="11"/>
                  </a:moveTo>
                  <a:cubicBezTo>
                    <a:pt x="9" y="11"/>
                    <a:pt x="11" y="11"/>
                    <a:pt x="13" y="12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2"/>
                  </a:cubicBezTo>
                  <a:cubicBezTo>
                    <a:pt x="3" y="11"/>
                    <a:pt x="5" y="11"/>
                    <a:pt x="7" y="11"/>
                  </a:cubicBezTo>
                  <a:close/>
                </a:path>
              </a:pathLst>
            </a:cu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4" name="Freeform 111"/>
            <p:cNvSpPr>
              <a:spLocks/>
            </p:cNvSpPr>
            <p:nvPr userDrawn="1"/>
          </p:nvSpPr>
          <p:spPr bwMode="auto">
            <a:xfrm>
              <a:off x="8994573" y="3260529"/>
              <a:ext cx="38614" cy="34754"/>
            </a:xfrm>
            <a:custGeom>
              <a:avLst/>
              <a:gdLst>
                <a:gd name="T0" fmla="*/ 8 w 15"/>
                <a:gd name="T1" fmla="*/ 11 h 12"/>
                <a:gd name="T2" fmla="*/ 13 w 15"/>
                <a:gd name="T3" fmla="*/ 12 h 12"/>
                <a:gd name="T4" fmla="*/ 15 w 15"/>
                <a:gd name="T5" fmla="*/ 7 h 12"/>
                <a:gd name="T6" fmla="*/ 8 w 15"/>
                <a:gd name="T7" fmla="*/ 0 h 12"/>
                <a:gd name="T8" fmla="*/ 0 w 15"/>
                <a:gd name="T9" fmla="*/ 7 h 12"/>
                <a:gd name="T10" fmla="*/ 2 w 15"/>
                <a:gd name="T11" fmla="*/ 12 h 12"/>
                <a:gd name="T12" fmla="*/ 8 w 15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2">
                  <a:moveTo>
                    <a:pt x="8" y="11"/>
                  </a:moveTo>
                  <a:cubicBezTo>
                    <a:pt x="10" y="11"/>
                    <a:pt x="12" y="11"/>
                    <a:pt x="13" y="12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1" y="11"/>
                    <a:pt x="2" y="12"/>
                  </a:cubicBezTo>
                  <a:cubicBezTo>
                    <a:pt x="4" y="11"/>
                    <a:pt x="6" y="11"/>
                    <a:pt x="8" y="11"/>
                  </a:cubicBezTo>
                  <a:close/>
                </a:path>
              </a:pathLst>
            </a:cu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5" name="Freeform 112"/>
            <p:cNvSpPr>
              <a:spLocks/>
            </p:cNvSpPr>
            <p:nvPr userDrawn="1"/>
          </p:nvSpPr>
          <p:spPr bwMode="auto">
            <a:xfrm>
              <a:off x="8766748" y="3094489"/>
              <a:ext cx="250994" cy="150597"/>
            </a:xfrm>
            <a:custGeom>
              <a:avLst/>
              <a:gdLst>
                <a:gd name="T0" fmla="*/ 4 w 94"/>
                <a:gd name="T1" fmla="*/ 32 h 56"/>
                <a:gd name="T2" fmla="*/ 4 w 94"/>
                <a:gd name="T3" fmla="*/ 56 h 56"/>
                <a:gd name="T4" fmla="*/ 94 w 94"/>
                <a:gd name="T5" fmla="*/ 0 h 56"/>
                <a:gd name="T6" fmla="*/ 0 w 94"/>
                <a:gd name="T7" fmla="*/ 1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56">
                  <a:moveTo>
                    <a:pt x="4" y="3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87" y="54"/>
                    <a:pt x="94" y="0"/>
                  </a:cubicBezTo>
                  <a:cubicBezTo>
                    <a:pt x="0" y="9"/>
                    <a:pt x="0" y="12"/>
                    <a:pt x="0" y="12"/>
                  </a:cubicBezTo>
                </a:path>
              </a:pathLst>
            </a:cu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6" name="Freeform 113"/>
            <p:cNvSpPr>
              <a:spLocks/>
            </p:cNvSpPr>
            <p:nvPr userDrawn="1"/>
          </p:nvSpPr>
          <p:spPr bwMode="auto">
            <a:xfrm>
              <a:off x="9002296" y="3086767"/>
              <a:ext cx="139011" cy="135151"/>
            </a:xfrm>
            <a:custGeom>
              <a:avLst/>
              <a:gdLst>
                <a:gd name="T0" fmla="*/ 51 w 51"/>
                <a:gd name="T1" fmla="*/ 38 h 50"/>
                <a:gd name="T2" fmla="*/ 51 w 51"/>
                <a:gd name="T3" fmla="*/ 50 h 50"/>
                <a:gd name="T4" fmla="*/ 0 w 51"/>
                <a:gd name="T5" fmla="*/ 22 h 50"/>
                <a:gd name="T6" fmla="*/ 45 w 51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0">
                  <a:moveTo>
                    <a:pt x="51" y="38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3" y="50"/>
                    <a:pt x="0" y="22"/>
                  </a:cubicBezTo>
                  <a:cubicBezTo>
                    <a:pt x="23" y="8"/>
                    <a:pt x="45" y="0"/>
                    <a:pt x="45" y="0"/>
                  </a:cubicBezTo>
                </a:path>
              </a:pathLst>
            </a:cu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7" name="Freeform 114"/>
            <p:cNvSpPr>
              <a:spLocks/>
            </p:cNvSpPr>
            <p:nvPr userDrawn="1"/>
          </p:nvSpPr>
          <p:spPr bwMode="auto">
            <a:xfrm>
              <a:off x="8894176" y="3368649"/>
              <a:ext cx="123565" cy="38614"/>
            </a:xfrm>
            <a:custGeom>
              <a:avLst/>
              <a:gdLst>
                <a:gd name="T0" fmla="*/ 0 w 45"/>
                <a:gd name="T1" fmla="*/ 0 h 15"/>
                <a:gd name="T2" fmla="*/ 23 w 45"/>
                <a:gd name="T3" fmla="*/ 15 h 15"/>
                <a:gd name="T4" fmla="*/ 45 w 45"/>
                <a:gd name="T5" fmla="*/ 0 h 15"/>
                <a:gd name="T6" fmla="*/ 0 w 45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">
                  <a:moveTo>
                    <a:pt x="0" y="0"/>
                  </a:moveTo>
                  <a:cubicBezTo>
                    <a:pt x="0" y="0"/>
                    <a:pt x="5" y="15"/>
                    <a:pt x="23" y="15"/>
                  </a:cubicBezTo>
                  <a:cubicBezTo>
                    <a:pt x="40" y="15"/>
                    <a:pt x="45" y="0"/>
                    <a:pt x="4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EB6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8" name="Freeform 115"/>
            <p:cNvSpPr>
              <a:spLocks/>
            </p:cNvSpPr>
            <p:nvPr userDrawn="1"/>
          </p:nvSpPr>
          <p:spPr bwMode="auto">
            <a:xfrm>
              <a:off x="8901899" y="3368649"/>
              <a:ext cx="104260" cy="30891"/>
            </a:xfrm>
            <a:custGeom>
              <a:avLst/>
              <a:gdLst>
                <a:gd name="T0" fmla="*/ 0 w 39"/>
                <a:gd name="T1" fmla="*/ 0 h 12"/>
                <a:gd name="T2" fmla="*/ 20 w 39"/>
                <a:gd name="T3" fmla="*/ 12 h 12"/>
                <a:gd name="T4" fmla="*/ 39 w 39"/>
                <a:gd name="T5" fmla="*/ 0 h 12"/>
                <a:gd name="T6" fmla="*/ 0 w 39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12">
                  <a:moveTo>
                    <a:pt x="0" y="0"/>
                  </a:moveTo>
                  <a:cubicBezTo>
                    <a:pt x="4" y="7"/>
                    <a:pt x="11" y="12"/>
                    <a:pt x="20" y="12"/>
                  </a:cubicBezTo>
                  <a:cubicBezTo>
                    <a:pt x="28" y="12"/>
                    <a:pt x="35" y="7"/>
                    <a:pt x="3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9" name="Freeform 116"/>
            <p:cNvSpPr>
              <a:spLocks/>
            </p:cNvSpPr>
            <p:nvPr userDrawn="1"/>
          </p:nvSpPr>
          <p:spPr bwMode="auto">
            <a:xfrm>
              <a:off x="8928928" y="3260529"/>
              <a:ext cx="23169" cy="69506"/>
            </a:xfrm>
            <a:custGeom>
              <a:avLst/>
              <a:gdLst>
                <a:gd name="T0" fmla="*/ 8 w 8"/>
                <a:gd name="T1" fmla="*/ 0 h 26"/>
                <a:gd name="T2" fmla="*/ 3 w 8"/>
                <a:gd name="T3" fmla="*/ 5 h 26"/>
                <a:gd name="T4" fmla="*/ 0 w 8"/>
                <a:gd name="T5" fmla="*/ 26 h 26"/>
                <a:gd name="T6" fmla="*/ 8 w 8"/>
                <a:gd name="T7" fmla="*/ 26 h 26"/>
                <a:gd name="T8" fmla="*/ 8 w 8"/>
                <a:gd name="T9" fmla="*/ 0 h 26"/>
                <a:gd name="T10" fmla="*/ 8 w 8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6">
                  <a:moveTo>
                    <a:pt x="8" y="0"/>
                  </a:moveTo>
                  <a:cubicBezTo>
                    <a:pt x="6" y="0"/>
                    <a:pt x="3" y="2"/>
                    <a:pt x="3" y="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F8D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0" name="Freeform 117"/>
            <p:cNvSpPr>
              <a:spLocks/>
            </p:cNvSpPr>
            <p:nvPr userDrawn="1"/>
          </p:nvSpPr>
          <p:spPr bwMode="auto">
            <a:xfrm>
              <a:off x="8944373" y="3523106"/>
              <a:ext cx="308914" cy="675750"/>
            </a:xfrm>
            <a:custGeom>
              <a:avLst/>
              <a:gdLst>
                <a:gd name="T0" fmla="*/ 20 w 115"/>
                <a:gd name="T1" fmla="*/ 0 h 251"/>
                <a:gd name="T2" fmla="*/ 12 w 115"/>
                <a:gd name="T3" fmla="*/ 0 h 251"/>
                <a:gd name="T4" fmla="*/ 107 w 115"/>
                <a:gd name="T5" fmla="*/ 48 h 251"/>
                <a:gd name="T6" fmla="*/ 77 w 115"/>
                <a:gd name="T7" fmla="*/ 97 h 251"/>
                <a:gd name="T8" fmla="*/ 38 w 115"/>
                <a:gd name="T9" fmla="*/ 237 h 251"/>
                <a:gd name="T10" fmla="*/ 0 w 115"/>
                <a:gd name="T11" fmla="*/ 251 h 251"/>
                <a:gd name="T12" fmla="*/ 4 w 115"/>
                <a:gd name="T13" fmla="*/ 251 h 251"/>
                <a:gd name="T14" fmla="*/ 49 w 115"/>
                <a:gd name="T15" fmla="*/ 237 h 251"/>
                <a:gd name="T16" fmla="*/ 85 w 115"/>
                <a:gd name="T17" fmla="*/ 97 h 251"/>
                <a:gd name="T18" fmla="*/ 115 w 115"/>
                <a:gd name="T19" fmla="*/ 48 h 251"/>
                <a:gd name="T20" fmla="*/ 20 w 115"/>
                <a:gd name="T2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251">
                  <a:moveTo>
                    <a:pt x="20" y="0"/>
                  </a:moveTo>
                  <a:cubicBezTo>
                    <a:pt x="17" y="0"/>
                    <a:pt x="14" y="0"/>
                    <a:pt x="12" y="0"/>
                  </a:cubicBezTo>
                  <a:cubicBezTo>
                    <a:pt x="80" y="0"/>
                    <a:pt x="107" y="48"/>
                    <a:pt x="107" y="48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38" y="237"/>
                    <a:pt x="38" y="237"/>
                    <a:pt x="38" y="237"/>
                  </a:cubicBezTo>
                  <a:cubicBezTo>
                    <a:pt x="38" y="237"/>
                    <a:pt x="27" y="250"/>
                    <a:pt x="0" y="251"/>
                  </a:cubicBezTo>
                  <a:cubicBezTo>
                    <a:pt x="1" y="251"/>
                    <a:pt x="3" y="251"/>
                    <a:pt x="4" y="251"/>
                  </a:cubicBezTo>
                  <a:cubicBezTo>
                    <a:pt x="33" y="251"/>
                    <a:pt x="49" y="237"/>
                    <a:pt x="49" y="237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115" y="48"/>
                    <a:pt x="115" y="48"/>
                    <a:pt x="115" y="48"/>
                  </a:cubicBezTo>
                  <a:cubicBezTo>
                    <a:pt x="115" y="48"/>
                    <a:pt x="88" y="0"/>
                    <a:pt x="20" y="0"/>
                  </a:cubicBez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940" y="935515"/>
            <a:ext cx="5829299" cy="5123496"/>
          </a:xfrm>
        </p:spPr>
        <p:txBody>
          <a:bodyPr wrap="square" anchor="ctr"/>
          <a:lstStyle>
            <a:lvl1pPr>
              <a:defRPr sz="5399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add section divider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177" y="6238241"/>
            <a:ext cx="1385761" cy="52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79479"/>
      </p:ext>
    </p:extLst>
  </p:cSld>
  <p:clrMapOvr>
    <a:masterClrMapping/>
  </p:clrMapOvr>
  <p:transition>
    <p:fade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CD4134-4ACD-4597-96CC-B1BED1F503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21" t="976" b="976"/>
          <a:stretch/>
        </p:blipFill>
        <p:spPr>
          <a:xfrm>
            <a:off x="5347686" y="0"/>
            <a:ext cx="7088790" cy="6994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59" y="2473827"/>
            <a:ext cx="4251462" cy="1130053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50E6FF"/>
                </a:solidFill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3713" y="4041281"/>
            <a:ext cx="4248092" cy="34529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44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pic>
        <p:nvPicPr>
          <p:cNvPr id="8" name="MS logo white - EMF" descr="Microsoft logo white text version">
            <a:extLst>
              <a:ext uri="{FF2B5EF4-FFF2-40B4-BE49-F238E27FC236}">
                <a16:creationId xmlns:a16="http://schemas.microsoft.com/office/drawing/2014/main" id="{10847DFE-DD48-4C93-84DD-AE782B2A9A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95916" y="597451"/>
            <a:ext cx="1393641" cy="29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64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quare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CD4134-4ACD-4597-96CC-B1BED1F503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21" t="976" b="976"/>
          <a:stretch/>
        </p:blipFill>
        <p:spPr>
          <a:xfrm>
            <a:off x="5347686" y="0"/>
            <a:ext cx="7088790" cy="6994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59" y="2473827"/>
            <a:ext cx="4251462" cy="1130053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50E6FF"/>
                </a:solidFill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3713" y="4041281"/>
            <a:ext cx="4248092" cy="34529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44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pic>
        <p:nvPicPr>
          <p:cNvPr id="8" name="MS logo white - EMF" descr="Microsoft logo white text version">
            <a:extLst>
              <a:ext uri="{FF2B5EF4-FFF2-40B4-BE49-F238E27FC236}">
                <a16:creationId xmlns:a16="http://schemas.microsoft.com/office/drawing/2014/main" id="{10847DFE-DD48-4C93-84DD-AE782B2A9A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360706" y="735312"/>
            <a:ext cx="1393641" cy="298433"/>
          </a:xfrm>
          <a:prstGeom prst="rect">
            <a:avLst/>
          </a:prstGeom>
        </p:spPr>
      </p:pic>
      <p:pic>
        <p:nvPicPr>
          <p:cNvPr id="1026" name="Picture 2" descr="SUR20_Headphones2_Contextual_061">
            <a:extLst>
              <a:ext uri="{FF2B5EF4-FFF2-40B4-BE49-F238E27FC236}">
                <a16:creationId xmlns:a16="http://schemas.microsoft.com/office/drawing/2014/main" id="{8CEE7FEB-3B48-4076-A697-0FF9E0A996D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5" r="20225"/>
          <a:stretch/>
        </p:blipFill>
        <p:spPr bwMode="auto">
          <a:xfrm>
            <a:off x="5337970" y="0"/>
            <a:ext cx="7108222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646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59" y="2473827"/>
            <a:ext cx="4251462" cy="1130053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3713" y="4041281"/>
            <a:ext cx="4248092" cy="34529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44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pic>
        <p:nvPicPr>
          <p:cNvPr id="6" name="MS logo white - EMF" descr="Microsoft logo white text version">
            <a:extLst>
              <a:ext uri="{FF2B5EF4-FFF2-40B4-BE49-F238E27FC236}">
                <a16:creationId xmlns:a16="http://schemas.microsoft.com/office/drawing/2014/main" id="{752F7F94-9231-4E4A-AA40-FA537E6B0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95916" y="597451"/>
            <a:ext cx="1393641" cy="298433"/>
          </a:xfrm>
          <a:prstGeom prst="rect">
            <a:avLst/>
          </a:prstGeom>
        </p:spPr>
      </p:pic>
      <p:pic>
        <p:nvPicPr>
          <p:cNvPr id="8" name="Picture 7" descr="A desk with a laptop and other supplies.&#10;&#10;Description automatically generated">
            <a:extLst>
              <a:ext uri="{FF2B5EF4-FFF2-40B4-BE49-F238E27FC236}">
                <a16:creationId xmlns:a16="http://schemas.microsoft.com/office/drawing/2014/main" id="{CC9558DD-B5AD-48A1-8447-EEDE89898C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0959" y="0"/>
            <a:ext cx="699551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95915" y="3039097"/>
            <a:ext cx="9327356" cy="565027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72" spc="-51" baseline="0">
                <a:solidFill>
                  <a:srgbClr val="50E6FF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5915" y="4041281"/>
            <a:ext cx="9327356" cy="34529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44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BB651035-36B1-415D-8FE3-8C82058880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95916" y="597451"/>
            <a:ext cx="1393641" cy="29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76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95915" y="3039097"/>
            <a:ext cx="9327356" cy="565027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72" spc="-51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5915" y="4041281"/>
            <a:ext cx="9327356" cy="34529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44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923145A3-A9AB-4B3E-A898-5EC4C93284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95916" y="597451"/>
            <a:ext cx="1393641" cy="29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2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5914" y="1463669"/>
            <a:ext cx="11239789" cy="16448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22886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8148" y="1462924"/>
            <a:ext cx="11239464" cy="164487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33104" indent="0">
              <a:buNone/>
              <a:defRPr/>
            </a:lvl2pPr>
            <a:lvl3pPr marL="466209" indent="0">
              <a:buNone/>
              <a:defRPr/>
            </a:lvl3pPr>
            <a:lvl4pPr marL="699313" indent="0">
              <a:buNone/>
              <a:defRPr/>
            </a:lvl4pPr>
            <a:lvl5pPr marL="93241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28069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5916" y="1463669"/>
            <a:ext cx="5316270" cy="16448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17814" y="1463669"/>
            <a:ext cx="5324366" cy="16448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7501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Section Divider Life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436475" cy="6994525"/>
          </a:xfrm>
          <a:prstGeom prst="rect">
            <a:avLst/>
          </a:prstGeom>
          <a:solidFill>
            <a:srgbClr val="007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939" y="935515"/>
            <a:ext cx="5486400" cy="5123496"/>
          </a:xfrm>
        </p:spPr>
        <p:txBody>
          <a:bodyPr wrap="square" anchor="ctr"/>
          <a:lstStyle>
            <a:lvl1pPr>
              <a:defRPr sz="5399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add section divider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177" y="6238241"/>
            <a:ext cx="1385761" cy="525463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18238" y="0"/>
            <a:ext cx="6218238" cy="6994525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16236"/>
      </p:ext>
    </p:extLst>
  </p:cSld>
  <p:clrMapOvr>
    <a:masterClrMapping/>
  </p:clrMapOvr>
  <p:transition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5914" y="1463669"/>
            <a:ext cx="5316593" cy="1682523"/>
          </a:xfrm>
        </p:spPr>
        <p:txBody>
          <a:bodyPr wrap="square">
            <a:spAutoFit/>
          </a:bodyPr>
          <a:lstStyle>
            <a:lvl1pPr marL="0" indent="0">
              <a:spcBef>
                <a:spcPts val="1247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56" b="0">
                <a:latin typeface="+mn-lt"/>
                <a:cs typeface="Segoe UI" panose="020B0502040204020203" pitchFamily="34" charset="0"/>
              </a:defRPr>
            </a:lvl1pPr>
            <a:lvl2pPr marL="260624" indent="0">
              <a:buFont typeface="Wingdings" panose="05000000000000000000" pitchFamily="2" charset="2"/>
              <a:buNone/>
              <a:defRPr sz="2040" b="0">
                <a:latin typeface="+mn-lt"/>
              </a:defRPr>
            </a:lvl2pPr>
            <a:lvl3pPr marL="459734" indent="0">
              <a:buFont typeface="Wingdings" panose="05000000000000000000" pitchFamily="2" charset="2"/>
              <a:buNone/>
              <a:tabLst/>
              <a:defRPr sz="1632" b="0">
                <a:latin typeface="+mn-lt"/>
              </a:defRPr>
            </a:lvl3pPr>
            <a:lvl4pPr marL="665319" indent="0">
              <a:buFont typeface="Wingdings" panose="05000000000000000000" pitchFamily="2" charset="2"/>
              <a:buNone/>
              <a:defRPr sz="1428" b="0">
                <a:latin typeface="+mn-lt"/>
              </a:defRPr>
            </a:lvl4pPr>
            <a:lvl5pPr marL="870904" indent="0">
              <a:buFont typeface="Wingdings" panose="05000000000000000000" pitchFamily="2" charset="2"/>
              <a:buNone/>
              <a:tabLst/>
              <a:defRPr sz="1428" b="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25449" y="1463669"/>
            <a:ext cx="5316593" cy="1682523"/>
          </a:xfrm>
        </p:spPr>
        <p:txBody>
          <a:bodyPr wrap="square">
            <a:spAutoFit/>
          </a:bodyPr>
          <a:lstStyle>
            <a:lvl1pPr marL="0" indent="0">
              <a:spcBef>
                <a:spcPts val="1247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56" b="0">
                <a:latin typeface="+mn-lt"/>
                <a:cs typeface="Segoe UI" panose="020B0502040204020203" pitchFamily="34" charset="0"/>
              </a:defRPr>
            </a:lvl1pPr>
            <a:lvl2pPr marL="260624" indent="0">
              <a:buFont typeface="Wingdings" panose="05000000000000000000" pitchFamily="2" charset="2"/>
              <a:buNone/>
              <a:defRPr sz="2040" b="0">
                <a:latin typeface="+mn-lt"/>
              </a:defRPr>
            </a:lvl2pPr>
            <a:lvl3pPr marL="459734" indent="0">
              <a:buFont typeface="Wingdings" panose="05000000000000000000" pitchFamily="2" charset="2"/>
              <a:buNone/>
              <a:tabLst/>
              <a:defRPr sz="1632" b="0">
                <a:latin typeface="+mn-lt"/>
              </a:defRPr>
            </a:lvl3pPr>
            <a:lvl4pPr marL="665319" indent="0">
              <a:buFont typeface="Wingdings" panose="05000000000000000000" pitchFamily="2" charset="2"/>
              <a:buNone/>
              <a:defRPr sz="1428" b="0">
                <a:latin typeface="+mn-lt"/>
              </a:defRPr>
            </a:lvl4pPr>
            <a:lvl5pPr marL="870904" indent="0">
              <a:buFont typeface="Wingdings" panose="05000000000000000000" pitchFamily="2" charset="2"/>
              <a:buNone/>
              <a:tabLst/>
              <a:defRPr sz="1428" b="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89840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AD36F-C0EA-4185-ADAF-F4A4448F9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99576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15" y="466302"/>
            <a:ext cx="5618874" cy="379824"/>
          </a:xfrm>
        </p:spPr>
        <p:txBody>
          <a:bodyPr tIns="64008"/>
          <a:lstStyle>
            <a:lvl1pPr>
              <a:defRPr sz="204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43535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915" y="3605924"/>
            <a:ext cx="4245890" cy="345351"/>
          </a:xfrm>
        </p:spPr>
        <p:txBody>
          <a:bodyPr/>
          <a:lstStyle>
            <a:lvl1pPr marL="0" indent="0">
              <a:buNone/>
              <a:defRPr sz="2244">
                <a:latin typeface="+mn-lt"/>
              </a:defRPr>
            </a:lvl1pPr>
            <a:lvl2pPr marL="233104" indent="0">
              <a:buNone/>
              <a:defRPr/>
            </a:lvl2pPr>
            <a:lvl3pPr marL="466209" indent="0">
              <a:buNone/>
              <a:defRPr/>
            </a:lvl3pPr>
            <a:lvl4pPr marL="675032" indent="0">
              <a:buNone/>
              <a:defRPr/>
            </a:lvl4pPr>
            <a:lvl5pPr marL="87252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440959" y="0"/>
            <a:ext cx="6995517" cy="6994525"/>
          </a:xfrm>
          <a:blipFill>
            <a:blip r:embed="rId2"/>
            <a:stretch>
              <a:fillRect/>
            </a:stretch>
          </a:blipFill>
        </p:spPr>
        <p:txBody>
          <a:bodyPr lIns="0" tIns="21031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32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59" y="2056214"/>
            <a:ext cx="4241746" cy="1130181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</p:spTree>
    <p:extLst>
      <p:ext uri="{BB962C8B-B14F-4D97-AF65-F5344CB8AC3E}">
        <p14:creationId xmlns:p14="http://schemas.microsoft.com/office/powerpoint/2010/main" val="2351464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440959" y="0"/>
            <a:ext cx="6995517" cy="6994525"/>
          </a:xfrm>
          <a:blipFill>
            <a:blip r:embed="rId2"/>
            <a:stretch>
              <a:fillRect/>
            </a:stretch>
          </a:blipFill>
        </p:spPr>
        <p:txBody>
          <a:bodyPr lIns="0" tIns="21031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32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59" y="2930554"/>
            <a:ext cx="4243366" cy="1130181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53874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440959" y="0"/>
            <a:ext cx="6995517" cy="6994525"/>
          </a:xfrm>
          <a:blipFill>
            <a:blip r:embed="rId2"/>
            <a:stretch>
              <a:fillRect/>
            </a:stretch>
          </a:blipFill>
        </p:spPr>
        <p:txBody>
          <a:bodyPr lIns="0" tIns="21031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32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61" y="3056180"/>
            <a:ext cx="4246604" cy="878959"/>
          </a:xfrm>
        </p:spPr>
        <p:txBody>
          <a:bodyPr anchor="t"/>
          <a:lstStyle>
            <a:lvl1pPr>
              <a:defRPr sz="2856"/>
            </a:lvl1pPr>
          </a:lstStyle>
          <a:p>
            <a:r>
              <a:rPr lang="en-US"/>
              <a:t>Square photo layout with smaller text</a:t>
            </a:r>
          </a:p>
        </p:txBody>
      </p:sp>
    </p:spTree>
    <p:extLst>
      <p:ext uri="{BB962C8B-B14F-4D97-AF65-F5344CB8AC3E}">
        <p14:creationId xmlns:p14="http://schemas.microsoft.com/office/powerpoint/2010/main" val="14772705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1"/>
            <a:ext cx="12436475" cy="4663017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097280" rIns="0" bIns="0" rtlCol="0" anchor="t" anchorCtr="0">
            <a:noAutofit/>
          </a:bodyPr>
          <a:lstStyle>
            <a:lvl1pPr marL="0" indent="0" algn="ctr">
              <a:buNone/>
              <a:defRPr lang="en-US" sz="1428" b="1" dirty="0">
                <a:solidFill>
                  <a:srgbClr val="FFFFFF"/>
                </a:solidFill>
              </a:defRPr>
            </a:lvl1pPr>
          </a:lstStyle>
          <a:p>
            <a:pPr marL="233104" lvl="0" indent="-233104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59" y="5544316"/>
            <a:ext cx="11239464" cy="56509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8578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FBAE40"/>
          </p15:clr>
        </p15:guide>
      </p15:sldGuideLst>
    </p:ext>
  </p:extLs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-2429" y="2331508"/>
            <a:ext cx="12436475" cy="4663017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097280" rIns="0" bIns="0" rtlCol="0" anchor="t" anchorCtr="0">
            <a:noAutofit/>
          </a:bodyPr>
          <a:lstStyle>
            <a:lvl1pPr marL="0" indent="0" algn="ctr">
              <a:buNone/>
              <a:defRPr lang="en-US" sz="1428" b="1" dirty="0">
                <a:solidFill>
                  <a:srgbClr val="FFFFFF"/>
                </a:solidFill>
              </a:defRPr>
            </a:lvl1pPr>
          </a:lstStyle>
          <a:p>
            <a:pPr marL="233104" lvl="0" indent="-233104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59" y="883501"/>
            <a:ext cx="11239464" cy="56509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84910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FBAE40"/>
          </p15:clr>
        </p15:guide>
      </p15:sldGuideLst>
    </p:ext>
  </p:extLs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5913" y="5802865"/>
            <a:ext cx="5475158" cy="3139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40"/>
            </a:lvl1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4295" y="2065975"/>
            <a:ext cx="5475158" cy="3543893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188720" rtlCol="0" anchor="ctr" anchorCtr="0">
            <a:noAutofit/>
          </a:bodyPr>
          <a:lstStyle>
            <a:lvl1pPr marL="0" indent="0" algn="ctr">
              <a:buNone/>
              <a:defRPr lang="en-US" sz="1020" b="1" dirty="0">
                <a:solidFill>
                  <a:srgbClr val="FFFFFF"/>
                </a:solidFill>
              </a:defRPr>
            </a:lvl1pPr>
          </a:lstStyle>
          <a:p>
            <a:pPr marL="233104" lvl="0" indent="-233104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67022" y="5802865"/>
            <a:ext cx="5475158" cy="3139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40"/>
            </a:lvl1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364365" y="2065975"/>
            <a:ext cx="5475158" cy="3543893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188720" rtlCol="0" anchor="ctr" anchorCtr="0">
            <a:noAutofit/>
          </a:bodyPr>
          <a:lstStyle>
            <a:lvl1pPr marL="0" indent="0" algn="ctr">
              <a:buNone/>
              <a:defRPr lang="en-US" sz="1020" b="1" dirty="0">
                <a:solidFill>
                  <a:srgbClr val="FFFFFF"/>
                </a:solidFill>
              </a:defRPr>
            </a:lvl1pPr>
          </a:lstStyle>
          <a:p>
            <a:pPr marL="233104" lvl="0" indent="-233104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59" y="466302"/>
            <a:ext cx="11239464" cy="5650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0906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</p15:sldGuideLst>
    </p:ext>
  </p:extLs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4297" y="5802865"/>
            <a:ext cx="3544719" cy="3139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40"/>
            </a:lvl1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4296" y="2065975"/>
            <a:ext cx="3544395" cy="3543893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16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46041" y="5802865"/>
            <a:ext cx="3544719" cy="3139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40"/>
            </a:lvl1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446040" y="2065975"/>
            <a:ext cx="3544395" cy="3543893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16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97463" y="5802865"/>
            <a:ext cx="3544719" cy="3139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40"/>
            </a:lvl1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295128" y="2065975"/>
            <a:ext cx="3544395" cy="3543893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16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59" y="466302"/>
            <a:ext cx="11239464" cy="5650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62043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Edu Grade 3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4084638" cy="6994525"/>
          </a:xfrm>
          <a:prstGeom prst="rect">
            <a:avLst/>
          </a:prstGeom>
          <a:solidFill>
            <a:srgbClr val="007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177" y="6238241"/>
            <a:ext cx="1385761" cy="525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939" y="373063"/>
            <a:ext cx="3474720" cy="3124200"/>
          </a:xfrm>
        </p:spPr>
        <p:txBody>
          <a:bodyPr wrap="square" tIns="0" bIns="0" anchor="ctr"/>
          <a:lstStyle>
            <a:lvl1pPr>
              <a:defRPr sz="3999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84639" y="0"/>
            <a:ext cx="8351837" cy="6994525"/>
          </a:xfrm>
          <a:blipFill>
            <a:blip r:embed="rId3"/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88938" y="3497264"/>
            <a:ext cx="3474720" cy="2100262"/>
          </a:xfrm>
        </p:spPr>
        <p:txBody>
          <a:bodyPr tIns="0" bIns="0" anchor="ctr"/>
          <a:lstStyle>
            <a:lvl1pPr>
              <a:defRPr sz="2000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</a:defRPr>
            </a:lvl1pPr>
            <a:lvl2pPr>
              <a:defRPr sz="1800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</a:defRPr>
            </a:lvl2pPr>
            <a:lvl3pPr marL="3174" indent="0">
              <a:buNone/>
              <a:defRPr sz="2000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</a:defRPr>
            </a:lvl3pPr>
            <a:lvl4pPr>
              <a:defRPr sz="2000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</a:defRPr>
            </a:lvl4pPr>
            <a:lvl5pPr>
              <a:defRPr sz="2000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/>
              <a:t>Click to add byline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93743437"/>
      </p:ext>
    </p:extLst>
  </p:cSld>
  <p:clrMapOvr>
    <a:masterClrMapping/>
  </p:clrMapOvr>
  <p:transition>
    <p:fade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4295" y="4848576"/>
            <a:ext cx="2583678" cy="3139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40"/>
            </a:lvl1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4294" y="2065977"/>
            <a:ext cx="2583678" cy="2583311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12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2364" y="4848576"/>
            <a:ext cx="2583678" cy="3139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40"/>
            </a:lvl1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482364" y="2065977"/>
            <a:ext cx="2583678" cy="2583311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12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70433" y="4848576"/>
            <a:ext cx="2583678" cy="3139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40"/>
            </a:lvl1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370433" y="2065977"/>
            <a:ext cx="2583678" cy="2583311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12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58503" y="4848576"/>
            <a:ext cx="2583678" cy="3139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40"/>
            </a:lvl1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258503" y="2065977"/>
            <a:ext cx="2583678" cy="2583311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12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59" y="466302"/>
            <a:ext cx="11239464" cy="5650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0891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</p15:sldGuideLst>
    </p:ext>
  </p:extLs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D883269-C75C-4B87-8CD9-BE4E94E2B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C923CE-7CB3-4CF0-AAA2-722B1683A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8029" y="2057881"/>
            <a:ext cx="3564152" cy="313932"/>
          </a:xfrm>
        </p:spPr>
        <p:txBody>
          <a:bodyPr/>
          <a:lstStyle>
            <a:lvl1pPr marL="0" indent="0">
              <a:buFontTx/>
              <a:buNone/>
              <a:defRPr sz="2040"/>
            </a:lvl1pPr>
          </a:lstStyle>
          <a:p>
            <a:pPr lvl="0"/>
            <a:r>
              <a:rPr lang="en-US"/>
              <a:t>Add a caption</a:t>
            </a:r>
          </a:p>
        </p:txBody>
      </p:sp>
      <p:sp>
        <p:nvSpPr>
          <p:cNvPr id="3" name="Picture Placeholder 2" descr="This screenshot is a 'placeholder' only. Drag or drop your screen shot here, or click and tap the center to insert a photo.">
            <a:extLst>
              <a:ext uri="{FF2B5EF4-FFF2-40B4-BE49-F238E27FC236}">
                <a16:creationId xmlns:a16="http://schemas.microsoft.com/office/drawing/2014/main" id="{32952E5A-3BE5-4580-872E-DC3A31E8D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94294" y="1465289"/>
            <a:ext cx="7398732" cy="4928550"/>
          </a:xfrm>
          <a:blipFill>
            <a:blip r:embed="rId2"/>
            <a:stretch>
              <a:fillRect/>
            </a:stretch>
          </a:blipFill>
        </p:spPr>
        <p:txBody>
          <a:bodyPr bIns="1005840" anchor="ctr">
            <a:noAutofit/>
          </a:bodyPr>
          <a:lstStyle>
            <a:lvl1pPr marL="0" indent="0" algn="ctr">
              <a:buNone/>
              <a:defRPr sz="102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a screenshot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 </a:t>
            </a:r>
          </a:p>
        </p:txBody>
      </p:sp>
    </p:spTree>
    <p:extLst>
      <p:ext uri="{BB962C8B-B14F-4D97-AF65-F5344CB8AC3E}">
        <p14:creationId xmlns:p14="http://schemas.microsoft.com/office/powerpoint/2010/main" val="31616799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0" pos="4937">
          <p15:clr>
            <a:srgbClr val="5ACBF0"/>
          </p15:clr>
        </p15:guide>
        <p15:guide id="21" pos="5112">
          <p15:clr>
            <a:srgbClr val="5ACBF0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14" y="2351745"/>
            <a:ext cx="3538516" cy="1130181"/>
          </a:xfrm>
        </p:spPr>
        <p:txBody>
          <a:bodyPr/>
          <a:lstStyle>
            <a:lvl1pPr>
              <a:defRPr sz="3672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8DBB0A-21C9-483B-83DA-E59B5C3578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9268" y="2495754"/>
            <a:ext cx="7100774" cy="376706"/>
          </a:xfrm>
        </p:spPr>
        <p:txBody>
          <a:bodyPr/>
          <a:lstStyle>
            <a:lvl1pPr marL="0" indent="0">
              <a:spcAft>
                <a:spcPts val="1224"/>
              </a:spcAft>
              <a:buNone/>
              <a:defRPr sz="2448"/>
            </a:lvl1pPr>
            <a:lvl2pPr marL="233104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FD800B-7DF4-487A-ADA4-F44FB0D5A3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>
            <a:off x="600060" y="2057880"/>
            <a:ext cx="3547053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7D0DD9-81B9-4F58-9346-51EE2B8F81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4741406" y="2057880"/>
            <a:ext cx="7100774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0288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2" pos="2561">
          <p15:clr>
            <a:srgbClr val="5ACBF0"/>
          </p15:clr>
        </p15:guide>
        <p15:guide id="13" pos="2744">
          <p15:clr>
            <a:srgbClr val="5ACBF0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2" orient="horz" pos="1728">
          <p15:clr>
            <a:srgbClr val="FBAE40"/>
          </p15:clr>
        </p15:guide>
        <p15:guide id="33" pos="2928">
          <p15:clr>
            <a:srgbClr val="5ACBF0"/>
          </p15:clr>
        </p15:guide>
      </p15:sldGuideLst>
    </p:ext>
  </p:extLs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DEC010-DDB9-42D4-B78F-4D54E3BEA4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 bwMode="blackWhite">
          <a:xfrm>
            <a:off x="1" y="0"/>
            <a:ext cx="4443449" cy="6994525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50846" fontAlgn="base">
              <a:spcBef>
                <a:spcPct val="0"/>
              </a:spcBef>
              <a:spcAft>
                <a:spcPct val="0"/>
              </a:spcAft>
            </a:pPr>
            <a:endParaRPr lang="en-US" sz="204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5F69672-DC8B-4F90-8167-6367A65F8F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7338" y="3275905"/>
            <a:ext cx="6803399" cy="439479"/>
          </a:xfrm>
        </p:spPr>
        <p:txBody>
          <a:bodyPr anchor="ctr" anchorCtr="0"/>
          <a:lstStyle>
            <a:lvl1pPr marL="0" indent="0">
              <a:spcAft>
                <a:spcPts val="1224"/>
              </a:spcAft>
              <a:buNone/>
              <a:defRPr sz="2856"/>
            </a:lvl1pPr>
            <a:lvl2pPr marL="233104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F6E003-50E5-45D8-A623-8E629A545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59" y="3213099"/>
            <a:ext cx="3247476" cy="565091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213451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14" pos="3110">
          <p15:clr>
            <a:srgbClr val="5ACBF0"/>
          </p15:clr>
        </p15:guide>
        <p15:guide id="29" orient="horz" pos="2160">
          <p15:clr>
            <a:srgbClr val="FDE53C"/>
          </p15:clr>
        </p15:guide>
        <p15:guide id="30" pos="2376">
          <p15:clr>
            <a:srgbClr val="5ACBF0"/>
          </p15:clr>
        </p15:guide>
      </p15:sldGuideLst>
    </p:ext>
  </p:extLs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DEC010-DDB9-42D4-B78F-4D54E3BEA4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 bwMode="blackWhite">
          <a:xfrm>
            <a:off x="1" y="0"/>
            <a:ext cx="4443449" cy="699452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50846" fontAlgn="base">
              <a:spcBef>
                <a:spcPct val="0"/>
              </a:spcBef>
              <a:spcAft>
                <a:spcPct val="0"/>
              </a:spcAft>
            </a:pPr>
            <a:endParaRPr lang="en-US" sz="204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5F69672-DC8B-4F90-8167-6367A65F8F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7338" y="3275905"/>
            <a:ext cx="6803399" cy="439479"/>
          </a:xfrm>
        </p:spPr>
        <p:txBody>
          <a:bodyPr anchor="ctr" anchorCtr="0"/>
          <a:lstStyle>
            <a:lvl1pPr marL="0" indent="0">
              <a:spcAft>
                <a:spcPts val="1224"/>
              </a:spcAft>
              <a:buNone/>
              <a:defRPr sz="2856"/>
            </a:lvl1pPr>
            <a:lvl2pPr marL="233104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F6E003-50E5-45D8-A623-8E629A545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59" y="3213099"/>
            <a:ext cx="3247476" cy="565091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97211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14" pos="3110">
          <p15:clr>
            <a:srgbClr val="5ACBF0"/>
          </p15:clr>
        </p15:guide>
        <p15:guide id="29" orient="horz" pos="2160">
          <p15:clr>
            <a:srgbClr val="FDE53C"/>
          </p15:clr>
        </p15:guide>
        <p15:guide id="30" pos="2376">
          <p15:clr>
            <a:srgbClr val="5ACBF0"/>
          </p15:clr>
        </p15:guide>
      </p15:sldGuideLst>
    </p:ext>
  </p:extLs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>
            <a:off x="4443449" y="2629424"/>
            <a:ext cx="0" cy="1735678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40983" y="3275905"/>
            <a:ext cx="6801197" cy="43947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61" y="3213099"/>
            <a:ext cx="3245833" cy="565091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372832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FDE53C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6951" y="3093607"/>
            <a:ext cx="9327356" cy="508524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511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72" b="0" kern="1200" cap="none" spc="-51" baseline="0" dirty="0">
                <a:ln w="3175">
                  <a:noFill/>
                </a:ln>
                <a:solidFill>
                  <a:srgbClr val="50E6F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6951" y="4056497"/>
            <a:ext cx="9327356" cy="345294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44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453050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6951" y="3093607"/>
            <a:ext cx="9327356" cy="508524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511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72" b="0" kern="1200" cap="none" spc="-51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6951" y="4056497"/>
            <a:ext cx="9327356" cy="345294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44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12542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6951" y="3096243"/>
            <a:ext cx="9327356" cy="508524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511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72" b="0" kern="1200" cap="none" spc="-51" baseline="0" dirty="0">
                <a:ln w="3175">
                  <a:noFill/>
                </a:ln>
                <a:solidFill>
                  <a:srgbClr val="50E6F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80094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6951" y="3096243"/>
            <a:ext cx="9327356" cy="508524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511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72" b="0" kern="1200" cap="none" spc="-51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209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Edu Grade 6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4084638" cy="6994525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177" y="6238241"/>
            <a:ext cx="1385761" cy="525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939" y="373063"/>
            <a:ext cx="3474720" cy="3124200"/>
          </a:xfrm>
        </p:spPr>
        <p:txBody>
          <a:bodyPr wrap="square" tIns="0" bIns="0" anchor="ctr"/>
          <a:lstStyle>
            <a:lvl1pPr>
              <a:defRPr sz="3999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84639" y="0"/>
            <a:ext cx="8351837" cy="6994525"/>
          </a:xfrm>
          <a:blipFill>
            <a:blip r:embed="rId3"/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88938" y="3497264"/>
            <a:ext cx="3474720" cy="2100262"/>
          </a:xfrm>
        </p:spPr>
        <p:txBody>
          <a:bodyPr tIns="0" bIns="0" anchor="ctr"/>
          <a:lstStyle>
            <a:lvl1pPr>
              <a:defRPr sz="2000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</a:defRPr>
            </a:lvl1pPr>
            <a:lvl2pPr>
              <a:defRPr sz="1800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</a:defRPr>
            </a:lvl2pPr>
            <a:lvl3pPr marL="3174" indent="0">
              <a:buNone/>
              <a:defRPr sz="2000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</a:defRPr>
            </a:lvl3pPr>
            <a:lvl4pPr>
              <a:defRPr sz="2000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</a:defRPr>
            </a:lvl4pPr>
            <a:lvl5pPr>
              <a:defRPr sz="2000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/>
              <a:t>Click to add byline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0730036"/>
      </p:ext>
    </p:extLst>
  </p:cSld>
  <p:clrMapOvr>
    <a:masterClrMapping/>
  </p:clrMapOvr>
  <p:transition>
    <p:fade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0458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845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059" y="1465290"/>
            <a:ext cx="11239464" cy="1946203"/>
          </a:xfrm>
        </p:spPr>
        <p:txBody>
          <a:bodyPr/>
          <a:lstStyle>
            <a:lvl1pPr marL="0" indent="0">
              <a:buNone/>
              <a:defRPr sz="2856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53381" indent="0">
              <a:buNone/>
              <a:defRPr sz="2448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96126" indent="0">
              <a:buNone/>
              <a:defRPr sz="204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30614" indent="0">
              <a:buNone/>
              <a:defRPr sz="1836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71706" indent="0">
              <a:buNone/>
              <a:defRPr sz="1836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60425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 logo white - EMF" descr="Microsoft logo white text version">
            <a:extLst>
              <a:ext uri="{FF2B5EF4-FFF2-40B4-BE49-F238E27FC236}">
                <a16:creationId xmlns:a16="http://schemas.microsoft.com/office/drawing/2014/main" id="{1291B0CF-9615-4684-B7F1-8E5483826A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95916" y="597451"/>
            <a:ext cx="1393641" cy="298433"/>
          </a:xfrm>
          <a:prstGeom prst="rect">
            <a:avLst/>
          </a:prstGeom>
        </p:spPr>
      </p:pic>
      <p:sp>
        <p:nvSpPr>
          <p:cNvPr id="2" name="Text Box 3" descr="This is a copyright notice that should be included on the final slide."/>
          <p:cNvSpPr txBox="1">
            <a:spLocks noChangeArrowheads="1"/>
          </p:cNvSpPr>
          <p:nvPr userDrawn="1"/>
        </p:nvSpPr>
        <p:spPr bwMode="blackWhite">
          <a:xfrm>
            <a:off x="595914" y="6281748"/>
            <a:ext cx="4572000" cy="11209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50660" eaLnBrk="0" hangingPunct="0"/>
            <a:r>
              <a:rPr lang="en-US" sz="714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536540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95914" y="1465289"/>
            <a:ext cx="11239789" cy="2260106"/>
          </a:xfrm>
        </p:spPr>
        <p:txBody>
          <a:bodyPr>
            <a:spAutoFit/>
          </a:bodyPr>
          <a:lstStyle>
            <a:lvl1pPr>
              <a:defRPr sz="3672">
                <a:latin typeface="+mn-lt"/>
              </a:defRPr>
            </a:lvl1pPr>
            <a:lvl2pPr>
              <a:defRPr sz="2856">
                <a:latin typeface="+mn-lt"/>
              </a:defRPr>
            </a:lvl2pPr>
            <a:lvl3pPr>
              <a:defRPr sz="2448">
                <a:latin typeface="+mn-lt"/>
              </a:defRPr>
            </a:lvl3pPr>
            <a:lvl4pPr>
              <a:defRPr sz="2040">
                <a:latin typeface="+mn-lt"/>
              </a:defRPr>
            </a:lvl4pPr>
            <a:lvl5pPr>
              <a:defRPr sz="1836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3" y="6393840"/>
            <a:ext cx="12436476" cy="600688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74" spc="-52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7072799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ex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/>
          <p:nvPr userDrawn="1"/>
        </p:nvSpPr>
        <p:spPr>
          <a:xfrm>
            <a:off x="2021261" y="0"/>
            <a:ext cx="10415214" cy="6994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73"/>
          </a:p>
        </p:txBody>
      </p:sp>
    </p:spTree>
    <p:extLst>
      <p:ext uri="{BB962C8B-B14F-4D97-AF65-F5344CB8AC3E}">
        <p14:creationId xmlns:p14="http://schemas.microsoft.com/office/powerpoint/2010/main" val="708868217"/>
      </p:ext>
    </p:extLst>
  </p:cSld>
  <p:clrMapOvr>
    <a:masterClrMapping/>
  </p:clrMapOvr>
  <p:transition>
    <p:fade/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70499" y="134631"/>
            <a:ext cx="12095483" cy="43946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6260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5630421" cy="43946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89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18237" y="1"/>
            <a:ext cx="6218238" cy="43946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922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658950" y="926104"/>
            <a:ext cx="5141027" cy="43946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114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1A1F6-2B0C-43B8-93BA-CBDA3559B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6074B-E3E5-42BB-9224-A889959CB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D0E02-FA09-46B9-B36C-4829A86E9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0CE25-30AF-48C4-85ED-B1436A511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F7F1-0E89-4D7B-8516-36A4AC75346A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AAC03-AB82-45B2-BD5D-3C2210A2E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DD6A9-1021-419C-A46F-BF744312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2400-19F6-4B13-9EA1-2A33082525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35663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Edu Grade 9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939" y="373063"/>
            <a:ext cx="3474720" cy="3124200"/>
          </a:xfrm>
        </p:spPr>
        <p:txBody>
          <a:bodyPr wrap="square" tIns="0" bIns="0" anchor="ctr"/>
          <a:lstStyle>
            <a:lvl1pPr>
              <a:defRPr sz="3999">
                <a:gradFill>
                  <a:gsLst>
                    <a:gs pos="2917">
                      <a:srgbClr val="0078D7"/>
                    </a:gs>
                    <a:gs pos="100000">
                      <a:srgbClr val="0078D7">
                        <a:alpha val="99000"/>
                      </a:srgbClr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84639" y="0"/>
            <a:ext cx="8351837" cy="6994525"/>
          </a:xfrm>
          <a:blipFill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88938" y="3497264"/>
            <a:ext cx="3474720" cy="2100262"/>
          </a:xfrm>
        </p:spPr>
        <p:txBody>
          <a:bodyPr tIns="0" bIns="0" anchor="ctr"/>
          <a:lstStyle>
            <a:lvl1pPr>
              <a:defRPr sz="2000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  <a:alpha val="99000"/>
                      </a:schemeClr>
                    </a:gs>
                  </a:gsLst>
                  <a:lin ang="5400000" scaled="0"/>
                </a:gradFill>
              </a:defRPr>
            </a:lvl1pPr>
            <a:lvl2pPr>
              <a:defRPr sz="1800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  <a:alpha val="99000"/>
                      </a:schemeClr>
                    </a:gs>
                  </a:gsLst>
                  <a:lin ang="5400000" scaled="0"/>
                </a:gradFill>
              </a:defRPr>
            </a:lvl2pPr>
            <a:lvl3pPr marL="3174" indent="0">
              <a:buNone/>
              <a:defRPr sz="2000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</a:defRPr>
            </a:lvl3pPr>
            <a:lvl4pPr>
              <a:defRPr sz="2000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</a:defRPr>
            </a:lvl4pPr>
            <a:lvl5pPr>
              <a:defRPr sz="2000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/>
              <a:t>Click to add byline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18" y="6112842"/>
            <a:ext cx="1727701" cy="77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52406"/>
      </p:ext>
    </p:extLst>
  </p:cSld>
  <p:clrMapOvr>
    <a:masterClrMapping/>
  </p:clrMapOvr>
  <p:transition>
    <p:fade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logo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28" tIns="182828" rIns="182828" bIns="182828" numCol="1" anchor="t" anchorCtr="0" compatLnSpc="1">
            <a:prstTxWarp prst="textNoShape">
              <a:avLst/>
            </a:prstTxWarp>
            <a:spAutoFit/>
          </a:bodyPr>
          <a:lstStyle/>
          <a:p>
            <a:pPr defTabSz="931932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90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06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560" y="1696418"/>
            <a:ext cx="9327356" cy="1883421"/>
          </a:xfrm>
        </p:spPr>
        <p:txBody>
          <a:bodyPr anchor="b"/>
          <a:lstStyle>
            <a:lvl1pPr algn="ctr">
              <a:defRPr sz="611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37668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09" indent="0" algn="ctr">
              <a:buNone/>
              <a:defRPr sz="2040"/>
            </a:lvl2pPr>
            <a:lvl3pPr marL="932418" indent="0" algn="ctr">
              <a:buNone/>
              <a:defRPr sz="1836"/>
            </a:lvl3pPr>
            <a:lvl4pPr marL="1398627" indent="0" algn="ctr">
              <a:buNone/>
              <a:defRPr sz="1632"/>
            </a:lvl4pPr>
            <a:lvl5pPr marL="1864835" indent="0" algn="ctr">
              <a:buNone/>
              <a:defRPr sz="1632"/>
            </a:lvl5pPr>
            <a:lvl6pPr marL="2331044" indent="0" algn="ctr">
              <a:buNone/>
              <a:defRPr sz="1632"/>
            </a:lvl6pPr>
            <a:lvl7pPr marL="2797253" indent="0" algn="ctr">
              <a:buNone/>
              <a:defRPr sz="1632"/>
            </a:lvl7pPr>
            <a:lvl8pPr marL="3263461" indent="0" algn="ctr">
              <a:buNone/>
              <a:defRPr sz="1632"/>
            </a:lvl8pPr>
            <a:lvl9pPr marL="3729669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C8DC-4DB2-468F-B761-FC2A0270E8AB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DE34F-861C-4A6A-B142-FB2440115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9631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50715" y="1"/>
            <a:ext cx="6953415" cy="43946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86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55414" y="2579578"/>
            <a:ext cx="1837134" cy="43946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55414" y="4635940"/>
            <a:ext cx="1837134" cy="43946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05854" y="2579578"/>
            <a:ext cx="1837134" cy="43946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805854" y="4635940"/>
            <a:ext cx="1837134" cy="43946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659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10756156" y="6495385"/>
            <a:ext cx="1175088" cy="2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2035"/>
      </p:ext>
    </p:extLst>
  </p:cSld>
  <p:clrMapOvr>
    <a:masterClrMapping/>
  </p:clrMapOvr>
  <p:transition>
    <p:fade/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960895"/>
      </p:ext>
    </p:extLst>
  </p:cSld>
  <p:clrMapOvr>
    <a:masterClrMapping/>
  </p:clrMapOvr>
  <p:transition spd="med"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956045"/>
            <a:ext cx="12436475" cy="43947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2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9834" y="-174862"/>
            <a:ext cx="12816145" cy="50342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7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03299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586FD3E8-B896-EF42-8DE9-55BE89A895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9834" y="-174863"/>
            <a:ext cx="12816145" cy="43538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7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052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444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/>
          <a:p>
            <a:fld id="{663784D1-9C9B-4DBA-8D0C-1E6EAD2F84DB}" type="datetime1">
              <a:rPr lang="en-US" smtClean="0"/>
              <a:t>5/7/2021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lIns="0" rIns="0"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88938" y="1592263"/>
            <a:ext cx="116586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7217557"/>
      </p:ext>
    </p:extLst>
  </p:cSld>
  <p:clrMapOvr>
    <a:masterClrMapping/>
  </p:clrMapOvr>
  <p:transition>
    <p:fade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 8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" y="1692079"/>
            <a:ext cx="12436474" cy="3610368"/>
            <a:chOff x="1" y="1659051"/>
            <a:chExt cx="12191999" cy="3539898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" y="1659386"/>
              <a:ext cx="12190677" cy="3539228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 userDrawn="1"/>
          </p:nvGrpSpPr>
          <p:grpSpPr>
            <a:xfrm>
              <a:off x="1" y="1659051"/>
              <a:ext cx="12191999" cy="3539898"/>
              <a:chOff x="1" y="1507715"/>
              <a:chExt cx="12191999" cy="3539898"/>
            </a:xfrm>
          </p:grpSpPr>
          <p:sp>
            <p:nvSpPr>
              <p:cNvPr id="29" name="Rectangle 28"/>
              <p:cNvSpPr/>
              <p:nvPr userDrawn="1"/>
            </p:nvSpPr>
            <p:spPr>
              <a:xfrm rot="16200000">
                <a:off x="5941982" y="-1202404"/>
                <a:ext cx="309359" cy="12190676"/>
              </a:xfrm>
              <a:prstGeom prst="rect">
                <a:avLst/>
              </a:prstGeom>
              <a:solidFill>
                <a:srgbClr val="3B383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661" y="1817075"/>
                <a:ext cx="12191339" cy="2921177"/>
              </a:xfrm>
              <a:prstGeom prst="rect">
                <a:avLst/>
              </a:prstGeom>
              <a:solidFill>
                <a:srgbClr val="000000">
                  <a:alpha val="1686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2" name="Rectangle 31"/>
              <p:cNvSpPr/>
              <p:nvPr userDrawn="1"/>
            </p:nvSpPr>
            <p:spPr>
              <a:xfrm rot="16200000">
                <a:off x="5940659" y="-4432943"/>
                <a:ext cx="309359" cy="12190676"/>
              </a:xfrm>
              <a:prstGeom prst="rect">
                <a:avLst/>
              </a:prstGeom>
              <a:solidFill>
                <a:srgbClr val="3B383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461540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42596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12434704" cy="699452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3664099"/>
          </a:xfrm>
          <a:prstGeom prst="rect">
            <a:avLst/>
          </a:prstGeom>
          <a:solidFill>
            <a:srgbClr val="002050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19178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63"/>
            <a:ext cx="6402388" cy="1828800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99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gray">
          <a:xfrm>
            <a:off x="457519" y="495482"/>
            <a:ext cx="1681413" cy="360979"/>
            <a:chOff x="457200" y="1643393"/>
            <a:chExt cx="4492753" cy="9645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1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7734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gray">
          <a:xfrm>
            <a:off x="457519" y="6154122"/>
            <a:ext cx="1681413" cy="360979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4726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57" indent="0">
              <a:buNone/>
              <a:defRPr/>
            </a:lvl3pPr>
            <a:lvl4pPr marL="457112" indent="0">
              <a:buNone/>
              <a:defRPr/>
            </a:lvl4pPr>
            <a:lvl5pPr marL="68566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9976735"/>
      </p:ext>
    </p:extLst>
  </p:cSld>
  <p:clrMapOvr>
    <a:masterClrMapping/>
  </p:clrMapOvr>
  <p:transition>
    <p:fade/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>
            <a:spAutoFit/>
          </a:bodyPr>
          <a:lstStyle>
            <a:lvl1pPr>
              <a:defRPr sz="359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0075881"/>
      </p:ext>
    </p:extLst>
  </p:cSld>
  <p:clrMapOvr>
    <a:masterClrMapping/>
  </p:clrMapOvr>
  <p:transition>
    <p:fade/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1175622"/>
      </p:ext>
    </p:extLst>
  </p:cSld>
  <p:clrMapOvr>
    <a:masterClrMapping/>
  </p:clrMapOvr>
  <p:transition>
    <p:fade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/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/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403354"/>
      </p:ext>
    </p:extLst>
  </p:cSld>
  <p:clrMapOvr>
    <a:masterClrMapping/>
  </p:clrMapOvr>
  <p:transition>
    <p:fade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4768465"/>
      </p:ext>
    </p:extLst>
  </p:cSld>
  <p:clrMapOvr>
    <a:masterClrMapping/>
  </p:clrMapOvr>
  <p:transition>
    <p:fade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4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10058401" cy="7940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75688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/>
          <a:p>
            <a:fld id="{663784D1-9C9B-4DBA-8D0C-1E6EAD2F84DB}" type="datetime1">
              <a:rPr lang="en-US" smtClean="0"/>
              <a:t>5/7/2021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lIns="0" rIns="0"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88938" y="1592263"/>
            <a:ext cx="11658600" cy="5029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8939" y="855664"/>
            <a:ext cx="3067763" cy="461665"/>
          </a:xfrm>
        </p:spPr>
        <p:txBody>
          <a:bodyPr wrap="none">
            <a:spAutoFit/>
          </a:bodyPr>
          <a:lstStyle>
            <a:lvl1pPr>
              <a:defRPr sz="2400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4621645"/>
      </p:ext>
    </p:extLst>
  </p:cSld>
  <p:clrMapOvr>
    <a:masterClrMapping/>
  </p:clrMapOvr>
  <p:transition>
    <p:fade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4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8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6994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33988976"/>
      </p:ext>
    </p:extLst>
  </p:cSld>
  <p:clrMapOvr>
    <a:masterClrMapping/>
  </p:clrMapOvr>
  <p:transition>
    <p:fade/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22214749"/>
      </p:ext>
    </p:extLst>
  </p:cSld>
  <p:clrMapOvr>
    <a:masterClrMapping/>
  </p:clrMapOvr>
  <p:transition>
    <p:fade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282621496"/>
      </p:ext>
    </p:extLst>
  </p:cSld>
  <p:clrMapOvr>
    <a:masterClrMapping/>
  </p:clrMapOvr>
  <p:transition>
    <p:fade/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45537362"/>
      </p:ext>
    </p:extLst>
  </p:cSld>
  <p:clrMapOvr>
    <a:masterClrMapping/>
  </p:clrMapOvr>
  <p:transition>
    <p:fade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55227991"/>
      </p:ext>
    </p:extLst>
  </p:cSld>
  <p:clrMapOvr>
    <a:masterClrMapping/>
  </p:clrMapOvr>
  <p:transition>
    <p:fade/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68031"/>
      </p:ext>
    </p:extLst>
  </p:cSld>
  <p:clrMapOvr>
    <a:masterClrMapping/>
  </p:clrMapOvr>
  <p:transition>
    <p:fade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216469"/>
      </p:ext>
    </p:extLst>
  </p:cSld>
  <p:clrMapOvr>
    <a:masterClrMapping/>
  </p:clrMapOvr>
  <p:transition>
    <p:fade/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18742"/>
      </p:ext>
    </p:extLst>
  </p:cSld>
  <p:clrMapOvr>
    <a:masterClrMapping/>
  </p:clrMapOvr>
  <p:transition>
    <p:fade/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97878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/>
          <a:p>
            <a:fld id="{663784D1-9C9B-4DBA-8D0C-1E6EAD2F84DB}" type="datetime1">
              <a:rPr lang="en-US" smtClean="0"/>
              <a:t>5/7/2021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lIns="0" rIns="0"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88939" y="1592263"/>
            <a:ext cx="5688477" cy="5029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8939" y="855664"/>
            <a:ext cx="3067763" cy="461665"/>
          </a:xfrm>
        </p:spPr>
        <p:txBody>
          <a:bodyPr wrap="none">
            <a:spAutoFit/>
          </a:bodyPr>
          <a:lstStyle>
            <a:lvl1pPr>
              <a:defRPr sz="2400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11"/>
          <p:cNvSpPr>
            <a:spLocks noGrp="1"/>
          </p:cNvSpPr>
          <p:nvPr>
            <p:ph sz="quarter" idx="15"/>
          </p:nvPr>
        </p:nvSpPr>
        <p:spPr>
          <a:xfrm>
            <a:off x="6356049" y="1592263"/>
            <a:ext cx="5688477" cy="5029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460414"/>
      </p:ext>
    </p:extLst>
  </p:cSld>
  <p:clrMapOvr>
    <a:masterClrMapping/>
  </p:clrMapOvr>
  <p:transition>
    <p:fade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1995931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1267588"/>
      </p:ext>
    </p:extLst>
  </p:cSld>
  <p:clrMapOvr>
    <a:masterClrMapping/>
  </p:clrMapOvr>
  <p:transition>
    <p:fade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7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46283" rIns="182854" bIns="146283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</a:t>
            </a:r>
            <a:r>
              <a:rPr lang="en-US" sz="7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 </a:t>
            </a:r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230" y="3145041"/>
            <a:ext cx="3288506" cy="7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40339"/>
      </p:ext>
    </p:extLst>
  </p:cSld>
  <p:clrMapOvr>
    <a:masterClrMapping/>
  </p:clrMapOvr>
  <p:transition>
    <p:fade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2918923"/>
      </p:ext>
    </p:extLst>
  </p:cSld>
  <p:clrMapOvr>
    <a:masterClrMapping/>
  </p:clrMapOvr>
  <p:transition>
    <p:fade/>
  </p:transition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4639" y="295276"/>
            <a:ext cx="11889564" cy="917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8324191"/>
      </p:ext>
    </p:extLst>
  </p:cSld>
  <p:clrMapOvr>
    <a:masterClrMapping/>
  </p:clrMapOvr>
  <p:transition>
    <p:fade/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300239"/>
            <a:ext cx="11889564" cy="917575"/>
          </a:xfrm>
        </p:spPr>
        <p:txBody>
          <a:bodyPr/>
          <a:lstStyle>
            <a:lvl1pPr marL="0" algn="l" defTabSz="913877" rtl="0" eaLnBrk="1" latinLnBrk="0" hangingPunct="1">
              <a:spcBef>
                <a:spcPct val="0"/>
              </a:spcBef>
              <a:buNone/>
              <a:defRPr lang="en-US" sz="4398" b="0" i="0" u="none" kern="1200" spc="-150" baseline="0" dirty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070408"/>
      </p:ext>
    </p:extLst>
  </p:cSld>
  <p:clrMapOvr>
    <a:masterClrMapping/>
  </p:clrMapOvr>
  <p:transition>
    <p:fade/>
  </p:transition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0198FC-394D-41E8-9690-FAD7C2C221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638" y="1333732"/>
            <a:ext cx="5486400" cy="517064"/>
          </a:xfrm>
        </p:spPr>
        <p:txBody>
          <a:bodyPr anchor="ctr"/>
          <a:lstStyle>
            <a:lvl1pPr marL="0" indent="0">
              <a:buNone/>
              <a:defRPr sz="24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4A73FE5-263F-4152-92D4-9F94B78A548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4639" y="1973261"/>
            <a:ext cx="5486400" cy="1062302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399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84FDE31-0EB7-459F-8E06-A55288BB7D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77802" y="1333732"/>
            <a:ext cx="5486400" cy="517064"/>
          </a:xfrm>
        </p:spPr>
        <p:txBody>
          <a:bodyPr anchor="ctr"/>
          <a:lstStyle>
            <a:lvl1pPr marL="0" indent="0">
              <a:buNone/>
              <a:defRPr sz="24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287D48BD-52D2-4F3E-9F1E-2E6875DC53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77803" y="1973261"/>
            <a:ext cx="5486400" cy="1062302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399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0299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58197" y="310869"/>
            <a:ext cx="10571004" cy="209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#MicrosoftEDU</a:t>
            </a:r>
          </a:p>
        </p:txBody>
      </p:sp>
      <p:sp>
        <p:nvSpPr>
          <p:cNvPr id="5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8E5E4-5BB8-4C98-8EF1-BF3C432A2F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292832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824" y="1632058"/>
            <a:ext cx="5492776" cy="1961371"/>
          </a:xfrm>
        </p:spPr>
        <p:txBody>
          <a:bodyPr/>
          <a:lstStyle>
            <a:lvl1pPr>
              <a:defRPr sz="2856"/>
            </a:lvl1pPr>
            <a:lvl2pPr>
              <a:defRPr sz="2448"/>
            </a:lvl2pPr>
            <a:lvl3pPr>
              <a:defRPr sz="2040"/>
            </a:lvl3pPr>
            <a:lvl4pPr>
              <a:defRPr sz="1836"/>
            </a:lvl4pPr>
            <a:lvl5pPr>
              <a:defRPr sz="1836"/>
            </a:lvl5pPr>
            <a:lvl6pPr>
              <a:defRPr sz="1836"/>
            </a:lvl6pPr>
            <a:lvl7pPr>
              <a:defRPr sz="1836"/>
            </a:lvl7pPr>
            <a:lvl8pPr>
              <a:defRPr sz="1836"/>
            </a:lvl8pPr>
            <a:lvl9pPr>
              <a:defRPr sz="18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1875" y="1632058"/>
            <a:ext cx="5492776" cy="1961371"/>
          </a:xfrm>
        </p:spPr>
        <p:txBody>
          <a:bodyPr/>
          <a:lstStyle>
            <a:lvl1pPr>
              <a:defRPr sz="2856"/>
            </a:lvl1pPr>
            <a:lvl2pPr>
              <a:defRPr sz="2448"/>
            </a:lvl2pPr>
            <a:lvl3pPr>
              <a:defRPr sz="2040"/>
            </a:lvl3pPr>
            <a:lvl4pPr>
              <a:defRPr sz="1836"/>
            </a:lvl4pPr>
            <a:lvl5pPr>
              <a:defRPr sz="1836"/>
            </a:lvl5pPr>
            <a:lvl6pPr>
              <a:defRPr sz="1836"/>
            </a:lvl6pPr>
            <a:lvl7pPr>
              <a:defRPr sz="1836"/>
            </a:lvl7pPr>
            <a:lvl8pPr>
              <a:defRPr sz="1836"/>
            </a:lvl8pPr>
            <a:lvl9pPr>
              <a:defRPr sz="18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#MicrosoftEDU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462F0-19B4-4B2F-A163-7E6F435EA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62598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7" y="372395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629" y="2031213"/>
            <a:ext cx="5261211" cy="523733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09" indent="0">
              <a:buNone/>
              <a:defRPr sz="2040" b="1"/>
            </a:lvl2pPr>
            <a:lvl3pPr marL="932418" indent="0">
              <a:buNone/>
              <a:defRPr sz="1836" b="1"/>
            </a:lvl3pPr>
            <a:lvl4pPr marL="1398627" indent="0">
              <a:buNone/>
              <a:defRPr sz="1632" b="1"/>
            </a:lvl4pPr>
            <a:lvl5pPr marL="1864835" indent="0">
              <a:buNone/>
              <a:defRPr sz="1632" b="1"/>
            </a:lvl5pPr>
            <a:lvl6pPr marL="2331044" indent="0">
              <a:buNone/>
              <a:defRPr sz="1632" b="1"/>
            </a:lvl6pPr>
            <a:lvl7pPr marL="2797253" indent="0">
              <a:buNone/>
              <a:defRPr sz="1632" b="1"/>
            </a:lvl7pPr>
            <a:lvl8pPr marL="3263461" indent="0">
              <a:buNone/>
              <a:defRPr sz="1632" b="1"/>
            </a:lvl8pPr>
            <a:lvl9pPr marL="3729669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629" y="2554944"/>
            <a:ext cx="5261211" cy="209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5965" y="2031213"/>
            <a:ext cx="5287122" cy="523733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09" indent="0">
              <a:buNone/>
              <a:defRPr sz="2040" b="1"/>
            </a:lvl2pPr>
            <a:lvl3pPr marL="932418" indent="0">
              <a:buNone/>
              <a:defRPr sz="1836" b="1"/>
            </a:lvl3pPr>
            <a:lvl4pPr marL="1398627" indent="0">
              <a:buNone/>
              <a:defRPr sz="1632" b="1"/>
            </a:lvl4pPr>
            <a:lvl5pPr marL="1864835" indent="0">
              <a:buNone/>
              <a:defRPr sz="1632" b="1"/>
            </a:lvl5pPr>
            <a:lvl6pPr marL="2331044" indent="0">
              <a:buNone/>
              <a:defRPr sz="1632" b="1"/>
            </a:lvl6pPr>
            <a:lvl7pPr marL="2797253" indent="0">
              <a:buNone/>
              <a:defRPr sz="1632" b="1"/>
            </a:lvl7pPr>
            <a:lvl8pPr marL="3263461" indent="0">
              <a:buNone/>
              <a:defRPr sz="1632" b="1"/>
            </a:lvl8pPr>
            <a:lvl9pPr marL="3729669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209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#MicrosoftEDU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7C20-0979-4380-80DF-20E6792E3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33065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2-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1282" y="1476622"/>
            <a:ext cx="5504573" cy="4391007"/>
          </a:xfrm>
        </p:spPr>
        <p:txBody>
          <a:bodyPr>
            <a:noAutofit/>
          </a:bodyPr>
          <a:lstStyle>
            <a:lvl1pPr marL="297856" indent="-297856">
              <a:spcBef>
                <a:spcPts val="1224"/>
              </a:spcBef>
              <a:buClr>
                <a:schemeClr val="bg2"/>
              </a:buClr>
              <a:buSzPct val="100000"/>
              <a:buFont typeface="Wingdings" pitchFamily="2" charset="2"/>
              <a:buChar char=""/>
              <a:defRPr lang="en-US" sz="3672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30960" indent="-233104">
              <a:defRPr sz="2040"/>
            </a:lvl2pPr>
            <a:lvl3pPr marL="699313" indent="-168353">
              <a:tabLst/>
              <a:defRPr sz="2040"/>
            </a:lvl3pPr>
            <a:lvl4pPr marL="880617" indent="-181304">
              <a:defRPr/>
            </a:lvl4pPr>
            <a:lvl5pPr marL="1048969" indent="-168353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405483" y="1476622"/>
            <a:ext cx="5504573" cy="4391007"/>
          </a:xfrm>
        </p:spPr>
        <p:txBody>
          <a:bodyPr>
            <a:noAutofit/>
          </a:bodyPr>
          <a:lstStyle>
            <a:lvl1pPr marL="346419" indent="-346419">
              <a:spcBef>
                <a:spcPts val="1224"/>
              </a:spcBef>
              <a:buClr>
                <a:schemeClr val="bg2"/>
              </a:buClr>
              <a:buFont typeface="Arial" pitchFamily="34" charset="0"/>
              <a:buChar char="•"/>
              <a:defRPr lang="en-US" sz="3672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647513" indent="-349656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47513" indent="-349656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48969" indent="-349656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30273" indent="-349656">
              <a:defRPr lang="en-US" sz="2040" kern="1200" spc="0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1048969" indent="-349656">
              <a:defRPr/>
            </a:lvl6pPr>
          </a:lstStyle>
          <a:p>
            <a:pPr marL="297856" marR="0" lvl="0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97856" marR="0" lvl="1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97856" marR="0" lvl="2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97856" marR="0" lvl="3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97856" marR="0" lvl="4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04865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llars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/>
          <a:p>
            <a:fld id="{663784D1-9C9B-4DBA-8D0C-1E6EAD2F84DB}" type="datetime1">
              <a:rPr lang="en-US" smtClean="0"/>
              <a:t>5/7/2021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lIns="0" rIns="0"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88938" y="2908301"/>
            <a:ext cx="2743200" cy="3713164"/>
          </a:xfrm>
        </p:spPr>
        <p:txBody>
          <a:bodyPr/>
          <a:lstStyle>
            <a:lvl1pPr>
              <a:defRPr sz="1599"/>
            </a:lvl1pPr>
            <a:lvl2pPr>
              <a:defRPr sz="1399"/>
            </a:lvl2pPr>
            <a:lvl3pPr>
              <a:defRPr sz="1399"/>
            </a:lvl3pPr>
            <a:lvl4pPr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3360738" y="2908301"/>
            <a:ext cx="2743200" cy="3713164"/>
          </a:xfrm>
        </p:spPr>
        <p:txBody>
          <a:bodyPr/>
          <a:lstStyle>
            <a:lvl1pPr>
              <a:defRPr sz="1599"/>
            </a:lvl1pPr>
            <a:lvl2pPr>
              <a:defRPr sz="1399"/>
            </a:lvl2pPr>
            <a:lvl3pPr>
              <a:defRPr sz="1399"/>
            </a:lvl3pPr>
            <a:lvl4pPr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332538" y="2908301"/>
            <a:ext cx="2743200" cy="3713164"/>
          </a:xfrm>
        </p:spPr>
        <p:txBody>
          <a:bodyPr/>
          <a:lstStyle>
            <a:lvl1pPr>
              <a:defRPr sz="1599"/>
            </a:lvl1pPr>
            <a:lvl2pPr>
              <a:defRPr sz="1399"/>
            </a:lvl2pPr>
            <a:lvl3pPr>
              <a:defRPr sz="1399"/>
            </a:lvl3pPr>
            <a:lvl4pPr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304338" y="2908301"/>
            <a:ext cx="2743200" cy="3713164"/>
          </a:xfrm>
        </p:spPr>
        <p:txBody>
          <a:bodyPr/>
          <a:lstStyle>
            <a:lvl1pPr>
              <a:defRPr sz="1599"/>
            </a:lvl1pPr>
            <a:lvl2pPr>
              <a:defRPr sz="1399"/>
            </a:lvl2pPr>
            <a:lvl3pPr>
              <a:defRPr sz="1399"/>
            </a:lvl3pPr>
            <a:lvl4pPr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88938" y="1236829"/>
            <a:ext cx="2743200" cy="1541080"/>
          </a:xfrm>
          <a:noFill/>
        </p:spPr>
        <p:txBody>
          <a:bodyPr lIns="274320" tIns="0" rIns="274320" bIns="182880" anchor="b"/>
          <a:lstStyle>
            <a:lvl1pPr algn="ctr">
              <a:spcAft>
                <a:spcPts val="1800"/>
              </a:spcAft>
              <a:defRPr sz="10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Paste Image Here. To remove crop: Picture Tools &gt; Crop drop menu &gt; Fit</a:t>
            </a:r>
          </a:p>
        </p:txBody>
      </p:sp>
      <p:sp>
        <p:nvSpPr>
          <p:cNvPr id="26" name="Picture Placeholder 8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360738" y="1236829"/>
            <a:ext cx="2743200" cy="1541080"/>
          </a:xfrm>
          <a:noFill/>
        </p:spPr>
        <p:txBody>
          <a:bodyPr lIns="274320" tIns="0" rIns="274320" bIns="182880" anchor="b"/>
          <a:lstStyle>
            <a:lvl1pPr algn="ctr">
              <a:spcAft>
                <a:spcPts val="1800"/>
              </a:spcAft>
              <a:defRPr sz="10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Paste Image Here. To remove crop: Picture Tools &gt; Crop drop menu &gt; Fit</a:t>
            </a:r>
          </a:p>
        </p:txBody>
      </p:sp>
      <p:sp>
        <p:nvSpPr>
          <p:cNvPr id="27" name="Picture Placeholder 8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332538" y="1236829"/>
            <a:ext cx="2743200" cy="1541080"/>
          </a:xfrm>
          <a:noFill/>
        </p:spPr>
        <p:txBody>
          <a:bodyPr lIns="274320" tIns="0" rIns="274320" bIns="182880" anchor="b"/>
          <a:lstStyle>
            <a:lvl1pPr algn="ctr">
              <a:spcAft>
                <a:spcPts val="1800"/>
              </a:spcAft>
              <a:defRPr sz="10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Paste Image Here. To remove crop: Picture Tools &gt; Crop drop menu &gt; Fit</a:t>
            </a:r>
          </a:p>
        </p:txBody>
      </p:sp>
      <p:sp>
        <p:nvSpPr>
          <p:cNvPr id="28" name="Picture Placeholder 8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9304338" y="1236829"/>
            <a:ext cx="2743200" cy="1541080"/>
          </a:xfrm>
          <a:noFill/>
        </p:spPr>
        <p:txBody>
          <a:bodyPr lIns="274320" tIns="0" rIns="274320" bIns="182880" anchor="b"/>
          <a:lstStyle>
            <a:lvl1pPr algn="ctr">
              <a:spcAft>
                <a:spcPts val="1800"/>
              </a:spcAft>
              <a:defRPr sz="10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Paste Image Here. To remove crop: Picture Tools &gt; Crop drop menu &gt; Fit</a:t>
            </a:r>
          </a:p>
        </p:txBody>
      </p:sp>
    </p:spTree>
    <p:extLst>
      <p:ext uri="{BB962C8B-B14F-4D97-AF65-F5344CB8AC3E}">
        <p14:creationId xmlns:p14="http://schemas.microsoft.com/office/powerpoint/2010/main" val="4212439469"/>
      </p:ext>
    </p:extLst>
  </p:cSld>
  <p:clrMapOvr>
    <a:masterClrMapping/>
  </p:clrMapOvr>
  <p:transition>
    <p:fade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58197" y="310869"/>
            <a:ext cx="10571004" cy="209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8E5E4-5BB8-4C98-8EF1-BF3C432A2F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320409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824" y="1632058"/>
            <a:ext cx="5492776" cy="1961371"/>
          </a:xfrm>
        </p:spPr>
        <p:txBody>
          <a:bodyPr/>
          <a:lstStyle>
            <a:lvl1pPr>
              <a:defRPr sz="2856"/>
            </a:lvl1pPr>
            <a:lvl2pPr>
              <a:defRPr sz="2448"/>
            </a:lvl2pPr>
            <a:lvl3pPr>
              <a:defRPr sz="2040"/>
            </a:lvl3pPr>
            <a:lvl4pPr>
              <a:defRPr sz="1836"/>
            </a:lvl4pPr>
            <a:lvl5pPr>
              <a:defRPr sz="1836"/>
            </a:lvl5pPr>
            <a:lvl6pPr>
              <a:defRPr sz="1836"/>
            </a:lvl6pPr>
            <a:lvl7pPr>
              <a:defRPr sz="1836"/>
            </a:lvl7pPr>
            <a:lvl8pPr>
              <a:defRPr sz="1836"/>
            </a:lvl8pPr>
            <a:lvl9pPr>
              <a:defRPr sz="18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1875" y="1632058"/>
            <a:ext cx="5492776" cy="1961371"/>
          </a:xfrm>
        </p:spPr>
        <p:txBody>
          <a:bodyPr/>
          <a:lstStyle>
            <a:lvl1pPr>
              <a:defRPr sz="2856"/>
            </a:lvl1pPr>
            <a:lvl2pPr>
              <a:defRPr sz="2448"/>
            </a:lvl2pPr>
            <a:lvl3pPr>
              <a:defRPr sz="2040"/>
            </a:lvl3pPr>
            <a:lvl4pPr>
              <a:defRPr sz="1836"/>
            </a:lvl4pPr>
            <a:lvl5pPr>
              <a:defRPr sz="1836"/>
            </a:lvl5pPr>
            <a:lvl6pPr>
              <a:defRPr sz="1836"/>
            </a:lvl6pPr>
            <a:lvl7pPr>
              <a:defRPr sz="1836"/>
            </a:lvl7pPr>
            <a:lvl8pPr>
              <a:defRPr sz="1836"/>
            </a:lvl8pPr>
            <a:lvl9pPr>
              <a:defRPr sz="18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4F2B-5E05-4E86-869D-11DFDC08817E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462F0-19B4-4B2F-A163-7E6F435EA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885579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7" y="372395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629" y="2031213"/>
            <a:ext cx="5261211" cy="523733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09" indent="0">
              <a:buNone/>
              <a:defRPr sz="2040" b="1"/>
            </a:lvl2pPr>
            <a:lvl3pPr marL="932418" indent="0">
              <a:buNone/>
              <a:defRPr sz="1836" b="1"/>
            </a:lvl3pPr>
            <a:lvl4pPr marL="1398627" indent="0">
              <a:buNone/>
              <a:defRPr sz="1632" b="1"/>
            </a:lvl4pPr>
            <a:lvl5pPr marL="1864835" indent="0">
              <a:buNone/>
              <a:defRPr sz="1632" b="1"/>
            </a:lvl5pPr>
            <a:lvl6pPr marL="2331044" indent="0">
              <a:buNone/>
              <a:defRPr sz="1632" b="1"/>
            </a:lvl6pPr>
            <a:lvl7pPr marL="2797253" indent="0">
              <a:buNone/>
              <a:defRPr sz="1632" b="1"/>
            </a:lvl7pPr>
            <a:lvl8pPr marL="3263461" indent="0">
              <a:buNone/>
              <a:defRPr sz="1632" b="1"/>
            </a:lvl8pPr>
            <a:lvl9pPr marL="3729669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629" y="2554944"/>
            <a:ext cx="5261211" cy="209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5965" y="2031213"/>
            <a:ext cx="5287122" cy="523733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09" indent="0">
              <a:buNone/>
              <a:defRPr sz="2040" b="1"/>
            </a:lvl2pPr>
            <a:lvl3pPr marL="932418" indent="0">
              <a:buNone/>
              <a:defRPr sz="1836" b="1"/>
            </a:lvl3pPr>
            <a:lvl4pPr marL="1398627" indent="0">
              <a:buNone/>
              <a:defRPr sz="1632" b="1"/>
            </a:lvl4pPr>
            <a:lvl5pPr marL="1864835" indent="0">
              <a:buNone/>
              <a:defRPr sz="1632" b="1"/>
            </a:lvl5pPr>
            <a:lvl6pPr marL="2331044" indent="0">
              <a:buNone/>
              <a:defRPr sz="1632" b="1"/>
            </a:lvl6pPr>
            <a:lvl7pPr marL="2797253" indent="0">
              <a:buNone/>
              <a:defRPr sz="1632" b="1"/>
            </a:lvl7pPr>
            <a:lvl8pPr marL="3263461" indent="0">
              <a:buNone/>
              <a:defRPr sz="1632" b="1"/>
            </a:lvl8pPr>
            <a:lvl9pPr marL="3729669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209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2E59-1DA4-4EEC-A1A5-EE94391B98B9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7C20-0979-4380-80DF-20E6792E3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9957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80571" y="1346590"/>
            <a:ext cx="12128721" cy="1859280"/>
          </a:xfrm>
          <a:noFill/>
        </p:spPr>
        <p:txBody>
          <a:bodyPr lIns="137160" tIns="137160" rIns="137160" bIns="137160" anchor="t" anchorCtr="0"/>
          <a:lstStyle>
            <a:lvl1pPr>
              <a:defRPr sz="876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4775" y="2894799"/>
            <a:ext cx="6064361" cy="2642376"/>
          </a:xfrm>
          <a:prstGeom prst="rect">
            <a:avLst/>
          </a:prstGeom>
        </p:spPr>
        <p:txBody>
          <a:bodyPr lIns="137160" tIns="137160" rIns="137160" bIns="137160">
            <a:noAutofit/>
          </a:bodyPr>
          <a:lstStyle>
            <a:lvl1pPr marL="194181" indent="-194181">
              <a:lnSpc>
                <a:spcPct val="80000"/>
              </a:lnSpc>
              <a:buNone/>
              <a:defRPr lang="en-US" sz="2040" kern="1200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109545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446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9309-49F5-4DEC-A886-34A67C5770F2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F0FF-FD42-41BA-981D-56279315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55136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2134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 sz="2040">
                <a:solidFill>
                  <a:schemeClr val="tx2"/>
                </a:solidFill>
              </a:defRPr>
            </a:lvl2pPr>
            <a:lvl3pPr marL="236341" indent="0">
              <a:buNone/>
              <a:defRPr sz="2040">
                <a:solidFill>
                  <a:schemeClr val="tx2"/>
                </a:solidFill>
              </a:defRPr>
            </a:lvl3pPr>
            <a:lvl4pPr marL="466209" indent="0">
              <a:buNone/>
              <a:defRPr sz="2040">
                <a:solidFill>
                  <a:schemeClr val="tx2"/>
                </a:solidFill>
              </a:defRPr>
            </a:lvl4pPr>
            <a:lvl5pPr marL="707407" indent="0">
              <a:buNone/>
              <a:defRPr sz="204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4128840"/>
      </p:ext>
    </p:extLst>
  </p:cSld>
  <p:clrMapOvr>
    <a:masterClrMapping/>
  </p:clrMapOvr>
  <p:transition>
    <p:fade/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29781-BDCD-457A-8E19-D9F2D08E4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F3946-D14B-456C-B461-FD2E6AB01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BAE2B-CF64-4517-93B5-41C87CBA0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C94B-9F0D-4B4A-9E9A-843BD9221386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40B15-B6B8-4232-AE93-F978B9A3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D70BE-ACCA-4F2F-B836-CDE28A3A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D611-E633-44C1-A41A-3A2FC4F4365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166388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3228C-1C5D-4401-B1B1-381ED4A51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AE0C2-2AA9-499F-B807-03AF02522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6367A-2359-4FEB-AF7A-12EBA3CC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C94B-9F0D-4B4A-9E9A-843BD9221386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18A44-BDD8-4ADA-A6F1-5E9CA2A96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817E9-14CF-4D8F-B7CD-F1042124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D611-E633-44C1-A41A-3A2FC4F4365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195859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B42FD-BA3B-46CA-8002-19A76130D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67535-4011-43A7-88F9-4E34ABC1B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0305D-BE2E-4237-BD0C-9D3C305E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C94B-9F0D-4B4A-9E9A-843BD9221386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15181-58CA-4B7D-9A19-278FD3206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399A0-C582-45EC-AB2D-E8D985AB3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D611-E633-44C1-A41A-3A2FC4F4365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7235452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6AC93-5610-44DF-A1C8-D33DCA89F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6D164-6121-43D3-B459-ECBA5DA1A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30CC8-7D56-463F-A90F-C11EEADDD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D740F-6A70-4021-A0B1-C3FB4DD80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C94B-9F0D-4B4A-9E9A-843BD9221386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0E78A-4C92-4FF5-8D53-FAB425DB3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D1D9B-1352-442F-8109-46919CBA4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D611-E633-44C1-A41A-3A2FC4F4365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41278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Screen Captur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8938" y="1592263"/>
            <a:ext cx="7796057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11"/>
          <p:cNvSpPr>
            <a:spLocks noGrp="1"/>
          </p:cNvSpPr>
          <p:nvPr>
            <p:ph sz="quarter" idx="13"/>
          </p:nvPr>
        </p:nvSpPr>
        <p:spPr>
          <a:xfrm>
            <a:off x="8351839" y="1592263"/>
            <a:ext cx="3695699" cy="5029200"/>
          </a:xfrm>
        </p:spPr>
        <p:txBody>
          <a:bodyPr/>
          <a:lstStyle>
            <a:lvl1pPr>
              <a:spcBef>
                <a:spcPts val="1199"/>
              </a:spcBef>
              <a:defRPr sz="1599"/>
            </a:lvl1pPr>
            <a:lvl2pPr>
              <a:defRPr sz="1399"/>
            </a:lvl2pPr>
            <a:lvl3pPr>
              <a:defRPr sz="1399"/>
            </a:lvl3pPr>
            <a:lvl4pPr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59543" y="1770229"/>
            <a:ext cx="6263304" cy="3518611"/>
          </a:xfrm>
          <a:solidFill>
            <a:srgbClr val="00172A"/>
          </a:solidFill>
        </p:spPr>
        <p:txBody>
          <a:bodyPr tIns="0" rIns="0" bIns="1097280" anchor="b"/>
          <a:lstStyle>
            <a:lvl1pPr algn="ctr">
              <a:defRPr sz="18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Paste full screen grab here (16:9 aspect ratio)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88939" y="855664"/>
            <a:ext cx="3067763" cy="461665"/>
          </a:xfrm>
        </p:spPr>
        <p:txBody>
          <a:bodyPr wrap="none">
            <a:spAutoFit/>
          </a:bodyPr>
          <a:lstStyle>
            <a:lvl1pPr>
              <a:defRPr sz="2400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4598673"/>
      </p:ext>
    </p:extLst>
  </p:cSld>
  <p:clrMapOvr>
    <a:masterClrMapping/>
  </p:clrMapOvr>
  <p:transition>
    <p:fade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26DDE-456E-4D66-9326-A0B23D216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8F5C4-9B7D-47B5-B589-79D1C39A1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DCA9D-5ECA-4ECA-BDDC-285313DA2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B51BCE-55F5-43F8-B12A-047EB1A8B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BA463E-1B69-4875-BA3D-EE7F5D30C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0E1FD5-AF97-4F51-8E2A-54C5D8E36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C94B-9F0D-4B4A-9E9A-843BD9221386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3CBF7-6C9D-4258-8D83-8980508A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36652D-B1CB-4049-99C2-2B38872B9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D611-E633-44C1-A41A-3A2FC4F4365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5346577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25EB2-1B1E-483A-976E-935E679CE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379C8B-6BFA-4DB8-8972-A40A8A1DB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C94B-9F0D-4B4A-9E9A-843BD9221386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1B896-2DBA-4FDF-AED7-246477A9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85B4BE-AC7B-4F1F-AE19-07A931093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D611-E633-44C1-A41A-3A2FC4F4365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5027234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63D2FA-E063-4F1F-9424-D52F5DB89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C94B-9F0D-4B4A-9E9A-843BD9221386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538C5-B9B1-4FE1-8395-BD618C6A2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A2645-4123-4AA9-968F-457D6E25F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D611-E633-44C1-A41A-3A2FC4F4365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1245298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4D2EE-9062-4F39-8032-3295DA64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2A0E8-5B64-47BF-B1EF-DBA8EDD84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96285-9FEB-417F-87C5-C6DF8B8DE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A582F-2410-4E18-BF7D-8202E98B6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C94B-9F0D-4B4A-9E9A-843BD9221386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119CD-A96C-4353-ADD9-A6850CBD6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B2904-3FD4-40A1-BE63-8CBCE6FE7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D611-E633-44C1-A41A-3A2FC4F4365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597606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E3D04-0852-4DCC-B7E0-54B86A5E5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35C864-DB3D-4CD9-ABD0-AB8B300653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73F9B-216C-4B13-9E23-7E72BA29F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7F239-DC8D-4AF2-8429-7A687C7F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C94B-9F0D-4B4A-9E9A-843BD9221386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03FAF-2906-4CE6-951A-2A523203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1EDB4-3806-4E5C-BC2C-F92B6395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D611-E633-44C1-A41A-3A2FC4F4365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0273728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BBF2-E294-4E2B-AF69-81821FDE7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4208E5-8AFE-4F37-92A0-5E39DCE44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B7E18-BE4D-4A9C-8F9B-2444C52E0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C94B-9F0D-4B4A-9E9A-843BD9221386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F5C74-D93C-4802-A66A-7E8A8F52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B0151-5E6C-47E7-B5E1-0B0C3CE4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D611-E633-44C1-A41A-3A2FC4F4365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4079483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C2A728-55AF-44B7-AAFD-65B7F1A0A8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99852" y="372394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70F07-7ABA-4D95-A31F-0CA487976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5008" y="372394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01F16-9C05-45D6-A759-ABE228663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C94B-9F0D-4B4A-9E9A-843BD9221386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EC905-DFFE-406F-A4F6-3E167A671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B4152-9286-4ABB-B6E0-46FE03DE3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D611-E633-44C1-A41A-3A2FC4F4365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0916777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12434704" cy="699452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3664099"/>
          </a:xfrm>
          <a:prstGeom prst="rect">
            <a:avLst/>
          </a:prstGeom>
          <a:solidFill>
            <a:srgbClr val="002050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19178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63"/>
            <a:ext cx="6402388" cy="1828800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99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gray">
          <a:xfrm>
            <a:off x="457519" y="495482"/>
            <a:ext cx="1681413" cy="360979"/>
            <a:chOff x="457200" y="1643393"/>
            <a:chExt cx="4492753" cy="9645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1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381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gray">
          <a:xfrm>
            <a:off x="457519" y="6154122"/>
            <a:ext cx="1681413" cy="360979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27404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57" indent="0">
              <a:buNone/>
              <a:defRPr/>
            </a:lvl3pPr>
            <a:lvl4pPr marL="457112" indent="0">
              <a:buNone/>
              <a:defRPr/>
            </a:lvl4pPr>
            <a:lvl5pPr marL="68566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867756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in1 Screen Captur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592264"/>
            <a:ext cx="7229932" cy="5120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11"/>
          <p:cNvSpPr>
            <a:spLocks noGrp="1"/>
          </p:cNvSpPr>
          <p:nvPr>
            <p:ph sz="quarter" idx="13"/>
          </p:nvPr>
        </p:nvSpPr>
        <p:spPr>
          <a:xfrm>
            <a:off x="8351839" y="1592263"/>
            <a:ext cx="3695699" cy="5029200"/>
          </a:xfrm>
        </p:spPr>
        <p:txBody>
          <a:bodyPr/>
          <a:lstStyle>
            <a:lvl1pPr>
              <a:defRPr sz="1800"/>
            </a:lvl1pPr>
            <a:lvl2pPr>
              <a:defRPr sz="1599"/>
            </a:lvl2pPr>
            <a:lvl3pPr>
              <a:defRPr sz="1599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54218" y="1835034"/>
            <a:ext cx="5987870" cy="3363878"/>
          </a:xfrm>
          <a:solidFill>
            <a:srgbClr val="00172A"/>
          </a:solidFill>
        </p:spPr>
        <p:txBody>
          <a:bodyPr tIns="0" rIns="0" bIns="1097280" anchor="b"/>
          <a:lstStyle>
            <a:lvl1pPr algn="ctr">
              <a:defRPr sz="18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Paste full screen grab here (16:9 aspect ratio)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88939" y="855664"/>
            <a:ext cx="3067763" cy="461665"/>
          </a:xfrm>
        </p:spPr>
        <p:txBody>
          <a:bodyPr wrap="none">
            <a:spAutoFit/>
          </a:bodyPr>
          <a:lstStyle>
            <a:lvl1pPr>
              <a:defRPr sz="2400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7056120" y="4815841"/>
            <a:ext cx="236220" cy="1524000"/>
          </a:xfrm>
          <a:prstGeom prst="rect">
            <a:avLst/>
          </a:prstGeom>
          <a:gradFill flip="none" rotWithShape="1">
            <a:gsLst>
              <a:gs pos="2917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21075601"/>
      </p:ext>
    </p:extLst>
  </p:cSld>
  <p:clrMapOvr>
    <a:masterClrMapping/>
  </p:clrMapOvr>
  <p:transition>
    <p:fade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>
            <a:spAutoFit/>
          </a:bodyPr>
          <a:lstStyle>
            <a:lvl1pPr>
              <a:defRPr sz="359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9875371"/>
      </p:ext>
    </p:extLst>
  </p:cSld>
  <p:clrMapOvr>
    <a:masterClrMapping/>
  </p:clrMapOvr>
  <p:transition>
    <p:fade/>
  </p:transition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5731496"/>
      </p:ext>
    </p:extLst>
  </p:cSld>
  <p:clrMapOvr>
    <a:masterClrMapping/>
  </p:clrMapOvr>
  <p:transition>
    <p:fade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/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/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5874502"/>
      </p:ext>
    </p:extLst>
  </p:cSld>
  <p:clrMapOvr>
    <a:masterClrMapping/>
  </p:clrMapOvr>
  <p:transition>
    <p:fade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797040"/>
      </p:ext>
    </p:extLst>
  </p:cSld>
  <p:clrMapOvr>
    <a:masterClrMapping/>
  </p:clrMapOvr>
  <p:transition>
    <p:fade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4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10058401" cy="7940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6513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4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8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4455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68391106"/>
      </p:ext>
    </p:extLst>
  </p:cSld>
  <p:clrMapOvr>
    <a:masterClrMapping/>
  </p:clrMapOvr>
  <p:transition>
    <p:fade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18673829"/>
      </p:ext>
    </p:extLst>
  </p:cSld>
  <p:clrMapOvr>
    <a:masterClrMapping/>
  </p:clrMapOvr>
  <p:transition>
    <p:fade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22478016"/>
      </p:ext>
    </p:extLst>
  </p:cSld>
  <p:clrMapOvr>
    <a:masterClrMapping/>
  </p:clrMapOvr>
  <p:transition>
    <p:fade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2299563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4 Screen Capture 3:2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611" y="1432559"/>
            <a:ext cx="7847377" cy="5188903"/>
            <a:chOff x="611" y="1432559"/>
            <a:chExt cx="7847377" cy="5188903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11" y="1432559"/>
              <a:ext cx="7847377" cy="518890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/>
            <a:srcRect l="90977" t="51856" r="3940" b="39270"/>
            <a:stretch/>
          </p:blipFill>
          <p:spPr>
            <a:xfrm>
              <a:off x="7139939" y="3848374"/>
              <a:ext cx="398927" cy="4604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11"/>
          <p:cNvSpPr>
            <a:spLocks noGrp="1"/>
          </p:cNvSpPr>
          <p:nvPr>
            <p:ph sz="quarter" idx="13"/>
          </p:nvPr>
        </p:nvSpPr>
        <p:spPr>
          <a:xfrm>
            <a:off x="8351839" y="1592263"/>
            <a:ext cx="3695699" cy="5029200"/>
          </a:xfrm>
        </p:spPr>
        <p:txBody>
          <a:bodyPr/>
          <a:lstStyle>
            <a:lvl1pPr>
              <a:defRPr sz="1800"/>
            </a:lvl1pPr>
            <a:lvl2pPr>
              <a:defRPr sz="1599"/>
            </a:lvl2pPr>
            <a:lvl3pPr>
              <a:defRPr sz="1599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54890" y="1935135"/>
            <a:ext cx="6285049" cy="4190033"/>
          </a:xfrm>
          <a:solidFill>
            <a:srgbClr val="00172A"/>
          </a:solidFill>
        </p:spPr>
        <p:txBody>
          <a:bodyPr tIns="0" rIns="0" bIns="1097280" anchor="b"/>
          <a:lstStyle>
            <a:lvl1pPr algn="ctr">
              <a:defRPr sz="18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Paste full screen grab here (3:2 aspect ratio)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88939" y="855664"/>
            <a:ext cx="3067763" cy="461665"/>
          </a:xfrm>
        </p:spPr>
        <p:txBody>
          <a:bodyPr wrap="none">
            <a:spAutoFit/>
          </a:bodyPr>
          <a:lstStyle>
            <a:lvl1pPr>
              <a:defRPr sz="2400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6810197"/>
      </p:ext>
    </p:extLst>
  </p:cSld>
  <p:clrMapOvr>
    <a:masterClrMapping/>
  </p:clrMapOvr>
  <p:transition>
    <p:fade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21267178"/>
      </p:ext>
    </p:extLst>
  </p:cSld>
  <p:clrMapOvr>
    <a:masterClrMapping/>
  </p:clrMapOvr>
  <p:transition>
    <p:fade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520568"/>
      </p:ext>
    </p:extLst>
  </p:cSld>
  <p:clrMapOvr>
    <a:masterClrMapping/>
  </p:clrMapOvr>
  <p:transition>
    <p:fade/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480248"/>
      </p:ext>
    </p:extLst>
  </p:cSld>
  <p:clrMapOvr>
    <a:masterClrMapping/>
  </p:clrMapOvr>
  <p:transition>
    <p:fade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672088"/>
      </p:ext>
    </p:extLst>
  </p:cSld>
  <p:clrMapOvr>
    <a:masterClrMapping/>
  </p:clrMapOvr>
  <p:transition>
    <p:fade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699040"/>
      </p:ext>
    </p:extLst>
  </p:cSld>
  <p:clrMapOvr>
    <a:masterClrMapping/>
  </p:clrMapOvr>
  <p:transition>
    <p:fade/>
  </p:transition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1995931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5763778"/>
      </p:ext>
    </p:extLst>
  </p:cSld>
  <p:clrMapOvr>
    <a:masterClrMapping/>
  </p:clrMapOvr>
  <p:transition>
    <p:fade/>
  </p:transition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7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46283" rIns="182854" bIns="146283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</a:t>
            </a:r>
            <a:r>
              <a:rPr lang="en-US" sz="7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 </a:t>
            </a:r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230" y="3145041"/>
            <a:ext cx="3288506" cy="7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24933"/>
      </p:ext>
    </p:extLst>
  </p:cSld>
  <p:clrMapOvr>
    <a:masterClrMapping/>
  </p:clrMapOvr>
  <p:transition>
    <p:fade/>
  </p:transition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9649707"/>
      </p:ext>
    </p:extLst>
  </p:cSld>
  <p:clrMapOvr>
    <a:masterClrMapping/>
  </p:clrMapOvr>
  <p:transition>
    <p:fade/>
  </p:transition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4639" y="295276"/>
            <a:ext cx="11889564" cy="917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9287748"/>
      </p:ext>
    </p:extLst>
  </p:cSld>
  <p:clrMapOvr>
    <a:masterClrMapping/>
  </p:clrMapOvr>
  <p:transition>
    <p:fade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300239"/>
            <a:ext cx="11889564" cy="917575"/>
          </a:xfrm>
        </p:spPr>
        <p:txBody>
          <a:bodyPr/>
          <a:lstStyle>
            <a:lvl1pPr marL="0" algn="l" defTabSz="913877" rtl="0" eaLnBrk="1" latinLnBrk="0" hangingPunct="1">
              <a:spcBef>
                <a:spcPct val="0"/>
              </a:spcBef>
              <a:buNone/>
              <a:defRPr lang="en-US" sz="4398" b="0" i="0" u="none" kern="1200" spc="-150" baseline="0" dirty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676504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4 Screen Capture 3:2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8331" y="1330068"/>
            <a:ext cx="8044243" cy="5657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8939" y="6621464"/>
            <a:ext cx="4159913" cy="365760"/>
          </a:xfrm>
        </p:spPr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11"/>
          <p:cNvSpPr>
            <a:spLocks noGrp="1"/>
          </p:cNvSpPr>
          <p:nvPr>
            <p:ph sz="quarter" idx="13"/>
          </p:nvPr>
        </p:nvSpPr>
        <p:spPr>
          <a:xfrm>
            <a:off x="388939" y="1592263"/>
            <a:ext cx="3695699" cy="5029200"/>
          </a:xfrm>
        </p:spPr>
        <p:txBody>
          <a:bodyPr/>
          <a:lstStyle>
            <a:lvl1pPr>
              <a:defRPr sz="1800"/>
            </a:lvl1pPr>
            <a:lvl2pPr>
              <a:defRPr sz="1599"/>
            </a:lvl2pPr>
            <a:lvl3pPr>
              <a:defRPr sz="1599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253972" y="2206188"/>
            <a:ext cx="7182504" cy="4788338"/>
          </a:xfrm>
          <a:solidFill>
            <a:srgbClr val="00172A"/>
          </a:solidFill>
        </p:spPr>
        <p:txBody>
          <a:bodyPr lIns="1097280" tIns="0" rIns="1097280" bIns="1097280" anchor="b"/>
          <a:lstStyle>
            <a:lvl1pPr algn="ctr">
              <a:defRPr sz="18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Paste full screen grab here (3:2 aspect ratio). Position and scale using the image crop tool.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88939" y="855664"/>
            <a:ext cx="3067763" cy="461665"/>
          </a:xfrm>
        </p:spPr>
        <p:txBody>
          <a:bodyPr wrap="none">
            <a:spAutoFit/>
          </a:bodyPr>
          <a:lstStyle>
            <a:lvl1pPr>
              <a:defRPr sz="2400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0599002"/>
      </p:ext>
    </p:extLst>
  </p:cSld>
  <p:clrMapOvr>
    <a:masterClrMapping/>
  </p:clrMapOvr>
  <p:transition>
    <p:fade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99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21271-FA95-4DD0-9359-064F0EC092C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2967" y="1363663"/>
            <a:ext cx="11871236" cy="1058751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399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99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399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19965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0198FC-394D-41E8-9690-FAD7C2C221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638" y="1333732"/>
            <a:ext cx="5486400" cy="517064"/>
          </a:xfrm>
        </p:spPr>
        <p:txBody>
          <a:bodyPr anchor="ctr"/>
          <a:lstStyle>
            <a:lvl1pPr marL="0" indent="0">
              <a:buNone/>
              <a:defRPr sz="24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4A73FE5-263F-4152-92D4-9F94B78A548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4639" y="1973261"/>
            <a:ext cx="5486400" cy="1062302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399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84FDE31-0EB7-459F-8E06-A55288BB7D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77802" y="1333732"/>
            <a:ext cx="5486400" cy="517064"/>
          </a:xfrm>
        </p:spPr>
        <p:txBody>
          <a:bodyPr anchor="ctr"/>
          <a:lstStyle>
            <a:lvl1pPr marL="0" indent="0">
              <a:buNone/>
              <a:defRPr sz="24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287D48BD-52D2-4F3E-9F1E-2E6875DC53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77803" y="1973261"/>
            <a:ext cx="5486400" cy="1062302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399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6640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1"/>
            <a:ext cx="11375536" cy="21345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 sz="2040">
                <a:solidFill>
                  <a:schemeClr val="tx2"/>
                </a:solidFill>
              </a:defRPr>
            </a:lvl2pPr>
            <a:lvl3pPr marL="236341" indent="0">
              <a:buNone/>
              <a:defRPr sz="2040">
                <a:solidFill>
                  <a:schemeClr val="tx2"/>
                </a:solidFill>
              </a:defRPr>
            </a:lvl3pPr>
            <a:lvl4pPr marL="466209" indent="0">
              <a:buNone/>
              <a:defRPr sz="2040">
                <a:solidFill>
                  <a:schemeClr val="tx2"/>
                </a:solidFill>
              </a:defRPr>
            </a:lvl4pPr>
            <a:lvl5pPr marL="707407" indent="0">
              <a:buNone/>
              <a:defRPr sz="204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0419809"/>
      </p:ext>
    </p:extLst>
  </p:cSld>
  <p:clrMapOvr>
    <a:masterClrMapping/>
  </p:clrMapOvr>
  <p:transition>
    <p:fade/>
  </p:transition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58197" y="310869"/>
            <a:ext cx="10571004" cy="209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#MicrosoftEDU</a:t>
            </a:r>
          </a:p>
        </p:txBody>
      </p:sp>
      <p:sp>
        <p:nvSpPr>
          <p:cNvPr id="5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8E5E4-5BB8-4C98-8EF1-BF3C432A2F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441263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824" y="1632058"/>
            <a:ext cx="5492776" cy="1961371"/>
          </a:xfrm>
        </p:spPr>
        <p:txBody>
          <a:bodyPr/>
          <a:lstStyle>
            <a:lvl1pPr>
              <a:defRPr sz="2856"/>
            </a:lvl1pPr>
            <a:lvl2pPr>
              <a:defRPr sz="2448"/>
            </a:lvl2pPr>
            <a:lvl3pPr>
              <a:defRPr sz="2040"/>
            </a:lvl3pPr>
            <a:lvl4pPr>
              <a:defRPr sz="1836"/>
            </a:lvl4pPr>
            <a:lvl5pPr>
              <a:defRPr sz="1836"/>
            </a:lvl5pPr>
            <a:lvl6pPr>
              <a:defRPr sz="1836"/>
            </a:lvl6pPr>
            <a:lvl7pPr>
              <a:defRPr sz="1836"/>
            </a:lvl7pPr>
            <a:lvl8pPr>
              <a:defRPr sz="1836"/>
            </a:lvl8pPr>
            <a:lvl9pPr>
              <a:defRPr sz="18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1875" y="1632058"/>
            <a:ext cx="5492776" cy="1961371"/>
          </a:xfrm>
        </p:spPr>
        <p:txBody>
          <a:bodyPr/>
          <a:lstStyle>
            <a:lvl1pPr>
              <a:defRPr sz="2856"/>
            </a:lvl1pPr>
            <a:lvl2pPr>
              <a:defRPr sz="2448"/>
            </a:lvl2pPr>
            <a:lvl3pPr>
              <a:defRPr sz="2040"/>
            </a:lvl3pPr>
            <a:lvl4pPr>
              <a:defRPr sz="1836"/>
            </a:lvl4pPr>
            <a:lvl5pPr>
              <a:defRPr sz="1836"/>
            </a:lvl5pPr>
            <a:lvl6pPr>
              <a:defRPr sz="1836"/>
            </a:lvl6pPr>
            <a:lvl7pPr>
              <a:defRPr sz="1836"/>
            </a:lvl7pPr>
            <a:lvl8pPr>
              <a:defRPr sz="1836"/>
            </a:lvl8pPr>
            <a:lvl9pPr>
              <a:defRPr sz="18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#MicrosoftEDU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462F0-19B4-4B2F-A163-7E6F435EA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07312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7" y="372395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629" y="2031213"/>
            <a:ext cx="5261211" cy="523733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09" indent="0">
              <a:buNone/>
              <a:defRPr sz="2040" b="1"/>
            </a:lvl2pPr>
            <a:lvl3pPr marL="932418" indent="0">
              <a:buNone/>
              <a:defRPr sz="1836" b="1"/>
            </a:lvl3pPr>
            <a:lvl4pPr marL="1398627" indent="0">
              <a:buNone/>
              <a:defRPr sz="1632" b="1"/>
            </a:lvl4pPr>
            <a:lvl5pPr marL="1864835" indent="0">
              <a:buNone/>
              <a:defRPr sz="1632" b="1"/>
            </a:lvl5pPr>
            <a:lvl6pPr marL="2331044" indent="0">
              <a:buNone/>
              <a:defRPr sz="1632" b="1"/>
            </a:lvl6pPr>
            <a:lvl7pPr marL="2797253" indent="0">
              <a:buNone/>
              <a:defRPr sz="1632" b="1"/>
            </a:lvl7pPr>
            <a:lvl8pPr marL="3263461" indent="0">
              <a:buNone/>
              <a:defRPr sz="1632" b="1"/>
            </a:lvl8pPr>
            <a:lvl9pPr marL="3729669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629" y="2554944"/>
            <a:ext cx="5261211" cy="209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5965" y="2031213"/>
            <a:ext cx="5287122" cy="523733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09" indent="0">
              <a:buNone/>
              <a:defRPr sz="2040" b="1"/>
            </a:lvl2pPr>
            <a:lvl3pPr marL="932418" indent="0">
              <a:buNone/>
              <a:defRPr sz="1836" b="1"/>
            </a:lvl3pPr>
            <a:lvl4pPr marL="1398627" indent="0">
              <a:buNone/>
              <a:defRPr sz="1632" b="1"/>
            </a:lvl4pPr>
            <a:lvl5pPr marL="1864835" indent="0">
              <a:buNone/>
              <a:defRPr sz="1632" b="1"/>
            </a:lvl5pPr>
            <a:lvl6pPr marL="2331044" indent="0">
              <a:buNone/>
              <a:defRPr sz="1632" b="1"/>
            </a:lvl6pPr>
            <a:lvl7pPr marL="2797253" indent="0">
              <a:buNone/>
              <a:defRPr sz="1632" b="1"/>
            </a:lvl7pPr>
            <a:lvl8pPr marL="3263461" indent="0">
              <a:buNone/>
              <a:defRPr sz="1632" b="1"/>
            </a:lvl8pPr>
            <a:lvl9pPr marL="3729669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209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#MicrosoftEDU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7C20-0979-4380-80DF-20E6792E3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88227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2-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1282" y="1476622"/>
            <a:ext cx="5504573" cy="4391007"/>
          </a:xfrm>
        </p:spPr>
        <p:txBody>
          <a:bodyPr>
            <a:noAutofit/>
          </a:bodyPr>
          <a:lstStyle>
            <a:lvl1pPr marL="297856" indent="-297856">
              <a:spcBef>
                <a:spcPts val="1224"/>
              </a:spcBef>
              <a:buClr>
                <a:schemeClr val="bg2"/>
              </a:buClr>
              <a:buSzPct val="100000"/>
              <a:buFont typeface="Wingdings" pitchFamily="2" charset="2"/>
              <a:buChar char=""/>
              <a:defRPr lang="en-US" sz="3672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30960" indent="-233104">
              <a:defRPr sz="2040"/>
            </a:lvl2pPr>
            <a:lvl3pPr marL="699313" indent="-168353">
              <a:tabLst/>
              <a:defRPr sz="2040"/>
            </a:lvl3pPr>
            <a:lvl4pPr marL="880617" indent="-181304">
              <a:defRPr/>
            </a:lvl4pPr>
            <a:lvl5pPr marL="1048969" indent="-168353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405483" y="1476622"/>
            <a:ext cx="5504573" cy="4391007"/>
          </a:xfrm>
        </p:spPr>
        <p:txBody>
          <a:bodyPr>
            <a:noAutofit/>
          </a:bodyPr>
          <a:lstStyle>
            <a:lvl1pPr marL="346419" indent="-346419">
              <a:spcBef>
                <a:spcPts val="1224"/>
              </a:spcBef>
              <a:buClr>
                <a:schemeClr val="bg2"/>
              </a:buClr>
              <a:buFont typeface="Arial" pitchFamily="34" charset="0"/>
              <a:buChar char="•"/>
              <a:defRPr lang="en-US" sz="3672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647513" indent="-349656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47513" indent="-349656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48969" indent="-349656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30273" indent="-349656">
              <a:defRPr lang="en-US" sz="2040" kern="1200" spc="0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1048969" indent="-349656">
              <a:defRPr/>
            </a:lvl6pPr>
          </a:lstStyle>
          <a:p>
            <a:pPr marL="297856" marR="0" lvl="0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97856" marR="0" lvl="1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97856" marR="0" lvl="2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97856" marR="0" lvl="3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97856" marR="0" lvl="4" indent="-297856" algn="l" defTabSz="932380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8781789"/>
      </p:ext>
    </p:extLst>
  </p:cSld>
  <p:clrMapOvr>
    <a:masterClrMapping/>
  </p:clrMapOvr>
  <p:transition>
    <p:fade/>
  </p:transition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58197" y="310869"/>
            <a:ext cx="10571004" cy="209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8E5E4-5BB8-4C98-8EF1-BF3C432A2F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861548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824" y="1632058"/>
            <a:ext cx="5492776" cy="1961371"/>
          </a:xfrm>
        </p:spPr>
        <p:txBody>
          <a:bodyPr/>
          <a:lstStyle>
            <a:lvl1pPr>
              <a:defRPr sz="2856"/>
            </a:lvl1pPr>
            <a:lvl2pPr>
              <a:defRPr sz="2448"/>
            </a:lvl2pPr>
            <a:lvl3pPr>
              <a:defRPr sz="2040"/>
            </a:lvl3pPr>
            <a:lvl4pPr>
              <a:defRPr sz="1836"/>
            </a:lvl4pPr>
            <a:lvl5pPr>
              <a:defRPr sz="1836"/>
            </a:lvl5pPr>
            <a:lvl6pPr>
              <a:defRPr sz="1836"/>
            </a:lvl6pPr>
            <a:lvl7pPr>
              <a:defRPr sz="1836"/>
            </a:lvl7pPr>
            <a:lvl8pPr>
              <a:defRPr sz="1836"/>
            </a:lvl8pPr>
            <a:lvl9pPr>
              <a:defRPr sz="18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1875" y="1632058"/>
            <a:ext cx="5492776" cy="1961371"/>
          </a:xfrm>
        </p:spPr>
        <p:txBody>
          <a:bodyPr/>
          <a:lstStyle>
            <a:lvl1pPr>
              <a:defRPr sz="2856"/>
            </a:lvl1pPr>
            <a:lvl2pPr>
              <a:defRPr sz="2448"/>
            </a:lvl2pPr>
            <a:lvl3pPr>
              <a:defRPr sz="2040"/>
            </a:lvl3pPr>
            <a:lvl4pPr>
              <a:defRPr sz="1836"/>
            </a:lvl4pPr>
            <a:lvl5pPr>
              <a:defRPr sz="1836"/>
            </a:lvl5pPr>
            <a:lvl6pPr>
              <a:defRPr sz="1836"/>
            </a:lvl6pPr>
            <a:lvl7pPr>
              <a:defRPr sz="1836"/>
            </a:lvl7pPr>
            <a:lvl8pPr>
              <a:defRPr sz="1836"/>
            </a:lvl8pPr>
            <a:lvl9pPr>
              <a:defRPr sz="18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4F2B-5E05-4E86-869D-11DFDC08817E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462F0-19B4-4B2F-A163-7E6F435EA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46360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7" y="372395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629" y="2031213"/>
            <a:ext cx="5261211" cy="523733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09" indent="0">
              <a:buNone/>
              <a:defRPr sz="2040" b="1"/>
            </a:lvl2pPr>
            <a:lvl3pPr marL="932418" indent="0">
              <a:buNone/>
              <a:defRPr sz="1836" b="1"/>
            </a:lvl3pPr>
            <a:lvl4pPr marL="1398627" indent="0">
              <a:buNone/>
              <a:defRPr sz="1632" b="1"/>
            </a:lvl4pPr>
            <a:lvl5pPr marL="1864835" indent="0">
              <a:buNone/>
              <a:defRPr sz="1632" b="1"/>
            </a:lvl5pPr>
            <a:lvl6pPr marL="2331044" indent="0">
              <a:buNone/>
              <a:defRPr sz="1632" b="1"/>
            </a:lvl6pPr>
            <a:lvl7pPr marL="2797253" indent="0">
              <a:buNone/>
              <a:defRPr sz="1632" b="1"/>
            </a:lvl7pPr>
            <a:lvl8pPr marL="3263461" indent="0">
              <a:buNone/>
              <a:defRPr sz="1632" b="1"/>
            </a:lvl8pPr>
            <a:lvl9pPr marL="3729669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629" y="2554944"/>
            <a:ext cx="5261211" cy="209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5965" y="2031213"/>
            <a:ext cx="5287122" cy="523733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09" indent="0">
              <a:buNone/>
              <a:defRPr sz="2040" b="1"/>
            </a:lvl2pPr>
            <a:lvl3pPr marL="932418" indent="0">
              <a:buNone/>
              <a:defRPr sz="1836" b="1"/>
            </a:lvl3pPr>
            <a:lvl4pPr marL="1398627" indent="0">
              <a:buNone/>
              <a:defRPr sz="1632" b="1"/>
            </a:lvl4pPr>
            <a:lvl5pPr marL="1864835" indent="0">
              <a:buNone/>
              <a:defRPr sz="1632" b="1"/>
            </a:lvl5pPr>
            <a:lvl6pPr marL="2331044" indent="0">
              <a:buNone/>
              <a:defRPr sz="1632" b="1"/>
            </a:lvl6pPr>
            <a:lvl7pPr marL="2797253" indent="0">
              <a:buNone/>
              <a:defRPr sz="1632" b="1"/>
            </a:lvl7pPr>
            <a:lvl8pPr marL="3263461" indent="0">
              <a:buNone/>
              <a:defRPr sz="1632" b="1"/>
            </a:lvl8pPr>
            <a:lvl9pPr marL="3729669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209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2E59-1DA4-4EEC-A1A5-EE94391B98B9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7C20-0979-4380-80DF-20E6792E3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438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4 Screen Capture 3:2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1" y="1312518"/>
            <a:ext cx="8171819" cy="5675245"/>
            <a:chOff x="0" y="1312517"/>
            <a:chExt cx="8171819" cy="5675245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/>
            <a:srcRect r="2467" b="525"/>
            <a:stretch/>
          </p:blipFill>
          <p:spPr>
            <a:xfrm>
              <a:off x="0" y="1312517"/>
              <a:ext cx="8171819" cy="567524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2"/>
            <a:srcRect l="86949" t="82630" r="5075" b="6993"/>
            <a:stretch/>
          </p:blipFill>
          <p:spPr>
            <a:xfrm>
              <a:off x="7285039" y="5571919"/>
              <a:ext cx="668268" cy="59205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39" y="239714"/>
            <a:ext cx="11655586" cy="6155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11"/>
          <p:cNvSpPr>
            <a:spLocks noGrp="1"/>
          </p:cNvSpPr>
          <p:nvPr>
            <p:ph sz="quarter" idx="13"/>
          </p:nvPr>
        </p:nvSpPr>
        <p:spPr>
          <a:xfrm>
            <a:off x="8348827" y="1592263"/>
            <a:ext cx="3695699" cy="5029200"/>
          </a:xfrm>
        </p:spPr>
        <p:txBody>
          <a:bodyPr/>
          <a:lstStyle>
            <a:lvl1pPr>
              <a:defRPr sz="1800"/>
            </a:lvl1pPr>
            <a:lvl2pPr>
              <a:defRPr sz="1599"/>
            </a:lvl2pPr>
            <a:lvl3pPr>
              <a:defRPr sz="1599"/>
            </a:lvl3pPr>
            <a:lvl4pPr>
              <a:defRPr sz="1599"/>
            </a:lvl4pPr>
            <a:lvl5pPr>
              <a:defRPr sz="1599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2205955"/>
            <a:ext cx="7291063" cy="4788571"/>
          </a:xfrm>
          <a:solidFill>
            <a:srgbClr val="00172A"/>
          </a:solidFill>
        </p:spPr>
        <p:txBody>
          <a:bodyPr lIns="1097280" tIns="0" rIns="1097280" bIns="1097280" anchor="b"/>
          <a:lstStyle>
            <a:lvl1pPr algn="ctr">
              <a:defRPr sz="18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Paste full screen grab here (3:2 aspect ratio). Position and scale using the image crop tool.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88939" y="855664"/>
            <a:ext cx="3067763" cy="461665"/>
          </a:xfrm>
        </p:spPr>
        <p:txBody>
          <a:bodyPr wrap="none">
            <a:spAutoFit/>
          </a:bodyPr>
          <a:lstStyle>
            <a:lvl1pPr>
              <a:defRPr sz="2400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773885"/>
      </p:ext>
    </p:extLst>
  </p:cSld>
  <p:clrMapOvr>
    <a:masterClrMapping/>
  </p:clrMapOvr>
  <p:transition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Title Accent Color 1">
    <p:bg>
      <p:bgPr>
        <a:solidFill>
          <a:srgbClr val="442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80571" y="1346590"/>
            <a:ext cx="12128721" cy="1859280"/>
          </a:xfrm>
          <a:noFill/>
        </p:spPr>
        <p:txBody>
          <a:bodyPr lIns="137160" tIns="137160" rIns="137160" bIns="137160" anchor="t" anchorCtr="0"/>
          <a:lstStyle>
            <a:lvl1pPr>
              <a:defRPr sz="876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4775" y="2894799"/>
            <a:ext cx="6064361" cy="2642376"/>
          </a:xfrm>
          <a:prstGeom prst="rect">
            <a:avLst/>
          </a:prstGeom>
        </p:spPr>
        <p:txBody>
          <a:bodyPr lIns="137160" tIns="137160" rIns="137160" bIns="137160">
            <a:noAutofit/>
          </a:bodyPr>
          <a:lstStyle>
            <a:lvl1pPr marL="194181" indent="-194181">
              <a:lnSpc>
                <a:spcPct val="80000"/>
              </a:lnSpc>
              <a:buNone/>
              <a:defRPr lang="en-US" sz="2040" kern="1200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109545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140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#MicrosoftEDU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F0FF-FD42-41BA-981D-56279315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8335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9309-49F5-4DEC-A886-34A67C5770F2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F0FF-FD42-41BA-981D-56279315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8193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436475" cy="738407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939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BB65B-F7FF-4763-8DCE-7C2F92A63E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0031" y="2984331"/>
            <a:ext cx="5596414" cy="1025864"/>
          </a:xfrm>
          <a:solidFill>
            <a:schemeClr val="bg1">
              <a:alpha val="80000"/>
            </a:schemeClr>
          </a:solidFill>
        </p:spPr>
        <p:txBody>
          <a:bodyPr anchor="ctr">
            <a:normAutofit/>
          </a:bodyPr>
          <a:lstStyle>
            <a:lvl1pPr algn="ctr">
              <a:defRPr sz="3672"/>
            </a:lvl1pPr>
          </a:lstStyle>
          <a:p>
            <a:r>
              <a:rPr lang="en-US"/>
              <a:t>Click to edit copy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88CE5-ABB2-4AC4-A0AF-15093785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32239">
              <a:defRPr/>
            </a:pPr>
            <a:fld id="{0ACC17A1-1979-4DBB-B5E8-A823259B1985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32239">
                <a:defRPr/>
              </a:pPr>
              <a:t>7/05/2021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CE41-71C2-44ED-8EBA-E08B42B7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322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61F0-AEF5-4CAF-B4D6-4B600DB81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32239">
              <a:defRPr/>
            </a:pPr>
            <a:fld id="{89959EFB-9E9F-44F9-94E0-ADADD6343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322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5559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4"/>
            <a:ext cx="12436472" cy="699349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175" y="4"/>
            <a:ext cx="12434300" cy="6994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94903" y="3737091"/>
            <a:ext cx="5597871" cy="556620"/>
          </a:xfrm>
        </p:spPr>
        <p:txBody>
          <a:bodyPr anchor="t">
            <a:noAutofit/>
          </a:bodyPr>
          <a:lstStyle>
            <a:lvl1pPr marL="0" indent="0" algn="l" defTabSz="932239" rtl="0" eaLnBrk="1" latinLnBrk="0" hangingPunct="1">
              <a:spcBef>
                <a:spcPts val="0"/>
              </a:spcBef>
              <a:spcAft>
                <a:spcPts val="612"/>
              </a:spcAft>
              <a:buSzPct val="90000"/>
              <a:buFont typeface="Wingdings" pitchFamily="2" charset="2"/>
              <a:buNone/>
              <a:defRPr lang="en-US" sz="1428" kern="1200" dirty="0">
                <a:solidFill>
                  <a:srgbClr val="737373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66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2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8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4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0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6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2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28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4903" y="4305809"/>
            <a:ext cx="5597871" cy="588872"/>
          </a:xfrm>
        </p:spPr>
        <p:txBody>
          <a:bodyPr>
            <a:noAutofit/>
          </a:bodyPr>
          <a:lstStyle>
            <a:lvl1pPr marL="0" indent="0">
              <a:buNone/>
              <a:defRPr lang="en-US" sz="1428" kern="1200" dirty="0" smtClean="0">
                <a:solidFill>
                  <a:srgbClr val="737373">
                    <a:alpha val="99000"/>
                  </a:srgb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l" defTabSz="932239" rtl="0" eaLnBrk="1" latinLnBrk="0" hangingPunct="1">
              <a:spcBef>
                <a:spcPts val="0"/>
              </a:spcBef>
              <a:spcAft>
                <a:spcPts val="612"/>
              </a:spcAft>
              <a:buSzPct val="90000"/>
              <a:buFont typeface="Wingdings" pitchFamily="2" charset="2"/>
              <a:buNone/>
            </a:pPr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29" y="6217275"/>
            <a:ext cx="2508028" cy="7367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9517" y="2311843"/>
            <a:ext cx="5597871" cy="1499289"/>
          </a:xfrm>
        </p:spPr>
        <p:txBody>
          <a:bodyPr anchor="b"/>
          <a:lstStyle>
            <a:lvl1pPr algn="l">
              <a:defRPr sz="4080" spc="0">
                <a:solidFill>
                  <a:srgbClr val="737373"/>
                </a:solidFill>
              </a:defRPr>
            </a:lvl1pPr>
          </a:lstStyle>
          <a:p>
            <a:r>
              <a:rPr lang="en-US"/>
              <a:t/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333600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40" y="-24423"/>
            <a:ext cx="12437388" cy="6994012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94903" y="3737091"/>
            <a:ext cx="5597871" cy="556620"/>
          </a:xfrm>
        </p:spPr>
        <p:txBody>
          <a:bodyPr anchor="t">
            <a:noAutofit/>
          </a:bodyPr>
          <a:lstStyle>
            <a:lvl1pPr marL="0" indent="0" algn="l" defTabSz="932239" rtl="0" eaLnBrk="1" latinLnBrk="0" hangingPunct="1">
              <a:spcBef>
                <a:spcPts val="0"/>
              </a:spcBef>
              <a:spcAft>
                <a:spcPts val="612"/>
              </a:spcAft>
              <a:buSzPct val="90000"/>
              <a:buFont typeface="Wingdings" pitchFamily="2" charset="2"/>
              <a:buNone/>
              <a:defRPr lang="en-US" sz="1428" kern="1200" dirty="0">
                <a:solidFill>
                  <a:srgbClr val="737373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66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2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8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4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0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6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2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28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4903" y="4305809"/>
            <a:ext cx="5597871" cy="588872"/>
          </a:xfrm>
        </p:spPr>
        <p:txBody>
          <a:bodyPr>
            <a:noAutofit/>
          </a:bodyPr>
          <a:lstStyle>
            <a:lvl1pPr marL="0" indent="0">
              <a:buNone/>
              <a:defRPr lang="en-US" sz="1428" kern="1200" dirty="0" smtClean="0">
                <a:solidFill>
                  <a:srgbClr val="737373">
                    <a:alpha val="99000"/>
                  </a:srgb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l" defTabSz="932239" rtl="0" eaLnBrk="1" latinLnBrk="0" hangingPunct="1">
              <a:spcBef>
                <a:spcPts val="0"/>
              </a:spcBef>
              <a:spcAft>
                <a:spcPts val="612"/>
              </a:spcAft>
              <a:buSzPct val="90000"/>
              <a:buFont typeface="Wingdings" pitchFamily="2" charset="2"/>
              <a:buNone/>
            </a:pPr>
            <a:r>
              <a:rPr lang="en-US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29" y="6217275"/>
            <a:ext cx="2508028" cy="73675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69517" y="2311843"/>
            <a:ext cx="5597871" cy="1499289"/>
          </a:xfrm>
        </p:spPr>
        <p:txBody>
          <a:bodyPr anchor="b"/>
          <a:lstStyle>
            <a:lvl1pPr algn="l">
              <a:defRPr sz="4080" spc="0">
                <a:solidFill>
                  <a:srgbClr val="737373"/>
                </a:solidFill>
              </a:defRPr>
            </a:lvl1pPr>
          </a:lstStyle>
          <a:p>
            <a:r>
              <a:rPr lang="en-US"/>
              <a:t/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6509397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" y="0"/>
            <a:ext cx="6218239" cy="6994525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16" tIns="46616" rIns="46616" bIns="46616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1798" y="3041122"/>
            <a:ext cx="5454853" cy="727357"/>
          </a:xfrm>
        </p:spPr>
        <p:txBody>
          <a:bodyPr anchor="t"/>
          <a:lstStyle>
            <a:lvl1pPr algn="l">
              <a:defRPr sz="4896" b="0" cap="none" spc="0" baseline="0">
                <a:solidFill>
                  <a:srgbClr val="737373">
                    <a:alpha val="99000"/>
                  </a:srgbClr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798" y="3871127"/>
            <a:ext cx="5467687" cy="384262"/>
          </a:xfrm>
        </p:spPr>
        <p:txBody>
          <a:bodyPr anchor="t"/>
          <a:lstStyle>
            <a:lvl1pPr marL="0" indent="0" algn="l">
              <a:buNone/>
              <a:defRPr sz="2040">
                <a:solidFill>
                  <a:srgbClr val="737373">
                    <a:alpha val="99000"/>
                  </a:srgbClr>
                </a:solidFill>
              </a:defRPr>
            </a:lvl1pPr>
            <a:lvl2pPr marL="466120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2pPr>
            <a:lvl3pPr marL="932239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3pPr>
            <a:lvl4pPr marL="1398358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4pPr>
            <a:lvl5pPr marL="1864477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5pPr>
            <a:lvl6pPr marL="2330596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6pPr>
            <a:lvl7pPr marL="2796716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7pPr>
            <a:lvl8pPr marL="3262835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8pPr>
            <a:lvl9pPr marL="3728953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531798" y="4356699"/>
            <a:ext cx="5467687" cy="384262"/>
          </a:xfrm>
        </p:spPr>
        <p:txBody>
          <a:bodyPr anchor="t"/>
          <a:lstStyle>
            <a:lvl1pPr marL="0" indent="0" algn="l">
              <a:buNone/>
              <a:defRPr sz="2040">
                <a:solidFill>
                  <a:srgbClr val="737373">
                    <a:alpha val="99000"/>
                  </a:srgbClr>
                </a:solidFill>
              </a:defRPr>
            </a:lvl1pPr>
            <a:lvl2pPr marL="466120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2pPr>
            <a:lvl3pPr marL="932239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3pPr>
            <a:lvl4pPr marL="1398358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4pPr>
            <a:lvl5pPr marL="1864477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5pPr>
            <a:lvl6pPr marL="2330596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6pPr>
            <a:lvl7pPr marL="2796716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7pPr>
            <a:lvl8pPr marL="3262835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8pPr>
            <a:lvl9pPr marL="3728953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762475" y="1165754"/>
            <a:ext cx="3032180" cy="388585"/>
          </a:xfrm>
        </p:spPr>
        <p:txBody>
          <a:bodyPr/>
          <a:lstStyle>
            <a:lvl1pPr marL="0" indent="0">
              <a:buFontTx/>
              <a:buNone/>
              <a:defRPr sz="2550" baseline="0">
                <a:latin typeface="+mj-lt"/>
              </a:defRPr>
            </a:lvl1pPr>
          </a:lstStyle>
          <a:p>
            <a:pPr lvl="0"/>
            <a:r>
              <a:rPr lang="en-US" sz="2550">
                <a:latin typeface="+mj-lt"/>
              </a:rPr>
              <a:t>Agenda Item 01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762475" y="1656344"/>
            <a:ext cx="3032180" cy="364299"/>
          </a:xfrm>
        </p:spPr>
        <p:txBody>
          <a:bodyPr/>
          <a:lstStyle>
            <a:lvl1pPr marL="0" indent="0">
              <a:buFontTx/>
              <a:buNone/>
              <a:defRPr sz="1836"/>
            </a:lvl1pPr>
          </a:lstStyle>
          <a:p>
            <a:pPr lvl="0"/>
            <a:r>
              <a:rPr lang="en-US" sz="1836"/>
              <a:t>Presenter</a:t>
            </a:r>
            <a:endParaRPr lang="en-US"/>
          </a:p>
        </p:txBody>
      </p:sp>
      <p:sp>
        <p:nvSpPr>
          <p:cNvPr id="6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762475" y="2179310"/>
            <a:ext cx="3032180" cy="388585"/>
          </a:xfrm>
        </p:spPr>
        <p:txBody>
          <a:bodyPr/>
          <a:lstStyle>
            <a:lvl1pPr marL="0" indent="0">
              <a:buFontTx/>
              <a:buNone/>
              <a:defRPr sz="2550" baseline="0">
                <a:latin typeface="+mj-lt"/>
              </a:defRPr>
            </a:lvl1pPr>
          </a:lstStyle>
          <a:p>
            <a:pPr lvl="0"/>
            <a:r>
              <a:rPr lang="en-US" sz="2550">
                <a:latin typeface="+mj-lt"/>
              </a:rPr>
              <a:t>Agenda Item 02</a:t>
            </a:r>
            <a:endParaRPr lang="en-US"/>
          </a:p>
        </p:txBody>
      </p:sp>
      <p:sp>
        <p:nvSpPr>
          <p:cNvPr id="67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762475" y="2669898"/>
            <a:ext cx="3032180" cy="364299"/>
          </a:xfrm>
        </p:spPr>
        <p:txBody>
          <a:bodyPr/>
          <a:lstStyle>
            <a:lvl1pPr marL="0" indent="0">
              <a:buFontTx/>
              <a:buNone/>
              <a:defRPr sz="1836"/>
            </a:lvl1pPr>
          </a:lstStyle>
          <a:p>
            <a:pPr lvl="0"/>
            <a:r>
              <a:rPr lang="en-US" sz="1836"/>
              <a:t>Presenter</a:t>
            </a:r>
            <a:endParaRPr lang="en-US"/>
          </a:p>
        </p:txBody>
      </p:sp>
      <p:sp>
        <p:nvSpPr>
          <p:cNvPr id="6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762475" y="3186397"/>
            <a:ext cx="3032180" cy="388585"/>
          </a:xfrm>
        </p:spPr>
        <p:txBody>
          <a:bodyPr/>
          <a:lstStyle>
            <a:lvl1pPr marL="0" indent="0">
              <a:buFontTx/>
              <a:buNone/>
              <a:defRPr sz="2550" baseline="0">
                <a:latin typeface="+mj-lt"/>
              </a:defRPr>
            </a:lvl1pPr>
          </a:lstStyle>
          <a:p>
            <a:pPr lvl="0"/>
            <a:r>
              <a:rPr lang="en-US" sz="2550">
                <a:latin typeface="+mj-lt"/>
              </a:rPr>
              <a:t>Agenda Item 03</a:t>
            </a:r>
            <a:endParaRPr lang="en-US"/>
          </a:p>
        </p:txBody>
      </p:sp>
      <p:sp>
        <p:nvSpPr>
          <p:cNvPr id="69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762475" y="3676982"/>
            <a:ext cx="3032180" cy="364299"/>
          </a:xfrm>
        </p:spPr>
        <p:txBody>
          <a:bodyPr/>
          <a:lstStyle>
            <a:lvl1pPr marL="0" indent="0">
              <a:buFontTx/>
              <a:buNone/>
              <a:defRPr sz="1836"/>
            </a:lvl1pPr>
          </a:lstStyle>
          <a:p>
            <a:pPr lvl="0"/>
            <a:r>
              <a:rPr lang="en-US" sz="1836"/>
              <a:t>Presenter</a:t>
            </a:r>
            <a:endParaRPr lang="en-US"/>
          </a:p>
        </p:txBody>
      </p:sp>
      <p:sp>
        <p:nvSpPr>
          <p:cNvPr id="70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6762475" y="4143286"/>
            <a:ext cx="3032180" cy="388585"/>
          </a:xfrm>
        </p:spPr>
        <p:txBody>
          <a:bodyPr/>
          <a:lstStyle>
            <a:lvl1pPr marL="0" indent="0">
              <a:buFontTx/>
              <a:buNone/>
              <a:defRPr sz="2550" baseline="0">
                <a:latin typeface="+mj-lt"/>
              </a:defRPr>
            </a:lvl1pPr>
          </a:lstStyle>
          <a:p>
            <a:pPr lvl="0"/>
            <a:r>
              <a:rPr lang="en-US" sz="2550">
                <a:latin typeface="+mj-lt"/>
              </a:rPr>
              <a:t>Agenda Item 04</a:t>
            </a:r>
            <a:endParaRPr lang="en-US"/>
          </a:p>
        </p:txBody>
      </p:sp>
      <p:sp>
        <p:nvSpPr>
          <p:cNvPr id="71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6762475" y="4633874"/>
            <a:ext cx="3032180" cy="364299"/>
          </a:xfrm>
        </p:spPr>
        <p:txBody>
          <a:bodyPr/>
          <a:lstStyle>
            <a:lvl1pPr marL="0" indent="0">
              <a:buFontTx/>
              <a:buNone/>
              <a:defRPr sz="1836"/>
            </a:lvl1pPr>
          </a:lstStyle>
          <a:p>
            <a:pPr lvl="0"/>
            <a:r>
              <a:rPr lang="en-US" sz="1836"/>
              <a:t>Presenter</a:t>
            </a:r>
            <a:endParaRPr lang="en-US"/>
          </a:p>
        </p:txBody>
      </p:sp>
      <p:sp>
        <p:nvSpPr>
          <p:cNvPr id="72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762475" y="5100173"/>
            <a:ext cx="3032180" cy="388585"/>
          </a:xfrm>
        </p:spPr>
        <p:txBody>
          <a:bodyPr/>
          <a:lstStyle>
            <a:lvl1pPr marL="0" indent="0">
              <a:buFontTx/>
              <a:buNone/>
              <a:defRPr sz="2550" baseline="0">
                <a:latin typeface="+mj-lt"/>
              </a:defRPr>
            </a:lvl1pPr>
          </a:lstStyle>
          <a:p>
            <a:pPr lvl="0"/>
            <a:r>
              <a:rPr lang="en-US" sz="2550">
                <a:latin typeface="+mj-lt"/>
              </a:rPr>
              <a:t>Agenda Item 05</a:t>
            </a:r>
            <a:endParaRPr lang="en-US"/>
          </a:p>
        </p:txBody>
      </p:sp>
      <p:sp>
        <p:nvSpPr>
          <p:cNvPr id="73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6762475" y="5590761"/>
            <a:ext cx="3032180" cy="364299"/>
          </a:xfrm>
        </p:spPr>
        <p:txBody>
          <a:bodyPr/>
          <a:lstStyle>
            <a:lvl1pPr marL="0" indent="0">
              <a:buFontTx/>
              <a:buNone/>
              <a:defRPr sz="1836"/>
            </a:lvl1pPr>
          </a:lstStyle>
          <a:p>
            <a:pPr lvl="0"/>
            <a:r>
              <a:rPr lang="en-US" sz="1836"/>
              <a:t>Presenter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2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  <p15:guide id="3" pos="4175">
          <p15:clr>
            <a:srgbClr val="FBAE40"/>
          </p15:clr>
        </p15:guide>
        <p15:guide id="4" orient="horz" pos="720">
          <p15:clr>
            <a:srgbClr val="FBAE40"/>
          </p15:clr>
        </p15:guide>
        <p15:guide id="5" orient="horz" pos="1008">
          <p15:clr>
            <a:srgbClr val="FBAE40"/>
          </p15:clr>
        </p15:guide>
        <p15:guide id="6" orient="horz" pos="1392">
          <p15:clr>
            <a:srgbClr val="FBAE40"/>
          </p15:clr>
        </p15:guide>
        <p15:guide id="7" orient="horz" pos="1584">
          <p15:clr>
            <a:srgbClr val="FBAE40"/>
          </p15:clr>
        </p15:guide>
      </p15:sldGuideLst>
    </p:ext>
  </p:extLs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111" y="1068075"/>
            <a:ext cx="3223236" cy="1789250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111" y="2804883"/>
            <a:ext cx="3223236" cy="3855782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263" y="0"/>
            <a:ext cx="8210212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a kitchen preparing food&#10;&#10;Description generated with high confidence">
            <a:extLst>
              <a:ext uri="{FF2B5EF4-FFF2-40B4-BE49-F238E27FC236}">
                <a16:creationId xmlns:a16="http://schemas.microsoft.com/office/drawing/2014/main" id="{F4E86CAB-B8F0-4798-AA3E-681792D8F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3" r="9000"/>
          <a:stretch/>
        </p:blipFill>
        <p:spPr>
          <a:xfrm>
            <a:off x="4226263" y="0"/>
            <a:ext cx="8210212" cy="69945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111" y="1068900"/>
            <a:ext cx="3223236" cy="1787605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111" y="2804886"/>
            <a:ext cx="3223236" cy="3890966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123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BE80F-0F99-4562-974C-163FCAEA9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C541-4E07-4CA5-8001-59E090984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8E629-13A1-4CDA-8DEC-BF5A36C5F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453BCD-BC13-4BEC-88A8-0B6DDFA38F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A4DEBE-B4E6-4FFB-A41E-65B22E652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F1D64E-F38B-4175-BBE9-C749125CA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F7F1-0E89-4D7B-8516-36A4AC75346A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7E23C9-3562-4BC1-AC4F-6AE3FBEC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FCFB7A-EB70-4FE5-9751-F2C600673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2400-19F6-4B13-9EA1-2A33082525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68402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Hub Screen Capture 16:9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19581" r="20912"/>
          <a:stretch/>
        </p:blipFill>
        <p:spPr>
          <a:xfrm>
            <a:off x="1" y="855267"/>
            <a:ext cx="6493397" cy="6139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1"/>
          <p:cNvSpPr>
            <a:spLocks noGrp="1"/>
          </p:cNvSpPr>
          <p:nvPr>
            <p:ph sz="quarter" idx="13"/>
          </p:nvPr>
        </p:nvSpPr>
        <p:spPr>
          <a:xfrm>
            <a:off x="6759617" y="1592263"/>
            <a:ext cx="5287922" cy="5029200"/>
          </a:xfrm>
        </p:spPr>
        <p:txBody>
          <a:bodyPr/>
          <a:lstStyle>
            <a:lvl1pPr>
              <a:spcBef>
                <a:spcPts val="1199"/>
              </a:spcBef>
              <a:defRPr sz="1599"/>
            </a:lvl1pPr>
            <a:lvl2pPr>
              <a:defRPr sz="1399"/>
            </a:lvl2pPr>
            <a:lvl3pPr>
              <a:defRPr sz="1399"/>
            </a:lvl3pPr>
            <a:lvl4pPr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30335" y="1592264"/>
            <a:ext cx="4948674" cy="2780076"/>
          </a:xfrm>
          <a:solidFill>
            <a:srgbClr val="00172A"/>
          </a:solidFill>
        </p:spPr>
        <p:txBody>
          <a:bodyPr tIns="0" rIns="0" bIns="1097280" anchor="b"/>
          <a:lstStyle>
            <a:lvl1pPr algn="ctr">
              <a:defRPr sz="18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Paste full screen grab here (16:9 aspect ratio)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88939" y="855664"/>
            <a:ext cx="3129278" cy="470856"/>
          </a:xfrm>
        </p:spPr>
        <p:txBody>
          <a:bodyPr wrap="none">
            <a:spAutoFit/>
          </a:bodyPr>
          <a:lstStyle>
            <a:lvl1pPr>
              <a:defRPr lang="en-US" sz="2400" kern="1200" baseline="0" dirty="0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marL="0" lvl="0" indent="0" algn="l" defTabSz="932418" rtl="0" eaLnBrk="1" latinLnBrk="0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Pre-release simulated screenshot shown, final experience may differ.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06110"/>
      </p:ext>
    </p:extLst>
  </p:cSld>
  <p:clrMapOvr>
    <a:masterClrMapping/>
  </p:clrMapOvr>
  <p:transition>
    <p:fade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CE4457-5847-43F6-AE71-D70353FE1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48" y="-10078"/>
            <a:ext cx="12465173" cy="701055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114" y="1350587"/>
            <a:ext cx="5394849" cy="659198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112" y="2804883"/>
            <a:ext cx="4906956" cy="3290756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062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8273FE-ED59-4105-BC3C-7EB7E84A0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4"/>
            <a:ext cx="12436472" cy="699349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114" y="1350587"/>
            <a:ext cx="5394849" cy="659198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112" y="2804883"/>
            <a:ext cx="4906956" cy="3290756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50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person, wall, floor&#10;&#10;Description generated with very high confidence">
            <a:extLst>
              <a:ext uri="{FF2B5EF4-FFF2-40B4-BE49-F238E27FC236}">
                <a16:creationId xmlns:a16="http://schemas.microsoft.com/office/drawing/2014/main" id="{5B17CEA1-E0D1-4041-9A6D-82A629188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1787"/>
          <a:stretch/>
        </p:blipFill>
        <p:spPr>
          <a:xfrm>
            <a:off x="4226266" y="0"/>
            <a:ext cx="8210211" cy="69945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8111" y="1068077"/>
            <a:ext cx="3223236" cy="1787605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8111" y="2804886"/>
            <a:ext cx="3223236" cy="3890966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392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3058" y="587011"/>
            <a:ext cx="4821982" cy="565027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40658" y="5370034"/>
            <a:ext cx="4978706" cy="348685"/>
          </a:xfrm>
        </p:spPr>
        <p:txBody>
          <a:bodyPr wrap="square" numCol="1">
            <a:spAutoFit/>
          </a:bodyPr>
          <a:lstStyle>
            <a:lvl1pPr marL="0" indent="0" algn="l">
              <a:lnSpc>
                <a:spcPct val="120000"/>
              </a:lnSpc>
              <a:buFont typeface="Arial" charset="0"/>
              <a:buNone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8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56404" y="1407090"/>
            <a:ext cx="4653463" cy="122422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56406" y="2804886"/>
            <a:ext cx="4653464" cy="3078871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1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82" r="9114"/>
          <a:stretch/>
        </p:blipFill>
        <p:spPr>
          <a:xfrm>
            <a:off x="0" y="0"/>
            <a:ext cx="6256504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4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56404" y="594393"/>
            <a:ext cx="4653463" cy="1130053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56406" y="2525104"/>
            <a:ext cx="4653464" cy="3196585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07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56404" y="594395"/>
            <a:ext cx="4653463" cy="565027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lang="en-GB" sz="3672" kern="1200" dirty="0">
                <a:solidFill>
                  <a:srgbClr val="737373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56406" y="2525104"/>
            <a:ext cx="4653464" cy="3196585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FB74AE6-A9B2-439A-885A-73701332C8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7254" y="2525104"/>
            <a:ext cx="4653464" cy="3196585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C84B8F-192E-4D00-BEDE-515153E711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685" y="647505"/>
            <a:ext cx="4653962" cy="56520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72"/>
            </a:lvl1pPr>
          </a:lstStyle>
          <a:p>
            <a:pPr lvl="0"/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7257" y="607716"/>
            <a:ext cx="4653463" cy="1130053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27254" y="2578397"/>
            <a:ext cx="4653464" cy="3196585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33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56404" y="1407090"/>
            <a:ext cx="4653463" cy="122422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56406" y="2804886"/>
            <a:ext cx="4653464" cy="3078871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1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8" name="Picture 7" descr="A picture containing building, car, indoor, person&#10;&#10;Description generated with very high confidence">
            <a:extLst>
              <a:ext uri="{FF2B5EF4-FFF2-40B4-BE49-F238E27FC236}">
                <a16:creationId xmlns:a16="http://schemas.microsoft.com/office/drawing/2014/main" id="{AEE5FCC1-965D-4DE3-8515-ECF070594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r="16567"/>
          <a:stretch/>
        </p:blipFill>
        <p:spPr>
          <a:xfrm>
            <a:off x="0" y="3"/>
            <a:ext cx="6256504" cy="701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6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the camera&#10;&#10;Description generated with high confidence">
            <a:extLst>
              <a:ext uri="{FF2B5EF4-FFF2-40B4-BE49-F238E27FC236}">
                <a16:creationId xmlns:a16="http://schemas.microsoft.com/office/drawing/2014/main" id="{C4ED586B-602E-43C3-B1AB-84465DF89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r="25818"/>
          <a:stretch/>
        </p:blipFill>
        <p:spPr>
          <a:xfrm>
            <a:off x="6179971" y="3"/>
            <a:ext cx="6256504" cy="701395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7254" y="1407090"/>
            <a:ext cx="5552717" cy="659198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27254" y="2804886"/>
            <a:ext cx="4653464" cy="3078871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1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47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Hub Screen Capture 16:9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26794" t="15555" r="26465" b="37490"/>
          <a:stretch/>
        </p:blipFill>
        <p:spPr>
          <a:xfrm>
            <a:off x="196770" y="1356925"/>
            <a:ext cx="8073159" cy="4563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1"/>
          <p:cNvSpPr>
            <a:spLocks noGrp="1"/>
          </p:cNvSpPr>
          <p:nvPr>
            <p:ph sz="quarter" idx="13"/>
          </p:nvPr>
        </p:nvSpPr>
        <p:spPr>
          <a:xfrm>
            <a:off x="8351838" y="1592263"/>
            <a:ext cx="3695700" cy="5029200"/>
          </a:xfrm>
        </p:spPr>
        <p:txBody>
          <a:bodyPr/>
          <a:lstStyle>
            <a:lvl1pPr>
              <a:spcBef>
                <a:spcPts val="1199"/>
              </a:spcBef>
              <a:defRPr sz="1599"/>
            </a:lvl1pPr>
            <a:lvl2pPr>
              <a:defRPr sz="1399"/>
            </a:lvl2pPr>
            <a:lvl3pPr>
              <a:defRPr sz="1399"/>
            </a:lvl3pPr>
            <a:lvl4pPr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992378" y="1795837"/>
            <a:ext cx="6473294" cy="3636580"/>
          </a:xfrm>
          <a:solidFill>
            <a:srgbClr val="00172A"/>
          </a:solidFill>
        </p:spPr>
        <p:txBody>
          <a:bodyPr tIns="0" rIns="0" bIns="1097280" anchor="b"/>
          <a:lstStyle>
            <a:lvl1pPr algn="ctr">
              <a:defRPr sz="18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Paste full screen grab here (16:9 aspect ratio)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88939" y="855664"/>
            <a:ext cx="3129278" cy="470856"/>
          </a:xfrm>
        </p:spPr>
        <p:txBody>
          <a:bodyPr wrap="none">
            <a:spAutoFit/>
          </a:bodyPr>
          <a:lstStyle>
            <a:lvl1pPr>
              <a:defRPr lang="en-US" sz="2400" kern="1200" baseline="0" dirty="0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marL="0" lvl="0" indent="0" algn="l" defTabSz="932418" rtl="0" eaLnBrk="1" latinLnBrk="0" hangingPunct="1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Pre-release simulated screenshot shown, final experience may differ.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6519"/>
      </p:ext>
    </p:extLst>
  </p:cSld>
  <p:clrMapOvr>
    <a:masterClrMapping/>
  </p:clrMapOvr>
  <p:transition>
    <p:fade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ound, thing, object, engine&#10;&#10;Description generated with very high confidence">
            <a:extLst>
              <a:ext uri="{FF2B5EF4-FFF2-40B4-BE49-F238E27FC236}">
                <a16:creationId xmlns:a16="http://schemas.microsoft.com/office/drawing/2014/main" id="{BBF89774-F09D-4FBF-BF0F-B736278C9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3" t="1685" r="27303"/>
          <a:stretch/>
        </p:blipFill>
        <p:spPr>
          <a:xfrm>
            <a:off x="0" y="2"/>
            <a:ext cx="6256504" cy="71164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56404" y="1407090"/>
            <a:ext cx="4653463" cy="122422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56406" y="2804886"/>
            <a:ext cx="4653464" cy="3078871"/>
          </a:xfrm>
        </p:spPr>
        <p:txBody>
          <a:bodyPr wrap="square" numCol="1">
            <a:spAutoFit/>
          </a:bodyPr>
          <a:lstStyle>
            <a:lvl1pPr marL="181233" indent="-181233" algn="l">
              <a:lnSpc>
                <a:spcPct val="110000"/>
              </a:lnSpc>
              <a:buFont typeface="Arial" charset="0"/>
              <a:buChar char="•"/>
              <a:defRPr sz="1530">
                <a:latin typeface="+mn-lt"/>
              </a:defRPr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20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festy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571419" y="1152829"/>
            <a:ext cx="5478675" cy="1789250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/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iste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natus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error sit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voluptatem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571420" y="3497265"/>
            <a:ext cx="5357997" cy="3850551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spcBef>
                <a:spcPts val="2040"/>
              </a:spcBef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0" y="0"/>
            <a:ext cx="6221270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Lifesty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571419" y="1152829"/>
            <a:ext cx="5478675" cy="1789250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672" spc="0"/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iste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natus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error sit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voluptatem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571420" y="3497265"/>
            <a:ext cx="5357997" cy="3850551"/>
          </a:xfrm>
        </p:spPr>
        <p:txBody>
          <a:bodyPr wrap="square" lIns="0" tIns="0" rIns="0" bIns="0" numCol="1">
            <a:spAutoFit/>
          </a:bodyPr>
          <a:lstStyle>
            <a:lvl1pPr marL="181233" indent="-181233" algn="l">
              <a:lnSpc>
                <a:spcPct val="120000"/>
              </a:lnSpc>
              <a:spcBef>
                <a:spcPts val="2040"/>
              </a:spcBef>
              <a:buFont typeface="Arial" charset="0"/>
              <a:buChar char="•"/>
              <a:defRPr sz="153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0" y="0"/>
            <a:ext cx="6221270" cy="6994525"/>
          </a:xfrm>
          <a:prstGeom prst="rect">
            <a:avLst/>
          </a:prstGeom>
        </p:spPr>
      </p:pic>
      <p:pic>
        <p:nvPicPr>
          <p:cNvPr id="6" name="Picture 5" descr="A person sitting at a desk with a cat on a table&#10;&#10;Description generated with very high confidence">
            <a:extLst>
              <a:ext uri="{FF2B5EF4-FFF2-40B4-BE49-F238E27FC236}">
                <a16:creationId xmlns:a16="http://schemas.microsoft.com/office/drawing/2014/main" id="{9ABDCD0B-0A9B-4237-8D7E-D0755614D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r="13495"/>
          <a:stretch/>
        </p:blipFill>
        <p:spPr>
          <a:xfrm>
            <a:off x="-902318" y="0"/>
            <a:ext cx="7120558" cy="700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Lifesty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093274" y="619269"/>
            <a:ext cx="3956820" cy="2260106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672" spc="0"/>
            </a:lvl1pPr>
          </a:lstStyle>
          <a:p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iste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natus</a:t>
            </a:r>
            <a:r>
              <a:rPr lang="en-GB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error sit </a:t>
            </a:r>
            <a:r>
              <a:rPr lang="en-GB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voluptatem</a:t>
            </a:r>
            <a:endParaRPr lang="en-GB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986673" y="3390678"/>
            <a:ext cx="4343202" cy="3917648"/>
          </a:xfrm>
        </p:spPr>
        <p:txBody>
          <a:bodyPr wrap="square" numCol="1">
            <a:spAutoFit/>
          </a:bodyPr>
          <a:lstStyle>
            <a:lvl1pPr marL="181233" indent="-181233" algn="l">
              <a:buFont typeface="Arial" charset="0"/>
              <a:buChar char="•"/>
              <a:defRPr sz="2040"/>
            </a:lvl1pPr>
          </a:lstStyle>
          <a:p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>
                <a:solidFill>
                  <a:srgbClr val="737373"/>
                </a:solidFill>
                <a:latin typeface="+mj-lt"/>
              </a:rPr>
              <a:t>,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>
                <a:solidFill>
                  <a:srgbClr val="737373"/>
                </a:solidFill>
                <a:latin typeface="+mj-lt"/>
              </a:rPr>
              <a:t>. At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>
                <a:solidFill>
                  <a:srgbClr val="737373"/>
                </a:solidFill>
                <a:latin typeface="+mj-lt"/>
              </a:rPr>
              <a:t> duo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>
                <a:solidFill>
                  <a:srgbClr val="737373"/>
                </a:solidFill>
                <a:latin typeface="+mj-lt"/>
              </a:rPr>
              <a:t> et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>
                <a:solidFill>
                  <a:srgbClr val="737373"/>
                </a:solidFill>
                <a:latin typeface="+mj-lt"/>
              </a:rPr>
              <a:t> </a:t>
            </a:r>
            <a:r>
              <a:rPr lang="en-GB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>
              <a:solidFill>
                <a:srgbClr val="737373"/>
              </a:solidFill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0" y="0"/>
            <a:ext cx="6221270" cy="6994525"/>
          </a:xfrm>
          <a:prstGeom prst="rect">
            <a:avLst/>
          </a:prstGeom>
        </p:spPr>
      </p:pic>
      <p:pic>
        <p:nvPicPr>
          <p:cNvPr id="4" name="Picture 3" descr="A person sitting at a desk with a cat on a table&#10;&#10;Description generated with very high confidence">
            <a:extLst>
              <a:ext uri="{FF2B5EF4-FFF2-40B4-BE49-F238E27FC236}">
                <a16:creationId xmlns:a16="http://schemas.microsoft.com/office/drawing/2014/main" id="{35DB66FE-B2BC-4DED-B7AA-FB8306194E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r="8607"/>
          <a:stretch/>
        </p:blipFill>
        <p:spPr>
          <a:xfrm>
            <a:off x="3" y="0"/>
            <a:ext cx="7634081" cy="700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2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E8B8F-4C4E-4264-BA1E-6F948990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6"/>
            <a:ext cx="10726460" cy="1351952"/>
          </a:xfrm>
        </p:spPr>
        <p:txBody>
          <a:bodyPr>
            <a:normAutofit/>
          </a:bodyPr>
          <a:lstStyle>
            <a:lvl1pPr>
              <a:defRPr sz="367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D569A-343D-4A63-843B-06240C1C9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657" y="2581405"/>
            <a:ext cx="10726460" cy="35027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SzPct val="70000"/>
              <a:defRPr sz="2040">
                <a:latin typeface="+mj-lt"/>
              </a:defRPr>
            </a:lvl1pPr>
            <a:lvl2pPr>
              <a:lnSpc>
                <a:spcPct val="120000"/>
              </a:lnSpc>
              <a:spcBef>
                <a:spcPts val="1836"/>
              </a:spcBef>
              <a:buSzPct val="70000"/>
              <a:defRPr sz="1530"/>
            </a:lvl2pPr>
            <a:lvl3pPr>
              <a:lnSpc>
                <a:spcPct val="120000"/>
              </a:lnSpc>
              <a:buSzPct val="70000"/>
              <a:defRPr sz="1530"/>
            </a:lvl3pPr>
            <a:lvl4pPr>
              <a:lnSpc>
                <a:spcPct val="120000"/>
              </a:lnSpc>
              <a:buSzPct val="70000"/>
              <a:defRPr sz="1530"/>
            </a:lvl4pPr>
            <a:lvl5pPr>
              <a:lnSpc>
                <a:spcPct val="120000"/>
              </a:lnSpc>
              <a:buSzPct val="70000"/>
              <a:defRPr sz="153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89518-D5FB-40BB-9B96-823B4A67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D8A2-4B8A-4D13-9AF8-7FB87164708C}" type="datetime1">
              <a:rPr lang="en-AU" smtClean="0"/>
              <a:t>7/05/2021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1B4C2-42CF-41EA-913C-0EF473FC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925C5-C994-4C31-84F3-D7689143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5AF1-E2B5-43EC-9CF1-67452EF16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0755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45" y="401019"/>
            <a:ext cx="11373008" cy="568888"/>
          </a:xfrm>
        </p:spPr>
        <p:txBody>
          <a:bodyPr/>
          <a:lstStyle>
            <a:lvl1pPr>
              <a:defRPr>
                <a:solidFill>
                  <a:srgbClr val="0078D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374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531801" y="401019"/>
            <a:ext cx="11373008" cy="568888"/>
          </a:xfrm>
          <a:prstGeom prst="rect">
            <a:avLst/>
          </a:prstGeom>
        </p:spPr>
        <p:txBody>
          <a:bodyPr vert="horz" wrap="square" lIns="0" tIns="45720" rIns="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531801" y="1212385"/>
            <a:ext cx="11373008" cy="512931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 rot="10800000" flipV="1">
            <a:off x="12315190" y="5"/>
            <a:ext cx="121287" cy="69945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</p:spTree>
    <p:extLst>
      <p:ext uri="{BB962C8B-B14F-4D97-AF65-F5344CB8AC3E}">
        <p14:creationId xmlns:p14="http://schemas.microsoft.com/office/powerpoint/2010/main" val="209619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78ACA-1D5B-4E4E-8CAC-CC1978D25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29AC2-ED94-41CE-8095-1F98D48FAE6E}" type="datetime1">
              <a:rPr lang="en-AU" smtClean="0"/>
              <a:t>7/05/2021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82B3FB-7780-4CAA-8618-5DA6179A4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AE95B-374D-44AA-A248-C1D5DA6A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AA2F2-FFB5-4863-B2A0-DCF145553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79621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B5B6EA-67D4-49EE-B38E-C3183EB0F6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5" y="0"/>
            <a:ext cx="12434711" cy="69945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5BE8FF-410A-4B13-A073-24DE0E0C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9" y="295277"/>
            <a:ext cx="11889564" cy="917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A7DB2-0218-4588-B6CD-A7A8DCA76E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641" y="1212853"/>
            <a:ext cx="11888787" cy="1881329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28469" indent="0">
              <a:buNone/>
              <a:defRPr>
                <a:solidFill>
                  <a:schemeClr val="bg1"/>
                </a:solidFill>
              </a:defRPr>
            </a:lvl2pPr>
            <a:lvl3pPr marL="456937" indent="0">
              <a:buNone/>
              <a:defRPr>
                <a:solidFill>
                  <a:schemeClr val="bg1"/>
                </a:solidFill>
              </a:defRPr>
            </a:lvl3pPr>
            <a:lvl4pPr marL="685405" indent="0">
              <a:buNone/>
              <a:defRPr>
                <a:solidFill>
                  <a:schemeClr val="bg1"/>
                </a:solidFill>
              </a:defRPr>
            </a:lvl4pPr>
            <a:lvl5pPr marL="91387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762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z="3597" b="0" i="0" u="none" strike="noStrike" kern="1200" cap="none" spc="-102" normalizeH="0" baseline="0" noProof="0">
                <a:ln w="3175">
                  <a:noFill/>
                </a:ln>
                <a:gradFill>
                  <a:gsLst>
                    <a:gs pos="1250">
                      <a:srgbClr val="0078D7"/>
                    </a:gs>
                    <a:gs pos="100000">
                      <a:srgbClr val="0078D7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Title text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74642" y="1212850"/>
            <a:ext cx="11887200" cy="935641"/>
          </a:xfrm>
        </p:spPr>
        <p:txBody>
          <a:bodyPr/>
          <a:lstStyle>
            <a:lvl1pPr marL="0" marR="0" indent="0" algn="l" defTabSz="93220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>
                <a:solidFill>
                  <a:srgbClr val="505050"/>
                </a:solidFill>
                <a:latin typeface="+mj-lt"/>
              </a:defRPr>
            </a:lvl1pPr>
            <a:lvl2pPr marL="583863" marR="0" indent="-241159" algn="l" defTabSz="93220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>
                <a:solidFill>
                  <a:srgbClr val="505050"/>
                </a:solidFill>
                <a:latin typeface="+mn-lt"/>
              </a:defRPr>
            </a:lvl2pPr>
            <a:lvl3pPr marL="856756" marR="0" indent="-285585" algn="l" defTabSz="93220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>
                <a:solidFill>
                  <a:srgbClr val="505050"/>
                </a:solidFill>
                <a:latin typeface="+mn-lt"/>
              </a:defRPr>
            </a:lvl3pPr>
            <a:lvl4pPr marL="456937" indent="0">
              <a:buNone/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4pPr>
            <a:lvl5pPr marL="685405" indent="0">
              <a:buNone/>
              <a:defRPr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</a:lstStyle>
          <a:p>
            <a:pPr marL="0" marR="0" lvl="0" indent="0" algn="l" defTabSz="93220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Subheading text style</a:t>
            </a:r>
          </a:p>
          <a:p>
            <a:pPr marL="583863" marR="0" lvl="1" indent="-241159" algn="l" defTabSz="93220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1397" b="1" i="0" u="none" strike="noStrike" kern="1200" cap="none" spc="0" normalizeH="0" baseline="0" noProof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Paragraph title text style</a:t>
            </a:r>
          </a:p>
          <a:p>
            <a:pPr marL="856756" marR="0" lvl="2" indent="-285585" algn="l" defTabSz="93220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Body text style</a:t>
            </a:r>
          </a:p>
        </p:txBody>
      </p:sp>
    </p:spTree>
    <p:extLst>
      <p:ext uri="{BB962C8B-B14F-4D97-AF65-F5344CB8AC3E}">
        <p14:creationId xmlns:p14="http://schemas.microsoft.com/office/powerpoint/2010/main" val="337927533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ection Life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436475" cy="6994525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939" y="935515"/>
            <a:ext cx="5486400" cy="5123496"/>
          </a:xfrm>
        </p:spPr>
        <p:txBody>
          <a:bodyPr wrap="square" anchor="ctr"/>
          <a:lstStyle>
            <a:lvl1pPr>
              <a:defRPr sz="5399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add section divider title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6326189" y="1699260"/>
            <a:ext cx="5719763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0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18238" y="0"/>
            <a:ext cx="6218238" cy="6994525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63852"/>
      </p:ext>
    </p:extLst>
  </p:cSld>
  <p:clrMapOvr>
    <a:masterClrMapping/>
  </p:clrMapOvr>
  <p:transition>
    <p:fade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978" y="1226820"/>
            <a:ext cx="3705225" cy="1195895"/>
          </a:xfrm>
        </p:spPr>
        <p:txBody>
          <a:bodyPr lIns="0" tIns="0" rIns="0" bIns="0"/>
          <a:lstStyle>
            <a:lvl1pPr>
              <a:defRPr sz="2000" spc="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37300" y="1226818"/>
            <a:ext cx="3690938" cy="3354708"/>
          </a:xfrm>
        </p:spPr>
        <p:txBody>
          <a:bodyPr wrap="square" lIns="0" tIns="0" rIns="0" bIns="0">
            <a:noAutofit/>
          </a:bodyPr>
          <a:lstStyle>
            <a:lvl1pPr marL="0" marR="0" indent="0" algn="l" defTabSz="5172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spc="0" baseline="0">
                <a:solidFill>
                  <a:schemeClr val="accent1"/>
                </a:solidFill>
                <a:latin typeface="+mj-lt"/>
              </a:defRPr>
            </a:lvl1pPr>
            <a:lvl2pPr marL="228469" indent="0">
              <a:buNone/>
              <a:defRPr sz="1800"/>
            </a:lvl2pPr>
            <a:lvl3pPr marL="456937" indent="0">
              <a:buNone/>
              <a:defRPr sz="1800"/>
            </a:lvl3pPr>
            <a:lvl4pPr marL="685405" indent="0">
              <a:buNone/>
              <a:defRPr sz="1800"/>
            </a:lvl4pPr>
            <a:lvl5pPr marL="913873" indent="0">
              <a:buNone/>
              <a:defRPr sz="1800"/>
            </a:lvl5pPr>
          </a:lstStyle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19515915"/>
      </p:ext>
    </p:extLst>
  </p:cSld>
  <p:clrMapOvr>
    <a:masterClrMapping/>
  </p:clrMapOvr>
  <p:transition>
    <p:fade/>
  </p:transition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4"/>
            <a:ext cx="11563350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14660067"/>
      </p:ext>
    </p:extLst>
  </p:cSld>
  <p:clrMapOvr>
    <a:masterClrMapping/>
  </p:clrMapOvr>
  <p:transition>
    <p:fade/>
  </p:transition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B6023C7-4997-4A57-93EE-3CE85C4A04F6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436475" cy="6994525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3016451858"/>
      </p:ext>
    </p:extLst>
  </p:cSld>
  <p:clrMapOvr>
    <a:masterClrMapping/>
  </p:clrMapOvr>
  <p:transition>
    <p:fade/>
  </p:transition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87" y="2182301"/>
            <a:ext cx="11567160" cy="124752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97"/>
              </a:spcAft>
              <a:buNone/>
              <a:defRPr sz="2600" b="0" i="0">
                <a:solidFill>
                  <a:srgbClr val="000000"/>
                </a:solidFill>
                <a:latin typeface="+mn-lt"/>
              </a:defRPr>
            </a:lvl1pPr>
            <a:lvl2pPr marL="228469" indent="0">
              <a:lnSpc>
                <a:spcPct val="90000"/>
              </a:lnSpc>
              <a:spcBef>
                <a:spcPts val="0"/>
              </a:spcBef>
              <a:spcAft>
                <a:spcPts val="1297"/>
              </a:spcAft>
              <a:buNone/>
              <a:defRPr sz="2000">
                <a:solidFill>
                  <a:srgbClr val="000000"/>
                </a:solidFill>
              </a:defRPr>
            </a:lvl2pPr>
            <a:lvl3pPr marL="456937" indent="0">
              <a:spcBef>
                <a:spcPts val="0"/>
              </a:spcBef>
              <a:spcAft>
                <a:spcPts val="1297"/>
              </a:spcAft>
              <a:buNone/>
              <a:defRPr sz="2000">
                <a:solidFill>
                  <a:srgbClr val="000000"/>
                </a:solidFill>
              </a:defRPr>
            </a:lvl3pPr>
            <a:lvl4pPr marL="685405" indent="0">
              <a:spcBef>
                <a:spcPts val="0"/>
              </a:spcBef>
              <a:spcAft>
                <a:spcPts val="1297"/>
              </a:spcAft>
              <a:buNone/>
              <a:defRPr sz="2000"/>
            </a:lvl4pPr>
            <a:lvl5pPr marL="913873" indent="0">
              <a:buNone/>
              <a:defRPr/>
            </a:lvl5pPr>
          </a:lstStyle>
          <a:p>
            <a:pPr lvl="0"/>
            <a:r>
              <a:rPr lang="en-US"/>
              <a:t>First level Segoe UI 26pt</a:t>
            </a:r>
          </a:p>
          <a:p>
            <a:pPr lvl="1"/>
            <a:r>
              <a:rPr lang="en-US"/>
              <a:t>Second level Segoe UI 20pt</a:t>
            </a:r>
          </a:p>
          <a:p>
            <a:pPr lvl="2"/>
            <a:r>
              <a:rPr lang="en-US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449267"/>
            <a:ext cx="11563350" cy="754061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32pt</a:t>
            </a:r>
          </a:p>
        </p:txBody>
      </p:sp>
    </p:spTree>
    <p:extLst>
      <p:ext uri="{BB962C8B-B14F-4D97-AF65-F5344CB8AC3E}">
        <p14:creationId xmlns:p14="http://schemas.microsoft.com/office/powerpoint/2010/main" val="962275211"/>
      </p:ext>
    </p:extLst>
  </p:cSld>
  <p:clrMapOvr>
    <a:masterClrMapping/>
  </p:clrMapOvr>
  <p:transition>
    <p:fade/>
  </p:transition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192378" y="187641"/>
            <a:ext cx="3322872" cy="166107"/>
          </a:xfrm>
          <a:prstGeom prst="rect">
            <a:avLst/>
          </a:prstGeom>
        </p:spPr>
        <p:txBody>
          <a:bodyPr/>
          <a:lstStyle>
            <a:lvl1pPr algn="l">
              <a:defRPr sz="612" spc="306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MAIN TITLE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92378" y="449629"/>
            <a:ext cx="3322872" cy="3108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3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Page Title Here</a:t>
            </a:r>
          </a:p>
        </p:txBody>
      </p:sp>
      <p:sp>
        <p:nvSpPr>
          <p:cNvPr id="5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1347" y="6606422"/>
            <a:ext cx="1428718" cy="33219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r">
              <a:defRPr lang="en-US" sz="612" spc="20" smtClean="0">
                <a:solidFill>
                  <a:schemeClr val="tx1">
                    <a:alpha val="6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F1323F40-5DA8-449B-85D3-1438A492E1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06999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4554" y="1462927"/>
            <a:ext cx="10845210" cy="1881329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174795" indent="0">
              <a:buNone/>
              <a:defRPr/>
            </a:lvl2pPr>
            <a:lvl3pPr marL="349589" indent="0">
              <a:buNone/>
              <a:defRPr/>
            </a:lvl3pPr>
            <a:lvl4pPr marL="524386" indent="0">
              <a:buNone/>
              <a:defRPr/>
            </a:lvl4pPr>
            <a:lvl5pPr marL="69917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5199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98">
          <p15:clr>
            <a:srgbClr val="5ACBF0"/>
          </p15:clr>
        </p15:guide>
        <p15:guide id="2" orient="horz" pos="903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D in the Classroom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F75BEE-7AB6-C245-BF36-9DAF28F2B2B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9237680" y="6343841"/>
            <a:ext cx="2798207" cy="372394"/>
          </a:xfrm>
        </p:spPr>
        <p:txBody>
          <a:bodyPr/>
          <a:lstStyle>
            <a:lvl1pPr>
              <a:defRPr sz="918" b="1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F684BCF-8CEB-4ABD-8365-208435A47A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C372211-A8D1-504A-9086-76346632CB3D}"/>
              </a:ext>
            </a:extLst>
          </p:cNvPr>
          <p:cNvSpPr txBox="1">
            <a:spLocks/>
          </p:cNvSpPr>
          <p:nvPr userDrawn="1"/>
        </p:nvSpPr>
        <p:spPr>
          <a:xfrm>
            <a:off x="409363" y="6408973"/>
            <a:ext cx="2789435" cy="2421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18" b="1" dirty="0"/>
              <a:t>Microsoft Education </a:t>
            </a:r>
            <a:r>
              <a:rPr lang="en-US" sz="918" dirty="0"/>
              <a:t>3D in the Classroom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85C0E0-19E5-1E4E-8BE9-4D2EB45277F1}"/>
              </a:ext>
            </a:extLst>
          </p:cNvPr>
          <p:cNvCxnSpPr>
            <a:cxnSpLocks/>
          </p:cNvCxnSpPr>
          <p:nvPr userDrawn="1"/>
        </p:nvCxnSpPr>
        <p:spPr>
          <a:xfrm>
            <a:off x="505308" y="388585"/>
            <a:ext cx="276516" cy="0"/>
          </a:xfrm>
          <a:prstGeom prst="line">
            <a:avLst/>
          </a:prstGeom>
          <a:ln w="19050">
            <a:solidFill>
              <a:srgbClr val="ECA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2646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BFB8-A826-4E4E-807A-58E91143CD03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0723-8EAB-4DCD-B460-03A6BE53CF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8535488"/>
      </p:ext>
    </p:extLst>
  </p:cSld>
  <p:clrMapOvr>
    <a:masterClrMapping/>
  </p:clrMapOvr>
  <p:hf sldNum="0" hdr="0" dt="0"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94A5D-A422-419F-8F61-49A5FF3A9159}" type="datetimeFigureOut">
              <a:rPr lang="en-US" smtClean="0"/>
              <a:pPr>
                <a:defRPr/>
              </a:pPr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F1553-80D1-4FBA-8E25-9A1831250C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99459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BFB8-A826-4E4E-807A-58E91143CD03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0723-8EAB-4DCD-B460-03A6BE53CF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8307209"/>
      </p:ext>
    </p:extLst>
  </p:cSld>
  <p:clrMapOvr>
    <a:masterClrMapping/>
  </p:clrMapOvr>
  <p:hf sldNum="0"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436475" cy="6994525"/>
          </a:xfrm>
          <a:prstGeom prst="rect">
            <a:avLst/>
          </a:prstGeom>
          <a:solidFill>
            <a:srgbClr val="008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940" y="935515"/>
            <a:ext cx="5829299" cy="5123496"/>
          </a:xfrm>
        </p:spPr>
        <p:txBody>
          <a:bodyPr wrap="square" anchor="ctr"/>
          <a:lstStyle>
            <a:lvl1pPr>
              <a:defRPr sz="5399">
                <a:gradFill>
                  <a:gsLst>
                    <a:gs pos="2917">
                      <a:schemeClr val="bg1"/>
                    </a:gs>
                    <a:gs pos="100000">
                      <a:schemeClr val="bg1">
                        <a:alpha val="99000"/>
                      </a:schemeClr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add section divider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177" y="6238241"/>
            <a:ext cx="1385761" cy="525463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6326189" y="1699260"/>
            <a:ext cx="5719763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205" name="Group 204"/>
          <p:cNvGrpSpPr/>
          <p:nvPr userDrawn="1"/>
        </p:nvGrpSpPr>
        <p:grpSpPr>
          <a:xfrm>
            <a:off x="7081521" y="1945550"/>
            <a:ext cx="4209100" cy="3114222"/>
            <a:chOff x="7754939" y="2443798"/>
            <a:chExt cx="2862263" cy="2117725"/>
          </a:xfrm>
        </p:grpSpPr>
        <p:sp>
          <p:nvSpPr>
            <p:cNvPr id="11" name="Rectangle 7"/>
            <p:cNvSpPr>
              <a:spLocks noChangeArrowheads="1"/>
            </p:cNvSpPr>
            <p:nvPr userDrawn="1"/>
          </p:nvSpPr>
          <p:spPr bwMode="auto">
            <a:xfrm>
              <a:off x="9567864" y="2512060"/>
              <a:ext cx="436563" cy="438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9567864" y="2512060"/>
              <a:ext cx="436563" cy="36513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Rectangle 9"/>
            <p:cNvSpPr>
              <a:spLocks noChangeArrowheads="1"/>
            </p:cNvSpPr>
            <p:nvPr userDrawn="1"/>
          </p:nvSpPr>
          <p:spPr bwMode="auto">
            <a:xfrm>
              <a:off x="9607552" y="2605723"/>
              <a:ext cx="358775" cy="82550"/>
            </a:xfrm>
            <a:prstGeom prst="rect">
              <a:avLst/>
            </a:prstGeom>
            <a:solidFill>
              <a:srgbClr val="40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0"/>
            <p:cNvSpPr>
              <a:spLocks noChangeArrowheads="1"/>
            </p:cNvSpPr>
            <p:nvPr userDrawn="1"/>
          </p:nvSpPr>
          <p:spPr bwMode="auto">
            <a:xfrm>
              <a:off x="9661527" y="2713673"/>
              <a:ext cx="304800" cy="82550"/>
            </a:xfrm>
            <a:prstGeom prst="rect">
              <a:avLst/>
            </a:prstGeom>
            <a:solidFill>
              <a:srgbClr val="5C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1"/>
            <p:cNvSpPr>
              <a:spLocks noChangeArrowheads="1"/>
            </p:cNvSpPr>
            <p:nvPr userDrawn="1"/>
          </p:nvSpPr>
          <p:spPr bwMode="auto">
            <a:xfrm>
              <a:off x="9607552" y="2823210"/>
              <a:ext cx="358775" cy="80963"/>
            </a:xfrm>
            <a:prstGeom prst="rect">
              <a:avLst/>
            </a:pr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2"/>
            <p:cNvSpPr>
              <a:spLocks noChangeArrowheads="1"/>
            </p:cNvSpPr>
            <p:nvPr userDrawn="1"/>
          </p:nvSpPr>
          <p:spPr bwMode="auto">
            <a:xfrm>
              <a:off x="9642477" y="2640648"/>
              <a:ext cx="287338" cy="11113"/>
            </a:xfrm>
            <a:prstGeom prst="rect">
              <a:avLst/>
            </a:prstGeom>
            <a:solidFill>
              <a:srgbClr val="002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9642477" y="2640648"/>
              <a:ext cx="287338" cy="11113"/>
            </a:xfrm>
            <a:custGeom>
              <a:avLst/>
              <a:gdLst>
                <a:gd name="T0" fmla="*/ 0 w 181"/>
                <a:gd name="T1" fmla="*/ 7 h 7"/>
                <a:gd name="T2" fmla="*/ 181 w 181"/>
                <a:gd name="T3" fmla="*/ 7 h 7"/>
                <a:gd name="T4" fmla="*/ 181 w 181"/>
                <a:gd name="T5" fmla="*/ 0 h 7"/>
                <a:gd name="T6" fmla="*/ 0 w 18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7">
                  <a:moveTo>
                    <a:pt x="0" y="7"/>
                  </a:moveTo>
                  <a:lnTo>
                    <a:pt x="181" y="7"/>
                  </a:lnTo>
                  <a:lnTo>
                    <a:pt x="18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Rectangle 14"/>
            <p:cNvSpPr>
              <a:spLocks noChangeArrowheads="1"/>
            </p:cNvSpPr>
            <p:nvPr userDrawn="1"/>
          </p:nvSpPr>
          <p:spPr bwMode="auto">
            <a:xfrm>
              <a:off x="9696452" y="2748598"/>
              <a:ext cx="233363" cy="12700"/>
            </a:xfrm>
            <a:prstGeom prst="rect">
              <a:avLst/>
            </a:prstGeom>
            <a:solidFill>
              <a:srgbClr val="002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9696452" y="2748598"/>
              <a:ext cx="233363" cy="12700"/>
            </a:xfrm>
            <a:custGeom>
              <a:avLst/>
              <a:gdLst>
                <a:gd name="T0" fmla="*/ 0 w 147"/>
                <a:gd name="T1" fmla="*/ 8 h 8"/>
                <a:gd name="T2" fmla="*/ 147 w 147"/>
                <a:gd name="T3" fmla="*/ 8 h 8"/>
                <a:gd name="T4" fmla="*/ 147 w 147"/>
                <a:gd name="T5" fmla="*/ 0 h 8"/>
                <a:gd name="T6" fmla="*/ 0 w 147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" h="8">
                  <a:moveTo>
                    <a:pt x="0" y="8"/>
                  </a:moveTo>
                  <a:lnTo>
                    <a:pt x="147" y="8"/>
                  </a:ln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9642477" y="2858135"/>
              <a:ext cx="287338" cy="11113"/>
            </a:xfrm>
            <a:prstGeom prst="rect">
              <a:avLst/>
            </a:prstGeom>
            <a:solidFill>
              <a:srgbClr val="002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9642477" y="2858135"/>
              <a:ext cx="287338" cy="11113"/>
            </a:xfrm>
            <a:custGeom>
              <a:avLst/>
              <a:gdLst>
                <a:gd name="T0" fmla="*/ 0 w 181"/>
                <a:gd name="T1" fmla="*/ 7 h 7"/>
                <a:gd name="T2" fmla="*/ 181 w 181"/>
                <a:gd name="T3" fmla="*/ 7 h 7"/>
                <a:gd name="T4" fmla="*/ 181 w 181"/>
                <a:gd name="T5" fmla="*/ 0 h 7"/>
                <a:gd name="T6" fmla="*/ 0 w 18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7">
                  <a:moveTo>
                    <a:pt x="0" y="7"/>
                  </a:moveTo>
                  <a:lnTo>
                    <a:pt x="181" y="7"/>
                  </a:lnTo>
                  <a:lnTo>
                    <a:pt x="18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9975852" y="2523173"/>
              <a:ext cx="14288" cy="14288"/>
            </a:xfrm>
            <a:custGeom>
              <a:avLst/>
              <a:gdLst>
                <a:gd name="T0" fmla="*/ 1 w 9"/>
                <a:gd name="T1" fmla="*/ 9 h 9"/>
                <a:gd name="T2" fmla="*/ 0 w 9"/>
                <a:gd name="T3" fmla="*/ 7 h 9"/>
                <a:gd name="T4" fmla="*/ 8 w 9"/>
                <a:gd name="T5" fmla="*/ 0 h 9"/>
                <a:gd name="T6" fmla="*/ 9 w 9"/>
                <a:gd name="T7" fmla="*/ 2 h 9"/>
                <a:gd name="T8" fmla="*/ 1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9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9" y="2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9975852" y="2523173"/>
              <a:ext cx="14288" cy="14288"/>
            </a:xfrm>
            <a:custGeom>
              <a:avLst/>
              <a:gdLst>
                <a:gd name="T0" fmla="*/ 8 w 9"/>
                <a:gd name="T1" fmla="*/ 9 h 9"/>
                <a:gd name="T2" fmla="*/ 0 w 9"/>
                <a:gd name="T3" fmla="*/ 2 h 9"/>
                <a:gd name="T4" fmla="*/ 1 w 9"/>
                <a:gd name="T5" fmla="*/ 0 h 9"/>
                <a:gd name="T6" fmla="*/ 9 w 9"/>
                <a:gd name="T7" fmla="*/ 7 h 9"/>
                <a:gd name="T8" fmla="*/ 8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8" y="9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9" y="7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20"/>
            <p:cNvSpPr>
              <a:spLocks noEditPoints="1"/>
            </p:cNvSpPr>
            <p:nvPr userDrawn="1"/>
          </p:nvSpPr>
          <p:spPr bwMode="auto">
            <a:xfrm>
              <a:off x="9921877" y="2523173"/>
              <a:ext cx="12700" cy="14288"/>
            </a:xfrm>
            <a:custGeom>
              <a:avLst/>
              <a:gdLst>
                <a:gd name="T0" fmla="*/ 8 w 8"/>
                <a:gd name="T1" fmla="*/ 9 h 9"/>
                <a:gd name="T2" fmla="*/ 0 w 8"/>
                <a:gd name="T3" fmla="*/ 9 h 9"/>
                <a:gd name="T4" fmla="*/ 0 w 8"/>
                <a:gd name="T5" fmla="*/ 0 h 9"/>
                <a:gd name="T6" fmla="*/ 8 w 8"/>
                <a:gd name="T7" fmla="*/ 0 h 9"/>
                <a:gd name="T8" fmla="*/ 8 w 8"/>
                <a:gd name="T9" fmla="*/ 9 h 9"/>
                <a:gd name="T10" fmla="*/ 2 w 8"/>
                <a:gd name="T11" fmla="*/ 7 h 9"/>
                <a:gd name="T12" fmla="*/ 6 w 8"/>
                <a:gd name="T13" fmla="*/ 7 h 9"/>
                <a:gd name="T14" fmla="*/ 6 w 8"/>
                <a:gd name="T15" fmla="*/ 2 h 9"/>
                <a:gd name="T16" fmla="*/ 2 w 8"/>
                <a:gd name="T17" fmla="*/ 2 h 9"/>
                <a:gd name="T18" fmla="*/ 2 w 8"/>
                <a:gd name="T1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9">
                  <a:moveTo>
                    <a:pt x="8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9"/>
                  </a:lnTo>
                  <a:close/>
                  <a:moveTo>
                    <a:pt x="2" y="7"/>
                  </a:moveTo>
                  <a:lnTo>
                    <a:pt x="6" y="7"/>
                  </a:lnTo>
                  <a:lnTo>
                    <a:pt x="6" y="2"/>
                  </a:lnTo>
                  <a:lnTo>
                    <a:pt x="2" y="2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Rectangle 21"/>
            <p:cNvSpPr>
              <a:spLocks noChangeArrowheads="1"/>
            </p:cNvSpPr>
            <p:nvPr userDrawn="1"/>
          </p:nvSpPr>
          <p:spPr bwMode="auto">
            <a:xfrm>
              <a:off x="9869489" y="2529523"/>
              <a:ext cx="11113" cy="3175"/>
            </a:xfrm>
            <a:prstGeom prst="rect">
              <a:avLst/>
            </a:pr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8629652" y="2818448"/>
              <a:ext cx="890588" cy="1417638"/>
            </a:xfrm>
            <a:custGeom>
              <a:avLst/>
              <a:gdLst>
                <a:gd name="T0" fmla="*/ 574 w 598"/>
                <a:gd name="T1" fmla="*/ 957 h 957"/>
                <a:gd name="T2" fmla="*/ 24 w 598"/>
                <a:gd name="T3" fmla="*/ 957 h 957"/>
                <a:gd name="T4" fmla="*/ 0 w 598"/>
                <a:gd name="T5" fmla="*/ 933 h 957"/>
                <a:gd name="T6" fmla="*/ 0 w 598"/>
                <a:gd name="T7" fmla="*/ 24 h 957"/>
                <a:gd name="T8" fmla="*/ 24 w 598"/>
                <a:gd name="T9" fmla="*/ 0 h 957"/>
                <a:gd name="T10" fmla="*/ 574 w 598"/>
                <a:gd name="T11" fmla="*/ 0 h 957"/>
                <a:gd name="T12" fmla="*/ 598 w 598"/>
                <a:gd name="T13" fmla="*/ 24 h 957"/>
                <a:gd name="T14" fmla="*/ 598 w 598"/>
                <a:gd name="T15" fmla="*/ 933 h 957"/>
                <a:gd name="T16" fmla="*/ 574 w 598"/>
                <a:gd name="T17" fmla="*/ 957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8" h="957">
                  <a:moveTo>
                    <a:pt x="574" y="957"/>
                  </a:moveTo>
                  <a:cubicBezTo>
                    <a:pt x="24" y="957"/>
                    <a:pt x="24" y="957"/>
                    <a:pt x="24" y="957"/>
                  </a:cubicBezTo>
                  <a:cubicBezTo>
                    <a:pt x="11" y="957"/>
                    <a:pt x="0" y="946"/>
                    <a:pt x="0" y="93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587" y="0"/>
                    <a:pt x="598" y="11"/>
                    <a:pt x="598" y="24"/>
                  </a:cubicBezTo>
                  <a:cubicBezTo>
                    <a:pt x="598" y="933"/>
                    <a:pt x="598" y="933"/>
                    <a:pt x="598" y="933"/>
                  </a:cubicBezTo>
                  <a:cubicBezTo>
                    <a:pt x="598" y="946"/>
                    <a:pt x="587" y="957"/>
                    <a:pt x="574" y="957"/>
                  </a:cubicBezTo>
                </a:path>
              </a:pathLst>
            </a:custGeom>
            <a:solidFill>
              <a:srgbClr val="004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8623302" y="2812098"/>
              <a:ext cx="903288" cy="1430338"/>
            </a:xfrm>
            <a:custGeom>
              <a:avLst/>
              <a:gdLst>
                <a:gd name="T0" fmla="*/ 578 w 606"/>
                <a:gd name="T1" fmla="*/ 961 h 965"/>
                <a:gd name="T2" fmla="*/ 578 w 606"/>
                <a:gd name="T3" fmla="*/ 957 h 965"/>
                <a:gd name="T4" fmla="*/ 28 w 606"/>
                <a:gd name="T5" fmla="*/ 957 h 965"/>
                <a:gd name="T6" fmla="*/ 14 w 606"/>
                <a:gd name="T7" fmla="*/ 951 h 965"/>
                <a:gd name="T8" fmla="*/ 8 w 606"/>
                <a:gd name="T9" fmla="*/ 937 h 965"/>
                <a:gd name="T10" fmla="*/ 8 w 606"/>
                <a:gd name="T11" fmla="*/ 28 h 965"/>
                <a:gd name="T12" fmla="*/ 14 w 606"/>
                <a:gd name="T13" fmla="*/ 14 h 965"/>
                <a:gd name="T14" fmla="*/ 28 w 606"/>
                <a:gd name="T15" fmla="*/ 8 h 965"/>
                <a:gd name="T16" fmla="*/ 578 w 606"/>
                <a:gd name="T17" fmla="*/ 8 h 965"/>
                <a:gd name="T18" fmla="*/ 592 w 606"/>
                <a:gd name="T19" fmla="*/ 14 h 965"/>
                <a:gd name="T20" fmla="*/ 598 w 606"/>
                <a:gd name="T21" fmla="*/ 28 h 965"/>
                <a:gd name="T22" fmla="*/ 598 w 606"/>
                <a:gd name="T23" fmla="*/ 937 h 965"/>
                <a:gd name="T24" fmla="*/ 592 w 606"/>
                <a:gd name="T25" fmla="*/ 951 h 965"/>
                <a:gd name="T26" fmla="*/ 578 w 606"/>
                <a:gd name="T27" fmla="*/ 957 h 965"/>
                <a:gd name="T28" fmla="*/ 578 w 606"/>
                <a:gd name="T29" fmla="*/ 961 h 965"/>
                <a:gd name="T30" fmla="*/ 578 w 606"/>
                <a:gd name="T31" fmla="*/ 965 h 965"/>
                <a:gd name="T32" fmla="*/ 606 w 606"/>
                <a:gd name="T33" fmla="*/ 937 h 965"/>
                <a:gd name="T34" fmla="*/ 606 w 606"/>
                <a:gd name="T35" fmla="*/ 28 h 965"/>
                <a:gd name="T36" fmla="*/ 578 w 606"/>
                <a:gd name="T37" fmla="*/ 0 h 965"/>
                <a:gd name="T38" fmla="*/ 28 w 606"/>
                <a:gd name="T39" fmla="*/ 0 h 965"/>
                <a:gd name="T40" fmla="*/ 0 w 606"/>
                <a:gd name="T41" fmla="*/ 28 h 965"/>
                <a:gd name="T42" fmla="*/ 0 w 606"/>
                <a:gd name="T43" fmla="*/ 937 h 965"/>
                <a:gd name="T44" fmla="*/ 28 w 606"/>
                <a:gd name="T45" fmla="*/ 965 h 965"/>
                <a:gd name="T46" fmla="*/ 578 w 606"/>
                <a:gd name="T47" fmla="*/ 965 h 965"/>
                <a:gd name="T48" fmla="*/ 578 w 606"/>
                <a:gd name="T49" fmla="*/ 961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6" h="965">
                  <a:moveTo>
                    <a:pt x="578" y="961"/>
                  </a:moveTo>
                  <a:cubicBezTo>
                    <a:pt x="578" y="957"/>
                    <a:pt x="578" y="957"/>
                    <a:pt x="578" y="957"/>
                  </a:cubicBezTo>
                  <a:cubicBezTo>
                    <a:pt x="28" y="957"/>
                    <a:pt x="28" y="957"/>
                    <a:pt x="28" y="957"/>
                  </a:cubicBezTo>
                  <a:cubicBezTo>
                    <a:pt x="22" y="957"/>
                    <a:pt x="17" y="955"/>
                    <a:pt x="14" y="951"/>
                  </a:cubicBezTo>
                  <a:cubicBezTo>
                    <a:pt x="10" y="948"/>
                    <a:pt x="8" y="943"/>
                    <a:pt x="8" y="93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3"/>
                    <a:pt x="10" y="18"/>
                    <a:pt x="14" y="14"/>
                  </a:cubicBezTo>
                  <a:cubicBezTo>
                    <a:pt x="17" y="11"/>
                    <a:pt x="22" y="8"/>
                    <a:pt x="28" y="8"/>
                  </a:cubicBezTo>
                  <a:cubicBezTo>
                    <a:pt x="578" y="8"/>
                    <a:pt x="578" y="8"/>
                    <a:pt x="578" y="8"/>
                  </a:cubicBezTo>
                  <a:cubicBezTo>
                    <a:pt x="583" y="8"/>
                    <a:pt x="588" y="11"/>
                    <a:pt x="592" y="14"/>
                  </a:cubicBezTo>
                  <a:cubicBezTo>
                    <a:pt x="596" y="18"/>
                    <a:pt x="598" y="23"/>
                    <a:pt x="598" y="28"/>
                  </a:cubicBezTo>
                  <a:cubicBezTo>
                    <a:pt x="598" y="937"/>
                    <a:pt x="598" y="937"/>
                    <a:pt x="598" y="937"/>
                  </a:cubicBezTo>
                  <a:cubicBezTo>
                    <a:pt x="598" y="943"/>
                    <a:pt x="596" y="948"/>
                    <a:pt x="592" y="951"/>
                  </a:cubicBezTo>
                  <a:cubicBezTo>
                    <a:pt x="588" y="955"/>
                    <a:pt x="583" y="957"/>
                    <a:pt x="578" y="957"/>
                  </a:cubicBezTo>
                  <a:cubicBezTo>
                    <a:pt x="578" y="961"/>
                    <a:pt x="578" y="961"/>
                    <a:pt x="578" y="961"/>
                  </a:cubicBezTo>
                  <a:cubicBezTo>
                    <a:pt x="578" y="965"/>
                    <a:pt x="578" y="965"/>
                    <a:pt x="578" y="965"/>
                  </a:cubicBezTo>
                  <a:cubicBezTo>
                    <a:pt x="593" y="965"/>
                    <a:pt x="606" y="953"/>
                    <a:pt x="606" y="937"/>
                  </a:cubicBezTo>
                  <a:cubicBezTo>
                    <a:pt x="606" y="28"/>
                    <a:pt x="606" y="28"/>
                    <a:pt x="606" y="28"/>
                  </a:cubicBezTo>
                  <a:cubicBezTo>
                    <a:pt x="606" y="13"/>
                    <a:pt x="593" y="0"/>
                    <a:pt x="57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937"/>
                    <a:pt x="0" y="937"/>
                    <a:pt x="0" y="937"/>
                  </a:cubicBezTo>
                  <a:cubicBezTo>
                    <a:pt x="0" y="953"/>
                    <a:pt x="12" y="965"/>
                    <a:pt x="28" y="965"/>
                  </a:cubicBezTo>
                  <a:cubicBezTo>
                    <a:pt x="578" y="965"/>
                    <a:pt x="578" y="965"/>
                    <a:pt x="578" y="965"/>
                  </a:cubicBezTo>
                  <a:cubicBezTo>
                    <a:pt x="578" y="961"/>
                    <a:pt x="578" y="961"/>
                    <a:pt x="578" y="961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4"/>
            <p:cNvSpPr>
              <a:spLocks/>
            </p:cNvSpPr>
            <p:nvPr userDrawn="1"/>
          </p:nvSpPr>
          <p:spPr bwMode="auto">
            <a:xfrm>
              <a:off x="8636002" y="2823210"/>
              <a:ext cx="879475" cy="1406525"/>
            </a:xfrm>
            <a:custGeom>
              <a:avLst/>
              <a:gdLst>
                <a:gd name="T0" fmla="*/ 570 w 590"/>
                <a:gd name="T1" fmla="*/ 0 h 949"/>
                <a:gd name="T2" fmla="*/ 20 w 590"/>
                <a:gd name="T3" fmla="*/ 0 h 949"/>
                <a:gd name="T4" fmla="*/ 6 w 590"/>
                <a:gd name="T5" fmla="*/ 6 h 949"/>
                <a:gd name="T6" fmla="*/ 0 w 590"/>
                <a:gd name="T7" fmla="*/ 20 h 949"/>
                <a:gd name="T8" fmla="*/ 0 w 590"/>
                <a:gd name="T9" fmla="*/ 929 h 949"/>
                <a:gd name="T10" fmla="*/ 6 w 590"/>
                <a:gd name="T11" fmla="*/ 943 h 949"/>
                <a:gd name="T12" fmla="*/ 20 w 590"/>
                <a:gd name="T13" fmla="*/ 949 h 949"/>
                <a:gd name="T14" fmla="*/ 570 w 590"/>
                <a:gd name="T15" fmla="*/ 949 h 949"/>
                <a:gd name="T16" fmla="*/ 584 w 590"/>
                <a:gd name="T17" fmla="*/ 943 h 949"/>
                <a:gd name="T18" fmla="*/ 590 w 590"/>
                <a:gd name="T19" fmla="*/ 929 h 949"/>
                <a:gd name="T20" fmla="*/ 590 w 590"/>
                <a:gd name="T21" fmla="*/ 20 h 949"/>
                <a:gd name="T22" fmla="*/ 584 w 590"/>
                <a:gd name="T23" fmla="*/ 6 h 949"/>
                <a:gd name="T24" fmla="*/ 570 w 590"/>
                <a:gd name="T25" fmla="*/ 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0" h="949">
                  <a:moveTo>
                    <a:pt x="57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4" y="0"/>
                    <a:pt x="9" y="3"/>
                    <a:pt x="6" y="6"/>
                  </a:cubicBezTo>
                  <a:cubicBezTo>
                    <a:pt x="2" y="10"/>
                    <a:pt x="0" y="15"/>
                    <a:pt x="0" y="20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35"/>
                    <a:pt x="2" y="940"/>
                    <a:pt x="6" y="943"/>
                  </a:cubicBezTo>
                  <a:cubicBezTo>
                    <a:pt x="9" y="947"/>
                    <a:pt x="14" y="949"/>
                    <a:pt x="20" y="949"/>
                  </a:cubicBezTo>
                  <a:cubicBezTo>
                    <a:pt x="570" y="949"/>
                    <a:pt x="570" y="949"/>
                    <a:pt x="570" y="949"/>
                  </a:cubicBezTo>
                  <a:cubicBezTo>
                    <a:pt x="575" y="949"/>
                    <a:pt x="580" y="947"/>
                    <a:pt x="584" y="943"/>
                  </a:cubicBezTo>
                  <a:cubicBezTo>
                    <a:pt x="588" y="940"/>
                    <a:pt x="590" y="935"/>
                    <a:pt x="590" y="929"/>
                  </a:cubicBezTo>
                  <a:cubicBezTo>
                    <a:pt x="590" y="20"/>
                    <a:pt x="590" y="20"/>
                    <a:pt x="590" y="20"/>
                  </a:cubicBezTo>
                  <a:cubicBezTo>
                    <a:pt x="590" y="15"/>
                    <a:pt x="588" y="10"/>
                    <a:pt x="584" y="6"/>
                  </a:cubicBezTo>
                  <a:cubicBezTo>
                    <a:pt x="580" y="3"/>
                    <a:pt x="575" y="0"/>
                    <a:pt x="570" y="0"/>
                  </a:cubicBezTo>
                </a:path>
              </a:pathLst>
            </a:custGeom>
            <a:solidFill>
              <a:srgbClr val="003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25"/>
            <p:cNvSpPr>
              <a:spLocks noEditPoints="1"/>
            </p:cNvSpPr>
            <p:nvPr userDrawn="1"/>
          </p:nvSpPr>
          <p:spPr bwMode="auto">
            <a:xfrm>
              <a:off x="8629652" y="2818448"/>
              <a:ext cx="890588" cy="1417638"/>
            </a:xfrm>
            <a:custGeom>
              <a:avLst/>
              <a:gdLst>
                <a:gd name="T0" fmla="*/ 24 w 598"/>
                <a:gd name="T1" fmla="*/ 953 h 957"/>
                <a:gd name="T2" fmla="*/ 10 w 598"/>
                <a:gd name="T3" fmla="*/ 947 h 957"/>
                <a:gd name="T4" fmla="*/ 4 w 598"/>
                <a:gd name="T5" fmla="*/ 933 h 957"/>
                <a:gd name="T6" fmla="*/ 4 w 598"/>
                <a:gd name="T7" fmla="*/ 24 h 957"/>
                <a:gd name="T8" fmla="*/ 10 w 598"/>
                <a:gd name="T9" fmla="*/ 10 h 957"/>
                <a:gd name="T10" fmla="*/ 24 w 598"/>
                <a:gd name="T11" fmla="*/ 4 h 957"/>
                <a:gd name="T12" fmla="*/ 574 w 598"/>
                <a:gd name="T13" fmla="*/ 4 h 957"/>
                <a:gd name="T14" fmla="*/ 588 w 598"/>
                <a:gd name="T15" fmla="*/ 10 h 957"/>
                <a:gd name="T16" fmla="*/ 594 w 598"/>
                <a:gd name="T17" fmla="*/ 24 h 957"/>
                <a:gd name="T18" fmla="*/ 594 w 598"/>
                <a:gd name="T19" fmla="*/ 933 h 957"/>
                <a:gd name="T20" fmla="*/ 588 w 598"/>
                <a:gd name="T21" fmla="*/ 947 h 957"/>
                <a:gd name="T22" fmla="*/ 574 w 598"/>
                <a:gd name="T23" fmla="*/ 953 h 957"/>
                <a:gd name="T24" fmla="*/ 574 w 598"/>
                <a:gd name="T25" fmla="*/ 953 h 957"/>
                <a:gd name="T26" fmla="*/ 24 w 598"/>
                <a:gd name="T27" fmla="*/ 953 h 957"/>
                <a:gd name="T28" fmla="*/ 574 w 598"/>
                <a:gd name="T29" fmla="*/ 0 h 957"/>
                <a:gd name="T30" fmla="*/ 24 w 598"/>
                <a:gd name="T31" fmla="*/ 0 h 957"/>
                <a:gd name="T32" fmla="*/ 0 w 598"/>
                <a:gd name="T33" fmla="*/ 24 h 957"/>
                <a:gd name="T34" fmla="*/ 0 w 598"/>
                <a:gd name="T35" fmla="*/ 933 h 957"/>
                <a:gd name="T36" fmla="*/ 24 w 598"/>
                <a:gd name="T37" fmla="*/ 957 h 957"/>
                <a:gd name="T38" fmla="*/ 574 w 598"/>
                <a:gd name="T39" fmla="*/ 957 h 957"/>
                <a:gd name="T40" fmla="*/ 598 w 598"/>
                <a:gd name="T41" fmla="*/ 933 h 957"/>
                <a:gd name="T42" fmla="*/ 598 w 598"/>
                <a:gd name="T43" fmla="*/ 24 h 957"/>
                <a:gd name="T44" fmla="*/ 574 w 598"/>
                <a:gd name="T45" fmla="*/ 0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8" h="957">
                  <a:moveTo>
                    <a:pt x="24" y="953"/>
                  </a:moveTo>
                  <a:cubicBezTo>
                    <a:pt x="18" y="953"/>
                    <a:pt x="13" y="951"/>
                    <a:pt x="10" y="947"/>
                  </a:cubicBezTo>
                  <a:cubicBezTo>
                    <a:pt x="6" y="944"/>
                    <a:pt x="4" y="939"/>
                    <a:pt x="4" y="93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19"/>
                    <a:pt x="6" y="14"/>
                    <a:pt x="10" y="10"/>
                  </a:cubicBezTo>
                  <a:cubicBezTo>
                    <a:pt x="13" y="7"/>
                    <a:pt x="18" y="4"/>
                    <a:pt x="24" y="4"/>
                  </a:cubicBezTo>
                  <a:cubicBezTo>
                    <a:pt x="574" y="4"/>
                    <a:pt x="574" y="4"/>
                    <a:pt x="574" y="4"/>
                  </a:cubicBezTo>
                  <a:cubicBezTo>
                    <a:pt x="579" y="4"/>
                    <a:pt x="584" y="7"/>
                    <a:pt x="588" y="10"/>
                  </a:cubicBezTo>
                  <a:cubicBezTo>
                    <a:pt x="592" y="14"/>
                    <a:pt x="594" y="19"/>
                    <a:pt x="594" y="24"/>
                  </a:cubicBezTo>
                  <a:cubicBezTo>
                    <a:pt x="594" y="933"/>
                    <a:pt x="594" y="933"/>
                    <a:pt x="594" y="933"/>
                  </a:cubicBezTo>
                  <a:cubicBezTo>
                    <a:pt x="594" y="939"/>
                    <a:pt x="592" y="944"/>
                    <a:pt x="588" y="947"/>
                  </a:cubicBezTo>
                  <a:cubicBezTo>
                    <a:pt x="584" y="951"/>
                    <a:pt x="579" y="953"/>
                    <a:pt x="574" y="953"/>
                  </a:cubicBezTo>
                  <a:cubicBezTo>
                    <a:pt x="574" y="953"/>
                    <a:pt x="574" y="953"/>
                    <a:pt x="574" y="953"/>
                  </a:cubicBezTo>
                  <a:cubicBezTo>
                    <a:pt x="24" y="953"/>
                    <a:pt x="24" y="953"/>
                    <a:pt x="24" y="953"/>
                  </a:cubicBezTo>
                  <a:moveTo>
                    <a:pt x="57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933"/>
                    <a:pt x="0" y="933"/>
                    <a:pt x="0" y="933"/>
                  </a:cubicBezTo>
                  <a:cubicBezTo>
                    <a:pt x="0" y="946"/>
                    <a:pt x="11" y="957"/>
                    <a:pt x="24" y="957"/>
                  </a:cubicBezTo>
                  <a:cubicBezTo>
                    <a:pt x="574" y="957"/>
                    <a:pt x="574" y="957"/>
                    <a:pt x="574" y="957"/>
                  </a:cubicBezTo>
                  <a:cubicBezTo>
                    <a:pt x="587" y="957"/>
                    <a:pt x="598" y="946"/>
                    <a:pt x="598" y="933"/>
                  </a:cubicBezTo>
                  <a:cubicBezTo>
                    <a:pt x="598" y="24"/>
                    <a:pt x="598" y="24"/>
                    <a:pt x="598" y="24"/>
                  </a:cubicBezTo>
                  <a:cubicBezTo>
                    <a:pt x="598" y="11"/>
                    <a:pt x="587" y="0"/>
                    <a:pt x="574" y="0"/>
                  </a:cubicBezTo>
                </a:path>
              </a:pathLst>
            </a:custGeom>
            <a:solidFill>
              <a:srgbClr val="6E6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Rectangle 26"/>
            <p:cNvSpPr>
              <a:spLocks noChangeArrowheads="1"/>
            </p:cNvSpPr>
            <p:nvPr userDrawn="1"/>
          </p:nvSpPr>
          <p:spPr bwMode="auto">
            <a:xfrm>
              <a:off x="8701089" y="2889885"/>
              <a:ext cx="747713" cy="12747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Rectangle 27"/>
            <p:cNvSpPr>
              <a:spLocks noChangeArrowheads="1"/>
            </p:cNvSpPr>
            <p:nvPr userDrawn="1"/>
          </p:nvSpPr>
          <p:spPr bwMode="auto">
            <a:xfrm>
              <a:off x="8701089" y="2889885"/>
              <a:ext cx="747713" cy="168275"/>
            </a:xfrm>
            <a:prstGeom prst="rect">
              <a:avLst/>
            </a:pr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28"/>
            <p:cNvSpPr>
              <a:spLocks/>
            </p:cNvSpPr>
            <p:nvPr userDrawn="1"/>
          </p:nvSpPr>
          <p:spPr bwMode="auto">
            <a:xfrm>
              <a:off x="7754939" y="2562860"/>
              <a:ext cx="719138" cy="798513"/>
            </a:xfrm>
            <a:custGeom>
              <a:avLst/>
              <a:gdLst>
                <a:gd name="T0" fmla="*/ 442 w 482"/>
                <a:gd name="T1" fmla="*/ 431 h 539"/>
                <a:gd name="T2" fmla="*/ 281 w 482"/>
                <a:gd name="T3" fmla="*/ 524 h 539"/>
                <a:gd name="T4" fmla="*/ 201 w 482"/>
                <a:gd name="T5" fmla="*/ 524 h 539"/>
                <a:gd name="T6" fmla="*/ 40 w 482"/>
                <a:gd name="T7" fmla="*/ 431 h 539"/>
                <a:gd name="T8" fmla="*/ 0 w 482"/>
                <a:gd name="T9" fmla="*/ 362 h 539"/>
                <a:gd name="T10" fmla="*/ 0 w 482"/>
                <a:gd name="T11" fmla="*/ 176 h 539"/>
                <a:gd name="T12" fmla="*/ 40 w 482"/>
                <a:gd name="T13" fmla="*/ 107 h 539"/>
                <a:gd name="T14" fmla="*/ 201 w 482"/>
                <a:gd name="T15" fmla="*/ 14 h 539"/>
                <a:gd name="T16" fmla="*/ 281 w 482"/>
                <a:gd name="T17" fmla="*/ 14 h 539"/>
                <a:gd name="T18" fmla="*/ 442 w 482"/>
                <a:gd name="T19" fmla="*/ 107 h 539"/>
                <a:gd name="T20" fmla="*/ 482 w 482"/>
                <a:gd name="T21" fmla="*/ 176 h 539"/>
                <a:gd name="T22" fmla="*/ 482 w 482"/>
                <a:gd name="T23" fmla="*/ 362 h 539"/>
                <a:gd name="T24" fmla="*/ 442 w 482"/>
                <a:gd name="T25" fmla="*/ 43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2" h="539">
                  <a:moveTo>
                    <a:pt x="442" y="431"/>
                  </a:moveTo>
                  <a:cubicBezTo>
                    <a:pt x="281" y="524"/>
                    <a:pt x="281" y="524"/>
                    <a:pt x="281" y="524"/>
                  </a:cubicBezTo>
                  <a:cubicBezTo>
                    <a:pt x="256" y="539"/>
                    <a:pt x="226" y="539"/>
                    <a:pt x="201" y="524"/>
                  </a:cubicBezTo>
                  <a:cubicBezTo>
                    <a:pt x="40" y="431"/>
                    <a:pt x="40" y="431"/>
                    <a:pt x="40" y="431"/>
                  </a:cubicBezTo>
                  <a:cubicBezTo>
                    <a:pt x="15" y="417"/>
                    <a:pt x="0" y="391"/>
                    <a:pt x="0" y="362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48"/>
                    <a:pt x="15" y="121"/>
                    <a:pt x="40" y="107"/>
                  </a:cubicBezTo>
                  <a:cubicBezTo>
                    <a:pt x="201" y="14"/>
                    <a:pt x="201" y="14"/>
                    <a:pt x="201" y="14"/>
                  </a:cubicBezTo>
                  <a:cubicBezTo>
                    <a:pt x="226" y="0"/>
                    <a:pt x="256" y="0"/>
                    <a:pt x="281" y="14"/>
                  </a:cubicBezTo>
                  <a:cubicBezTo>
                    <a:pt x="442" y="107"/>
                    <a:pt x="442" y="107"/>
                    <a:pt x="442" y="107"/>
                  </a:cubicBezTo>
                  <a:cubicBezTo>
                    <a:pt x="467" y="121"/>
                    <a:pt x="482" y="148"/>
                    <a:pt x="482" y="176"/>
                  </a:cubicBezTo>
                  <a:cubicBezTo>
                    <a:pt x="482" y="362"/>
                    <a:pt x="482" y="362"/>
                    <a:pt x="482" y="362"/>
                  </a:cubicBezTo>
                  <a:cubicBezTo>
                    <a:pt x="482" y="391"/>
                    <a:pt x="467" y="417"/>
                    <a:pt x="442" y="431"/>
                  </a:cubicBezTo>
                </a:path>
              </a:pathLst>
            </a:custGeom>
            <a:solidFill>
              <a:srgbClr val="5C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29"/>
            <p:cNvSpPr>
              <a:spLocks/>
            </p:cNvSpPr>
            <p:nvPr userDrawn="1"/>
          </p:nvSpPr>
          <p:spPr bwMode="auto">
            <a:xfrm>
              <a:off x="7939089" y="3007360"/>
              <a:ext cx="328613" cy="354013"/>
            </a:xfrm>
            <a:custGeom>
              <a:avLst/>
              <a:gdLst>
                <a:gd name="T0" fmla="*/ 0 w 221"/>
                <a:gd name="T1" fmla="*/ 0 h 239"/>
                <a:gd name="T2" fmla="*/ 0 w 221"/>
                <a:gd name="T3" fmla="*/ 179 h 239"/>
                <a:gd name="T4" fmla="*/ 78 w 221"/>
                <a:gd name="T5" fmla="*/ 224 h 239"/>
                <a:gd name="T6" fmla="*/ 158 w 221"/>
                <a:gd name="T7" fmla="*/ 224 h 239"/>
                <a:gd name="T8" fmla="*/ 221 w 221"/>
                <a:gd name="T9" fmla="*/ 188 h 239"/>
                <a:gd name="T10" fmla="*/ 221 w 221"/>
                <a:gd name="T11" fmla="*/ 0 h 239"/>
                <a:gd name="T12" fmla="*/ 0 w 221"/>
                <a:gd name="T13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239">
                  <a:moveTo>
                    <a:pt x="0" y="0"/>
                  </a:moveTo>
                  <a:cubicBezTo>
                    <a:pt x="0" y="179"/>
                    <a:pt x="0" y="179"/>
                    <a:pt x="0" y="179"/>
                  </a:cubicBezTo>
                  <a:cubicBezTo>
                    <a:pt x="78" y="224"/>
                    <a:pt x="78" y="224"/>
                    <a:pt x="78" y="224"/>
                  </a:cubicBezTo>
                  <a:cubicBezTo>
                    <a:pt x="103" y="239"/>
                    <a:pt x="133" y="239"/>
                    <a:pt x="158" y="224"/>
                  </a:cubicBezTo>
                  <a:cubicBezTo>
                    <a:pt x="221" y="188"/>
                    <a:pt x="221" y="188"/>
                    <a:pt x="221" y="188"/>
                  </a:cubicBezTo>
                  <a:cubicBezTo>
                    <a:pt x="221" y="0"/>
                    <a:pt x="221" y="0"/>
                    <a:pt x="22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7754939" y="3693160"/>
              <a:ext cx="719138" cy="800100"/>
            </a:xfrm>
            <a:custGeom>
              <a:avLst/>
              <a:gdLst>
                <a:gd name="T0" fmla="*/ 442 w 482"/>
                <a:gd name="T1" fmla="*/ 432 h 539"/>
                <a:gd name="T2" fmla="*/ 281 w 482"/>
                <a:gd name="T3" fmla="*/ 525 h 539"/>
                <a:gd name="T4" fmla="*/ 201 w 482"/>
                <a:gd name="T5" fmla="*/ 525 h 539"/>
                <a:gd name="T6" fmla="*/ 40 w 482"/>
                <a:gd name="T7" fmla="*/ 432 h 539"/>
                <a:gd name="T8" fmla="*/ 0 w 482"/>
                <a:gd name="T9" fmla="*/ 362 h 539"/>
                <a:gd name="T10" fmla="*/ 0 w 482"/>
                <a:gd name="T11" fmla="*/ 176 h 539"/>
                <a:gd name="T12" fmla="*/ 40 w 482"/>
                <a:gd name="T13" fmla="*/ 107 h 539"/>
                <a:gd name="T14" fmla="*/ 201 w 482"/>
                <a:gd name="T15" fmla="*/ 14 h 539"/>
                <a:gd name="T16" fmla="*/ 281 w 482"/>
                <a:gd name="T17" fmla="*/ 14 h 539"/>
                <a:gd name="T18" fmla="*/ 442 w 482"/>
                <a:gd name="T19" fmla="*/ 107 h 539"/>
                <a:gd name="T20" fmla="*/ 482 w 482"/>
                <a:gd name="T21" fmla="*/ 176 h 539"/>
                <a:gd name="T22" fmla="*/ 482 w 482"/>
                <a:gd name="T23" fmla="*/ 362 h 539"/>
                <a:gd name="T24" fmla="*/ 442 w 482"/>
                <a:gd name="T25" fmla="*/ 432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2" h="539">
                  <a:moveTo>
                    <a:pt x="442" y="432"/>
                  </a:moveTo>
                  <a:cubicBezTo>
                    <a:pt x="281" y="525"/>
                    <a:pt x="281" y="525"/>
                    <a:pt x="281" y="525"/>
                  </a:cubicBezTo>
                  <a:cubicBezTo>
                    <a:pt x="256" y="539"/>
                    <a:pt x="226" y="539"/>
                    <a:pt x="201" y="525"/>
                  </a:cubicBezTo>
                  <a:cubicBezTo>
                    <a:pt x="40" y="432"/>
                    <a:pt x="40" y="432"/>
                    <a:pt x="40" y="432"/>
                  </a:cubicBezTo>
                  <a:cubicBezTo>
                    <a:pt x="15" y="417"/>
                    <a:pt x="0" y="391"/>
                    <a:pt x="0" y="362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48"/>
                    <a:pt x="15" y="121"/>
                    <a:pt x="40" y="107"/>
                  </a:cubicBezTo>
                  <a:cubicBezTo>
                    <a:pt x="201" y="14"/>
                    <a:pt x="201" y="14"/>
                    <a:pt x="201" y="14"/>
                  </a:cubicBezTo>
                  <a:cubicBezTo>
                    <a:pt x="226" y="0"/>
                    <a:pt x="256" y="0"/>
                    <a:pt x="281" y="14"/>
                  </a:cubicBezTo>
                  <a:cubicBezTo>
                    <a:pt x="442" y="107"/>
                    <a:pt x="442" y="107"/>
                    <a:pt x="442" y="107"/>
                  </a:cubicBezTo>
                  <a:cubicBezTo>
                    <a:pt x="467" y="121"/>
                    <a:pt x="482" y="148"/>
                    <a:pt x="482" y="176"/>
                  </a:cubicBezTo>
                  <a:cubicBezTo>
                    <a:pt x="482" y="362"/>
                    <a:pt x="482" y="362"/>
                    <a:pt x="482" y="362"/>
                  </a:cubicBezTo>
                  <a:cubicBezTo>
                    <a:pt x="482" y="391"/>
                    <a:pt x="467" y="417"/>
                    <a:pt x="442" y="432"/>
                  </a:cubicBezTo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31"/>
            <p:cNvSpPr>
              <a:spLocks/>
            </p:cNvSpPr>
            <p:nvPr userDrawn="1"/>
          </p:nvSpPr>
          <p:spPr bwMode="auto">
            <a:xfrm>
              <a:off x="7918452" y="4094798"/>
              <a:ext cx="365125" cy="398463"/>
            </a:xfrm>
            <a:custGeom>
              <a:avLst/>
              <a:gdLst>
                <a:gd name="T0" fmla="*/ 245 w 245"/>
                <a:gd name="T1" fmla="*/ 0 h 269"/>
                <a:gd name="T2" fmla="*/ 0 w 245"/>
                <a:gd name="T3" fmla="*/ 0 h 269"/>
                <a:gd name="T4" fmla="*/ 0 w 245"/>
                <a:gd name="T5" fmla="*/ 202 h 269"/>
                <a:gd name="T6" fmla="*/ 91 w 245"/>
                <a:gd name="T7" fmla="*/ 255 h 269"/>
                <a:gd name="T8" fmla="*/ 171 w 245"/>
                <a:gd name="T9" fmla="*/ 255 h 269"/>
                <a:gd name="T10" fmla="*/ 245 w 245"/>
                <a:gd name="T11" fmla="*/ 212 h 269"/>
                <a:gd name="T12" fmla="*/ 245 w 245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269">
                  <a:moveTo>
                    <a:pt x="24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91" y="255"/>
                    <a:pt x="91" y="255"/>
                    <a:pt x="91" y="255"/>
                  </a:cubicBezTo>
                  <a:cubicBezTo>
                    <a:pt x="116" y="269"/>
                    <a:pt x="146" y="269"/>
                    <a:pt x="171" y="255"/>
                  </a:cubicBezTo>
                  <a:cubicBezTo>
                    <a:pt x="245" y="212"/>
                    <a:pt x="245" y="212"/>
                    <a:pt x="245" y="212"/>
                  </a:cubicBezTo>
                  <a:cubicBezTo>
                    <a:pt x="245" y="0"/>
                    <a:pt x="245" y="0"/>
                    <a:pt x="24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32"/>
            <p:cNvSpPr>
              <a:spLocks/>
            </p:cNvSpPr>
            <p:nvPr userDrawn="1"/>
          </p:nvSpPr>
          <p:spPr bwMode="auto">
            <a:xfrm>
              <a:off x="8474077" y="2956560"/>
              <a:ext cx="77788" cy="1141413"/>
            </a:xfrm>
            <a:custGeom>
              <a:avLst/>
              <a:gdLst>
                <a:gd name="T0" fmla="*/ 0 w 49"/>
                <a:gd name="T1" fmla="*/ 7 h 719"/>
                <a:gd name="T2" fmla="*/ 42 w 49"/>
                <a:gd name="T3" fmla="*/ 7 h 719"/>
                <a:gd name="T4" fmla="*/ 42 w 49"/>
                <a:gd name="T5" fmla="*/ 712 h 719"/>
                <a:gd name="T6" fmla="*/ 0 w 49"/>
                <a:gd name="T7" fmla="*/ 712 h 719"/>
                <a:gd name="T8" fmla="*/ 0 w 49"/>
                <a:gd name="T9" fmla="*/ 719 h 719"/>
                <a:gd name="T10" fmla="*/ 49 w 49"/>
                <a:gd name="T11" fmla="*/ 719 h 719"/>
                <a:gd name="T12" fmla="*/ 49 w 49"/>
                <a:gd name="T13" fmla="*/ 0 h 719"/>
                <a:gd name="T14" fmla="*/ 0 w 49"/>
                <a:gd name="T15" fmla="*/ 0 h 719"/>
                <a:gd name="T16" fmla="*/ 0 w 49"/>
                <a:gd name="T17" fmla="*/ 7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719">
                  <a:moveTo>
                    <a:pt x="0" y="7"/>
                  </a:moveTo>
                  <a:lnTo>
                    <a:pt x="42" y="7"/>
                  </a:lnTo>
                  <a:lnTo>
                    <a:pt x="42" y="712"/>
                  </a:lnTo>
                  <a:lnTo>
                    <a:pt x="0" y="712"/>
                  </a:lnTo>
                  <a:lnTo>
                    <a:pt x="0" y="719"/>
                  </a:lnTo>
                  <a:lnTo>
                    <a:pt x="49" y="71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8474077" y="2956560"/>
              <a:ext cx="77788" cy="1141413"/>
            </a:xfrm>
            <a:custGeom>
              <a:avLst/>
              <a:gdLst>
                <a:gd name="T0" fmla="*/ 0 w 49"/>
                <a:gd name="T1" fmla="*/ 7 h 719"/>
                <a:gd name="T2" fmla="*/ 42 w 49"/>
                <a:gd name="T3" fmla="*/ 7 h 719"/>
                <a:gd name="T4" fmla="*/ 42 w 49"/>
                <a:gd name="T5" fmla="*/ 712 h 719"/>
                <a:gd name="T6" fmla="*/ 0 w 49"/>
                <a:gd name="T7" fmla="*/ 712 h 719"/>
                <a:gd name="T8" fmla="*/ 0 w 49"/>
                <a:gd name="T9" fmla="*/ 719 h 719"/>
                <a:gd name="T10" fmla="*/ 49 w 49"/>
                <a:gd name="T11" fmla="*/ 719 h 719"/>
                <a:gd name="T12" fmla="*/ 49 w 49"/>
                <a:gd name="T13" fmla="*/ 0 h 719"/>
                <a:gd name="T14" fmla="*/ 0 w 49"/>
                <a:gd name="T15" fmla="*/ 0 h 719"/>
                <a:gd name="T16" fmla="*/ 0 w 49"/>
                <a:gd name="T17" fmla="*/ 7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719">
                  <a:moveTo>
                    <a:pt x="0" y="7"/>
                  </a:moveTo>
                  <a:lnTo>
                    <a:pt x="42" y="7"/>
                  </a:lnTo>
                  <a:lnTo>
                    <a:pt x="42" y="712"/>
                  </a:lnTo>
                  <a:lnTo>
                    <a:pt x="0" y="712"/>
                  </a:lnTo>
                  <a:lnTo>
                    <a:pt x="0" y="719"/>
                  </a:lnTo>
                  <a:lnTo>
                    <a:pt x="49" y="71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Rectangle 34"/>
            <p:cNvSpPr>
              <a:spLocks noChangeArrowheads="1"/>
            </p:cNvSpPr>
            <p:nvPr userDrawn="1"/>
          </p:nvSpPr>
          <p:spPr bwMode="auto">
            <a:xfrm>
              <a:off x="8547102" y="3521710"/>
              <a:ext cx="8255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35"/>
            <p:cNvSpPr>
              <a:spLocks/>
            </p:cNvSpPr>
            <p:nvPr userDrawn="1"/>
          </p:nvSpPr>
          <p:spPr bwMode="auto">
            <a:xfrm>
              <a:off x="8547102" y="3521710"/>
              <a:ext cx="82550" cy="12700"/>
            </a:xfrm>
            <a:custGeom>
              <a:avLst/>
              <a:gdLst>
                <a:gd name="T0" fmla="*/ 0 w 52"/>
                <a:gd name="T1" fmla="*/ 8 h 8"/>
                <a:gd name="T2" fmla="*/ 52 w 52"/>
                <a:gd name="T3" fmla="*/ 8 h 8"/>
                <a:gd name="T4" fmla="*/ 52 w 52"/>
                <a:gd name="T5" fmla="*/ 0 h 8"/>
                <a:gd name="T6" fmla="*/ 0 w 52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">
                  <a:moveTo>
                    <a:pt x="0" y="8"/>
                  </a:moveTo>
                  <a:lnTo>
                    <a:pt x="52" y="8"/>
                  </a:lnTo>
                  <a:lnTo>
                    <a:pt x="5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Rectangle 36"/>
            <p:cNvSpPr>
              <a:spLocks noChangeArrowheads="1"/>
            </p:cNvSpPr>
            <p:nvPr userDrawn="1"/>
          </p:nvSpPr>
          <p:spPr bwMode="auto">
            <a:xfrm>
              <a:off x="8751889" y="3609023"/>
              <a:ext cx="249238" cy="19050"/>
            </a:xfrm>
            <a:prstGeom prst="rect">
              <a:avLst/>
            </a:prstGeom>
            <a:solidFill>
              <a:srgbClr val="5C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Rectangle 37"/>
            <p:cNvSpPr>
              <a:spLocks noChangeArrowheads="1"/>
            </p:cNvSpPr>
            <p:nvPr userDrawn="1"/>
          </p:nvSpPr>
          <p:spPr bwMode="auto">
            <a:xfrm>
              <a:off x="9001127" y="3609023"/>
              <a:ext cx="381000" cy="190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Rectangle 38"/>
            <p:cNvSpPr>
              <a:spLocks noChangeArrowheads="1"/>
            </p:cNvSpPr>
            <p:nvPr userDrawn="1"/>
          </p:nvSpPr>
          <p:spPr bwMode="auto">
            <a:xfrm>
              <a:off x="8751889" y="3688398"/>
              <a:ext cx="630238" cy="1746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Rectangle 39"/>
            <p:cNvSpPr>
              <a:spLocks noChangeArrowheads="1"/>
            </p:cNvSpPr>
            <p:nvPr userDrawn="1"/>
          </p:nvSpPr>
          <p:spPr bwMode="auto">
            <a:xfrm>
              <a:off x="8751889" y="3764598"/>
              <a:ext cx="630238" cy="1746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Rectangle 40"/>
            <p:cNvSpPr>
              <a:spLocks noChangeArrowheads="1"/>
            </p:cNvSpPr>
            <p:nvPr userDrawn="1"/>
          </p:nvSpPr>
          <p:spPr bwMode="auto">
            <a:xfrm>
              <a:off x="8751889" y="3842385"/>
              <a:ext cx="630238" cy="1746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Rectangle 41"/>
            <p:cNvSpPr>
              <a:spLocks noChangeArrowheads="1"/>
            </p:cNvSpPr>
            <p:nvPr userDrawn="1"/>
          </p:nvSpPr>
          <p:spPr bwMode="auto">
            <a:xfrm>
              <a:off x="9099552" y="3842385"/>
              <a:ext cx="282575" cy="19050"/>
            </a:xfrm>
            <a:prstGeom prst="rect">
              <a:avLst/>
            </a:prstGeom>
            <a:solidFill>
              <a:srgbClr val="40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Rectangle 42"/>
            <p:cNvSpPr>
              <a:spLocks noChangeArrowheads="1"/>
            </p:cNvSpPr>
            <p:nvPr userDrawn="1"/>
          </p:nvSpPr>
          <p:spPr bwMode="auto">
            <a:xfrm>
              <a:off x="8751889" y="3918585"/>
              <a:ext cx="630238" cy="190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Rectangle 43"/>
            <p:cNvSpPr>
              <a:spLocks noChangeArrowheads="1"/>
            </p:cNvSpPr>
            <p:nvPr userDrawn="1"/>
          </p:nvSpPr>
          <p:spPr bwMode="auto">
            <a:xfrm>
              <a:off x="8751889" y="3996373"/>
              <a:ext cx="630238" cy="1746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Rectangle 44"/>
            <p:cNvSpPr>
              <a:spLocks noChangeArrowheads="1"/>
            </p:cNvSpPr>
            <p:nvPr userDrawn="1"/>
          </p:nvSpPr>
          <p:spPr bwMode="auto">
            <a:xfrm>
              <a:off x="8751889" y="3996373"/>
              <a:ext cx="347663" cy="17463"/>
            </a:xfrm>
            <a:prstGeom prst="rect">
              <a:avLst/>
            </a:pr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45"/>
            <p:cNvSpPr>
              <a:spLocks/>
            </p:cNvSpPr>
            <p:nvPr userDrawn="1"/>
          </p:nvSpPr>
          <p:spPr bwMode="auto">
            <a:xfrm>
              <a:off x="8732839" y="3275648"/>
              <a:ext cx="287338" cy="339725"/>
            </a:xfrm>
            <a:custGeom>
              <a:avLst/>
              <a:gdLst>
                <a:gd name="T0" fmla="*/ 164 w 193"/>
                <a:gd name="T1" fmla="*/ 113 h 229"/>
                <a:gd name="T2" fmla="*/ 97 w 193"/>
                <a:gd name="T3" fmla="*/ 229 h 229"/>
                <a:gd name="T4" fmla="*/ 30 w 193"/>
                <a:gd name="T5" fmla="*/ 113 h 229"/>
                <a:gd name="T6" fmla="*/ 95 w 193"/>
                <a:gd name="T7" fmla="*/ 0 h 229"/>
                <a:gd name="T8" fmla="*/ 98 w 193"/>
                <a:gd name="T9" fmla="*/ 0 h 229"/>
                <a:gd name="T10" fmla="*/ 164 w 193"/>
                <a:gd name="T11" fmla="*/ 11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" h="229">
                  <a:moveTo>
                    <a:pt x="164" y="113"/>
                  </a:moveTo>
                  <a:cubicBezTo>
                    <a:pt x="97" y="229"/>
                    <a:pt x="97" y="229"/>
                    <a:pt x="97" y="229"/>
                  </a:cubicBezTo>
                  <a:cubicBezTo>
                    <a:pt x="30" y="113"/>
                    <a:pt x="30" y="113"/>
                    <a:pt x="30" y="113"/>
                  </a:cubicBezTo>
                  <a:cubicBezTo>
                    <a:pt x="0" y="63"/>
                    <a:pt x="37" y="0"/>
                    <a:pt x="95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56" y="0"/>
                    <a:pt x="193" y="63"/>
                    <a:pt x="164" y="113"/>
                  </a:cubicBezTo>
                  <a:close/>
                </a:path>
              </a:pathLst>
            </a:custGeom>
            <a:solidFill>
              <a:srgbClr val="5C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46"/>
            <p:cNvSpPr>
              <a:spLocks/>
            </p:cNvSpPr>
            <p:nvPr userDrawn="1"/>
          </p:nvSpPr>
          <p:spPr bwMode="auto">
            <a:xfrm>
              <a:off x="8815389" y="3312160"/>
              <a:ext cx="120650" cy="217488"/>
            </a:xfrm>
            <a:custGeom>
              <a:avLst/>
              <a:gdLst>
                <a:gd name="T0" fmla="*/ 81 w 81"/>
                <a:gd name="T1" fmla="*/ 78 h 147"/>
                <a:gd name="T2" fmla="*/ 78 w 81"/>
                <a:gd name="T3" fmla="*/ 71 h 147"/>
                <a:gd name="T4" fmla="*/ 78 w 81"/>
                <a:gd name="T5" fmla="*/ 64 h 147"/>
                <a:gd name="T6" fmla="*/ 78 w 81"/>
                <a:gd name="T7" fmla="*/ 57 h 147"/>
                <a:gd name="T8" fmla="*/ 58 w 81"/>
                <a:gd name="T9" fmla="*/ 24 h 147"/>
                <a:gd name="T10" fmla="*/ 59 w 81"/>
                <a:gd name="T11" fmla="*/ 18 h 147"/>
                <a:gd name="T12" fmla="*/ 41 w 81"/>
                <a:gd name="T13" fmla="*/ 0 h 147"/>
                <a:gd name="T14" fmla="*/ 23 w 81"/>
                <a:gd name="T15" fmla="*/ 18 h 147"/>
                <a:gd name="T16" fmla="*/ 23 w 81"/>
                <a:gd name="T17" fmla="*/ 24 h 147"/>
                <a:gd name="T18" fmla="*/ 3 w 81"/>
                <a:gd name="T19" fmla="*/ 57 h 147"/>
                <a:gd name="T20" fmla="*/ 3 w 81"/>
                <a:gd name="T21" fmla="*/ 64 h 147"/>
                <a:gd name="T22" fmla="*/ 3 w 81"/>
                <a:gd name="T23" fmla="*/ 72 h 147"/>
                <a:gd name="T24" fmla="*/ 0 w 81"/>
                <a:gd name="T25" fmla="*/ 78 h 147"/>
                <a:gd name="T26" fmla="*/ 3 w 81"/>
                <a:gd name="T27" fmla="*/ 84 h 147"/>
                <a:gd name="T28" fmla="*/ 3 w 81"/>
                <a:gd name="T29" fmla="*/ 96 h 147"/>
                <a:gd name="T30" fmla="*/ 8 w 81"/>
                <a:gd name="T31" fmla="*/ 110 h 147"/>
                <a:gd name="T32" fmla="*/ 8 w 81"/>
                <a:gd name="T33" fmla="*/ 110 h 147"/>
                <a:gd name="T34" fmla="*/ 8 w 81"/>
                <a:gd name="T35" fmla="*/ 92 h 147"/>
                <a:gd name="T36" fmla="*/ 24 w 81"/>
                <a:gd name="T37" fmla="*/ 111 h 147"/>
                <a:gd name="T38" fmla="*/ 24 w 81"/>
                <a:gd name="T39" fmla="*/ 122 h 147"/>
                <a:gd name="T40" fmla="*/ 15 w 81"/>
                <a:gd name="T41" fmla="*/ 122 h 147"/>
                <a:gd name="T42" fmla="*/ 41 w 81"/>
                <a:gd name="T43" fmla="*/ 147 h 147"/>
                <a:gd name="T44" fmla="*/ 66 w 81"/>
                <a:gd name="T45" fmla="*/ 122 h 147"/>
                <a:gd name="T46" fmla="*/ 58 w 81"/>
                <a:gd name="T47" fmla="*/ 122 h 147"/>
                <a:gd name="T48" fmla="*/ 58 w 81"/>
                <a:gd name="T49" fmla="*/ 111 h 147"/>
                <a:gd name="T50" fmla="*/ 73 w 81"/>
                <a:gd name="T51" fmla="*/ 92 h 147"/>
                <a:gd name="T52" fmla="*/ 73 w 81"/>
                <a:gd name="T53" fmla="*/ 110 h 147"/>
                <a:gd name="T54" fmla="*/ 73 w 81"/>
                <a:gd name="T55" fmla="*/ 110 h 147"/>
                <a:gd name="T56" fmla="*/ 78 w 81"/>
                <a:gd name="T57" fmla="*/ 96 h 147"/>
                <a:gd name="T58" fmla="*/ 78 w 81"/>
                <a:gd name="T59" fmla="*/ 84 h 147"/>
                <a:gd name="T60" fmla="*/ 81 w 81"/>
                <a:gd name="T61" fmla="*/ 7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1" h="147">
                  <a:moveTo>
                    <a:pt x="81" y="78"/>
                  </a:moveTo>
                  <a:cubicBezTo>
                    <a:pt x="81" y="75"/>
                    <a:pt x="80" y="73"/>
                    <a:pt x="78" y="71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8" y="57"/>
                    <a:pt x="78" y="57"/>
                    <a:pt x="78" y="57"/>
                  </a:cubicBezTo>
                  <a:cubicBezTo>
                    <a:pt x="78" y="42"/>
                    <a:pt x="70" y="30"/>
                    <a:pt x="58" y="24"/>
                  </a:cubicBezTo>
                  <a:cubicBezTo>
                    <a:pt x="58" y="22"/>
                    <a:pt x="59" y="20"/>
                    <a:pt x="59" y="18"/>
                  </a:cubicBezTo>
                  <a:cubicBezTo>
                    <a:pt x="59" y="8"/>
                    <a:pt x="51" y="0"/>
                    <a:pt x="41" y="0"/>
                  </a:cubicBezTo>
                  <a:cubicBezTo>
                    <a:pt x="31" y="0"/>
                    <a:pt x="23" y="8"/>
                    <a:pt x="23" y="18"/>
                  </a:cubicBezTo>
                  <a:cubicBezTo>
                    <a:pt x="23" y="20"/>
                    <a:pt x="23" y="22"/>
                    <a:pt x="23" y="24"/>
                  </a:cubicBezTo>
                  <a:cubicBezTo>
                    <a:pt x="11" y="30"/>
                    <a:pt x="3" y="42"/>
                    <a:pt x="3" y="57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1" y="73"/>
                    <a:pt x="0" y="75"/>
                    <a:pt x="0" y="78"/>
                  </a:cubicBezTo>
                  <a:cubicBezTo>
                    <a:pt x="0" y="80"/>
                    <a:pt x="1" y="83"/>
                    <a:pt x="3" y="84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101"/>
                    <a:pt x="5" y="106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11" y="100"/>
                    <a:pt x="16" y="107"/>
                    <a:pt x="24" y="111"/>
                  </a:cubicBezTo>
                  <a:cubicBezTo>
                    <a:pt x="24" y="122"/>
                    <a:pt x="24" y="122"/>
                    <a:pt x="24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36"/>
                    <a:pt x="27" y="147"/>
                    <a:pt x="41" y="147"/>
                  </a:cubicBezTo>
                  <a:cubicBezTo>
                    <a:pt x="55" y="147"/>
                    <a:pt x="66" y="136"/>
                    <a:pt x="66" y="122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58" y="111"/>
                    <a:pt x="58" y="111"/>
                    <a:pt x="58" y="111"/>
                  </a:cubicBezTo>
                  <a:cubicBezTo>
                    <a:pt x="65" y="107"/>
                    <a:pt x="70" y="100"/>
                    <a:pt x="73" y="92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6" y="106"/>
                    <a:pt x="78" y="101"/>
                    <a:pt x="78" y="9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80" y="83"/>
                    <a:pt x="81" y="80"/>
                    <a:pt x="81" y="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47"/>
            <p:cNvSpPr>
              <a:spLocks/>
            </p:cNvSpPr>
            <p:nvPr userDrawn="1"/>
          </p:nvSpPr>
          <p:spPr bwMode="auto">
            <a:xfrm>
              <a:off x="9097964" y="3509010"/>
              <a:ext cx="285750" cy="339725"/>
            </a:xfrm>
            <a:custGeom>
              <a:avLst/>
              <a:gdLst>
                <a:gd name="T0" fmla="*/ 163 w 192"/>
                <a:gd name="T1" fmla="*/ 114 h 230"/>
                <a:gd name="T2" fmla="*/ 96 w 192"/>
                <a:gd name="T3" fmla="*/ 230 h 230"/>
                <a:gd name="T4" fmla="*/ 29 w 192"/>
                <a:gd name="T5" fmla="*/ 114 h 230"/>
                <a:gd name="T6" fmla="*/ 95 w 192"/>
                <a:gd name="T7" fmla="*/ 0 h 230"/>
                <a:gd name="T8" fmla="*/ 97 w 192"/>
                <a:gd name="T9" fmla="*/ 0 h 230"/>
                <a:gd name="T10" fmla="*/ 163 w 192"/>
                <a:gd name="T11" fmla="*/ 11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230">
                  <a:moveTo>
                    <a:pt x="163" y="114"/>
                  </a:moveTo>
                  <a:cubicBezTo>
                    <a:pt x="96" y="230"/>
                    <a:pt x="96" y="230"/>
                    <a:pt x="96" y="230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0" y="64"/>
                    <a:pt x="36" y="0"/>
                    <a:pt x="95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56" y="0"/>
                    <a:pt x="192" y="63"/>
                    <a:pt x="163" y="114"/>
                  </a:cubicBezTo>
                  <a:close/>
                </a:path>
              </a:pathLst>
            </a:custGeom>
            <a:solidFill>
              <a:srgbClr val="40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48"/>
            <p:cNvSpPr>
              <a:spLocks/>
            </p:cNvSpPr>
            <p:nvPr userDrawn="1"/>
          </p:nvSpPr>
          <p:spPr bwMode="auto">
            <a:xfrm>
              <a:off x="8782052" y="3664585"/>
              <a:ext cx="285750" cy="339725"/>
            </a:xfrm>
            <a:custGeom>
              <a:avLst/>
              <a:gdLst>
                <a:gd name="T0" fmla="*/ 163 w 192"/>
                <a:gd name="T1" fmla="*/ 114 h 230"/>
                <a:gd name="T2" fmla="*/ 96 w 192"/>
                <a:gd name="T3" fmla="*/ 230 h 230"/>
                <a:gd name="T4" fmla="*/ 29 w 192"/>
                <a:gd name="T5" fmla="*/ 114 h 230"/>
                <a:gd name="T6" fmla="*/ 94 w 192"/>
                <a:gd name="T7" fmla="*/ 0 h 230"/>
                <a:gd name="T8" fmla="*/ 97 w 192"/>
                <a:gd name="T9" fmla="*/ 0 h 230"/>
                <a:gd name="T10" fmla="*/ 163 w 192"/>
                <a:gd name="T11" fmla="*/ 11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230">
                  <a:moveTo>
                    <a:pt x="163" y="114"/>
                  </a:moveTo>
                  <a:cubicBezTo>
                    <a:pt x="96" y="230"/>
                    <a:pt x="96" y="230"/>
                    <a:pt x="96" y="230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0" y="64"/>
                    <a:pt x="36" y="0"/>
                    <a:pt x="94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55" y="0"/>
                    <a:pt x="192" y="64"/>
                    <a:pt x="163" y="114"/>
                  </a:cubicBez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Rectangle 49"/>
            <p:cNvSpPr>
              <a:spLocks noChangeArrowheads="1"/>
            </p:cNvSpPr>
            <p:nvPr userDrawn="1"/>
          </p:nvSpPr>
          <p:spPr bwMode="auto">
            <a:xfrm>
              <a:off x="9520239" y="3521710"/>
              <a:ext cx="15716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50"/>
            <p:cNvSpPr>
              <a:spLocks/>
            </p:cNvSpPr>
            <p:nvPr userDrawn="1"/>
          </p:nvSpPr>
          <p:spPr bwMode="auto">
            <a:xfrm>
              <a:off x="9520239" y="3521710"/>
              <a:ext cx="157163" cy="12700"/>
            </a:xfrm>
            <a:custGeom>
              <a:avLst/>
              <a:gdLst>
                <a:gd name="T0" fmla="*/ 99 w 99"/>
                <a:gd name="T1" fmla="*/ 0 h 8"/>
                <a:gd name="T2" fmla="*/ 0 w 99"/>
                <a:gd name="T3" fmla="*/ 0 h 8"/>
                <a:gd name="T4" fmla="*/ 0 w 99"/>
                <a:gd name="T5" fmla="*/ 8 h 8"/>
                <a:gd name="T6" fmla="*/ 99 w 99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8">
                  <a:moveTo>
                    <a:pt x="99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99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51"/>
            <p:cNvSpPr>
              <a:spLocks/>
            </p:cNvSpPr>
            <p:nvPr userDrawn="1"/>
          </p:nvSpPr>
          <p:spPr bwMode="auto">
            <a:xfrm>
              <a:off x="9177339" y="3545523"/>
              <a:ext cx="127000" cy="201613"/>
            </a:xfrm>
            <a:custGeom>
              <a:avLst/>
              <a:gdLst>
                <a:gd name="T0" fmla="*/ 86 w 86"/>
                <a:gd name="T1" fmla="*/ 62 h 136"/>
                <a:gd name="T2" fmla="*/ 84 w 86"/>
                <a:gd name="T3" fmla="*/ 57 h 136"/>
                <a:gd name="T4" fmla="*/ 84 w 86"/>
                <a:gd name="T5" fmla="*/ 40 h 136"/>
                <a:gd name="T6" fmla="*/ 43 w 86"/>
                <a:gd name="T7" fmla="*/ 0 h 136"/>
                <a:gd name="T8" fmla="*/ 42 w 86"/>
                <a:gd name="T9" fmla="*/ 0 h 136"/>
                <a:gd name="T10" fmla="*/ 2 w 86"/>
                <a:gd name="T11" fmla="*/ 40 h 136"/>
                <a:gd name="T12" fmla="*/ 2 w 86"/>
                <a:gd name="T13" fmla="*/ 57 h 136"/>
                <a:gd name="T14" fmla="*/ 0 w 86"/>
                <a:gd name="T15" fmla="*/ 62 h 136"/>
                <a:gd name="T16" fmla="*/ 2 w 86"/>
                <a:gd name="T17" fmla="*/ 68 h 136"/>
                <a:gd name="T18" fmla="*/ 2 w 86"/>
                <a:gd name="T19" fmla="*/ 102 h 136"/>
                <a:gd name="T20" fmla="*/ 3 w 86"/>
                <a:gd name="T21" fmla="*/ 102 h 136"/>
                <a:gd name="T22" fmla="*/ 23 w 86"/>
                <a:gd name="T23" fmla="*/ 96 h 136"/>
                <a:gd name="T24" fmla="*/ 25 w 86"/>
                <a:gd name="T25" fmla="*/ 97 h 136"/>
                <a:gd name="T26" fmla="*/ 25 w 86"/>
                <a:gd name="T27" fmla="*/ 109 h 136"/>
                <a:gd name="T28" fmla="*/ 16 w 86"/>
                <a:gd name="T29" fmla="*/ 109 h 136"/>
                <a:gd name="T30" fmla="*/ 43 w 86"/>
                <a:gd name="T31" fmla="*/ 136 h 136"/>
                <a:gd name="T32" fmla="*/ 70 w 86"/>
                <a:gd name="T33" fmla="*/ 109 h 136"/>
                <a:gd name="T34" fmla="*/ 61 w 86"/>
                <a:gd name="T35" fmla="*/ 109 h 136"/>
                <a:gd name="T36" fmla="*/ 61 w 86"/>
                <a:gd name="T37" fmla="*/ 97 h 136"/>
                <a:gd name="T38" fmla="*/ 63 w 86"/>
                <a:gd name="T39" fmla="*/ 96 h 136"/>
                <a:gd name="T40" fmla="*/ 83 w 86"/>
                <a:gd name="T41" fmla="*/ 102 h 136"/>
                <a:gd name="T42" fmla="*/ 84 w 86"/>
                <a:gd name="T43" fmla="*/ 102 h 136"/>
                <a:gd name="T44" fmla="*/ 84 w 86"/>
                <a:gd name="T45" fmla="*/ 68 h 136"/>
                <a:gd name="T46" fmla="*/ 86 w 86"/>
                <a:gd name="T47" fmla="*/ 6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136">
                  <a:moveTo>
                    <a:pt x="86" y="62"/>
                  </a:moveTo>
                  <a:cubicBezTo>
                    <a:pt x="86" y="60"/>
                    <a:pt x="85" y="58"/>
                    <a:pt x="84" y="57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4" y="18"/>
                    <a:pt x="66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0" y="0"/>
                    <a:pt x="2" y="18"/>
                    <a:pt x="2" y="40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1" y="58"/>
                    <a:pt x="0" y="60"/>
                    <a:pt x="0" y="62"/>
                  </a:cubicBezTo>
                  <a:cubicBezTo>
                    <a:pt x="0" y="64"/>
                    <a:pt x="1" y="66"/>
                    <a:pt x="2" y="68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10" y="102"/>
                    <a:pt x="17" y="100"/>
                    <a:pt x="23" y="96"/>
                  </a:cubicBezTo>
                  <a:cubicBezTo>
                    <a:pt x="24" y="97"/>
                    <a:pt x="24" y="97"/>
                    <a:pt x="25" y="97"/>
                  </a:cubicBezTo>
                  <a:cubicBezTo>
                    <a:pt x="25" y="109"/>
                    <a:pt x="25" y="109"/>
                    <a:pt x="25" y="109"/>
                  </a:cubicBezTo>
                  <a:cubicBezTo>
                    <a:pt x="16" y="109"/>
                    <a:pt x="16" y="109"/>
                    <a:pt x="16" y="109"/>
                  </a:cubicBezTo>
                  <a:cubicBezTo>
                    <a:pt x="16" y="124"/>
                    <a:pt x="28" y="136"/>
                    <a:pt x="43" y="136"/>
                  </a:cubicBezTo>
                  <a:cubicBezTo>
                    <a:pt x="58" y="136"/>
                    <a:pt x="70" y="124"/>
                    <a:pt x="70" y="109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2" y="97"/>
                    <a:pt x="63" y="96"/>
                  </a:cubicBezTo>
                  <a:cubicBezTo>
                    <a:pt x="69" y="100"/>
                    <a:pt x="76" y="102"/>
                    <a:pt x="83" y="102"/>
                  </a:cubicBezTo>
                  <a:cubicBezTo>
                    <a:pt x="84" y="102"/>
                    <a:pt x="84" y="102"/>
                    <a:pt x="84" y="102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5" y="66"/>
                    <a:pt x="86" y="64"/>
                    <a:pt x="8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52"/>
            <p:cNvSpPr>
              <a:spLocks/>
            </p:cNvSpPr>
            <p:nvPr userDrawn="1"/>
          </p:nvSpPr>
          <p:spPr bwMode="auto">
            <a:xfrm>
              <a:off x="9677402" y="3001010"/>
              <a:ext cx="939800" cy="1052513"/>
            </a:xfrm>
            <a:custGeom>
              <a:avLst/>
              <a:gdLst>
                <a:gd name="T0" fmla="*/ 591 w 631"/>
                <a:gd name="T1" fmla="*/ 561 h 711"/>
                <a:gd name="T2" fmla="*/ 356 w 631"/>
                <a:gd name="T3" fmla="*/ 697 h 711"/>
                <a:gd name="T4" fmla="*/ 276 w 631"/>
                <a:gd name="T5" fmla="*/ 697 h 711"/>
                <a:gd name="T6" fmla="*/ 40 w 631"/>
                <a:gd name="T7" fmla="*/ 561 h 711"/>
                <a:gd name="T8" fmla="*/ 0 w 631"/>
                <a:gd name="T9" fmla="*/ 492 h 711"/>
                <a:gd name="T10" fmla="*/ 0 w 631"/>
                <a:gd name="T11" fmla="*/ 220 h 711"/>
                <a:gd name="T12" fmla="*/ 40 w 631"/>
                <a:gd name="T13" fmla="*/ 150 h 711"/>
                <a:gd name="T14" fmla="*/ 275 w 631"/>
                <a:gd name="T15" fmla="*/ 14 h 711"/>
                <a:gd name="T16" fmla="*/ 355 w 631"/>
                <a:gd name="T17" fmla="*/ 14 h 711"/>
                <a:gd name="T18" fmla="*/ 591 w 631"/>
                <a:gd name="T19" fmla="*/ 150 h 711"/>
                <a:gd name="T20" fmla="*/ 631 w 631"/>
                <a:gd name="T21" fmla="*/ 219 h 711"/>
                <a:gd name="T22" fmla="*/ 631 w 631"/>
                <a:gd name="T23" fmla="*/ 491 h 711"/>
                <a:gd name="T24" fmla="*/ 591 w 631"/>
                <a:gd name="T25" fmla="*/ 56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1" h="711">
                  <a:moveTo>
                    <a:pt x="591" y="561"/>
                  </a:moveTo>
                  <a:cubicBezTo>
                    <a:pt x="356" y="697"/>
                    <a:pt x="356" y="697"/>
                    <a:pt x="356" y="697"/>
                  </a:cubicBezTo>
                  <a:cubicBezTo>
                    <a:pt x="331" y="711"/>
                    <a:pt x="301" y="711"/>
                    <a:pt x="276" y="697"/>
                  </a:cubicBezTo>
                  <a:cubicBezTo>
                    <a:pt x="40" y="561"/>
                    <a:pt x="40" y="561"/>
                    <a:pt x="40" y="561"/>
                  </a:cubicBezTo>
                  <a:cubicBezTo>
                    <a:pt x="15" y="547"/>
                    <a:pt x="0" y="520"/>
                    <a:pt x="0" y="492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191"/>
                    <a:pt x="15" y="165"/>
                    <a:pt x="40" y="150"/>
                  </a:cubicBezTo>
                  <a:cubicBezTo>
                    <a:pt x="275" y="14"/>
                    <a:pt x="275" y="14"/>
                    <a:pt x="275" y="14"/>
                  </a:cubicBezTo>
                  <a:cubicBezTo>
                    <a:pt x="300" y="0"/>
                    <a:pt x="330" y="0"/>
                    <a:pt x="355" y="14"/>
                  </a:cubicBezTo>
                  <a:cubicBezTo>
                    <a:pt x="591" y="150"/>
                    <a:pt x="591" y="150"/>
                    <a:pt x="591" y="150"/>
                  </a:cubicBezTo>
                  <a:cubicBezTo>
                    <a:pt x="615" y="164"/>
                    <a:pt x="631" y="191"/>
                    <a:pt x="631" y="219"/>
                  </a:cubicBezTo>
                  <a:cubicBezTo>
                    <a:pt x="631" y="491"/>
                    <a:pt x="631" y="491"/>
                    <a:pt x="631" y="491"/>
                  </a:cubicBezTo>
                  <a:cubicBezTo>
                    <a:pt x="631" y="520"/>
                    <a:pt x="616" y="546"/>
                    <a:pt x="591" y="561"/>
                  </a:cubicBezTo>
                </a:path>
              </a:pathLst>
            </a:custGeom>
            <a:solidFill>
              <a:srgbClr val="40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53"/>
            <p:cNvSpPr>
              <a:spLocks/>
            </p:cNvSpPr>
            <p:nvPr userDrawn="1"/>
          </p:nvSpPr>
          <p:spPr bwMode="auto">
            <a:xfrm>
              <a:off x="9902827" y="3647123"/>
              <a:ext cx="479425" cy="406400"/>
            </a:xfrm>
            <a:custGeom>
              <a:avLst/>
              <a:gdLst>
                <a:gd name="T0" fmla="*/ 0 w 322"/>
                <a:gd name="T1" fmla="*/ 0 h 275"/>
                <a:gd name="T2" fmla="*/ 0 w 322"/>
                <a:gd name="T3" fmla="*/ 189 h 275"/>
                <a:gd name="T4" fmla="*/ 125 w 322"/>
                <a:gd name="T5" fmla="*/ 261 h 275"/>
                <a:gd name="T6" fmla="*/ 205 w 322"/>
                <a:gd name="T7" fmla="*/ 261 h 275"/>
                <a:gd name="T8" fmla="*/ 322 w 322"/>
                <a:gd name="T9" fmla="*/ 193 h 275"/>
                <a:gd name="T10" fmla="*/ 322 w 322"/>
                <a:gd name="T11" fmla="*/ 0 h 275"/>
                <a:gd name="T12" fmla="*/ 0 w 322"/>
                <a:gd name="T13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275">
                  <a:moveTo>
                    <a:pt x="0" y="0"/>
                  </a:moveTo>
                  <a:cubicBezTo>
                    <a:pt x="0" y="189"/>
                    <a:pt x="0" y="189"/>
                    <a:pt x="0" y="189"/>
                  </a:cubicBezTo>
                  <a:cubicBezTo>
                    <a:pt x="125" y="261"/>
                    <a:pt x="125" y="261"/>
                    <a:pt x="125" y="261"/>
                  </a:cubicBezTo>
                  <a:cubicBezTo>
                    <a:pt x="150" y="275"/>
                    <a:pt x="180" y="275"/>
                    <a:pt x="205" y="261"/>
                  </a:cubicBezTo>
                  <a:cubicBezTo>
                    <a:pt x="322" y="193"/>
                    <a:pt x="322" y="193"/>
                    <a:pt x="322" y="193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5C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54"/>
            <p:cNvSpPr>
              <a:spLocks/>
            </p:cNvSpPr>
            <p:nvPr userDrawn="1"/>
          </p:nvSpPr>
          <p:spPr bwMode="auto">
            <a:xfrm>
              <a:off x="9783764" y="2961323"/>
              <a:ext cx="34925" cy="687388"/>
            </a:xfrm>
            <a:custGeom>
              <a:avLst/>
              <a:gdLst>
                <a:gd name="T0" fmla="*/ 0 w 22"/>
                <a:gd name="T1" fmla="*/ 0 h 433"/>
                <a:gd name="T2" fmla="*/ 0 w 22"/>
                <a:gd name="T3" fmla="*/ 433 h 433"/>
                <a:gd name="T4" fmla="*/ 22 w 22"/>
                <a:gd name="T5" fmla="*/ 433 h 433"/>
                <a:gd name="T6" fmla="*/ 22 w 22"/>
                <a:gd name="T7" fmla="*/ 429 h 433"/>
                <a:gd name="T8" fmla="*/ 3 w 22"/>
                <a:gd name="T9" fmla="*/ 429 h 433"/>
                <a:gd name="T10" fmla="*/ 3 w 22"/>
                <a:gd name="T11" fmla="*/ 0 h 433"/>
                <a:gd name="T12" fmla="*/ 0 w 22"/>
                <a:gd name="T13" fmla="*/ 0 h 433"/>
                <a:gd name="T14" fmla="*/ 0 w 22"/>
                <a:gd name="T15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433">
                  <a:moveTo>
                    <a:pt x="0" y="0"/>
                  </a:moveTo>
                  <a:lnTo>
                    <a:pt x="0" y="433"/>
                  </a:lnTo>
                  <a:lnTo>
                    <a:pt x="22" y="433"/>
                  </a:lnTo>
                  <a:lnTo>
                    <a:pt x="22" y="429"/>
                  </a:lnTo>
                  <a:lnTo>
                    <a:pt x="3" y="429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Rectangle 55"/>
            <p:cNvSpPr>
              <a:spLocks noChangeArrowheads="1"/>
            </p:cNvSpPr>
            <p:nvPr userDrawn="1"/>
          </p:nvSpPr>
          <p:spPr bwMode="auto">
            <a:xfrm>
              <a:off x="8996364" y="3129598"/>
              <a:ext cx="396875" cy="22225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Rectangle 56"/>
            <p:cNvSpPr>
              <a:spLocks noChangeArrowheads="1"/>
            </p:cNvSpPr>
            <p:nvPr userDrawn="1"/>
          </p:nvSpPr>
          <p:spPr bwMode="auto">
            <a:xfrm>
              <a:off x="8758239" y="3129598"/>
              <a:ext cx="79375" cy="22225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Rectangle 57"/>
            <p:cNvSpPr>
              <a:spLocks noChangeArrowheads="1"/>
            </p:cNvSpPr>
            <p:nvPr userDrawn="1"/>
          </p:nvSpPr>
          <p:spPr bwMode="auto">
            <a:xfrm>
              <a:off x="8877302" y="3129598"/>
              <a:ext cx="80963" cy="22225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Rectangle 58"/>
            <p:cNvSpPr>
              <a:spLocks noChangeArrowheads="1"/>
            </p:cNvSpPr>
            <p:nvPr userDrawn="1"/>
          </p:nvSpPr>
          <p:spPr bwMode="auto">
            <a:xfrm>
              <a:off x="9336089" y="2947035"/>
              <a:ext cx="73025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59"/>
            <p:cNvSpPr>
              <a:spLocks/>
            </p:cNvSpPr>
            <p:nvPr userDrawn="1"/>
          </p:nvSpPr>
          <p:spPr bwMode="auto">
            <a:xfrm>
              <a:off x="9336089" y="2947035"/>
              <a:ext cx="73025" cy="6350"/>
            </a:xfrm>
            <a:custGeom>
              <a:avLst/>
              <a:gdLst>
                <a:gd name="T0" fmla="*/ 0 w 46"/>
                <a:gd name="T1" fmla="*/ 4 h 4"/>
                <a:gd name="T2" fmla="*/ 46 w 46"/>
                <a:gd name="T3" fmla="*/ 4 h 4"/>
                <a:gd name="T4" fmla="*/ 46 w 46"/>
                <a:gd name="T5" fmla="*/ 0 h 4"/>
                <a:gd name="T6" fmla="*/ 0 w 4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">
                  <a:moveTo>
                    <a:pt x="0" y="4"/>
                  </a:moveTo>
                  <a:lnTo>
                    <a:pt x="46" y="4"/>
                  </a:lnTo>
                  <a:lnTo>
                    <a:pt x="4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Rectangle 60"/>
            <p:cNvSpPr>
              <a:spLocks noChangeArrowheads="1"/>
            </p:cNvSpPr>
            <p:nvPr userDrawn="1"/>
          </p:nvSpPr>
          <p:spPr bwMode="auto">
            <a:xfrm>
              <a:off x="9336089" y="2967673"/>
              <a:ext cx="73025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61"/>
            <p:cNvSpPr>
              <a:spLocks/>
            </p:cNvSpPr>
            <p:nvPr userDrawn="1"/>
          </p:nvSpPr>
          <p:spPr bwMode="auto">
            <a:xfrm>
              <a:off x="9336089" y="2967673"/>
              <a:ext cx="73025" cy="6350"/>
            </a:xfrm>
            <a:custGeom>
              <a:avLst/>
              <a:gdLst>
                <a:gd name="T0" fmla="*/ 0 w 46"/>
                <a:gd name="T1" fmla="*/ 4 h 4"/>
                <a:gd name="T2" fmla="*/ 46 w 46"/>
                <a:gd name="T3" fmla="*/ 4 h 4"/>
                <a:gd name="T4" fmla="*/ 46 w 46"/>
                <a:gd name="T5" fmla="*/ 0 h 4"/>
                <a:gd name="T6" fmla="*/ 0 w 4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">
                  <a:moveTo>
                    <a:pt x="0" y="4"/>
                  </a:moveTo>
                  <a:lnTo>
                    <a:pt x="46" y="4"/>
                  </a:lnTo>
                  <a:lnTo>
                    <a:pt x="4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Rectangle 62"/>
            <p:cNvSpPr>
              <a:spLocks noChangeArrowheads="1"/>
            </p:cNvSpPr>
            <p:nvPr userDrawn="1"/>
          </p:nvSpPr>
          <p:spPr bwMode="auto">
            <a:xfrm>
              <a:off x="9336089" y="2988310"/>
              <a:ext cx="73025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63"/>
            <p:cNvSpPr>
              <a:spLocks/>
            </p:cNvSpPr>
            <p:nvPr userDrawn="1"/>
          </p:nvSpPr>
          <p:spPr bwMode="auto">
            <a:xfrm>
              <a:off x="9336089" y="2988310"/>
              <a:ext cx="73025" cy="6350"/>
            </a:xfrm>
            <a:custGeom>
              <a:avLst/>
              <a:gdLst>
                <a:gd name="T0" fmla="*/ 0 w 46"/>
                <a:gd name="T1" fmla="*/ 4 h 4"/>
                <a:gd name="T2" fmla="*/ 46 w 46"/>
                <a:gd name="T3" fmla="*/ 4 h 4"/>
                <a:gd name="T4" fmla="*/ 46 w 46"/>
                <a:gd name="T5" fmla="*/ 0 h 4"/>
                <a:gd name="T6" fmla="*/ 0 w 4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">
                  <a:moveTo>
                    <a:pt x="0" y="4"/>
                  </a:moveTo>
                  <a:lnTo>
                    <a:pt x="46" y="4"/>
                  </a:lnTo>
                  <a:lnTo>
                    <a:pt x="4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64"/>
            <p:cNvSpPr>
              <a:spLocks/>
            </p:cNvSpPr>
            <p:nvPr userDrawn="1"/>
          </p:nvSpPr>
          <p:spPr bwMode="auto">
            <a:xfrm>
              <a:off x="8853489" y="3704273"/>
              <a:ext cx="141288" cy="214313"/>
            </a:xfrm>
            <a:custGeom>
              <a:avLst/>
              <a:gdLst>
                <a:gd name="T0" fmla="*/ 95 w 95"/>
                <a:gd name="T1" fmla="*/ 69 h 145"/>
                <a:gd name="T2" fmla="*/ 93 w 95"/>
                <a:gd name="T3" fmla="*/ 63 h 145"/>
                <a:gd name="T4" fmla="*/ 93 w 95"/>
                <a:gd name="T5" fmla="*/ 45 h 145"/>
                <a:gd name="T6" fmla="*/ 48 w 95"/>
                <a:gd name="T7" fmla="*/ 0 h 145"/>
                <a:gd name="T8" fmla="*/ 47 w 95"/>
                <a:gd name="T9" fmla="*/ 0 h 145"/>
                <a:gd name="T10" fmla="*/ 3 w 95"/>
                <a:gd name="T11" fmla="*/ 45 h 145"/>
                <a:gd name="T12" fmla="*/ 3 w 95"/>
                <a:gd name="T13" fmla="*/ 63 h 145"/>
                <a:gd name="T14" fmla="*/ 0 w 95"/>
                <a:gd name="T15" fmla="*/ 69 h 145"/>
                <a:gd name="T16" fmla="*/ 9 w 95"/>
                <a:gd name="T17" fmla="*/ 78 h 145"/>
                <a:gd name="T18" fmla="*/ 9 w 95"/>
                <a:gd name="T19" fmla="*/ 80 h 145"/>
                <a:gd name="T20" fmla="*/ 24 w 95"/>
                <a:gd name="T21" fmla="*/ 112 h 145"/>
                <a:gd name="T22" fmla="*/ 24 w 95"/>
                <a:gd name="T23" fmla="*/ 121 h 145"/>
                <a:gd name="T24" fmla="*/ 48 w 95"/>
                <a:gd name="T25" fmla="*/ 145 h 145"/>
                <a:gd name="T26" fmla="*/ 48 w 95"/>
                <a:gd name="T27" fmla="*/ 145 h 145"/>
                <a:gd name="T28" fmla="*/ 72 w 95"/>
                <a:gd name="T29" fmla="*/ 121 h 145"/>
                <a:gd name="T30" fmla="*/ 72 w 95"/>
                <a:gd name="T31" fmla="*/ 112 h 145"/>
                <a:gd name="T32" fmla="*/ 87 w 95"/>
                <a:gd name="T33" fmla="*/ 80 h 145"/>
                <a:gd name="T34" fmla="*/ 87 w 95"/>
                <a:gd name="T35" fmla="*/ 78 h 145"/>
                <a:gd name="T36" fmla="*/ 95 w 95"/>
                <a:gd name="T37" fmla="*/ 6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5" h="145">
                  <a:moveTo>
                    <a:pt x="95" y="69"/>
                  </a:moveTo>
                  <a:cubicBezTo>
                    <a:pt x="95" y="67"/>
                    <a:pt x="94" y="65"/>
                    <a:pt x="93" y="63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93" y="20"/>
                    <a:pt x="73" y="0"/>
                    <a:pt x="48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3" y="0"/>
                    <a:pt x="3" y="20"/>
                    <a:pt x="3" y="45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5"/>
                    <a:pt x="0" y="67"/>
                    <a:pt x="0" y="69"/>
                  </a:cubicBezTo>
                  <a:cubicBezTo>
                    <a:pt x="0" y="74"/>
                    <a:pt x="4" y="78"/>
                    <a:pt x="9" y="78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8" y="93"/>
                    <a:pt x="14" y="105"/>
                    <a:pt x="24" y="112"/>
                  </a:cubicBezTo>
                  <a:cubicBezTo>
                    <a:pt x="24" y="121"/>
                    <a:pt x="24" y="121"/>
                    <a:pt x="24" y="121"/>
                  </a:cubicBezTo>
                  <a:cubicBezTo>
                    <a:pt x="24" y="134"/>
                    <a:pt x="34" y="145"/>
                    <a:pt x="48" y="145"/>
                  </a:cubicBezTo>
                  <a:cubicBezTo>
                    <a:pt x="48" y="145"/>
                    <a:pt x="48" y="145"/>
                    <a:pt x="48" y="145"/>
                  </a:cubicBezTo>
                  <a:cubicBezTo>
                    <a:pt x="61" y="145"/>
                    <a:pt x="72" y="134"/>
                    <a:pt x="72" y="121"/>
                  </a:cubicBezTo>
                  <a:cubicBezTo>
                    <a:pt x="72" y="112"/>
                    <a:pt x="72" y="112"/>
                    <a:pt x="72" y="112"/>
                  </a:cubicBezTo>
                  <a:cubicBezTo>
                    <a:pt x="82" y="105"/>
                    <a:pt x="88" y="93"/>
                    <a:pt x="87" y="80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92" y="78"/>
                    <a:pt x="95" y="74"/>
                    <a:pt x="95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65"/>
            <p:cNvSpPr>
              <a:spLocks/>
            </p:cNvSpPr>
            <p:nvPr userDrawn="1"/>
          </p:nvSpPr>
          <p:spPr bwMode="auto">
            <a:xfrm>
              <a:off x="9769477" y="3401060"/>
              <a:ext cx="741363" cy="511175"/>
            </a:xfrm>
            <a:custGeom>
              <a:avLst/>
              <a:gdLst>
                <a:gd name="T0" fmla="*/ 497 w 498"/>
                <a:gd name="T1" fmla="*/ 298 h 345"/>
                <a:gd name="T2" fmla="*/ 466 w 498"/>
                <a:gd name="T3" fmla="*/ 81 h 345"/>
                <a:gd name="T4" fmla="*/ 371 w 498"/>
                <a:gd name="T5" fmla="*/ 0 h 345"/>
                <a:gd name="T6" fmla="*/ 127 w 498"/>
                <a:gd name="T7" fmla="*/ 0 h 345"/>
                <a:gd name="T8" fmla="*/ 33 w 498"/>
                <a:gd name="T9" fmla="*/ 81 h 345"/>
                <a:gd name="T10" fmla="*/ 0 w 498"/>
                <a:gd name="T11" fmla="*/ 304 h 345"/>
                <a:gd name="T12" fmla="*/ 71 w 498"/>
                <a:gd name="T13" fmla="*/ 345 h 345"/>
                <a:gd name="T14" fmla="*/ 490 w 498"/>
                <a:gd name="T15" fmla="*/ 306 h 345"/>
                <a:gd name="T16" fmla="*/ 497 w 498"/>
                <a:gd name="T17" fmla="*/ 298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8" h="345">
                  <a:moveTo>
                    <a:pt x="497" y="298"/>
                  </a:moveTo>
                  <a:cubicBezTo>
                    <a:pt x="466" y="81"/>
                    <a:pt x="466" y="81"/>
                    <a:pt x="466" y="81"/>
                  </a:cubicBezTo>
                  <a:cubicBezTo>
                    <a:pt x="459" y="34"/>
                    <a:pt x="419" y="0"/>
                    <a:pt x="371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80" y="0"/>
                    <a:pt x="40" y="34"/>
                    <a:pt x="33" y="81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71" y="345"/>
                    <a:pt x="71" y="345"/>
                    <a:pt x="71" y="345"/>
                  </a:cubicBezTo>
                  <a:cubicBezTo>
                    <a:pt x="490" y="306"/>
                    <a:pt x="490" y="306"/>
                    <a:pt x="490" y="306"/>
                  </a:cubicBezTo>
                  <a:cubicBezTo>
                    <a:pt x="494" y="306"/>
                    <a:pt x="498" y="302"/>
                    <a:pt x="497" y="298"/>
                  </a:cubicBezTo>
                </a:path>
              </a:pathLst>
            </a:custGeom>
            <a:solidFill>
              <a:srgbClr val="C49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66"/>
            <p:cNvSpPr>
              <a:spLocks/>
            </p:cNvSpPr>
            <p:nvPr userDrawn="1"/>
          </p:nvSpPr>
          <p:spPr bwMode="auto">
            <a:xfrm>
              <a:off x="9786939" y="3401060"/>
              <a:ext cx="708025" cy="334963"/>
            </a:xfrm>
            <a:custGeom>
              <a:avLst/>
              <a:gdLst>
                <a:gd name="T0" fmla="*/ 475 w 475"/>
                <a:gd name="T1" fmla="*/ 226 h 226"/>
                <a:gd name="T2" fmla="*/ 454 w 475"/>
                <a:gd name="T3" fmla="*/ 81 h 226"/>
                <a:gd name="T4" fmla="*/ 359 w 475"/>
                <a:gd name="T5" fmla="*/ 0 h 226"/>
                <a:gd name="T6" fmla="*/ 115 w 475"/>
                <a:gd name="T7" fmla="*/ 0 h 226"/>
                <a:gd name="T8" fmla="*/ 21 w 475"/>
                <a:gd name="T9" fmla="*/ 81 h 226"/>
                <a:gd name="T10" fmla="*/ 0 w 475"/>
                <a:gd name="T11" fmla="*/ 226 h 226"/>
                <a:gd name="T12" fmla="*/ 475 w 475"/>
                <a:gd name="T13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5" h="226">
                  <a:moveTo>
                    <a:pt x="475" y="226"/>
                  </a:moveTo>
                  <a:cubicBezTo>
                    <a:pt x="454" y="81"/>
                    <a:pt x="454" y="81"/>
                    <a:pt x="454" y="81"/>
                  </a:cubicBezTo>
                  <a:cubicBezTo>
                    <a:pt x="447" y="34"/>
                    <a:pt x="407" y="0"/>
                    <a:pt x="359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68" y="0"/>
                    <a:pt x="28" y="34"/>
                    <a:pt x="21" y="81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475" y="226"/>
                    <a:pt x="475" y="226"/>
                    <a:pt x="475" y="226"/>
                  </a:cubicBezTo>
                </a:path>
              </a:pathLst>
            </a:custGeom>
            <a:solidFill>
              <a:srgbClr val="5C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67"/>
            <p:cNvSpPr>
              <a:spLocks/>
            </p:cNvSpPr>
            <p:nvPr userDrawn="1"/>
          </p:nvSpPr>
          <p:spPr bwMode="auto">
            <a:xfrm>
              <a:off x="9988552" y="3264535"/>
              <a:ext cx="306388" cy="288925"/>
            </a:xfrm>
            <a:custGeom>
              <a:avLst/>
              <a:gdLst>
                <a:gd name="T0" fmla="*/ 172 w 206"/>
                <a:gd name="T1" fmla="*/ 73 h 195"/>
                <a:gd name="T2" fmla="*/ 172 w 206"/>
                <a:gd name="T3" fmla="*/ 0 h 195"/>
                <a:gd name="T4" fmla="*/ 33 w 206"/>
                <a:gd name="T5" fmla="*/ 0 h 195"/>
                <a:gd name="T6" fmla="*/ 33 w 206"/>
                <a:gd name="T7" fmla="*/ 73 h 195"/>
                <a:gd name="T8" fmla="*/ 14 w 206"/>
                <a:gd name="T9" fmla="*/ 92 h 195"/>
                <a:gd name="T10" fmla="*/ 0 w 206"/>
                <a:gd name="T11" fmla="*/ 92 h 195"/>
                <a:gd name="T12" fmla="*/ 103 w 206"/>
                <a:gd name="T13" fmla="*/ 195 h 195"/>
                <a:gd name="T14" fmla="*/ 206 w 206"/>
                <a:gd name="T15" fmla="*/ 92 h 195"/>
                <a:gd name="T16" fmla="*/ 191 w 206"/>
                <a:gd name="T17" fmla="*/ 92 h 195"/>
                <a:gd name="T18" fmla="*/ 172 w 206"/>
                <a:gd name="T19" fmla="*/ 7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6" h="195">
                  <a:moveTo>
                    <a:pt x="172" y="73"/>
                  </a:moveTo>
                  <a:cubicBezTo>
                    <a:pt x="172" y="0"/>
                    <a:pt x="172" y="0"/>
                    <a:pt x="17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3" y="83"/>
                    <a:pt x="25" y="92"/>
                    <a:pt x="14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8"/>
                    <a:pt x="46" y="195"/>
                    <a:pt x="103" y="195"/>
                  </a:cubicBezTo>
                  <a:cubicBezTo>
                    <a:pt x="159" y="195"/>
                    <a:pt x="206" y="148"/>
                    <a:pt x="206" y="92"/>
                  </a:cubicBezTo>
                  <a:cubicBezTo>
                    <a:pt x="191" y="92"/>
                    <a:pt x="191" y="92"/>
                    <a:pt x="191" y="92"/>
                  </a:cubicBezTo>
                  <a:cubicBezTo>
                    <a:pt x="180" y="92"/>
                    <a:pt x="172" y="83"/>
                    <a:pt x="172" y="73"/>
                  </a:cubicBezTo>
                </a:path>
              </a:pathLst>
            </a:custGeom>
            <a:solidFill>
              <a:srgbClr val="C49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68"/>
            <p:cNvSpPr>
              <a:spLocks/>
            </p:cNvSpPr>
            <p:nvPr userDrawn="1"/>
          </p:nvSpPr>
          <p:spPr bwMode="auto">
            <a:xfrm>
              <a:off x="10037764" y="3261360"/>
              <a:ext cx="206375" cy="123825"/>
            </a:xfrm>
            <a:custGeom>
              <a:avLst/>
              <a:gdLst>
                <a:gd name="T0" fmla="*/ 139 w 139"/>
                <a:gd name="T1" fmla="*/ 21 h 84"/>
                <a:gd name="T2" fmla="*/ 139 w 139"/>
                <a:gd name="T3" fmla="*/ 0 h 84"/>
                <a:gd name="T4" fmla="*/ 0 w 139"/>
                <a:gd name="T5" fmla="*/ 0 h 84"/>
                <a:gd name="T6" fmla="*/ 0 w 139"/>
                <a:gd name="T7" fmla="*/ 82 h 84"/>
                <a:gd name="T8" fmla="*/ 139 w 139"/>
                <a:gd name="T9" fmla="*/ 2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4">
                  <a:moveTo>
                    <a:pt x="139" y="21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95" y="84"/>
                    <a:pt x="139" y="21"/>
                    <a:pt x="139" y="21"/>
                  </a:cubicBezTo>
                  <a:close/>
                </a:path>
              </a:pathLst>
            </a:custGeom>
            <a:solidFill>
              <a:srgbClr val="B38A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69"/>
            <p:cNvSpPr>
              <a:spLocks/>
            </p:cNvSpPr>
            <p:nvPr userDrawn="1"/>
          </p:nvSpPr>
          <p:spPr bwMode="auto">
            <a:xfrm>
              <a:off x="9907589" y="2824798"/>
              <a:ext cx="501650" cy="496888"/>
            </a:xfrm>
            <a:custGeom>
              <a:avLst/>
              <a:gdLst>
                <a:gd name="T0" fmla="*/ 329 w 336"/>
                <a:gd name="T1" fmla="*/ 179 h 335"/>
                <a:gd name="T2" fmla="*/ 156 w 336"/>
                <a:gd name="T3" fmla="*/ 328 h 335"/>
                <a:gd name="T4" fmla="*/ 7 w 336"/>
                <a:gd name="T5" fmla="*/ 155 h 335"/>
                <a:gd name="T6" fmla="*/ 180 w 336"/>
                <a:gd name="T7" fmla="*/ 6 h 335"/>
                <a:gd name="T8" fmla="*/ 329 w 336"/>
                <a:gd name="T9" fmla="*/ 17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" h="335">
                  <a:moveTo>
                    <a:pt x="329" y="179"/>
                  </a:moveTo>
                  <a:cubicBezTo>
                    <a:pt x="322" y="268"/>
                    <a:pt x="245" y="335"/>
                    <a:pt x="156" y="328"/>
                  </a:cubicBezTo>
                  <a:cubicBezTo>
                    <a:pt x="67" y="321"/>
                    <a:pt x="0" y="244"/>
                    <a:pt x="7" y="155"/>
                  </a:cubicBezTo>
                  <a:cubicBezTo>
                    <a:pt x="14" y="66"/>
                    <a:pt x="91" y="0"/>
                    <a:pt x="180" y="6"/>
                  </a:cubicBezTo>
                  <a:cubicBezTo>
                    <a:pt x="269" y="13"/>
                    <a:pt x="336" y="91"/>
                    <a:pt x="329" y="179"/>
                  </a:cubicBezTo>
                  <a:close/>
                </a:path>
              </a:pathLst>
            </a:custGeom>
            <a:solidFill>
              <a:srgbClr val="BD36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70"/>
            <p:cNvSpPr>
              <a:spLocks/>
            </p:cNvSpPr>
            <p:nvPr userDrawn="1"/>
          </p:nvSpPr>
          <p:spPr bwMode="auto">
            <a:xfrm>
              <a:off x="9934577" y="2959735"/>
              <a:ext cx="357188" cy="393700"/>
            </a:xfrm>
            <a:custGeom>
              <a:avLst/>
              <a:gdLst>
                <a:gd name="T0" fmla="*/ 99 w 239"/>
                <a:gd name="T1" fmla="*/ 261 h 265"/>
                <a:gd name="T2" fmla="*/ 99 w 239"/>
                <a:gd name="T3" fmla="*/ 261 h 265"/>
                <a:gd name="T4" fmla="*/ 4 w 239"/>
                <a:gd name="T5" fmla="*/ 137 h 265"/>
                <a:gd name="T6" fmla="*/ 14 w 239"/>
                <a:gd name="T7" fmla="*/ 0 h 265"/>
                <a:gd name="T8" fmla="*/ 239 w 239"/>
                <a:gd name="T9" fmla="*/ 17 h 265"/>
                <a:gd name="T10" fmla="*/ 229 w 239"/>
                <a:gd name="T11" fmla="*/ 154 h 265"/>
                <a:gd name="T12" fmla="*/ 99 w 239"/>
                <a:gd name="T13" fmla="*/ 26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265">
                  <a:moveTo>
                    <a:pt x="99" y="261"/>
                  </a:moveTo>
                  <a:cubicBezTo>
                    <a:pt x="99" y="261"/>
                    <a:pt x="99" y="261"/>
                    <a:pt x="99" y="261"/>
                  </a:cubicBezTo>
                  <a:cubicBezTo>
                    <a:pt x="42" y="256"/>
                    <a:pt x="0" y="195"/>
                    <a:pt x="4" y="137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39" y="17"/>
                    <a:pt x="239" y="17"/>
                    <a:pt x="239" y="17"/>
                  </a:cubicBezTo>
                  <a:cubicBezTo>
                    <a:pt x="229" y="154"/>
                    <a:pt x="229" y="154"/>
                    <a:pt x="229" y="154"/>
                  </a:cubicBezTo>
                  <a:cubicBezTo>
                    <a:pt x="224" y="227"/>
                    <a:pt x="156" y="265"/>
                    <a:pt x="99" y="261"/>
                  </a:cubicBezTo>
                  <a:close/>
                </a:path>
              </a:pathLst>
            </a:custGeom>
            <a:solidFill>
              <a:srgbClr val="C49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71"/>
            <p:cNvSpPr>
              <a:spLocks/>
            </p:cNvSpPr>
            <p:nvPr userDrawn="1"/>
          </p:nvSpPr>
          <p:spPr bwMode="auto">
            <a:xfrm>
              <a:off x="9936164" y="3043873"/>
              <a:ext cx="193675" cy="290513"/>
            </a:xfrm>
            <a:custGeom>
              <a:avLst/>
              <a:gdLst>
                <a:gd name="T0" fmla="*/ 87 w 130"/>
                <a:gd name="T1" fmla="*/ 98 h 196"/>
                <a:gd name="T2" fmla="*/ 80 w 130"/>
                <a:gd name="T3" fmla="*/ 89 h 196"/>
                <a:gd name="T4" fmla="*/ 83 w 130"/>
                <a:gd name="T5" fmla="*/ 83 h 196"/>
                <a:gd name="T6" fmla="*/ 99 w 130"/>
                <a:gd name="T7" fmla="*/ 43 h 196"/>
                <a:gd name="T8" fmla="*/ 100 w 130"/>
                <a:gd name="T9" fmla="*/ 36 h 196"/>
                <a:gd name="T10" fmla="*/ 76 w 130"/>
                <a:gd name="T11" fmla="*/ 5 h 196"/>
                <a:gd name="T12" fmla="*/ 9 w 130"/>
                <a:gd name="T13" fmla="*/ 0 h 196"/>
                <a:gd name="T14" fmla="*/ 8 w 130"/>
                <a:gd name="T15" fmla="*/ 20 h 196"/>
                <a:gd name="T16" fmla="*/ 5 w 130"/>
                <a:gd name="T17" fmla="*/ 60 h 196"/>
                <a:gd name="T18" fmla="*/ 3 w 130"/>
                <a:gd name="T19" fmla="*/ 81 h 196"/>
                <a:gd name="T20" fmla="*/ 59 w 130"/>
                <a:gd name="T21" fmla="*/ 192 h 196"/>
                <a:gd name="T22" fmla="*/ 67 w 130"/>
                <a:gd name="T23" fmla="*/ 196 h 196"/>
                <a:gd name="T24" fmla="*/ 92 w 130"/>
                <a:gd name="T25" fmla="*/ 130 h 196"/>
                <a:gd name="T26" fmla="*/ 108 w 130"/>
                <a:gd name="T27" fmla="*/ 113 h 196"/>
                <a:gd name="T28" fmla="*/ 130 w 130"/>
                <a:gd name="T29" fmla="*/ 101 h 196"/>
                <a:gd name="T30" fmla="*/ 87 w 130"/>
                <a:gd name="T31" fmla="*/ 9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0" h="196">
                  <a:moveTo>
                    <a:pt x="87" y="98"/>
                  </a:moveTo>
                  <a:cubicBezTo>
                    <a:pt x="82" y="98"/>
                    <a:pt x="79" y="94"/>
                    <a:pt x="80" y="89"/>
                  </a:cubicBezTo>
                  <a:cubicBezTo>
                    <a:pt x="80" y="87"/>
                    <a:pt x="81" y="85"/>
                    <a:pt x="83" y="83"/>
                  </a:cubicBezTo>
                  <a:cubicBezTo>
                    <a:pt x="90" y="71"/>
                    <a:pt x="96" y="57"/>
                    <a:pt x="99" y="43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3" y="21"/>
                    <a:pt x="92" y="7"/>
                    <a:pt x="76" y="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0" y="125"/>
                    <a:pt x="23" y="170"/>
                    <a:pt x="59" y="192"/>
                  </a:cubicBezTo>
                  <a:cubicBezTo>
                    <a:pt x="61" y="193"/>
                    <a:pt x="64" y="195"/>
                    <a:pt x="67" y="196"/>
                  </a:cubicBezTo>
                  <a:cubicBezTo>
                    <a:pt x="92" y="130"/>
                    <a:pt x="92" y="130"/>
                    <a:pt x="92" y="130"/>
                  </a:cubicBezTo>
                  <a:cubicBezTo>
                    <a:pt x="95" y="123"/>
                    <a:pt x="101" y="117"/>
                    <a:pt x="108" y="113"/>
                  </a:cubicBezTo>
                  <a:cubicBezTo>
                    <a:pt x="130" y="101"/>
                    <a:pt x="130" y="101"/>
                    <a:pt x="130" y="101"/>
                  </a:cubicBezTo>
                  <a:lnTo>
                    <a:pt x="87" y="98"/>
                  </a:lnTo>
                  <a:close/>
                </a:path>
              </a:pathLst>
            </a:custGeom>
            <a:solidFill>
              <a:srgbClr val="B38A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72"/>
            <p:cNvSpPr>
              <a:spLocks/>
            </p:cNvSpPr>
            <p:nvPr userDrawn="1"/>
          </p:nvSpPr>
          <p:spPr bwMode="auto">
            <a:xfrm>
              <a:off x="10015539" y="3235960"/>
              <a:ext cx="133350" cy="58738"/>
            </a:xfrm>
            <a:custGeom>
              <a:avLst/>
              <a:gdLst>
                <a:gd name="T0" fmla="*/ 90 w 90"/>
                <a:gd name="T1" fmla="*/ 7 h 40"/>
                <a:gd name="T2" fmla="*/ 42 w 90"/>
                <a:gd name="T3" fmla="*/ 39 h 40"/>
                <a:gd name="T4" fmla="*/ 0 w 90"/>
                <a:gd name="T5" fmla="*/ 0 h 40"/>
                <a:gd name="T6" fmla="*/ 90 w 90"/>
                <a:gd name="T7" fmla="*/ 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0">
                  <a:moveTo>
                    <a:pt x="90" y="7"/>
                  </a:moveTo>
                  <a:cubicBezTo>
                    <a:pt x="79" y="27"/>
                    <a:pt x="61" y="40"/>
                    <a:pt x="42" y="39"/>
                  </a:cubicBezTo>
                  <a:cubicBezTo>
                    <a:pt x="23" y="37"/>
                    <a:pt x="7" y="22"/>
                    <a:pt x="0" y="0"/>
                  </a:cubicBezTo>
                  <a:lnTo>
                    <a:pt x="90" y="7"/>
                  </a:lnTo>
                  <a:close/>
                </a:path>
              </a:pathLst>
            </a:custGeom>
            <a:solidFill>
              <a:srgbClr val="EE4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73"/>
            <p:cNvSpPr>
              <a:spLocks/>
            </p:cNvSpPr>
            <p:nvPr userDrawn="1"/>
          </p:nvSpPr>
          <p:spPr bwMode="auto">
            <a:xfrm>
              <a:off x="10015539" y="3235960"/>
              <a:ext cx="133350" cy="47625"/>
            </a:xfrm>
            <a:custGeom>
              <a:avLst/>
              <a:gdLst>
                <a:gd name="T0" fmla="*/ 90 w 90"/>
                <a:gd name="T1" fmla="*/ 7 h 32"/>
                <a:gd name="T2" fmla="*/ 43 w 90"/>
                <a:gd name="T3" fmla="*/ 30 h 32"/>
                <a:gd name="T4" fmla="*/ 0 w 90"/>
                <a:gd name="T5" fmla="*/ 0 h 32"/>
                <a:gd name="T6" fmla="*/ 90 w 90"/>
                <a:gd name="T7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2">
                  <a:moveTo>
                    <a:pt x="90" y="7"/>
                  </a:moveTo>
                  <a:cubicBezTo>
                    <a:pt x="79" y="27"/>
                    <a:pt x="62" y="32"/>
                    <a:pt x="43" y="30"/>
                  </a:cubicBezTo>
                  <a:cubicBezTo>
                    <a:pt x="23" y="29"/>
                    <a:pt x="7" y="22"/>
                    <a:pt x="0" y="0"/>
                  </a:cubicBezTo>
                  <a:lnTo>
                    <a:pt x="9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8" name="Freeform 74"/>
            <p:cNvSpPr>
              <a:spLocks/>
            </p:cNvSpPr>
            <p:nvPr userDrawn="1"/>
          </p:nvSpPr>
          <p:spPr bwMode="auto">
            <a:xfrm>
              <a:off x="10161589" y="3107373"/>
              <a:ext cx="38100" cy="33338"/>
            </a:xfrm>
            <a:custGeom>
              <a:avLst/>
              <a:gdLst>
                <a:gd name="T0" fmla="*/ 1 w 26"/>
                <a:gd name="T1" fmla="*/ 12 h 23"/>
                <a:gd name="T2" fmla="*/ 14 w 26"/>
                <a:gd name="T3" fmla="*/ 1 h 23"/>
                <a:gd name="T4" fmla="*/ 25 w 26"/>
                <a:gd name="T5" fmla="*/ 14 h 23"/>
                <a:gd name="T6" fmla="*/ 20 w 26"/>
                <a:gd name="T7" fmla="*/ 23 h 23"/>
                <a:gd name="T8" fmla="*/ 4 w 26"/>
                <a:gd name="T9" fmla="*/ 22 h 23"/>
                <a:gd name="T10" fmla="*/ 1 w 26"/>
                <a:gd name="T11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3">
                  <a:moveTo>
                    <a:pt x="1" y="12"/>
                  </a:moveTo>
                  <a:cubicBezTo>
                    <a:pt x="1" y="5"/>
                    <a:pt x="7" y="0"/>
                    <a:pt x="14" y="1"/>
                  </a:cubicBezTo>
                  <a:cubicBezTo>
                    <a:pt x="21" y="1"/>
                    <a:pt x="26" y="7"/>
                    <a:pt x="25" y="14"/>
                  </a:cubicBezTo>
                  <a:cubicBezTo>
                    <a:pt x="25" y="18"/>
                    <a:pt x="23" y="21"/>
                    <a:pt x="20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2" y="19"/>
                    <a:pt x="0" y="16"/>
                    <a:pt x="1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9" name="Freeform 75"/>
            <p:cNvSpPr>
              <a:spLocks/>
            </p:cNvSpPr>
            <p:nvPr userDrawn="1"/>
          </p:nvSpPr>
          <p:spPr bwMode="auto">
            <a:xfrm>
              <a:off x="9980614" y="3093085"/>
              <a:ext cx="38100" cy="34925"/>
            </a:xfrm>
            <a:custGeom>
              <a:avLst/>
              <a:gdLst>
                <a:gd name="T0" fmla="*/ 0 w 25"/>
                <a:gd name="T1" fmla="*/ 12 h 23"/>
                <a:gd name="T2" fmla="*/ 14 w 25"/>
                <a:gd name="T3" fmla="*/ 1 h 23"/>
                <a:gd name="T4" fmla="*/ 25 w 25"/>
                <a:gd name="T5" fmla="*/ 14 h 23"/>
                <a:gd name="T6" fmla="*/ 20 w 25"/>
                <a:gd name="T7" fmla="*/ 23 h 23"/>
                <a:gd name="T8" fmla="*/ 4 w 25"/>
                <a:gd name="T9" fmla="*/ 21 h 23"/>
                <a:gd name="T10" fmla="*/ 0 w 25"/>
                <a:gd name="T11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3">
                  <a:moveTo>
                    <a:pt x="0" y="12"/>
                  </a:moveTo>
                  <a:cubicBezTo>
                    <a:pt x="1" y="5"/>
                    <a:pt x="7" y="0"/>
                    <a:pt x="14" y="1"/>
                  </a:cubicBezTo>
                  <a:cubicBezTo>
                    <a:pt x="20" y="1"/>
                    <a:pt x="25" y="7"/>
                    <a:pt x="25" y="14"/>
                  </a:cubicBezTo>
                  <a:cubicBezTo>
                    <a:pt x="25" y="17"/>
                    <a:pt x="23" y="21"/>
                    <a:pt x="20" y="23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1" y="19"/>
                    <a:pt x="0" y="16"/>
                    <a:pt x="0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0" name="Freeform 76"/>
            <p:cNvSpPr>
              <a:spLocks/>
            </p:cNvSpPr>
            <p:nvPr userDrawn="1"/>
          </p:nvSpPr>
          <p:spPr bwMode="auto">
            <a:xfrm>
              <a:off x="10328277" y="3067685"/>
              <a:ext cx="38100" cy="101600"/>
            </a:xfrm>
            <a:custGeom>
              <a:avLst/>
              <a:gdLst>
                <a:gd name="T0" fmla="*/ 6 w 25"/>
                <a:gd name="T1" fmla="*/ 0 h 69"/>
                <a:gd name="T2" fmla="*/ 24 w 25"/>
                <a:gd name="T3" fmla="*/ 36 h 69"/>
                <a:gd name="T4" fmla="*/ 0 w 25"/>
                <a:gd name="T5" fmla="*/ 69 h 69"/>
                <a:gd name="T6" fmla="*/ 6 w 25"/>
                <a:gd name="T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9">
                  <a:moveTo>
                    <a:pt x="6" y="0"/>
                  </a:moveTo>
                  <a:cubicBezTo>
                    <a:pt x="18" y="7"/>
                    <a:pt x="25" y="21"/>
                    <a:pt x="24" y="36"/>
                  </a:cubicBezTo>
                  <a:cubicBezTo>
                    <a:pt x="23" y="51"/>
                    <a:pt x="13" y="64"/>
                    <a:pt x="0" y="69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C49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1" name="Freeform 77"/>
            <p:cNvSpPr>
              <a:spLocks/>
            </p:cNvSpPr>
            <p:nvPr userDrawn="1"/>
          </p:nvSpPr>
          <p:spPr bwMode="auto">
            <a:xfrm>
              <a:off x="10328277" y="3143885"/>
              <a:ext cx="33338" cy="38100"/>
            </a:xfrm>
            <a:custGeom>
              <a:avLst/>
              <a:gdLst>
                <a:gd name="T0" fmla="*/ 21 w 22"/>
                <a:gd name="T1" fmla="*/ 14 h 26"/>
                <a:gd name="T2" fmla="*/ 8 w 22"/>
                <a:gd name="T3" fmla="*/ 25 h 26"/>
                <a:gd name="T4" fmla="*/ 0 w 22"/>
                <a:gd name="T5" fmla="*/ 21 h 26"/>
                <a:gd name="T6" fmla="*/ 1 w 22"/>
                <a:gd name="T7" fmla="*/ 3 h 26"/>
                <a:gd name="T8" fmla="*/ 10 w 22"/>
                <a:gd name="T9" fmla="*/ 0 h 26"/>
                <a:gd name="T10" fmla="*/ 18 w 22"/>
                <a:gd name="T11" fmla="*/ 4 h 26"/>
                <a:gd name="T12" fmla="*/ 21 w 22"/>
                <a:gd name="T13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6">
                  <a:moveTo>
                    <a:pt x="21" y="14"/>
                  </a:moveTo>
                  <a:cubicBezTo>
                    <a:pt x="21" y="20"/>
                    <a:pt x="15" y="26"/>
                    <a:pt x="8" y="25"/>
                  </a:cubicBezTo>
                  <a:cubicBezTo>
                    <a:pt x="5" y="25"/>
                    <a:pt x="2" y="23"/>
                    <a:pt x="0" y="2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3" y="0"/>
                    <a:pt x="16" y="2"/>
                    <a:pt x="18" y="4"/>
                  </a:cubicBezTo>
                  <a:cubicBezTo>
                    <a:pt x="20" y="6"/>
                    <a:pt x="22" y="10"/>
                    <a:pt x="21" y="14"/>
                  </a:cubicBezTo>
                  <a:close/>
                </a:path>
              </a:pathLst>
            </a:custGeom>
            <a:solidFill>
              <a:srgbClr val="FBB6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2" name="Freeform 78"/>
            <p:cNvSpPr>
              <a:spLocks/>
            </p:cNvSpPr>
            <p:nvPr userDrawn="1"/>
          </p:nvSpPr>
          <p:spPr bwMode="auto">
            <a:xfrm>
              <a:off x="10031414" y="2942273"/>
              <a:ext cx="273050" cy="152400"/>
            </a:xfrm>
            <a:custGeom>
              <a:avLst/>
              <a:gdLst>
                <a:gd name="T0" fmla="*/ 0 w 183"/>
                <a:gd name="T1" fmla="*/ 0 h 103"/>
                <a:gd name="T2" fmla="*/ 169 w 183"/>
                <a:gd name="T3" fmla="*/ 103 h 103"/>
                <a:gd name="T4" fmla="*/ 183 w 183"/>
                <a:gd name="T5" fmla="*/ 14 h 103"/>
                <a:gd name="T6" fmla="*/ 0 w 183"/>
                <a:gd name="T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" h="103">
                  <a:moveTo>
                    <a:pt x="0" y="0"/>
                  </a:moveTo>
                  <a:cubicBezTo>
                    <a:pt x="0" y="0"/>
                    <a:pt x="40" y="95"/>
                    <a:pt x="169" y="103"/>
                  </a:cubicBezTo>
                  <a:cubicBezTo>
                    <a:pt x="183" y="14"/>
                    <a:pt x="183" y="14"/>
                    <a:pt x="183" y="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D36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3" name="Freeform 79"/>
            <p:cNvSpPr>
              <a:spLocks/>
            </p:cNvSpPr>
            <p:nvPr userDrawn="1"/>
          </p:nvSpPr>
          <p:spPr bwMode="auto">
            <a:xfrm>
              <a:off x="9940927" y="2937510"/>
              <a:ext cx="127000" cy="131763"/>
            </a:xfrm>
            <a:custGeom>
              <a:avLst/>
              <a:gdLst>
                <a:gd name="T0" fmla="*/ 80 w 85"/>
                <a:gd name="T1" fmla="*/ 5 h 89"/>
                <a:gd name="T2" fmla="*/ 22 w 85"/>
                <a:gd name="T3" fmla="*/ 0 h 89"/>
                <a:gd name="T4" fmla="*/ 8 w 85"/>
                <a:gd name="T5" fmla="*/ 15 h 89"/>
                <a:gd name="T6" fmla="*/ 5 w 85"/>
                <a:gd name="T7" fmla="*/ 28 h 89"/>
                <a:gd name="T8" fmla="*/ 0 w 85"/>
                <a:gd name="T9" fmla="*/ 89 h 89"/>
                <a:gd name="T10" fmla="*/ 80 w 85"/>
                <a:gd name="T11" fmla="*/ 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9">
                  <a:moveTo>
                    <a:pt x="80" y="5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85" y="66"/>
                    <a:pt x="80" y="5"/>
                    <a:pt x="80" y="5"/>
                  </a:cubicBezTo>
                  <a:close/>
                </a:path>
              </a:pathLst>
            </a:custGeom>
            <a:solidFill>
              <a:srgbClr val="BD36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4" name="Freeform 80"/>
            <p:cNvSpPr>
              <a:spLocks/>
            </p:cNvSpPr>
            <p:nvPr userDrawn="1"/>
          </p:nvSpPr>
          <p:spPr bwMode="auto">
            <a:xfrm>
              <a:off x="10212389" y="2783523"/>
              <a:ext cx="227013" cy="225425"/>
            </a:xfrm>
            <a:custGeom>
              <a:avLst/>
              <a:gdLst>
                <a:gd name="T0" fmla="*/ 150 w 153"/>
                <a:gd name="T1" fmla="*/ 82 h 152"/>
                <a:gd name="T2" fmla="*/ 71 w 153"/>
                <a:gd name="T3" fmla="*/ 149 h 152"/>
                <a:gd name="T4" fmla="*/ 3 w 153"/>
                <a:gd name="T5" fmla="*/ 71 h 152"/>
                <a:gd name="T6" fmla="*/ 82 w 153"/>
                <a:gd name="T7" fmla="*/ 3 h 152"/>
                <a:gd name="T8" fmla="*/ 150 w 153"/>
                <a:gd name="T9" fmla="*/ 8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152">
                  <a:moveTo>
                    <a:pt x="150" y="82"/>
                  </a:moveTo>
                  <a:cubicBezTo>
                    <a:pt x="147" y="122"/>
                    <a:pt x="111" y="152"/>
                    <a:pt x="71" y="149"/>
                  </a:cubicBezTo>
                  <a:cubicBezTo>
                    <a:pt x="31" y="146"/>
                    <a:pt x="0" y="111"/>
                    <a:pt x="3" y="71"/>
                  </a:cubicBezTo>
                  <a:cubicBezTo>
                    <a:pt x="6" y="30"/>
                    <a:pt x="42" y="0"/>
                    <a:pt x="82" y="3"/>
                  </a:cubicBezTo>
                  <a:cubicBezTo>
                    <a:pt x="123" y="6"/>
                    <a:pt x="153" y="41"/>
                    <a:pt x="150" y="82"/>
                  </a:cubicBezTo>
                  <a:close/>
                </a:path>
              </a:pathLst>
            </a:custGeom>
            <a:solidFill>
              <a:srgbClr val="BD36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" name="Rectangle 81"/>
            <p:cNvSpPr>
              <a:spLocks noChangeArrowheads="1"/>
            </p:cNvSpPr>
            <p:nvPr userDrawn="1"/>
          </p:nvSpPr>
          <p:spPr bwMode="auto">
            <a:xfrm>
              <a:off x="9898064" y="3707448"/>
              <a:ext cx="485775" cy="146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" name="Rectangle 82"/>
            <p:cNvSpPr>
              <a:spLocks noChangeArrowheads="1"/>
            </p:cNvSpPr>
            <p:nvPr userDrawn="1"/>
          </p:nvSpPr>
          <p:spPr bwMode="auto">
            <a:xfrm>
              <a:off x="9898064" y="3707448"/>
              <a:ext cx="48577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" name="Freeform 83"/>
            <p:cNvSpPr>
              <a:spLocks/>
            </p:cNvSpPr>
            <p:nvPr userDrawn="1"/>
          </p:nvSpPr>
          <p:spPr bwMode="auto">
            <a:xfrm>
              <a:off x="10204452" y="3401060"/>
              <a:ext cx="290513" cy="334963"/>
            </a:xfrm>
            <a:custGeom>
              <a:avLst/>
              <a:gdLst>
                <a:gd name="T0" fmla="*/ 89 w 195"/>
                <a:gd name="T1" fmla="*/ 0 h 226"/>
                <a:gd name="T2" fmla="*/ 61 w 195"/>
                <a:gd name="T3" fmla="*/ 0 h 226"/>
                <a:gd name="T4" fmla="*/ 0 w 195"/>
                <a:gd name="T5" fmla="*/ 93 h 226"/>
                <a:gd name="T6" fmla="*/ 20 w 195"/>
                <a:gd name="T7" fmla="*/ 207 h 226"/>
                <a:gd name="T8" fmla="*/ 120 w 195"/>
                <a:gd name="T9" fmla="*/ 207 h 226"/>
                <a:gd name="T10" fmla="*/ 120 w 195"/>
                <a:gd name="T11" fmla="*/ 226 h 226"/>
                <a:gd name="T12" fmla="*/ 195 w 195"/>
                <a:gd name="T13" fmla="*/ 226 h 226"/>
                <a:gd name="T14" fmla="*/ 174 w 195"/>
                <a:gd name="T15" fmla="*/ 81 h 226"/>
                <a:gd name="T16" fmla="*/ 89 w 195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26">
                  <a:moveTo>
                    <a:pt x="89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60" y="42"/>
                    <a:pt x="36" y="77"/>
                    <a:pt x="0" y="93"/>
                  </a:cubicBezTo>
                  <a:cubicBezTo>
                    <a:pt x="20" y="207"/>
                    <a:pt x="20" y="207"/>
                    <a:pt x="20" y="207"/>
                  </a:cubicBezTo>
                  <a:cubicBezTo>
                    <a:pt x="120" y="207"/>
                    <a:pt x="120" y="207"/>
                    <a:pt x="120" y="207"/>
                  </a:cubicBezTo>
                  <a:cubicBezTo>
                    <a:pt x="120" y="226"/>
                    <a:pt x="120" y="226"/>
                    <a:pt x="120" y="226"/>
                  </a:cubicBezTo>
                  <a:cubicBezTo>
                    <a:pt x="195" y="226"/>
                    <a:pt x="195" y="226"/>
                    <a:pt x="195" y="226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67" y="38"/>
                    <a:pt x="132" y="5"/>
                    <a:pt x="89" y="0"/>
                  </a:cubicBezTo>
                </a:path>
              </a:pathLst>
            </a:custGeom>
            <a:solidFill>
              <a:srgbClr val="532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8" name="Freeform 84"/>
            <p:cNvSpPr>
              <a:spLocks/>
            </p:cNvSpPr>
            <p:nvPr userDrawn="1"/>
          </p:nvSpPr>
          <p:spPr bwMode="auto">
            <a:xfrm>
              <a:off x="10204452" y="3401060"/>
              <a:ext cx="90488" cy="136525"/>
            </a:xfrm>
            <a:custGeom>
              <a:avLst/>
              <a:gdLst>
                <a:gd name="T0" fmla="*/ 61 w 61"/>
                <a:gd name="T1" fmla="*/ 0 h 93"/>
                <a:gd name="T2" fmla="*/ 60 w 61"/>
                <a:gd name="T3" fmla="*/ 0 h 93"/>
                <a:gd name="T4" fmla="*/ 0 w 61"/>
                <a:gd name="T5" fmla="*/ 93 h 93"/>
                <a:gd name="T6" fmla="*/ 0 w 61"/>
                <a:gd name="T7" fmla="*/ 93 h 93"/>
                <a:gd name="T8" fmla="*/ 61 w 61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3">
                  <a:moveTo>
                    <a:pt x="61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41"/>
                    <a:pt x="35" y="77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36" y="77"/>
                    <a:pt x="60" y="42"/>
                    <a:pt x="61" y="0"/>
                  </a:cubicBezTo>
                </a:path>
              </a:pathLst>
            </a:custGeom>
            <a:solidFill>
              <a:srgbClr val="B08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9" name="Freeform 85"/>
            <p:cNvSpPr>
              <a:spLocks/>
            </p:cNvSpPr>
            <p:nvPr userDrawn="1"/>
          </p:nvSpPr>
          <p:spPr bwMode="auto">
            <a:xfrm>
              <a:off x="10234614" y="3707448"/>
              <a:ext cx="149225" cy="28575"/>
            </a:xfrm>
            <a:custGeom>
              <a:avLst/>
              <a:gdLst>
                <a:gd name="T0" fmla="*/ 94 w 94"/>
                <a:gd name="T1" fmla="*/ 0 h 18"/>
                <a:gd name="T2" fmla="*/ 0 w 94"/>
                <a:gd name="T3" fmla="*/ 0 h 18"/>
                <a:gd name="T4" fmla="*/ 4 w 94"/>
                <a:gd name="T5" fmla="*/ 18 h 18"/>
                <a:gd name="T6" fmla="*/ 94 w 94"/>
                <a:gd name="T7" fmla="*/ 18 h 18"/>
                <a:gd name="T8" fmla="*/ 94 w 9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8">
                  <a:moveTo>
                    <a:pt x="94" y="0"/>
                  </a:moveTo>
                  <a:lnTo>
                    <a:pt x="0" y="0"/>
                  </a:lnTo>
                  <a:lnTo>
                    <a:pt x="4" y="18"/>
                  </a:lnTo>
                  <a:lnTo>
                    <a:pt x="94" y="18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0" name="Freeform 86"/>
            <p:cNvSpPr>
              <a:spLocks/>
            </p:cNvSpPr>
            <p:nvPr userDrawn="1"/>
          </p:nvSpPr>
          <p:spPr bwMode="auto">
            <a:xfrm>
              <a:off x="10234614" y="3707448"/>
              <a:ext cx="149225" cy="28575"/>
            </a:xfrm>
            <a:custGeom>
              <a:avLst/>
              <a:gdLst>
                <a:gd name="T0" fmla="*/ 94 w 94"/>
                <a:gd name="T1" fmla="*/ 0 h 18"/>
                <a:gd name="T2" fmla="*/ 0 w 94"/>
                <a:gd name="T3" fmla="*/ 0 h 18"/>
                <a:gd name="T4" fmla="*/ 4 w 94"/>
                <a:gd name="T5" fmla="*/ 18 h 18"/>
                <a:gd name="T6" fmla="*/ 94 w 94"/>
                <a:gd name="T7" fmla="*/ 18 h 18"/>
                <a:gd name="T8" fmla="*/ 94 w 9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8">
                  <a:moveTo>
                    <a:pt x="94" y="0"/>
                  </a:moveTo>
                  <a:lnTo>
                    <a:pt x="0" y="0"/>
                  </a:lnTo>
                  <a:lnTo>
                    <a:pt x="4" y="18"/>
                  </a:lnTo>
                  <a:lnTo>
                    <a:pt x="94" y="18"/>
                  </a:lnTo>
                  <a:lnTo>
                    <a:pt x="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1" name="Freeform 87"/>
            <p:cNvSpPr>
              <a:spLocks/>
            </p:cNvSpPr>
            <p:nvPr userDrawn="1"/>
          </p:nvSpPr>
          <p:spPr bwMode="auto">
            <a:xfrm>
              <a:off x="8232777" y="2988310"/>
              <a:ext cx="125413" cy="319088"/>
            </a:xfrm>
            <a:custGeom>
              <a:avLst/>
              <a:gdLst>
                <a:gd name="T0" fmla="*/ 72 w 85"/>
                <a:gd name="T1" fmla="*/ 0 h 215"/>
                <a:gd name="T2" fmla="*/ 14 w 85"/>
                <a:gd name="T3" fmla="*/ 0 h 215"/>
                <a:gd name="T4" fmla="*/ 27 w 85"/>
                <a:gd name="T5" fmla="*/ 121 h 215"/>
                <a:gd name="T6" fmla="*/ 27 w 85"/>
                <a:gd name="T7" fmla="*/ 121 h 215"/>
                <a:gd name="T8" fmla="*/ 0 w 85"/>
                <a:gd name="T9" fmla="*/ 215 h 215"/>
                <a:gd name="T10" fmla="*/ 70 w 85"/>
                <a:gd name="T11" fmla="*/ 174 h 215"/>
                <a:gd name="T12" fmla="*/ 83 w 85"/>
                <a:gd name="T13" fmla="*/ 134 h 215"/>
                <a:gd name="T14" fmla="*/ 85 w 85"/>
                <a:gd name="T15" fmla="*/ 112 h 215"/>
                <a:gd name="T16" fmla="*/ 72 w 85"/>
                <a:gd name="T17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215">
                  <a:moveTo>
                    <a:pt x="72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83" y="134"/>
                    <a:pt x="83" y="134"/>
                    <a:pt x="83" y="134"/>
                  </a:cubicBezTo>
                  <a:cubicBezTo>
                    <a:pt x="85" y="127"/>
                    <a:pt x="85" y="119"/>
                    <a:pt x="85" y="112"/>
                  </a:cubicBezTo>
                  <a:cubicBezTo>
                    <a:pt x="72" y="0"/>
                    <a:pt x="72" y="0"/>
                    <a:pt x="72" y="0"/>
                  </a:cubicBezTo>
                </a:path>
              </a:pathLst>
            </a:custGeom>
            <a:solidFill>
              <a:srgbClr val="F7D7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2" name="Freeform 88"/>
            <p:cNvSpPr>
              <a:spLocks/>
            </p:cNvSpPr>
            <p:nvPr userDrawn="1"/>
          </p:nvSpPr>
          <p:spPr bwMode="auto">
            <a:xfrm>
              <a:off x="7862889" y="2840673"/>
              <a:ext cx="485775" cy="227013"/>
            </a:xfrm>
            <a:custGeom>
              <a:avLst/>
              <a:gdLst>
                <a:gd name="T0" fmla="*/ 326 w 326"/>
                <a:gd name="T1" fmla="*/ 153 h 153"/>
                <a:gd name="T2" fmla="*/ 316 w 326"/>
                <a:gd name="T3" fmla="*/ 57 h 153"/>
                <a:gd name="T4" fmla="*/ 250 w 326"/>
                <a:gd name="T5" fmla="*/ 0 h 153"/>
                <a:gd name="T6" fmla="*/ 80 w 326"/>
                <a:gd name="T7" fmla="*/ 0 h 153"/>
                <a:gd name="T8" fmla="*/ 14 w 326"/>
                <a:gd name="T9" fmla="*/ 57 h 153"/>
                <a:gd name="T10" fmla="*/ 0 w 326"/>
                <a:gd name="T11" fmla="*/ 153 h 153"/>
                <a:gd name="T12" fmla="*/ 326 w 326"/>
                <a:gd name="T1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" h="153">
                  <a:moveTo>
                    <a:pt x="326" y="153"/>
                  </a:moveTo>
                  <a:cubicBezTo>
                    <a:pt x="316" y="57"/>
                    <a:pt x="316" y="57"/>
                    <a:pt x="316" y="57"/>
                  </a:cubicBezTo>
                  <a:cubicBezTo>
                    <a:pt x="311" y="24"/>
                    <a:pt x="283" y="0"/>
                    <a:pt x="25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47" y="0"/>
                    <a:pt x="19" y="24"/>
                    <a:pt x="14" y="57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326" y="153"/>
                    <a:pt x="326" y="153"/>
                    <a:pt x="326" y="153"/>
                  </a:cubicBezTo>
                </a:path>
              </a:pathLst>
            </a:custGeom>
            <a:solidFill>
              <a:srgbClr val="F7D7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3" name="Freeform 89"/>
            <p:cNvSpPr>
              <a:spLocks/>
            </p:cNvSpPr>
            <p:nvPr userDrawn="1"/>
          </p:nvSpPr>
          <p:spPr bwMode="auto">
            <a:xfrm>
              <a:off x="7862889" y="2840673"/>
              <a:ext cx="485775" cy="230188"/>
            </a:xfrm>
            <a:custGeom>
              <a:avLst/>
              <a:gdLst>
                <a:gd name="T0" fmla="*/ 326 w 326"/>
                <a:gd name="T1" fmla="*/ 156 h 156"/>
                <a:gd name="T2" fmla="*/ 316 w 326"/>
                <a:gd name="T3" fmla="*/ 57 h 156"/>
                <a:gd name="T4" fmla="*/ 250 w 326"/>
                <a:gd name="T5" fmla="*/ 0 h 156"/>
                <a:gd name="T6" fmla="*/ 80 w 326"/>
                <a:gd name="T7" fmla="*/ 0 h 156"/>
                <a:gd name="T8" fmla="*/ 14 w 326"/>
                <a:gd name="T9" fmla="*/ 57 h 156"/>
                <a:gd name="T10" fmla="*/ 0 w 326"/>
                <a:gd name="T11" fmla="*/ 153 h 156"/>
                <a:gd name="T12" fmla="*/ 326 w 326"/>
                <a:gd name="T13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" h="156">
                  <a:moveTo>
                    <a:pt x="326" y="156"/>
                  </a:moveTo>
                  <a:cubicBezTo>
                    <a:pt x="316" y="57"/>
                    <a:pt x="316" y="57"/>
                    <a:pt x="316" y="57"/>
                  </a:cubicBezTo>
                  <a:cubicBezTo>
                    <a:pt x="311" y="24"/>
                    <a:pt x="283" y="0"/>
                    <a:pt x="25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47" y="0"/>
                    <a:pt x="19" y="24"/>
                    <a:pt x="14" y="57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326" y="156"/>
                    <a:pt x="326" y="156"/>
                    <a:pt x="326" y="156"/>
                  </a:cubicBezTo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4" name="Freeform 90"/>
            <p:cNvSpPr>
              <a:spLocks/>
            </p:cNvSpPr>
            <p:nvPr userDrawn="1"/>
          </p:nvSpPr>
          <p:spPr bwMode="auto">
            <a:xfrm>
              <a:off x="7942264" y="2443798"/>
              <a:ext cx="350838" cy="357188"/>
            </a:xfrm>
            <a:custGeom>
              <a:avLst/>
              <a:gdLst>
                <a:gd name="T0" fmla="*/ 230 w 235"/>
                <a:gd name="T1" fmla="*/ 128 h 242"/>
                <a:gd name="T2" fmla="*/ 128 w 235"/>
                <a:gd name="T3" fmla="*/ 5 h 242"/>
                <a:gd name="T4" fmla="*/ 6 w 235"/>
                <a:gd name="T5" fmla="*/ 107 h 242"/>
                <a:gd name="T6" fmla="*/ 0 w 235"/>
                <a:gd name="T7" fmla="*/ 238 h 242"/>
                <a:gd name="T8" fmla="*/ 61 w 235"/>
                <a:gd name="T9" fmla="*/ 212 h 242"/>
                <a:gd name="T10" fmla="*/ 73 w 235"/>
                <a:gd name="T11" fmla="*/ 190 h 242"/>
                <a:gd name="T12" fmla="*/ 157 w 235"/>
                <a:gd name="T13" fmla="*/ 162 h 242"/>
                <a:gd name="T14" fmla="*/ 167 w 235"/>
                <a:gd name="T15" fmla="*/ 185 h 242"/>
                <a:gd name="T16" fmla="*/ 222 w 235"/>
                <a:gd name="T17" fmla="*/ 242 h 242"/>
                <a:gd name="T18" fmla="*/ 230 w 235"/>
                <a:gd name="T19" fmla="*/ 12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" h="242">
                  <a:moveTo>
                    <a:pt x="230" y="128"/>
                  </a:moveTo>
                  <a:cubicBezTo>
                    <a:pt x="235" y="66"/>
                    <a:pt x="190" y="11"/>
                    <a:pt x="128" y="5"/>
                  </a:cubicBezTo>
                  <a:cubicBezTo>
                    <a:pt x="66" y="0"/>
                    <a:pt x="11" y="45"/>
                    <a:pt x="6" y="107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40" y="235"/>
                    <a:pt x="61" y="212"/>
                    <a:pt x="61" y="212"/>
                  </a:cubicBezTo>
                  <a:cubicBezTo>
                    <a:pt x="73" y="190"/>
                    <a:pt x="73" y="190"/>
                    <a:pt x="73" y="190"/>
                  </a:cubicBezTo>
                  <a:cubicBezTo>
                    <a:pt x="157" y="162"/>
                    <a:pt x="157" y="162"/>
                    <a:pt x="157" y="162"/>
                  </a:cubicBezTo>
                  <a:cubicBezTo>
                    <a:pt x="167" y="185"/>
                    <a:pt x="167" y="185"/>
                    <a:pt x="167" y="185"/>
                  </a:cubicBezTo>
                  <a:cubicBezTo>
                    <a:pt x="178" y="230"/>
                    <a:pt x="222" y="242"/>
                    <a:pt x="222" y="242"/>
                  </a:cubicBezTo>
                  <a:lnTo>
                    <a:pt x="230" y="128"/>
                  </a:lnTo>
                  <a:close/>
                </a:path>
              </a:pathLst>
            </a:custGeom>
            <a:solidFill>
              <a:srgbClr val="002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5" name="Freeform 91"/>
            <p:cNvSpPr>
              <a:spLocks/>
            </p:cNvSpPr>
            <p:nvPr userDrawn="1"/>
          </p:nvSpPr>
          <p:spPr bwMode="auto">
            <a:xfrm>
              <a:off x="8001002" y="2745423"/>
              <a:ext cx="214313" cy="201613"/>
            </a:xfrm>
            <a:custGeom>
              <a:avLst/>
              <a:gdLst>
                <a:gd name="T0" fmla="*/ 24 w 144"/>
                <a:gd name="T1" fmla="*/ 51 h 136"/>
                <a:gd name="T2" fmla="*/ 24 w 144"/>
                <a:gd name="T3" fmla="*/ 0 h 136"/>
                <a:gd name="T4" fmla="*/ 120 w 144"/>
                <a:gd name="T5" fmla="*/ 0 h 136"/>
                <a:gd name="T6" fmla="*/ 120 w 144"/>
                <a:gd name="T7" fmla="*/ 51 h 136"/>
                <a:gd name="T8" fmla="*/ 133 w 144"/>
                <a:gd name="T9" fmla="*/ 64 h 136"/>
                <a:gd name="T10" fmla="*/ 144 w 144"/>
                <a:gd name="T11" fmla="*/ 64 h 136"/>
                <a:gd name="T12" fmla="*/ 72 w 144"/>
                <a:gd name="T13" fmla="*/ 136 h 136"/>
                <a:gd name="T14" fmla="*/ 0 w 144"/>
                <a:gd name="T15" fmla="*/ 64 h 136"/>
                <a:gd name="T16" fmla="*/ 10 w 144"/>
                <a:gd name="T17" fmla="*/ 64 h 136"/>
                <a:gd name="T18" fmla="*/ 24 w 144"/>
                <a:gd name="T19" fmla="*/ 5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36">
                  <a:moveTo>
                    <a:pt x="24" y="51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51"/>
                    <a:pt x="120" y="51"/>
                    <a:pt x="120" y="51"/>
                  </a:cubicBezTo>
                  <a:cubicBezTo>
                    <a:pt x="120" y="58"/>
                    <a:pt x="126" y="64"/>
                    <a:pt x="133" y="64"/>
                  </a:cubicBezTo>
                  <a:cubicBezTo>
                    <a:pt x="144" y="64"/>
                    <a:pt x="144" y="64"/>
                    <a:pt x="144" y="64"/>
                  </a:cubicBezTo>
                  <a:cubicBezTo>
                    <a:pt x="144" y="103"/>
                    <a:pt x="111" y="136"/>
                    <a:pt x="72" y="136"/>
                  </a:cubicBezTo>
                  <a:cubicBezTo>
                    <a:pt x="32" y="136"/>
                    <a:pt x="0" y="103"/>
                    <a:pt x="0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8" y="64"/>
                    <a:pt x="24" y="58"/>
                    <a:pt x="24" y="51"/>
                  </a:cubicBezTo>
                  <a:close/>
                </a:path>
              </a:pathLst>
            </a:custGeom>
            <a:solidFill>
              <a:srgbClr val="F7D7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6" name="Freeform 92"/>
            <p:cNvSpPr>
              <a:spLocks/>
            </p:cNvSpPr>
            <p:nvPr userDrawn="1"/>
          </p:nvSpPr>
          <p:spPr bwMode="auto">
            <a:xfrm>
              <a:off x="8037514" y="2745423"/>
              <a:ext cx="153988" cy="98425"/>
            </a:xfrm>
            <a:custGeom>
              <a:avLst/>
              <a:gdLst>
                <a:gd name="T0" fmla="*/ 104 w 104"/>
                <a:gd name="T1" fmla="*/ 63 h 66"/>
                <a:gd name="T2" fmla="*/ 96 w 104"/>
                <a:gd name="T3" fmla="*/ 51 h 66"/>
                <a:gd name="T4" fmla="*/ 96 w 104"/>
                <a:gd name="T5" fmla="*/ 0 h 66"/>
                <a:gd name="T6" fmla="*/ 0 w 104"/>
                <a:gd name="T7" fmla="*/ 0 h 66"/>
                <a:gd name="T8" fmla="*/ 0 w 104"/>
                <a:gd name="T9" fmla="*/ 22 h 66"/>
                <a:gd name="T10" fmla="*/ 104 w 104"/>
                <a:gd name="T11" fmla="*/ 6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66">
                  <a:moveTo>
                    <a:pt x="104" y="63"/>
                  </a:moveTo>
                  <a:cubicBezTo>
                    <a:pt x="99" y="61"/>
                    <a:pt x="96" y="56"/>
                    <a:pt x="96" y="51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34" y="66"/>
                    <a:pt x="104" y="63"/>
                    <a:pt x="104" y="63"/>
                  </a:cubicBezTo>
                  <a:close/>
                </a:path>
              </a:pathLst>
            </a:custGeom>
            <a:solidFill>
              <a:srgbClr val="E6C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" name="Freeform 93"/>
            <p:cNvSpPr>
              <a:spLocks/>
            </p:cNvSpPr>
            <p:nvPr userDrawn="1"/>
          </p:nvSpPr>
          <p:spPr bwMode="auto">
            <a:xfrm>
              <a:off x="8007352" y="2540635"/>
              <a:ext cx="252413" cy="279400"/>
            </a:xfrm>
            <a:custGeom>
              <a:avLst/>
              <a:gdLst>
                <a:gd name="T0" fmla="*/ 82 w 170"/>
                <a:gd name="T1" fmla="*/ 184 h 188"/>
                <a:gd name="T2" fmla="*/ 82 w 170"/>
                <a:gd name="T3" fmla="*/ 184 h 188"/>
                <a:gd name="T4" fmla="*/ 161 w 170"/>
                <a:gd name="T5" fmla="*/ 110 h 188"/>
                <a:gd name="T6" fmla="*/ 170 w 170"/>
                <a:gd name="T7" fmla="*/ 15 h 188"/>
                <a:gd name="T8" fmla="*/ 14 w 170"/>
                <a:gd name="T9" fmla="*/ 0 h 188"/>
                <a:gd name="T10" fmla="*/ 5 w 170"/>
                <a:gd name="T11" fmla="*/ 96 h 188"/>
                <a:gd name="T12" fmla="*/ 82 w 170"/>
                <a:gd name="T13" fmla="*/ 18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88">
                  <a:moveTo>
                    <a:pt x="82" y="184"/>
                  </a:moveTo>
                  <a:cubicBezTo>
                    <a:pt x="82" y="184"/>
                    <a:pt x="82" y="184"/>
                    <a:pt x="82" y="184"/>
                  </a:cubicBezTo>
                  <a:cubicBezTo>
                    <a:pt x="122" y="188"/>
                    <a:pt x="158" y="150"/>
                    <a:pt x="161" y="110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0" y="146"/>
                    <a:pt x="42" y="180"/>
                    <a:pt x="82" y="184"/>
                  </a:cubicBezTo>
                  <a:close/>
                </a:path>
              </a:pathLst>
            </a:custGeom>
            <a:solidFill>
              <a:srgbClr val="F7D7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8" name="Freeform 94"/>
            <p:cNvSpPr>
              <a:spLocks/>
            </p:cNvSpPr>
            <p:nvPr userDrawn="1"/>
          </p:nvSpPr>
          <p:spPr bwMode="auto">
            <a:xfrm>
              <a:off x="8112127" y="2613660"/>
              <a:ext cx="144463" cy="196850"/>
            </a:xfrm>
            <a:custGeom>
              <a:avLst/>
              <a:gdLst>
                <a:gd name="T0" fmla="*/ 31 w 96"/>
                <a:gd name="T1" fmla="*/ 63 h 133"/>
                <a:gd name="T2" fmla="*/ 36 w 96"/>
                <a:gd name="T3" fmla="*/ 58 h 133"/>
                <a:gd name="T4" fmla="*/ 35 w 96"/>
                <a:gd name="T5" fmla="*/ 53 h 133"/>
                <a:gd name="T6" fmla="*/ 29 w 96"/>
                <a:gd name="T7" fmla="*/ 24 h 133"/>
                <a:gd name="T8" fmla="*/ 29 w 96"/>
                <a:gd name="T9" fmla="*/ 19 h 133"/>
                <a:gd name="T10" fmla="*/ 49 w 96"/>
                <a:gd name="T11" fmla="*/ 1 h 133"/>
                <a:gd name="T12" fmla="*/ 96 w 96"/>
                <a:gd name="T13" fmla="*/ 5 h 133"/>
                <a:gd name="T14" fmla="*/ 94 w 96"/>
                <a:gd name="T15" fmla="*/ 19 h 133"/>
                <a:gd name="T16" fmla="*/ 92 w 96"/>
                <a:gd name="T17" fmla="*/ 47 h 133"/>
                <a:gd name="T18" fmla="*/ 90 w 96"/>
                <a:gd name="T19" fmla="*/ 61 h 133"/>
                <a:gd name="T20" fmla="*/ 39 w 96"/>
                <a:gd name="T21" fmla="*/ 131 h 133"/>
                <a:gd name="T22" fmla="*/ 33 w 96"/>
                <a:gd name="T23" fmla="*/ 133 h 133"/>
                <a:gd name="T24" fmla="*/ 23 w 96"/>
                <a:gd name="T25" fmla="*/ 84 h 133"/>
                <a:gd name="T26" fmla="*/ 15 w 96"/>
                <a:gd name="T27" fmla="*/ 71 h 133"/>
                <a:gd name="T28" fmla="*/ 0 w 96"/>
                <a:gd name="T29" fmla="*/ 60 h 133"/>
                <a:gd name="T30" fmla="*/ 31 w 96"/>
                <a:gd name="T31" fmla="*/ 6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6" h="133">
                  <a:moveTo>
                    <a:pt x="31" y="63"/>
                  </a:moveTo>
                  <a:cubicBezTo>
                    <a:pt x="34" y="63"/>
                    <a:pt x="37" y="61"/>
                    <a:pt x="36" y="58"/>
                  </a:cubicBezTo>
                  <a:cubicBezTo>
                    <a:pt x="36" y="56"/>
                    <a:pt x="36" y="55"/>
                    <a:pt x="35" y="53"/>
                  </a:cubicBezTo>
                  <a:cubicBezTo>
                    <a:pt x="32" y="44"/>
                    <a:pt x="29" y="34"/>
                    <a:pt x="29" y="2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8"/>
                    <a:pt x="38" y="0"/>
                    <a:pt x="49" y="1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4" y="19"/>
                    <a:pt x="94" y="19"/>
                    <a:pt x="94" y="19"/>
                  </a:cubicBezTo>
                  <a:cubicBezTo>
                    <a:pt x="92" y="47"/>
                    <a:pt x="92" y="47"/>
                    <a:pt x="92" y="47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88" y="91"/>
                    <a:pt x="66" y="120"/>
                    <a:pt x="39" y="131"/>
                  </a:cubicBezTo>
                  <a:cubicBezTo>
                    <a:pt x="37" y="132"/>
                    <a:pt x="35" y="132"/>
                    <a:pt x="33" y="133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2" y="79"/>
                    <a:pt x="19" y="74"/>
                    <a:pt x="15" y="71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31" y="63"/>
                  </a:lnTo>
                  <a:close/>
                </a:path>
              </a:pathLst>
            </a:custGeom>
            <a:solidFill>
              <a:srgbClr val="E6C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9" name="Freeform 95"/>
            <p:cNvSpPr>
              <a:spLocks/>
            </p:cNvSpPr>
            <p:nvPr userDrawn="1"/>
          </p:nvSpPr>
          <p:spPr bwMode="auto">
            <a:xfrm>
              <a:off x="8094664" y="2735898"/>
              <a:ext cx="92075" cy="42863"/>
            </a:xfrm>
            <a:custGeom>
              <a:avLst/>
              <a:gdLst>
                <a:gd name="T0" fmla="*/ 0 w 62"/>
                <a:gd name="T1" fmla="*/ 0 h 29"/>
                <a:gd name="T2" fmla="*/ 29 w 62"/>
                <a:gd name="T3" fmla="*/ 28 h 29"/>
                <a:gd name="T4" fmla="*/ 62 w 62"/>
                <a:gd name="T5" fmla="*/ 6 h 29"/>
                <a:gd name="T6" fmla="*/ 0 w 62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29">
                  <a:moveTo>
                    <a:pt x="0" y="0"/>
                  </a:moveTo>
                  <a:cubicBezTo>
                    <a:pt x="5" y="16"/>
                    <a:pt x="15" y="26"/>
                    <a:pt x="29" y="28"/>
                  </a:cubicBezTo>
                  <a:cubicBezTo>
                    <a:pt x="42" y="29"/>
                    <a:pt x="55" y="20"/>
                    <a:pt x="62" y="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E4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0" name="Freeform 96"/>
            <p:cNvSpPr>
              <a:spLocks/>
            </p:cNvSpPr>
            <p:nvPr userDrawn="1"/>
          </p:nvSpPr>
          <p:spPr bwMode="auto">
            <a:xfrm>
              <a:off x="8094664" y="2735898"/>
              <a:ext cx="92075" cy="34925"/>
            </a:xfrm>
            <a:custGeom>
              <a:avLst/>
              <a:gdLst>
                <a:gd name="T0" fmla="*/ 0 w 62"/>
                <a:gd name="T1" fmla="*/ 0 h 23"/>
                <a:gd name="T2" fmla="*/ 29 w 62"/>
                <a:gd name="T3" fmla="*/ 22 h 23"/>
                <a:gd name="T4" fmla="*/ 62 w 62"/>
                <a:gd name="T5" fmla="*/ 6 h 23"/>
                <a:gd name="T6" fmla="*/ 0 w 62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23">
                  <a:moveTo>
                    <a:pt x="0" y="0"/>
                  </a:moveTo>
                  <a:cubicBezTo>
                    <a:pt x="5" y="16"/>
                    <a:pt x="16" y="21"/>
                    <a:pt x="29" y="22"/>
                  </a:cubicBezTo>
                  <a:cubicBezTo>
                    <a:pt x="43" y="23"/>
                    <a:pt x="55" y="20"/>
                    <a:pt x="62" y="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1" name="Freeform 97"/>
            <p:cNvSpPr>
              <a:spLocks/>
            </p:cNvSpPr>
            <p:nvPr userDrawn="1"/>
          </p:nvSpPr>
          <p:spPr bwMode="auto">
            <a:xfrm>
              <a:off x="8074027" y="2637473"/>
              <a:ext cx="26988" cy="23813"/>
            </a:xfrm>
            <a:custGeom>
              <a:avLst/>
              <a:gdLst>
                <a:gd name="T0" fmla="*/ 17 w 18"/>
                <a:gd name="T1" fmla="*/ 10 h 16"/>
                <a:gd name="T2" fmla="*/ 10 w 18"/>
                <a:gd name="T3" fmla="*/ 1 h 16"/>
                <a:gd name="T4" fmla="*/ 0 w 18"/>
                <a:gd name="T5" fmla="*/ 8 h 16"/>
                <a:gd name="T6" fmla="*/ 2 w 18"/>
                <a:gd name="T7" fmla="*/ 15 h 16"/>
                <a:gd name="T8" fmla="*/ 14 w 18"/>
                <a:gd name="T9" fmla="*/ 16 h 16"/>
                <a:gd name="T10" fmla="*/ 17 w 18"/>
                <a:gd name="T11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6">
                  <a:moveTo>
                    <a:pt x="17" y="10"/>
                  </a:moveTo>
                  <a:cubicBezTo>
                    <a:pt x="18" y="5"/>
                    <a:pt x="14" y="1"/>
                    <a:pt x="10" y="1"/>
                  </a:cubicBezTo>
                  <a:cubicBezTo>
                    <a:pt x="5" y="0"/>
                    <a:pt x="1" y="4"/>
                    <a:pt x="0" y="8"/>
                  </a:cubicBezTo>
                  <a:cubicBezTo>
                    <a:pt x="0" y="11"/>
                    <a:pt x="1" y="13"/>
                    <a:pt x="2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5"/>
                    <a:pt x="17" y="13"/>
                    <a:pt x="17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2" name="Freeform 98"/>
            <p:cNvSpPr>
              <a:spLocks/>
            </p:cNvSpPr>
            <p:nvPr userDrawn="1"/>
          </p:nvSpPr>
          <p:spPr bwMode="auto">
            <a:xfrm>
              <a:off x="8199439" y="2648585"/>
              <a:ext cx="26988" cy="23813"/>
            </a:xfrm>
            <a:custGeom>
              <a:avLst/>
              <a:gdLst>
                <a:gd name="T0" fmla="*/ 18 w 18"/>
                <a:gd name="T1" fmla="*/ 10 h 16"/>
                <a:gd name="T2" fmla="*/ 10 w 18"/>
                <a:gd name="T3" fmla="*/ 0 h 16"/>
                <a:gd name="T4" fmla="*/ 1 w 18"/>
                <a:gd name="T5" fmla="*/ 8 h 16"/>
                <a:gd name="T6" fmla="*/ 3 w 18"/>
                <a:gd name="T7" fmla="*/ 15 h 16"/>
                <a:gd name="T8" fmla="*/ 14 w 18"/>
                <a:gd name="T9" fmla="*/ 16 h 16"/>
                <a:gd name="T10" fmla="*/ 18 w 18"/>
                <a:gd name="T11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6">
                  <a:moveTo>
                    <a:pt x="18" y="10"/>
                  </a:moveTo>
                  <a:cubicBezTo>
                    <a:pt x="18" y="5"/>
                    <a:pt x="15" y="1"/>
                    <a:pt x="10" y="0"/>
                  </a:cubicBezTo>
                  <a:cubicBezTo>
                    <a:pt x="5" y="0"/>
                    <a:pt x="1" y="4"/>
                    <a:pt x="1" y="8"/>
                  </a:cubicBezTo>
                  <a:cubicBezTo>
                    <a:pt x="0" y="11"/>
                    <a:pt x="1" y="13"/>
                    <a:pt x="3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5"/>
                    <a:pt x="17" y="12"/>
                    <a:pt x="18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3" name="Freeform 99"/>
            <p:cNvSpPr>
              <a:spLocks/>
            </p:cNvSpPr>
            <p:nvPr userDrawn="1"/>
          </p:nvSpPr>
          <p:spPr bwMode="auto">
            <a:xfrm>
              <a:off x="7961314" y="2591435"/>
              <a:ext cx="25400" cy="73025"/>
            </a:xfrm>
            <a:custGeom>
              <a:avLst/>
              <a:gdLst>
                <a:gd name="T0" fmla="*/ 17 w 17"/>
                <a:gd name="T1" fmla="*/ 0 h 49"/>
                <a:gd name="T2" fmla="*/ 1 w 17"/>
                <a:gd name="T3" fmla="*/ 23 h 49"/>
                <a:gd name="T4" fmla="*/ 13 w 17"/>
                <a:gd name="T5" fmla="*/ 49 h 49"/>
                <a:gd name="T6" fmla="*/ 17 w 17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9">
                  <a:moveTo>
                    <a:pt x="17" y="0"/>
                  </a:moveTo>
                  <a:cubicBezTo>
                    <a:pt x="8" y="4"/>
                    <a:pt x="2" y="13"/>
                    <a:pt x="1" y="23"/>
                  </a:cubicBezTo>
                  <a:cubicBezTo>
                    <a:pt x="0" y="34"/>
                    <a:pt x="5" y="43"/>
                    <a:pt x="13" y="49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7D7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4" name="Freeform 100"/>
            <p:cNvSpPr>
              <a:spLocks/>
            </p:cNvSpPr>
            <p:nvPr userDrawn="1"/>
          </p:nvSpPr>
          <p:spPr bwMode="auto">
            <a:xfrm>
              <a:off x="7959727" y="2645410"/>
              <a:ext cx="22225" cy="23813"/>
            </a:xfrm>
            <a:custGeom>
              <a:avLst/>
              <a:gdLst>
                <a:gd name="T0" fmla="*/ 0 w 15"/>
                <a:gd name="T1" fmla="*/ 8 h 17"/>
                <a:gd name="T2" fmla="*/ 8 w 15"/>
                <a:gd name="T3" fmla="*/ 17 h 17"/>
                <a:gd name="T4" fmla="*/ 14 w 15"/>
                <a:gd name="T5" fmla="*/ 15 h 17"/>
                <a:gd name="T6" fmla="*/ 15 w 15"/>
                <a:gd name="T7" fmla="*/ 3 h 17"/>
                <a:gd name="T8" fmla="*/ 9 w 15"/>
                <a:gd name="T9" fmla="*/ 0 h 17"/>
                <a:gd name="T10" fmla="*/ 3 w 15"/>
                <a:gd name="T11" fmla="*/ 2 h 17"/>
                <a:gd name="T12" fmla="*/ 0 w 15"/>
                <a:gd name="T1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7">
                  <a:moveTo>
                    <a:pt x="0" y="8"/>
                  </a:moveTo>
                  <a:cubicBezTo>
                    <a:pt x="0" y="12"/>
                    <a:pt x="3" y="17"/>
                    <a:pt x="8" y="17"/>
                  </a:cubicBezTo>
                  <a:cubicBezTo>
                    <a:pt x="10" y="17"/>
                    <a:pt x="12" y="17"/>
                    <a:pt x="14" y="1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1"/>
                    <a:pt x="12" y="0"/>
                    <a:pt x="9" y="0"/>
                  </a:cubicBezTo>
                  <a:cubicBezTo>
                    <a:pt x="7" y="0"/>
                    <a:pt x="5" y="0"/>
                    <a:pt x="3" y="2"/>
                  </a:cubicBezTo>
                  <a:cubicBezTo>
                    <a:pt x="2" y="3"/>
                    <a:pt x="0" y="5"/>
                    <a:pt x="0" y="8"/>
                  </a:cubicBezTo>
                  <a:close/>
                </a:path>
              </a:pathLst>
            </a:custGeom>
            <a:solidFill>
              <a:srgbClr val="EE4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5" name="Freeform 101"/>
            <p:cNvSpPr>
              <a:spLocks/>
            </p:cNvSpPr>
            <p:nvPr userDrawn="1"/>
          </p:nvSpPr>
          <p:spPr bwMode="auto">
            <a:xfrm>
              <a:off x="8013702" y="2529523"/>
              <a:ext cx="249238" cy="92075"/>
            </a:xfrm>
            <a:custGeom>
              <a:avLst/>
              <a:gdLst>
                <a:gd name="T0" fmla="*/ 1 w 157"/>
                <a:gd name="T1" fmla="*/ 48 h 58"/>
                <a:gd name="T2" fmla="*/ 91 w 157"/>
                <a:gd name="T3" fmla="*/ 54 h 58"/>
                <a:gd name="T4" fmla="*/ 111 w 157"/>
                <a:gd name="T5" fmla="*/ 35 h 58"/>
                <a:gd name="T6" fmla="*/ 110 w 157"/>
                <a:gd name="T7" fmla="*/ 55 h 58"/>
                <a:gd name="T8" fmla="*/ 157 w 157"/>
                <a:gd name="T9" fmla="*/ 58 h 58"/>
                <a:gd name="T10" fmla="*/ 155 w 157"/>
                <a:gd name="T11" fmla="*/ 13 h 58"/>
                <a:gd name="T12" fmla="*/ 0 w 157"/>
                <a:gd name="T13" fmla="*/ 0 h 58"/>
                <a:gd name="T14" fmla="*/ 1 w 157"/>
                <a:gd name="T15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" h="58">
                  <a:moveTo>
                    <a:pt x="1" y="48"/>
                  </a:moveTo>
                  <a:lnTo>
                    <a:pt x="91" y="54"/>
                  </a:lnTo>
                  <a:lnTo>
                    <a:pt x="111" y="35"/>
                  </a:lnTo>
                  <a:lnTo>
                    <a:pt x="110" y="55"/>
                  </a:lnTo>
                  <a:lnTo>
                    <a:pt x="157" y="58"/>
                  </a:lnTo>
                  <a:lnTo>
                    <a:pt x="155" y="13"/>
                  </a:lnTo>
                  <a:lnTo>
                    <a:pt x="0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002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6" name="Freeform 102"/>
            <p:cNvSpPr>
              <a:spLocks/>
            </p:cNvSpPr>
            <p:nvPr userDrawn="1"/>
          </p:nvSpPr>
          <p:spPr bwMode="auto">
            <a:xfrm>
              <a:off x="8332789" y="292481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582C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7" name="Freeform 103"/>
            <p:cNvSpPr>
              <a:spLocks/>
            </p:cNvSpPr>
            <p:nvPr userDrawn="1"/>
          </p:nvSpPr>
          <p:spPr bwMode="auto">
            <a:xfrm>
              <a:off x="8353427" y="3104198"/>
              <a:ext cx="4763" cy="58738"/>
            </a:xfrm>
            <a:custGeom>
              <a:avLst/>
              <a:gdLst>
                <a:gd name="T0" fmla="*/ 0 w 4"/>
                <a:gd name="T1" fmla="*/ 0 h 40"/>
                <a:gd name="T2" fmla="*/ 4 w 4"/>
                <a:gd name="T3" fmla="*/ 34 h 40"/>
                <a:gd name="T4" fmla="*/ 4 w 4"/>
                <a:gd name="T5" fmla="*/ 40 h 40"/>
                <a:gd name="T6" fmla="*/ 4 w 4"/>
                <a:gd name="T7" fmla="*/ 34 h 40"/>
                <a:gd name="T8" fmla="*/ 0 w 4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0">
                  <a:moveTo>
                    <a:pt x="0" y="0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6"/>
                    <a:pt x="4" y="38"/>
                    <a:pt x="4" y="40"/>
                  </a:cubicBezTo>
                  <a:cubicBezTo>
                    <a:pt x="4" y="38"/>
                    <a:pt x="4" y="36"/>
                    <a:pt x="4" y="3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582C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8" name="Freeform 104"/>
            <p:cNvSpPr>
              <a:spLocks/>
            </p:cNvSpPr>
            <p:nvPr userDrawn="1"/>
          </p:nvSpPr>
          <p:spPr bwMode="auto">
            <a:xfrm>
              <a:off x="8301039" y="2991485"/>
              <a:ext cx="57150" cy="277813"/>
            </a:xfrm>
            <a:custGeom>
              <a:avLst/>
              <a:gdLst>
                <a:gd name="T0" fmla="*/ 26 w 39"/>
                <a:gd name="T1" fmla="*/ 0 h 187"/>
                <a:gd name="T2" fmla="*/ 32 w 39"/>
                <a:gd name="T3" fmla="*/ 51 h 187"/>
                <a:gd name="T4" fmla="*/ 32 w 39"/>
                <a:gd name="T5" fmla="*/ 54 h 187"/>
                <a:gd name="T6" fmla="*/ 14 w 39"/>
                <a:gd name="T7" fmla="*/ 54 h 187"/>
                <a:gd name="T8" fmla="*/ 20 w 39"/>
                <a:gd name="T9" fmla="*/ 112 h 187"/>
                <a:gd name="T10" fmla="*/ 18 w 39"/>
                <a:gd name="T11" fmla="*/ 124 h 187"/>
                <a:gd name="T12" fmla="*/ 0 w 39"/>
                <a:gd name="T13" fmla="*/ 187 h 187"/>
                <a:gd name="T14" fmla="*/ 24 w 39"/>
                <a:gd name="T15" fmla="*/ 172 h 187"/>
                <a:gd name="T16" fmla="*/ 37 w 39"/>
                <a:gd name="T17" fmla="*/ 132 h 187"/>
                <a:gd name="T18" fmla="*/ 39 w 39"/>
                <a:gd name="T19" fmla="*/ 116 h 187"/>
                <a:gd name="T20" fmla="*/ 39 w 39"/>
                <a:gd name="T21" fmla="*/ 110 h 187"/>
                <a:gd name="T22" fmla="*/ 35 w 39"/>
                <a:gd name="T23" fmla="*/ 76 h 187"/>
                <a:gd name="T24" fmla="*/ 26 w 3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187">
                  <a:moveTo>
                    <a:pt x="26" y="0"/>
                  </a:moveTo>
                  <a:cubicBezTo>
                    <a:pt x="32" y="51"/>
                    <a:pt x="32" y="51"/>
                    <a:pt x="32" y="51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6"/>
                    <a:pt x="20" y="120"/>
                    <a:pt x="18" y="124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24" y="172"/>
                    <a:pt x="24" y="172"/>
                    <a:pt x="24" y="172"/>
                  </a:cubicBezTo>
                  <a:cubicBezTo>
                    <a:pt x="37" y="132"/>
                    <a:pt x="37" y="132"/>
                    <a:pt x="37" y="132"/>
                  </a:cubicBezTo>
                  <a:cubicBezTo>
                    <a:pt x="38" y="126"/>
                    <a:pt x="39" y="121"/>
                    <a:pt x="39" y="116"/>
                  </a:cubicBezTo>
                  <a:cubicBezTo>
                    <a:pt x="39" y="114"/>
                    <a:pt x="39" y="112"/>
                    <a:pt x="39" y="110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E6C9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9" name="Freeform 105"/>
            <p:cNvSpPr>
              <a:spLocks/>
            </p:cNvSpPr>
            <p:nvPr userDrawn="1"/>
          </p:nvSpPr>
          <p:spPr bwMode="auto">
            <a:xfrm>
              <a:off x="8339139" y="2991485"/>
              <a:ext cx="9525" cy="76200"/>
            </a:xfrm>
            <a:custGeom>
              <a:avLst/>
              <a:gdLst>
                <a:gd name="T0" fmla="*/ 0 w 6"/>
                <a:gd name="T1" fmla="*/ 0 h 48"/>
                <a:gd name="T2" fmla="*/ 6 w 6"/>
                <a:gd name="T3" fmla="*/ 48 h 48"/>
                <a:gd name="T4" fmla="*/ 6 w 6"/>
                <a:gd name="T5" fmla="*/ 48 h 48"/>
                <a:gd name="T6" fmla="*/ 0 w 6"/>
                <a:gd name="T7" fmla="*/ 0 h 48"/>
                <a:gd name="T8" fmla="*/ 0 w 6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8">
                  <a:moveTo>
                    <a:pt x="0" y="0"/>
                  </a:moveTo>
                  <a:lnTo>
                    <a:pt x="6" y="48"/>
                  </a:lnTo>
                  <a:lnTo>
                    <a:pt x="6" y="4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C9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0" name="Freeform 106"/>
            <p:cNvSpPr>
              <a:spLocks/>
            </p:cNvSpPr>
            <p:nvPr userDrawn="1"/>
          </p:nvSpPr>
          <p:spPr bwMode="auto">
            <a:xfrm>
              <a:off x="8339139" y="2991485"/>
              <a:ext cx="9525" cy="76200"/>
            </a:xfrm>
            <a:custGeom>
              <a:avLst/>
              <a:gdLst>
                <a:gd name="T0" fmla="*/ 0 w 6"/>
                <a:gd name="T1" fmla="*/ 0 h 48"/>
                <a:gd name="T2" fmla="*/ 6 w 6"/>
                <a:gd name="T3" fmla="*/ 48 h 48"/>
                <a:gd name="T4" fmla="*/ 6 w 6"/>
                <a:gd name="T5" fmla="*/ 48 h 48"/>
                <a:gd name="T6" fmla="*/ 0 w 6"/>
                <a:gd name="T7" fmla="*/ 0 h 48"/>
                <a:gd name="T8" fmla="*/ 0 w 6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8">
                  <a:moveTo>
                    <a:pt x="0" y="0"/>
                  </a:moveTo>
                  <a:lnTo>
                    <a:pt x="6" y="48"/>
                  </a:lnTo>
                  <a:lnTo>
                    <a:pt x="6" y="48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1" name="Freeform 107"/>
            <p:cNvSpPr>
              <a:spLocks/>
            </p:cNvSpPr>
            <p:nvPr userDrawn="1"/>
          </p:nvSpPr>
          <p:spPr bwMode="auto">
            <a:xfrm>
              <a:off x="8302627" y="2867660"/>
              <a:ext cx="46038" cy="203200"/>
            </a:xfrm>
            <a:custGeom>
              <a:avLst/>
              <a:gdLst>
                <a:gd name="T0" fmla="*/ 0 w 31"/>
                <a:gd name="T1" fmla="*/ 0 h 138"/>
                <a:gd name="T2" fmla="*/ 13 w 31"/>
                <a:gd name="T3" fmla="*/ 138 h 138"/>
                <a:gd name="T4" fmla="*/ 31 w 31"/>
                <a:gd name="T5" fmla="*/ 138 h 138"/>
                <a:gd name="T6" fmla="*/ 31 w 31"/>
                <a:gd name="T7" fmla="*/ 135 h 138"/>
                <a:gd name="T8" fmla="*/ 25 w 31"/>
                <a:gd name="T9" fmla="*/ 84 h 138"/>
                <a:gd name="T10" fmla="*/ 25 w 31"/>
                <a:gd name="T11" fmla="*/ 84 h 138"/>
                <a:gd name="T12" fmla="*/ 21 w 31"/>
                <a:gd name="T13" fmla="*/ 39 h 138"/>
                <a:gd name="T14" fmla="*/ 21 w 31"/>
                <a:gd name="T15" fmla="*/ 39 h 138"/>
                <a:gd name="T16" fmla="*/ 0 w 31"/>
                <a:gd name="T17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38">
                  <a:moveTo>
                    <a:pt x="0" y="0"/>
                  </a:moveTo>
                  <a:cubicBezTo>
                    <a:pt x="13" y="138"/>
                    <a:pt x="13" y="138"/>
                    <a:pt x="13" y="138"/>
                  </a:cubicBezTo>
                  <a:cubicBezTo>
                    <a:pt x="31" y="138"/>
                    <a:pt x="31" y="138"/>
                    <a:pt x="31" y="138"/>
                  </a:cubicBezTo>
                  <a:cubicBezTo>
                    <a:pt x="31" y="135"/>
                    <a:pt x="31" y="135"/>
                    <a:pt x="31" y="135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18" y="23"/>
                    <a:pt x="11" y="10"/>
                    <a:pt x="0" y="0"/>
                  </a:cubicBezTo>
                </a:path>
              </a:pathLst>
            </a:custGeom>
            <a:solidFill>
              <a:srgbClr val="EEE0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2" name="Freeform 108"/>
            <p:cNvSpPr>
              <a:spLocks/>
            </p:cNvSpPr>
            <p:nvPr userDrawn="1"/>
          </p:nvSpPr>
          <p:spPr bwMode="auto">
            <a:xfrm>
              <a:off x="7881939" y="3918585"/>
              <a:ext cx="458788" cy="196850"/>
            </a:xfrm>
            <a:custGeom>
              <a:avLst/>
              <a:gdLst>
                <a:gd name="T0" fmla="*/ 308 w 308"/>
                <a:gd name="T1" fmla="*/ 132 h 132"/>
                <a:gd name="T2" fmla="*/ 297 w 308"/>
                <a:gd name="T3" fmla="*/ 54 h 132"/>
                <a:gd name="T4" fmla="*/ 234 w 308"/>
                <a:gd name="T5" fmla="*/ 0 h 132"/>
                <a:gd name="T6" fmla="*/ 73 w 308"/>
                <a:gd name="T7" fmla="*/ 0 h 132"/>
                <a:gd name="T8" fmla="*/ 11 w 308"/>
                <a:gd name="T9" fmla="*/ 54 h 132"/>
                <a:gd name="T10" fmla="*/ 0 w 308"/>
                <a:gd name="T11" fmla="*/ 132 h 132"/>
                <a:gd name="T12" fmla="*/ 308 w 308"/>
                <a:gd name="T1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132">
                  <a:moveTo>
                    <a:pt x="308" y="132"/>
                  </a:moveTo>
                  <a:cubicBezTo>
                    <a:pt x="297" y="54"/>
                    <a:pt x="297" y="54"/>
                    <a:pt x="297" y="54"/>
                  </a:cubicBezTo>
                  <a:cubicBezTo>
                    <a:pt x="292" y="23"/>
                    <a:pt x="266" y="0"/>
                    <a:pt x="234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42" y="0"/>
                    <a:pt x="16" y="23"/>
                    <a:pt x="11" y="5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308" y="132"/>
                    <a:pt x="308" y="132"/>
                    <a:pt x="308" y="132"/>
                  </a:cubicBezTo>
                </a:path>
              </a:pathLst>
            </a:custGeom>
            <a:solidFill>
              <a:srgbClr val="7A4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3" name="Freeform 109"/>
            <p:cNvSpPr>
              <a:spLocks/>
            </p:cNvSpPr>
            <p:nvPr userDrawn="1"/>
          </p:nvSpPr>
          <p:spPr bwMode="auto">
            <a:xfrm>
              <a:off x="7864477" y="3912235"/>
              <a:ext cx="498475" cy="292100"/>
            </a:xfrm>
            <a:custGeom>
              <a:avLst/>
              <a:gdLst>
                <a:gd name="T0" fmla="*/ 335 w 335"/>
                <a:gd name="T1" fmla="*/ 197 h 197"/>
                <a:gd name="T2" fmla="*/ 319 w 335"/>
                <a:gd name="T3" fmla="*/ 58 h 197"/>
                <a:gd name="T4" fmla="*/ 252 w 335"/>
                <a:gd name="T5" fmla="*/ 0 h 197"/>
                <a:gd name="T6" fmla="*/ 80 w 335"/>
                <a:gd name="T7" fmla="*/ 0 h 197"/>
                <a:gd name="T8" fmla="*/ 13 w 335"/>
                <a:gd name="T9" fmla="*/ 58 h 197"/>
                <a:gd name="T10" fmla="*/ 0 w 335"/>
                <a:gd name="T11" fmla="*/ 197 h 197"/>
                <a:gd name="T12" fmla="*/ 335 w 335"/>
                <a:gd name="T1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197">
                  <a:moveTo>
                    <a:pt x="335" y="197"/>
                  </a:moveTo>
                  <a:cubicBezTo>
                    <a:pt x="319" y="58"/>
                    <a:pt x="319" y="58"/>
                    <a:pt x="319" y="58"/>
                  </a:cubicBezTo>
                  <a:cubicBezTo>
                    <a:pt x="314" y="24"/>
                    <a:pt x="286" y="0"/>
                    <a:pt x="252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46" y="0"/>
                    <a:pt x="18" y="24"/>
                    <a:pt x="13" y="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35" y="197"/>
                    <a:pt x="335" y="197"/>
                    <a:pt x="335" y="1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4" name="Freeform 110"/>
            <p:cNvSpPr>
              <a:spLocks/>
            </p:cNvSpPr>
            <p:nvPr userDrawn="1"/>
          </p:nvSpPr>
          <p:spPr bwMode="auto">
            <a:xfrm>
              <a:off x="8027989" y="3842385"/>
              <a:ext cx="166688" cy="157163"/>
            </a:xfrm>
            <a:custGeom>
              <a:avLst/>
              <a:gdLst>
                <a:gd name="T0" fmla="*/ 112 w 112"/>
                <a:gd name="T1" fmla="*/ 0 h 106"/>
                <a:gd name="T2" fmla="*/ 0 w 112"/>
                <a:gd name="T3" fmla="*/ 0 h 106"/>
                <a:gd name="T4" fmla="*/ 0 w 112"/>
                <a:gd name="T5" fmla="*/ 51 h 106"/>
                <a:gd name="T6" fmla="*/ 55 w 112"/>
                <a:gd name="T7" fmla="*/ 106 h 106"/>
                <a:gd name="T8" fmla="*/ 56 w 112"/>
                <a:gd name="T9" fmla="*/ 106 h 106"/>
                <a:gd name="T10" fmla="*/ 112 w 112"/>
                <a:gd name="T11" fmla="*/ 51 h 106"/>
                <a:gd name="T12" fmla="*/ 112 w 11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06">
                  <a:moveTo>
                    <a:pt x="1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81"/>
                    <a:pt x="25" y="106"/>
                    <a:pt x="55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87" y="106"/>
                    <a:pt x="112" y="81"/>
                    <a:pt x="112" y="51"/>
                  </a:cubicBezTo>
                  <a:lnTo>
                    <a:pt x="112" y="0"/>
                  </a:lnTo>
                  <a:close/>
                </a:path>
              </a:pathLst>
            </a:custGeom>
            <a:solidFill>
              <a:srgbClr val="A06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5" name="Freeform 111"/>
            <p:cNvSpPr>
              <a:spLocks/>
            </p:cNvSpPr>
            <p:nvPr userDrawn="1"/>
          </p:nvSpPr>
          <p:spPr bwMode="auto">
            <a:xfrm>
              <a:off x="8110539" y="3890010"/>
              <a:ext cx="84138" cy="88900"/>
            </a:xfrm>
            <a:custGeom>
              <a:avLst/>
              <a:gdLst>
                <a:gd name="T0" fmla="*/ 27 w 56"/>
                <a:gd name="T1" fmla="*/ 14 h 60"/>
                <a:gd name="T2" fmla="*/ 14 w 56"/>
                <a:gd name="T3" fmla="*/ 18 h 60"/>
                <a:gd name="T4" fmla="*/ 0 w 56"/>
                <a:gd name="T5" fmla="*/ 15 h 60"/>
                <a:gd name="T6" fmla="*/ 0 w 56"/>
                <a:gd name="T7" fmla="*/ 22 h 60"/>
                <a:gd name="T8" fmla="*/ 38 w 56"/>
                <a:gd name="T9" fmla="*/ 60 h 60"/>
                <a:gd name="T10" fmla="*/ 56 w 56"/>
                <a:gd name="T11" fmla="*/ 19 h 60"/>
                <a:gd name="T12" fmla="*/ 56 w 56"/>
                <a:gd name="T13" fmla="*/ 0 h 60"/>
                <a:gd name="T14" fmla="*/ 56 w 56"/>
                <a:gd name="T15" fmla="*/ 0 h 60"/>
                <a:gd name="T16" fmla="*/ 27 w 56"/>
                <a:gd name="T17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60">
                  <a:moveTo>
                    <a:pt x="27" y="14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5" y="21"/>
                    <a:pt x="0" y="15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6" y="42"/>
                    <a:pt x="24" y="53"/>
                    <a:pt x="38" y="60"/>
                  </a:cubicBezTo>
                  <a:cubicBezTo>
                    <a:pt x="49" y="50"/>
                    <a:pt x="56" y="35"/>
                    <a:pt x="56" y="19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7" y="6"/>
                    <a:pt x="38" y="11"/>
                    <a:pt x="27" y="14"/>
                  </a:cubicBezTo>
                  <a:close/>
                </a:path>
              </a:pathLst>
            </a:custGeom>
            <a:solidFill>
              <a:srgbClr val="915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6" name="Freeform 112"/>
            <p:cNvSpPr>
              <a:spLocks/>
            </p:cNvSpPr>
            <p:nvPr userDrawn="1"/>
          </p:nvSpPr>
          <p:spPr bwMode="auto">
            <a:xfrm>
              <a:off x="7940677" y="3496310"/>
              <a:ext cx="317500" cy="258763"/>
            </a:xfrm>
            <a:custGeom>
              <a:avLst/>
              <a:gdLst>
                <a:gd name="T0" fmla="*/ 101 w 214"/>
                <a:gd name="T1" fmla="*/ 4 h 174"/>
                <a:gd name="T2" fmla="*/ 99 w 214"/>
                <a:gd name="T3" fmla="*/ 4 h 174"/>
                <a:gd name="T4" fmla="*/ 4 w 214"/>
                <a:gd name="T5" fmla="*/ 113 h 174"/>
                <a:gd name="T6" fmla="*/ 8 w 214"/>
                <a:gd name="T7" fmla="*/ 174 h 174"/>
                <a:gd name="T8" fmla="*/ 214 w 214"/>
                <a:gd name="T9" fmla="*/ 160 h 174"/>
                <a:gd name="T10" fmla="*/ 210 w 214"/>
                <a:gd name="T11" fmla="*/ 99 h 174"/>
                <a:gd name="T12" fmla="*/ 101 w 214"/>
                <a:gd name="T13" fmla="*/ 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174">
                  <a:moveTo>
                    <a:pt x="101" y="4"/>
                  </a:moveTo>
                  <a:cubicBezTo>
                    <a:pt x="99" y="4"/>
                    <a:pt x="99" y="4"/>
                    <a:pt x="99" y="4"/>
                  </a:cubicBezTo>
                  <a:cubicBezTo>
                    <a:pt x="42" y="8"/>
                    <a:pt x="0" y="57"/>
                    <a:pt x="4" y="113"/>
                  </a:cubicBezTo>
                  <a:cubicBezTo>
                    <a:pt x="8" y="174"/>
                    <a:pt x="8" y="174"/>
                    <a:pt x="8" y="174"/>
                  </a:cubicBezTo>
                  <a:cubicBezTo>
                    <a:pt x="214" y="160"/>
                    <a:pt x="214" y="160"/>
                    <a:pt x="214" y="160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6" y="42"/>
                    <a:pt x="157" y="0"/>
                    <a:pt x="101" y="4"/>
                  </a:cubicBezTo>
                  <a:close/>
                </a:path>
              </a:pathLst>
            </a:custGeom>
            <a:solidFill>
              <a:srgbClr val="002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7" name="Freeform 113"/>
            <p:cNvSpPr>
              <a:spLocks/>
            </p:cNvSpPr>
            <p:nvPr userDrawn="1"/>
          </p:nvSpPr>
          <p:spPr bwMode="auto">
            <a:xfrm>
              <a:off x="7964489" y="3609023"/>
              <a:ext cx="292100" cy="311150"/>
            </a:xfrm>
            <a:custGeom>
              <a:avLst/>
              <a:gdLst>
                <a:gd name="T0" fmla="*/ 192 w 197"/>
                <a:gd name="T1" fmla="*/ 107 h 210"/>
                <a:gd name="T2" fmla="*/ 130 w 197"/>
                <a:gd name="T3" fmla="*/ 200 h 210"/>
                <a:gd name="T4" fmla="*/ 111 w 197"/>
                <a:gd name="T5" fmla="*/ 210 h 210"/>
                <a:gd name="T6" fmla="*/ 75 w 197"/>
                <a:gd name="T7" fmla="*/ 204 h 210"/>
                <a:gd name="T8" fmla="*/ 6 w 197"/>
                <a:gd name="T9" fmla="*/ 120 h 210"/>
                <a:gd name="T10" fmla="*/ 2 w 197"/>
                <a:gd name="T11" fmla="*/ 52 h 210"/>
                <a:gd name="T12" fmla="*/ 38 w 197"/>
                <a:gd name="T13" fmla="*/ 8 h 210"/>
                <a:gd name="T14" fmla="*/ 146 w 197"/>
                <a:gd name="T15" fmla="*/ 1 h 210"/>
                <a:gd name="T16" fmla="*/ 187 w 197"/>
                <a:gd name="T17" fmla="*/ 40 h 210"/>
                <a:gd name="T18" fmla="*/ 192 w 197"/>
                <a:gd name="T19" fmla="*/ 10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210">
                  <a:moveTo>
                    <a:pt x="192" y="107"/>
                  </a:moveTo>
                  <a:cubicBezTo>
                    <a:pt x="197" y="148"/>
                    <a:pt x="168" y="186"/>
                    <a:pt x="130" y="200"/>
                  </a:cubicBezTo>
                  <a:cubicBezTo>
                    <a:pt x="111" y="210"/>
                    <a:pt x="111" y="210"/>
                    <a:pt x="111" y="210"/>
                  </a:cubicBezTo>
                  <a:cubicBezTo>
                    <a:pt x="75" y="204"/>
                    <a:pt x="75" y="204"/>
                    <a:pt x="75" y="204"/>
                  </a:cubicBezTo>
                  <a:cubicBezTo>
                    <a:pt x="36" y="195"/>
                    <a:pt x="7" y="160"/>
                    <a:pt x="6" y="120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0" y="31"/>
                    <a:pt x="16" y="10"/>
                    <a:pt x="38" y="8"/>
                  </a:cubicBezTo>
                  <a:cubicBezTo>
                    <a:pt x="146" y="1"/>
                    <a:pt x="146" y="1"/>
                    <a:pt x="146" y="1"/>
                  </a:cubicBezTo>
                  <a:cubicBezTo>
                    <a:pt x="167" y="0"/>
                    <a:pt x="186" y="18"/>
                    <a:pt x="187" y="40"/>
                  </a:cubicBezTo>
                  <a:lnTo>
                    <a:pt x="192" y="107"/>
                  </a:lnTo>
                  <a:close/>
                </a:path>
              </a:pathLst>
            </a:custGeom>
            <a:solidFill>
              <a:srgbClr val="A06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8" name="Freeform 114"/>
            <p:cNvSpPr>
              <a:spLocks/>
            </p:cNvSpPr>
            <p:nvPr userDrawn="1"/>
          </p:nvSpPr>
          <p:spPr bwMode="auto">
            <a:xfrm>
              <a:off x="8208964" y="3702685"/>
              <a:ext cx="58738" cy="58738"/>
            </a:xfrm>
            <a:custGeom>
              <a:avLst/>
              <a:gdLst>
                <a:gd name="T0" fmla="*/ 39 w 39"/>
                <a:gd name="T1" fmla="*/ 19 h 40"/>
                <a:gd name="T2" fmla="*/ 18 w 39"/>
                <a:gd name="T3" fmla="*/ 1 h 40"/>
                <a:gd name="T4" fmla="*/ 0 w 39"/>
                <a:gd name="T5" fmla="*/ 21 h 40"/>
                <a:gd name="T6" fmla="*/ 21 w 39"/>
                <a:gd name="T7" fmla="*/ 39 h 40"/>
                <a:gd name="T8" fmla="*/ 39 w 39"/>
                <a:gd name="T9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0">
                  <a:moveTo>
                    <a:pt x="39" y="19"/>
                  </a:moveTo>
                  <a:cubicBezTo>
                    <a:pt x="38" y="8"/>
                    <a:pt x="29" y="0"/>
                    <a:pt x="18" y="1"/>
                  </a:cubicBezTo>
                  <a:cubicBezTo>
                    <a:pt x="8" y="2"/>
                    <a:pt x="0" y="11"/>
                    <a:pt x="0" y="21"/>
                  </a:cubicBezTo>
                  <a:cubicBezTo>
                    <a:pt x="1" y="32"/>
                    <a:pt x="10" y="40"/>
                    <a:pt x="21" y="39"/>
                  </a:cubicBezTo>
                  <a:cubicBezTo>
                    <a:pt x="31" y="38"/>
                    <a:pt x="39" y="29"/>
                    <a:pt x="39" y="19"/>
                  </a:cubicBezTo>
                  <a:close/>
                </a:path>
              </a:pathLst>
            </a:custGeom>
            <a:solidFill>
              <a:srgbClr val="A06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9" name="Freeform 115"/>
            <p:cNvSpPr>
              <a:spLocks/>
            </p:cNvSpPr>
            <p:nvPr userDrawn="1"/>
          </p:nvSpPr>
          <p:spPr bwMode="auto">
            <a:xfrm>
              <a:off x="8091489" y="3651885"/>
              <a:ext cx="165100" cy="266700"/>
            </a:xfrm>
            <a:custGeom>
              <a:avLst/>
              <a:gdLst>
                <a:gd name="T0" fmla="*/ 106 w 111"/>
                <a:gd name="T1" fmla="*/ 78 h 180"/>
                <a:gd name="T2" fmla="*/ 101 w 111"/>
                <a:gd name="T3" fmla="*/ 17 h 180"/>
                <a:gd name="T4" fmla="*/ 73 w 111"/>
                <a:gd name="T5" fmla="*/ 1 h 180"/>
                <a:gd name="T6" fmla="*/ 44 w 111"/>
                <a:gd name="T7" fmla="*/ 3 h 180"/>
                <a:gd name="T8" fmla="*/ 17 w 111"/>
                <a:gd name="T9" fmla="*/ 34 h 180"/>
                <a:gd name="T10" fmla="*/ 17 w 111"/>
                <a:gd name="T11" fmla="*/ 34 h 180"/>
                <a:gd name="T12" fmla="*/ 17 w 111"/>
                <a:gd name="T13" fmla="*/ 34 h 180"/>
                <a:gd name="T14" fmla="*/ 21 w 111"/>
                <a:gd name="T15" fmla="*/ 51 h 180"/>
                <a:gd name="T16" fmla="*/ 31 w 111"/>
                <a:gd name="T17" fmla="*/ 70 h 180"/>
                <a:gd name="T18" fmla="*/ 27 w 111"/>
                <a:gd name="T19" fmla="*/ 77 h 180"/>
                <a:gd name="T20" fmla="*/ 20 w 111"/>
                <a:gd name="T21" fmla="*/ 77 h 180"/>
                <a:gd name="T22" fmla="*/ 2 w 111"/>
                <a:gd name="T23" fmla="*/ 79 h 180"/>
                <a:gd name="T24" fmla="*/ 0 w 111"/>
                <a:gd name="T25" fmla="*/ 79 h 180"/>
                <a:gd name="T26" fmla="*/ 2 w 111"/>
                <a:gd name="T27" fmla="*/ 80 h 180"/>
                <a:gd name="T28" fmla="*/ 12 w 111"/>
                <a:gd name="T29" fmla="*/ 84 h 180"/>
                <a:gd name="T30" fmla="*/ 38 w 111"/>
                <a:gd name="T31" fmla="*/ 151 h 180"/>
                <a:gd name="T32" fmla="*/ 25 w 111"/>
                <a:gd name="T33" fmla="*/ 147 h 180"/>
                <a:gd name="T34" fmla="*/ 10 w 111"/>
                <a:gd name="T35" fmla="*/ 158 h 180"/>
                <a:gd name="T36" fmla="*/ 25 w 111"/>
                <a:gd name="T37" fmla="*/ 153 h 180"/>
                <a:gd name="T38" fmla="*/ 37 w 111"/>
                <a:gd name="T39" fmla="*/ 154 h 180"/>
                <a:gd name="T40" fmla="*/ 28 w 111"/>
                <a:gd name="T41" fmla="*/ 180 h 180"/>
                <a:gd name="T42" fmla="*/ 51 w 111"/>
                <a:gd name="T43" fmla="*/ 171 h 180"/>
                <a:gd name="T44" fmla="*/ 106 w 111"/>
                <a:gd name="T45" fmla="*/ 7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1" h="180">
                  <a:moveTo>
                    <a:pt x="106" y="78"/>
                  </a:moveTo>
                  <a:cubicBezTo>
                    <a:pt x="101" y="17"/>
                    <a:pt x="101" y="17"/>
                    <a:pt x="101" y="17"/>
                  </a:cubicBezTo>
                  <a:cubicBezTo>
                    <a:pt x="96" y="7"/>
                    <a:pt x="85" y="0"/>
                    <a:pt x="73" y="1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8" y="4"/>
                    <a:pt x="16" y="18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40"/>
                    <a:pt x="19" y="46"/>
                    <a:pt x="21" y="51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3" y="73"/>
                    <a:pt x="31" y="77"/>
                    <a:pt x="27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5" y="82"/>
                    <a:pt x="9" y="84"/>
                    <a:pt x="12" y="84"/>
                  </a:cubicBezTo>
                  <a:cubicBezTo>
                    <a:pt x="25" y="93"/>
                    <a:pt x="46" y="114"/>
                    <a:pt x="38" y="151"/>
                  </a:cubicBezTo>
                  <a:cubicBezTo>
                    <a:pt x="35" y="148"/>
                    <a:pt x="30" y="146"/>
                    <a:pt x="25" y="147"/>
                  </a:cubicBezTo>
                  <a:cubicBezTo>
                    <a:pt x="16" y="147"/>
                    <a:pt x="10" y="152"/>
                    <a:pt x="10" y="158"/>
                  </a:cubicBezTo>
                  <a:cubicBezTo>
                    <a:pt x="14" y="155"/>
                    <a:pt x="19" y="153"/>
                    <a:pt x="25" y="153"/>
                  </a:cubicBezTo>
                  <a:cubicBezTo>
                    <a:pt x="30" y="152"/>
                    <a:pt x="34" y="153"/>
                    <a:pt x="37" y="154"/>
                  </a:cubicBezTo>
                  <a:cubicBezTo>
                    <a:pt x="35" y="162"/>
                    <a:pt x="32" y="171"/>
                    <a:pt x="28" y="180"/>
                  </a:cubicBezTo>
                  <a:cubicBezTo>
                    <a:pt x="51" y="171"/>
                    <a:pt x="51" y="171"/>
                    <a:pt x="51" y="171"/>
                  </a:cubicBezTo>
                  <a:cubicBezTo>
                    <a:pt x="89" y="157"/>
                    <a:pt x="111" y="119"/>
                    <a:pt x="106" y="78"/>
                  </a:cubicBezTo>
                  <a:close/>
                </a:path>
              </a:pathLst>
            </a:custGeom>
            <a:solidFill>
              <a:srgbClr val="915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0" name="Freeform 116"/>
            <p:cNvSpPr>
              <a:spLocks/>
            </p:cNvSpPr>
            <p:nvPr userDrawn="1"/>
          </p:nvSpPr>
          <p:spPr bwMode="auto">
            <a:xfrm>
              <a:off x="7940677" y="3721735"/>
              <a:ext cx="60325" cy="58738"/>
            </a:xfrm>
            <a:custGeom>
              <a:avLst/>
              <a:gdLst>
                <a:gd name="T0" fmla="*/ 39 w 40"/>
                <a:gd name="T1" fmla="*/ 18 h 39"/>
                <a:gd name="T2" fmla="*/ 18 w 40"/>
                <a:gd name="T3" fmla="*/ 0 h 39"/>
                <a:gd name="T4" fmla="*/ 0 w 40"/>
                <a:gd name="T5" fmla="*/ 21 h 39"/>
                <a:gd name="T6" fmla="*/ 21 w 40"/>
                <a:gd name="T7" fmla="*/ 39 h 39"/>
                <a:gd name="T8" fmla="*/ 39 w 40"/>
                <a:gd name="T9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9">
                  <a:moveTo>
                    <a:pt x="39" y="18"/>
                  </a:moveTo>
                  <a:cubicBezTo>
                    <a:pt x="38" y="8"/>
                    <a:pt x="29" y="0"/>
                    <a:pt x="18" y="0"/>
                  </a:cubicBezTo>
                  <a:cubicBezTo>
                    <a:pt x="8" y="1"/>
                    <a:pt x="0" y="10"/>
                    <a:pt x="0" y="21"/>
                  </a:cubicBezTo>
                  <a:cubicBezTo>
                    <a:pt x="1" y="31"/>
                    <a:pt x="10" y="39"/>
                    <a:pt x="21" y="39"/>
                  </a:cubicBezTo>
                  <a:cubicBezTo>
                    <a:pt x="32" y="38"/>
                    <a:pt x="40" y="29"/>
                    <a:pt x="39" y="18"/>
                  </a:cubicBezTo>
                  <a:close/>
                </a:path>
              </a:pathLst>
            </a:custGeom>
            <a:solidFill>
              <a:srgbClr val="A06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1" name="Freeform 117"/>
            <p:cNvSpPr>
              <a:spLocks/>
            </p:cNvSpPr>
            <p:nvPr userDrawn="1"/>
          </p:nvSpPr>
          <p:spPr bwMode="auto">
            <a:xfrm>
              <a:off x="7967664" y="3691573"/>
              <a:ext cx="288925" cy="228600"/>
            </a:xfrm>
            <a:custGeom>
              <a:avLst/>
              <a:gdLst>
                <a:gd name="T0" fmla="*/ 190 w 194"/>
                <a:gd name="T1" fmla="*/ 53 h 155"/>
                <a:gd name="T2" fmla="*/ 186 w 194"/>
                <a:gd name="T3" fmla="*/ 0 h 155"/>
                <a:gd name="T4" fmla="*/ 142 w 194"/>
                <a:gd name="T5" fmla="*/ 81 h 155"/>
                <a:gd name="T6" fmla="*/ 102 w 194"/>
                <a:gd name="T7" fmla="*/ 63 h 155"/>
                <a:gd name="T8" fmla="*/ 101 w 194"/>
                <a:gd name="T9" fmla="*/ 63 h 155"/>
                <a:gd name="T10" fmla="*/ 63 w 194"/>
                <a:gd name="T11" fmla="*/ 86 h 155"/>
                <a:gd name="T12" fmla="*/ 0 w 194"/>
                <a:gd name="T13" fmla="*/ 14 h 155"/>
                <a:gd name="T14" fmla="*/ 3 w 194"/>
                <a:gd name="T15" fmla="*/ 65 h 155"/>
                <a:gd name="T16" fmla="*/ 108 w 194"/>
                <a:gd name="T17" fmla="*/ 155 h 155"/>
                <a:gd name="T18" fmla="*/ 134 w 194"/>
                <a:gd name="T19" fmla="*/ 145 h 155"/>
                <a:gd name="T20" fmla="*/ 190 w 194"/>
                <a:gd name="T21" fmla="*/ 5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155">
                  <a:moveTo>
                    <a:pt x="190" y="53"/>
                  </a:moveTo>
                  <a:cubicBezTo>
                    <a:pt x="186" y="0"/>
                    <a:pt x="186" y="0"/>
                    <a:pt x="186" y="0"/>
                  </a:cubicBezTo>
                  <a:cubicBezTo>
                    <a:pt x="187" y="34"/>
                    <a:pt x="171" y="65"/>
                    <a:pt x="142" y="81"/>
                  </a:cubicBezTo>
                  <a:cubicBezTo>
                    <a:pt x="133" y="69"/>
                    <a:pt x="118" y="61"/>
                    <a:pt x="102" y="63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85" y="64"/>
                    <a:pt x="71" y="73"/>
                    <a:pt x="63" y="86"/>
                  </a:cubicBezTo>
                  <a:cubicBezTo>
                    <a:pt x="33" y="74"/>
                    <a:pt x="4" y="47"/>
                    <a:pt x="0" y="14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4" y="154"/>
                    <a:pt x="108" y="155"/>
                    <a:pt x="108" y="155"/>
                  </a:cubicBezTo>
                  <a:cubicBezTo>
                    <a:pt x="134" y="145"/>
                    <a:pt x="134" y="145"/>
                    <a:pt x="134" y="145"/>
                  </a:cubicBezTo>
                  <a:cubicBezTo>
                    <a:pt x="172" y="131"/>
                    <a:pt x="194" y="93"/>
                    <a:pt x="190" y="53"/>
                  </a:cubicBezTo>
                  <a:close/>
                </a:path>
              </a:pathLst>
            </a:custGeom>
            <a:solidFill>
              <a:srgbClr val="002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2" name="Freeform 118"/>
            <p:cNvSpPr>
              <a:spLocks/>
            </p:cNvSpPr>
            <p:nvPr userDrawn="1"/>
          </p:nvSpPr>
          <p:spPr bwMode="auto">
            <a:xfrm>
              <a:off x="8080377" y="3821748"/>
              <a:ext cx="82550" cy="38100"/>
            </a:xfrm>
            <a:custGeom>
              <a:avLst/>
              <a:gdLst>
                <a:gd name="T0" fmla="*/ 0 w 56"/>
                <a:gd name="T1" fmla="*/ 4 h 26"/>
                <a:gd name="T2" fmla="*/ 30 w 56"/>
                <a:gd name="T3" fmla="*/ 25 h 26"/>
                <a:gd name="T4" fmla="*/ 56 w 56"/>
                <a:gd name="T5" fmla="*/ 0 h 26"/>
                <a:gd name="T6" fmla="*/ 0 w 56"/>
                <a:gd name="T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26">
                  <a:moveTo>
                    <a:pt x="0" y="4"/>
                  </a:moveTo>
                  <a:cubicBezTo>
                    <a:pt x="4" y="17"/>
                    <a:pt x="16" y="26"/>
                    <a:pt x="30" y="25"/>
                  </a:cubicBezTo>
                  <a:cubicBezTo>
                    <a:pt x="44" y="24"/>
                    <a:pt x="55" y="13"/>
                    <a:pt x="56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3" name="Freeform 119"/>
            <p:cNvSpPr>
              <a:spLocks/>
            </p:cNvSpPr>
            <p:nvPr userDrawn="1"/>
          </p:nvSpPr>
          <p:spPr bwMode="auto">
            <a:xfrm>
              <a:off x="8161339" y="3693160"/>
              <a:ext cx="26988" cy="25400"/>
            </a:xfrm>
            <a:custGeom>
              <a:avLst/>
              <a:gdLst>
                <a:gd name="T0" fmla="*/ 18 w 18"/>
                <a:gd name="T1" fmla="*/ 8 h 18"/>
                <a:gd name="T2" fmla="*/ 9 w 18"/>
                <a:gd name="T3" fmla="*/ 0 h 18"/>
                <a:gd name="T4" fmla="*/ 0 w 18"/>
                <a:gd name="T5" fmla="*/ 9 h 18"/>
                <a:gd name="T6" fmla="*/ 10 w 18"/>
                <a:gd name="T7" fmla="*/ 17 h 18"/>
                <a:gd name="T8" fmla="*/ 18 w 18"/>
                <a:gd name="T9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8"/>
                  </a:moveTo>
                  <a:cubicBezTo>
                    <a:pt x="18" y="3"/>
                    <a:pt x="13" y="0"/>
                    <a:pt x="9" y="0"/>
                  </a:cubicBezTo>
                  <a:cubicBezTo>
                    <a:pt x="4" y="0"/>
                    <a:pt x="0" y="5"/>
                    <a:pt x="0" y="9"/>
                  </a:cubicBezTo>
                  <a:cubicBezTo>
                    <a:pt x="1" y="14"/>
                    <a:pt x="5" y="18"/>
                    <a:pt x="10" y="17"/>
                  </a:cubicBezTo>
                  <a:cubicBezTo>
                    <a:pt x="15" y="17"/>
                    <a:pt x="18" y="13"/>
                    <a:pt x="18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4" name="Freeform 120"/>
            <p:cNvSpPr>
              <a:spLocks/>
            </p:cNvSpPr>
            <p:nvPr userDrawn="1"/>
          </p:nvSpPr>
          <p:spPr bwMode="auto">
            <a:xfrm>
              <a:off x="8048627" y="3699510"/>
              <a:ext cx="26988" cy="26988"/>
            </a:xfrm>
            <a:custGeom>
              <a:avLst/>
              <a:gdLst>
                <a:gd name="T0" fmla="*/ 18 w 18"/>
                <a:gd name="T1" fmla="*/ 8 h 18"/>
                <a:gd name="T2" fmla="*/ 9 w 18"/>
                <a:gd name="T3" fmla="*/ 0 h 18"/>
                <a:gd name="T4" fmla="*/ 1 w 18"/>
                <a:gd name="T5" fmla="*/ 9 h 18"/>
                <a:gd name="T6" fmla="*/ 10 w 18"/>
                <a:gd name="T7" fmla="*/ 17 h 18"/>
                <a:gd name="T8" fmla="*/ 18 w 18"/>
                <a:gd name="T9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8" y="8"/>
                  </a:moveTo>
                  <a:cubicBezTo>
                    <a:pt x="18" y="3"/>
                    <a:pt x="14" y="0"/>
                    <a:pt x="9" y="0"/>
                  </a:cubicBezTo>
                  <a:cubicBezTo>
                    <a:pt x="4" y="0"/>
                    <a:pt x="0" y="5"/>
                    <a:pt x="1" y="9"/>
                  </a:cubicBezTo>
                  <a:cubicBezTo>
                    <a:pt x="1" y="14"/>
                    <a:pt x="5" y="18"/>
                    <a:pt x="10" y="17"/>
                  </a:cubicBezTo>
                  <a:cubicBezTo>
                    <a:pt x="15" y="17"/>
                    <a:pt x="18" y="13"/>
                    <a:pt x="18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5" name="Freeform 121"/>
            <p:cNvSpPr>
              <a:spLocks/>
            </p:cNvSpPr>
            <p:nvPr userDrawn="1"/>
          </p:nvSpPr>
          <p:spPr bwMode="auto">
            <a:xfrm>
              <a:off x="8283577" y="3934460"/>
              <a:ext cx="268288" cy="390525"/>
            </a:xfrm>
            <a:custGeom>
              <a:avLst/>
              <a:gdLst>
                <a:gd name="T0" fmla="*/ 126 w 180"/>
                <a:gd name="T1" fmla="*/ 9 h 264"/>
                <a:gd name="T2" fmla="*/ 118 w 180"/>
                <a:gd name="T3" fmla="*/ 23 h 264"/>
                <a:gd name="T4" fmla="*/ 103 w 180"/>
                <a:gd name="T5" fmla="*/ 42 h 264"/>
                <a:gd name="T6" fmla="*/ 103 w 180"/>
                <a:gd name="T7" fmla="*/ 16 h 264"/>
                <a:gd name="T8" fmla="*/ 83 w 180"/>
                <a:gd name="T9" fmla="*/ 7 h 264"/>
                <a:gd name="T10" fmla="*/ 82 w 180"/>
                <a:gd name="T11" fmla="*/ 64 h 264"/>
                <a:gd name="T12" fmla="*/ 88 w 180"/>
                <a:gd name="T13" fmla="*/ 75 h 264"/>
                <a:gd name="T14" fmla="*/ 87 w 180"/>
                <a:gd name="T15" fmla="*/ 75 h 264"/>
                <a:gd name="T16" fmla="*/ 0 w 180"/>
                <a:gd name="T17" fmla="*/ 182 h 264"/>
                <a:gd name="T18" fmla="*/ 0 w 180"/>
                <a:gd name="T19" fmla="*/ 263 h 264"/>
                <a:gd name="T20" fmla="*/ 7 w 180"/>
                <a:gd name="T21" fmla="*/ 263 h 264"/>
                <a:gd name="T22" fmla="*/ 12 w 180"/>
                <a:gd name="T23" fmla="*/ 263 h 264"/>
                <a:gd name="T24" fmla="*/ 61 w 180"/>
                <a:gd name="T25" fmla="*/ 238 h 264"/>
                <a:gd name="T26" fmla="*/ 135 w 180"/>
                <a:gd name="T27" fmla="*/ 106 h 264"/>
                <a:gd name="T28" fmla="*/ 165 w 180"/>
                <a:gd name="T29" fmla="*/ 73 h 264"/>
                <a:gd name="T30" fmla="*/ 177 w 180"/>
                <a:gd name="T31" fmla="*/ 53 h 264"/>
                <a:gd name="T32" fmla="*/ 173 w 180"/>
                <a:gd name="T33" fmla="*/ 40 h 264"/>
                <a:gd name="T34" fmla="*/ 168 w 180"/>
                <a:gd name="T35" fmla="*/ 38 h 264"/>
                <a:gd name="T36" fmla="*/ 164 w 180"/>
                <a:gd name="T37" fmla="*/ 26 h 264"/>
                <a:gd name="T38" fmla="*/ 158 w 180"/>
                <a:gd name="T39" fmla="*/ 24 h 264"/>
                <a:gd name="T40" fmla="*/ 158 w 180"/>
                <a:gd name="T41" fmla="*/ 24 h 264"/>
                <a:gd name="T42" fmla="*/ 154 w 180"/>
                <a:gd name="T43" fmla="*/ 10 h 264"/>
                <a:gd name="T44" fmla="*/ 144 w 180"/>
                <a:gd name="T45" fmla="*/ 11 h 264"/>
                <a:gd name="T46" fmla="*/ 140 w 180"/>
                <a:gd name="T47" fmla="*/ 6 h 264"/>
                <a:gd name="T48" fmla="*/ 126 w 180"/>
                <a:gd name="T49" fmla="*/ 9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0" h="264">
                  <a:moveTo>
                    <a:pt x="126" y="9"/>
                  </a:moveTo>
                  <a:cubicBezTo>
                    <a:pt x="118" y="23"/>
                    <a:pt x="118" y="23"/>
                    <a:pt x="118" y="23"/>
                  </a:cubicBezTo>
                  <a:cubicBezTo>
                    <a:pt x="103" y="42"/>
                    <a:pt x="103" y="42"/>
                    <a:pt x="103" y="42"/>
                  </a:cubicBezTo>
                  <a:cubicBezTo>
                    <a:pt x="103" y="16"/>
                    <a:pt x="103" y="16"/>
                    <a:pt x="103" y="16"/>
                  </a:cubicBezTo>
                  <a:cubicBezTo>
                    <a:pt x="103" y="16"/>
                    <a:pt x="96" y="0"/>
                    <a:pt x="83" y="7"/>
                  </a:cubicBezTo>
                  <a:cubicBezTo>
                    <a:pt x="85" y="52"/>
                    <a:pt x="79" y="49"/>
                    <a:pt x="82" y="64"/>
                  </a:cubicBezTo>
                  <a:cubicBezTo>
                    <a:pt x="82" y="66"/>
                    <a:pt x="87" y="74"/>
                    <a:pt x="88" y="75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63"/>
                    <a:pt x="4" y="263"/>
                    <a:pt x="7" y="263"/>
                  </a:cubicBezTo>
                  <a:cubicBezTo>
                    <a:pt x="9" y="263"/>
                    <a:pt x="12" y="263"/>
                    <a:pt x="12" y="263"/>
                  </a:cubicBezTo>
                  <a:cubicBezTo>
                    <a:pt x="31" y="264"/>
                    <a:pt x="50" y="255"/>
                    <a:pt x="61" y="238"/>
                  </a:cubicBezTo>
                  <a:cubicBezTo>
                    <a:pt x="135" y="106"/>
                    <a:pt x="135" y="106"/>
                    <a:pt x="135" y="106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80" y="49"/>
                    <a:pt x="178" y="43"/>
                    <a:pt x="173" y="40"/>
                  </a:cubicBezTo>
                  <a:cubicBezTo>
                    <a:pt x="172" y="39"/>
                    <a:pt x="170" y="38"/>
                    <a:pt x="168" y="38"/>
                  </a:cubicBezTo>
                  <a:cubicBezTo>
                    <a:pt x="170" y="34"/>
                    <a:pt x="168" y="28"/>
                    <a:pt x="164" y="26"/>
                  </a:cubicBezTo>
                  <a:cubicBezTo>
                    <a:pt x="162" y="25"/>
                    <a:pt x="160" y="24"/>
                    <a:pt x="158" y="24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61" y="19"/>
                    <a:pt x="159" y="13"/>
                    <a:pt x="154" y="10"/>
                  </a:cubicBezTo>
                  <a:cubicBezTo>
                    <a:pt x="151" y="8"/>
                    <a:pt x="147" y="9"/>
                    <a:pt x="144" y="11"/>
                  </a:cubicBezTo>
                  <a:cubicBezTo>
                    <a:pt x="143" y="9"/>
                    <a:pt x="142" y="7"/>
                    <a:pt x="140" y="6"/>
                  </a:cubicBezTo>
                  <a:cubicBezTo>
                    <a:pt x="135" y="3"/>
                    <a:pt x="129" y="5"/>
                    <a:pt x="126" y="9"/>
                  </a:cubicBezTo>
                </a:path>
              </a:pathLst>
            </a:custGeom>
            <a:solidFill>
              <a:srgbClr val="A06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6" name="Freeform 122"/>
            <p:cNvSpPr>
              <a:spLocks/>
            </p:cNvSpPr>
            <p:nvPr userDrawn="1"/>
          </p:nvSpPr>
          <p:spPr bwMode="auto">
            <a:xfrm>
              <a:off x="8283577" y="3934460"/>
              <a:ext cx="250825" cy="301625"/>
            </a:xfrm>
            <a:custGeom>
              <a:avLst/>
              <a:gdLst>
                <a:gd name="T0" fmla="*/ 154 w 168"/>
                <a:gd name="T1" fmla="*/ 50 h 204"/>
                <a:gd name="T2" fmla="*/ 131 w 168"/>
                <a:gd name="T3" fmla="*/ 37 h 204"/>
                <a:gd name="T4" fmla="*/ 107 w 168"/>
                <a:gd name="T5" fmla="*/ 37 h 204"/>
                <a:gd name="T6" fmla="*/ 103 w 168"/>
                <a:gd name="T7" fmla="*/ 42 h 204"/>
                <a:gd name="T8" fmla="*/ 103 w 168"/>
                <a:gd name="T9" fmla="*/ 16 h 204"/>
                <a:gd name="T10" fmla="*/ 83 w 168"/>
                <a:gd name="T11" fmla="*/ 7 h 204"/>
                <a:gd name="T12" fmla="*/ 82 w 168"/>
                <a:gd name="T13" fmla="*/ 64 h 204"/>
                <a:gd name="T14" fmla="*/ 88 w 168"/>
                <a:gd name="T15" fmla="*/ 75 h 204"/>
                <a:gd name="T16" fmla="*/ 87 w 168"/>
                <a:gd name="T17" fmla="*/ 75 h 204"/>
                <a:gd name="T18" fmla="*/ 65 w 168"/>
                <a:gd name="T19" fmla="*/ 102 h 204"/>
                <a:gd name="T20" fmla="*/ 0 w 168"/>
                <a:gd name="T21" fmla="*/ 182 h 204"/>
                <a:gd name="T22" fmla="*/ 0 w 168"/>
                <a:gd name="T23" fmla="*/ 204 h 204"/>
                <a:gd name="T24" fmla="*/ 89 w 168"/>
                <a:gd name="T25" fmla="*/ 95 h 204"/>
                <a:gd name="T26" fmla="*/ 132 w 168"/>
                <a:gd name="T27" fmla="*/ 87 h 204"/>
                <a:gd name="T28" fmla="*/ 159 w 168"/>
                <a:gd name="T29" fmla="*/ 75 h 204"/>
                <a:gd name="T30" fmla="*/ 164 w 168"/>
                <a:gd name="T31" fmla="*/ 67 h 204"/>
                <a:gd name="T32" fmla="*/ 168 w 168"/>
                <a:gd name="T33" fmla="*/ 60 h 204"/>
                <a:gd name="T34" fmla="*/ 154 w 168"/>
                <a:gd name="T35" fmla="*/ 5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8" h="204">
                  <a:moveTo>
                    <a:pt x="154" y="50"/>
                  </a:moveTo>
                  <a:cubicBezTo>
                    <a:pt x="147" y="46"/>
                    <a:pt x="139" y="41"/>
                    <a:pt x="131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3" y="42"/>
                    <a:pt x="103" y="42"/>
                    <a:pt x="103" y="42"/>
                  </a:cubicBezTo>
                  <a:cubicBezTo>
                    <a:pt x="103" y="16"/>
                    <a:pt x="103" y="16"/>
                    <a:pt x="103" y="16"/>
                  </a:cubicBezTo>
                  <a:cubicBezTo>
                    <a:pt x="103" y="16"/>
                    <a:pt x="96" y="0"/>
                    <a:pt x="83" y="7"/>
                  </a:cubicBezTo>
                  <a:cubicBezTo>
                    <a:pt x="85" y="52"/>
                    <a:pt x="79" y="49"/>
                    <a:pt x="82" y="64"/>
                  </a:cubicBezTo>
                  <a:cubicBezTo>
                    <a:pt x="82" y="66"/>
                    <a:pt x="87" y="74"/>
                    <a:pt x="88" y="75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102" y="90"/>
                    <a:pt x="118" y="90"/>
                    <a:pt x="132" y="87"/>
                  </a:cubicBezTo>
                  <a:cubicBezTo>
                    <a:pt x="142" y="85"/>
                    <a:pt x="152" y="82"/>
                    <a:pt x="159" y="75"/>
                  </a:cubicBezTo>
                  <a:cubicBezTo>
                    <a:pt x="161" y="73"/>
                    <a:pt x="162" y="70"/>
                    <a:pt x="164" y="67"/>
                  </a:cubicBezTo>
                  <a:cubicBezTo>
                    <a:pt x="165" y="65"/>
                    <a:pt x="167" y="62"/>
                    <a:pt x="168" y="60"/>
                  </a:cubicBezTo>
                  <a:cubicBezTo>
                    <a:pt x="163" y="57"/>
                    <a:pt x="158" y="53"/>
                    <a:pt x="154" y="50"/>
                  </a:cubicBezTo>
                </a:path>
              </a:pathLst>
            </a:custGeom>
            <a:solidFill>
              <a:srgbClr val="915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7" name="Freeform 123"/>
            <p:cNvSpPr>
              <a:spLocks/>
            </p:cNvSpPr>
            <p:nvPr userDrawn="1"/>
          </p:nvSpPr>
          <p:spPr bwMode="auto">
            <a:xfrm>
              <a:off x="8578852" y="4082098"/>
              <a:ext cx="11113" cy="9525"/>
            </a:xfrm>
            <a:custGeom>
              <a:avLst/>
              <a:gdLst>
                <a:gd name="T0" fmla="*/ 4 w 7"/>
                <a:gd name="T1" fmla="*/ 6 h 6"/>
                <a:gd name="T2" fmla="*/ 0 w 7"/>
                <a:gd name="T3" fmla="*/ 3 h 6"/>
                <a:gd name="T4" fmla="*/ 2 w 7"/>
                <a:gd name="T5" fmla="*/ 0 h 6"/>
                <a:gd name="T6" fmla="*/ 6 w 7"/>
                <a:gd name="T7" fmla="*/ 3 h 6"/>
                <a:gd name="T8" fmla="*/ 6 w 7"/>
                <a:gd name="T9" fmla="*/ 5 h 6"/>
                <a:gd name="T10" fmla="*/ 4 w 7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7" y="5"/>
                    <a:pt x="6" y="5"/>
                  </a:cubicBezTo>
                  <a:cubicBezTo>
                    <a:pt x="5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E71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8" name="Freeform 124"/>
            <p:cNvSpPr>
              <a:spLocks/>
            </p:cNvSpPr>
            <p:nvPr userDrawn="1"/>
          </p:nvSpPr>
          <p:spPr bwMode="auto">
            <a:xfrm>
              <a:off x="8377239" y="3937635"/>
              <a:ext cx="184150" cy="144463"/>
            </a:xfrm>
            <a:custGeom>
              <a:avLst/>
              <a:gdLst>
                <a:gd name="T0" fmla="*/ 0 w 116"/>
                <a:gd name="T1" fmla="*/ 4 h 91"/>
                <a:gd name="T2" fmla="*/ 113 w 116"/>
                <a:gd name="T3" fmla="*/ 91 h 91"/>
                <a:gd name="T4" fmla="*/ 116 w 116"/>
                <a:gd name="T5" fmla="*/ 87 h 91"/>
                <a:gd name="T6" fmla="*/ 4 w 116"/>
                <a:gd name="T7" fmla="*/ 0 h 91"/>
                <a:gd name="T8" fmla="*/ 0 w 116"/>
                <a:gd name="T9" fmla="*/ 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91">
                  <a:moveTo>
                    <a:pt x="0" y="4"/>
                  </a:moveTo>
                  <a:lnTo>
                    <a:pt x="113" y="91"/>
                  </a:lnTo>
                  <a:lnTo>
                    <a:pt x="116" y="87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5C00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9" name="Freeform 125"/>
            <p:cNvSpPr>
              <a:spLocks/>
            </p:cNvSpPr>
            <p:nvPr userDrawn="1"/>
          </p:nvSpPr>
          <p:spPr bwMode="auto">
            <a:xfrm>
              <a:off x="8377239" y="3937635"/>
              <a:ext cx="184150" cy="144463"/>
            </a:xfrm>
            <a:custGeom>
              <a:avLst/>
              <a:gdLst>
                <a:gd name="T0" fmla="*/ 0 w 116"/>
                <a:gd name="T1" fmla="*/ 4 h 91"/>
                <a:gd name="T2" fmla="*/ 113 w 116"/>
                <a:gd name="T3" fmla="*/ 91 h 91"/>
                <a:gd name="T4" fmla="*/ 116 w 116"/>
                <a:gd name="T5" fmla="*/ 87 h 91"/>
                <a:gd name="T6" fmla="*/ 4 w 116"/>
                <a:gd name="T7" fmla="*/ 0 h 91"/>
                <a:gd name="T8" fmla="*/ 0 w 116"/>
                <a:gd name="T9" fmla="*/ 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91">
                  <a:moveTo>
                    <a:pt x="0" y="4"/>
                  </a:moveTo>
                  <a:lnTo>
                    <a:pt x="113" y="91"/>
                  </a:lnTo>
                  <a:lnTo>
                    <a:pt x="116" y="87"/>
                  </a:lnTo>
                  <a:lnTo>
                    <a:pt x="4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0" name="Freeform 126"/>
            <p:cNvSpPr>
              <a:spLocks/>
            </p:cNvSpPr>
            <p:nvPr userDrawn="1"/>
          </p:nvSpPr>
          <p:spPr bwMode="auto">
            <a:xfrm>
              <a:off x="8377239" y="3923348"/>
              <a:ext cx="195263" cy="158750"/>
            </a:xfrm>
            <a:custGeom>
              <a:avLst/>
              <a:gdLst>
                <a:gd name="T0" fmla="*/ 11 w 123"/>
                <a:gd name="T1" fmla="*/ 0 h 100"/>
                <a:gd name="T2" fmla="*/ 4 w 123"/>
                <a:gd name="T3" fmla="*/ 9 h 100"/>
                <a:gd name="T4" fmla="*/ 0 w 123"/>
                <a:gd name="T5" fmla="*/ 13 h 100"/>
                <a:gd name="T6" fmla="*/ 113 w 123"/>
                <a:gd name="T7" fmla="*/ 100 h 100"/>
                <a:gd name="T8" fmla="*/ 116 w 123"/>
                <a:gd name="T9" fmla="*/ 96 h 100"/>
                <a:gd name="T10" fmla="*/ 123 w 123"/>
                <a:gd name="T11" fmla="*/ 87 h 100"/>
                <a:gd name="T12" fmla="*/ 11 w 123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00">
                  <a:moveTo>
                    <a:pt x="11" y="0"/>
                  </a:moveTo>
                  <a:lnTo>
                    <a:pt x="4" y="9"/>
                  </a:lnTo>
                  <a:lnTo>
                    <a:pt x="0" y="13"/>
                  </a:lnTo>
                  <a:lnTo>
                    <a:pt x="113" y="100"/>
                  </a:lnTo>
                  <a:lnTo>
                    <a:pt x="116" y="96"/>
                  </a:lnTo>
                  <a:lnTo>
                    <a:pt x="123" y="8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5C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1" name="Freeform 127"/>
            <p:cNvSpPr>
              <a:spLocks/>
            </p:cNvSpPr>
            <p:nvPr userDrawn="1"/>
          </p:nvSpPr>
          <p:spPr bwMode="auto">
            <a:xfrm>
              <a:off x="8377239" y="3923348"/>
              <a:ext cx="195263" cy="158750"/>
            </a:xfrm>
            <a:custGeom>
              <a:avLst/>
              <a:gdLst>
                <a:gd name="T0" fmla="*/ 11 w 123"/>
                <a:gd name="T1" fmla="*/ 0 h 100"/>
                <a:gd name="T2" fmla="*/ 4 w 123"/>
                <a:gd name="T3" fmla="*/ 9 h 100"/>
                <a:gd name="T4" fmla="*/ 0 w 123"/>
                <a:gd name="T5" fmla="*/ 13 h 100"/>
                <a:gd name="T6" fmla="*/ 113 w 123"/>
                <a:gd name="T7" fmla="*/ 100 h 100"/>
                <a:gd name="T8" fmla="*/ 116 w 123"/>
                <a:gd name="T9" fmla="*/ 96 h 100"/>
                <a:gd name="T10" fmla="*/ 123 w 123"/>
                <a:gd name="T11" fmla="*/ 87 h 100"/>
                <a:gd name="T12" fmla="*/ 11 w 123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00">
                  <a:moveTo>
                    <a:pt x="11" y="0"/>
                  </a:moveTo>
                  <a:lnTo>
                    <a:pt x="4" y="9"/>
                  </a:lnTo>
                  <a:lnTo>
                    <a:pt x="0" y="13"/>
                  </a:lnTo>
                  <a:lnTo>
                    <a:pt x="113" y="100"/>
                  </a:lnTo>
                  <a:lnTo>
                    <a:pt x="116" y="96"/>
                  </a:lnTo>
                  <a:lnTo>
                    <a:pt x="123" y="8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2" name="Freeform 128"/>
            <p:cNvSpPr>
              <a:spLocks/>
            </p:cNvSpPr>
            <p:nvPr userDrawn="1"/>
          </p:nvSpPr>
          <p:spPr bwMode="auto">
            <a:xfrm>
              <a:off x="8374064" y="3920173"/>
              <a:ext cx="19050" cy="22225"/>
            </a:xfrm>
            <a:custGeom>
              <a:avLst/>
              <a:gdLst>
                <a:gd name="T0" fmla="*/ 0 w 12"/>
                <a:gd name="T1" fmla="*/ 11 h 14"/>
                <a:gd name="T2" fmla="*/ 3 w 12"/>
                <a:gd name="T3" fmla="*/ 14 h 14"/>
                <a:gd name="T4" fmla="*/ 12 w 12"/>
                <a:gd name="T5" fmla="*/ 3 h 14"/>
                <a:gd name="T6" fmla="*/ 8 w 12"/>
                <a:gd name="T7" fmla="*/ 0 h 14"/>
                <a:gd name="T8" fmla="*/ 0 w 12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0" y="11"/>
                  </a:moveTo>
                  <a:lnTo>
                    <a:pt x="3" y="14"/>
                  </a:lnTo>
                  <a:lnTo>
                    <a:pt x="12" y="3"/>
                  </a:lnTo>
                  <a:lnTo>
                    <a:pt x="8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3" name="Freeform 129"/>
            <p:cNvSpPr>
              <a:spLocks/>
            </p:cNvSpPr>
            <p:nvPr userDrawn="1"/>
          </p:nvSpPr>
          <p:spPr bwMode="auto">
            <a:xfrm>
              <a:off x="8374064" y="3920173"/>
              <a:ext cx="19050" cy="22225"/>
            </a:xfrm>
            <a:custGeom>
              <a:avLst/>
              <a:gdLst>
                <a:gd name="T0" fmla="*/ 0 w 12"/>
                <a:gd name="T1" fmla="*/ 11 h 14"/>
                <a:gd name="T2" fmla="*/ 3 w 12"/>
                <a:gd name="T3" fmla="*/ 14 h 14"/>
                <a:gd name="T4" fmla="*/ 12 w 12"/>
                <a:gd name="T5" fmla="*/ 3 h 14"/>
                <a:gd name="T6" fmla="*/ 8 w 12"/>
                <a:gd name="T7" fmla="*/ 0 h 14"/>
                <a:gd name="T8" fmla="*/ 0 w 12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0" y="11"/>
                  </a:moveTo>
                  <a:lnTo>
                    <a:pt x="3" y="14"/>
                  </a:lnTo>
                  <a:lnTo>
                    <a:pt x="12" y="3"/>
                  </a:lnTo>
                  <a:lnTo>
                    <a:pt x="8" y="0"/>
                  </a:lnTo>
                  <a:lnTo>
                    <a:pt x="0" y="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4" name="Rectangle 130"/>
            <p:cNvSpPr>
              <a:spLocks noChangeArrowheads="1"/>
            </p:cNvSpPr>
            <p:nvPr userDrawn="1"/>
          </p:nvSpPr>
          <p:spPr bwMode="auto">
            <a:xfrm>
              <a:off x="8374064" y="3931285"/>
              <a:ext cx="9525" cy="11113"/>
            </a:xfrm>
            <a:prstGeom prst="rect">
              <a:avLst/>
            </a:prstGeom>
            <a:solidFill>
              <a:srgbClr val="2D12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5" name="Freeform 131"/>
            <p:cNvSpPr>
              <a:spLocks/>
            </p:cNvSpPr>
            <p:nvPr userDrawn="1"/>
          </p:nvSpPr>
          <p:spPr bwMode="auto">
            <a:xfrm>
              <a:off x="8556627" y="4061460"/>
              <a:ext cx="30163" cy="28575"/>
            </a:xfrm>
            <a:custGeom>
              <a:avLst/>
              <a:gdLst>
                <a:gd name="T0" fmla="*/ 19 w 19"/>
                <a:gd name="T1" fmla="*/ 14 h 18"/>
                <a:gd name="T2" fmla="*/ 10 w 19"/>
                <a:gd name="T3" fmla="*/ 0 h 18"/>
                <a:gd name="T4" fmla="*/ 0 w 19"/>
                <a:gd name="T5" fmla="*/ 13 h 18"/>
                <a:gd name="T6" fmla="*/ 15 w 19"/>
                <a:gd name="T7" fmla="*/ 18 h 18"/>
                <a:gd name="T8" fmla="*/ 19 w 19"/>
                <a:gd name="T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9" y="14"/>
                  </a:moveTo>
                  <a:lnTo>
                    <a:pt x="10" y="0"/>
                  </a:lnTo>
                  <a:lnTo>
                    <a:pt x="0" y="13"/>
                  </a:lnTo>
                  <a:lnTo>
                    <a:pt x="15" y="18"/>
                  </a:lnTo>
                  <a:lnTo>
                    <a:pt x="19" y="14"/>
                  </a:lnTo>
                  <a:close/>
                </a:path>
              </a:pathLst>
            </a:custGeom>
            <a:solidFill>
              <a:srgbClr val="5C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6" name="Freeform 132"/>
            <p:cNvSpPr>
              <a:spLocks/>
            </p:cNvSpPr>
            <p:nvPr userDrawn="1"/>
          </p:nvSpPr>
          <p:spPr bwMode="auto">
            <a:xfrm>
              <a:off x="8556627" y="4061460"/>
              <a:ext cx="30163" cy="28575"/>
            </a:xfrm>
            <a:custGeom>
              <a:avLst/>
              <a:gdLst>
                <a:gd name="T0" fmla="*/ 19 w 19"/>
                <a:gd name="T1" fmla="*/ 14 h 18"/>
                <a:gd name="T2" fmla="*/ 10 w 19"/>
                <a:gd name="T3" fmla="*/ 0 h 18"/>
                <a:gd name="T4" fmla="*/ 0 w 19"/>
                <a:gd name="T5" fmla="*/ 13 h 18"/>
                <a:gd name="T6" fmla="*/ 15 w 19"/>
                <a:gd name="T7" fmla="*/ 18 h 18"/>
                <a:gd name="T8" fmla="*/ 19 w 19"/>
                <a:gd name="T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9" y="14"/>
                  </a:moveTo>
                  <a:lnTo>
                    <a:pt x="10" y="0"/>
                  </a:lnTo>
                  <a:lnTo>
                    <a:pt x="0" y="13"/>
                  </a:lnTo>
                  <a:lnTo>
                    <a:pt x="15" y="18"/>
                  </a:lnTo>
                  <a:lnTo>
                    <a:pt x="19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7" name="Freeform 133"/>
            <p:cNvSpPr>
              <a:spLocks/>
            </p:cNvSpPr>
            <p:nvPr userDrawn="1"/>
          </p:nvSpPr>
          <p:spPr bwMode="auto">
            <a:xfrm>
              <a:off x="8356602" y="3907473"/>
              <a:ext cx="31750" cy="31750"/>
            </a:xfrm>
            <a:custGeom>
              <a:avLst/>
              <a:gdLst>
                <a:gd name="T0" fmla="*/ 12 w 21"/>
                <a:gd name="T1" fmla="*/ 1 h 22"/>
                <a:gd name="T2" fmla="*/ 9 w 21"/>
                <a:gd name="T3" fmla="*/ 1 h 22"/>
                <a:gd name="T4" fmla="*/ 5 w 21"/>
                <a:gd name="T5" fmla="*/ 7 h 22"/>
                <a:gd name="T6" fmla="*/ 3 w 21"/>
                <a:gd name="T7" fmla="*/ 9 h 22"/>
                <a:gd name="T8" fmla="*/ 1 w 21"/>
                <a:gd name="T9" fmla="*/ 11 h 22"/>
                <a:gd name="T10" fmla="*/ 1 w 21"/>
                <a:gd name="T11" fmla="*/ 11 h 22"/>
                <a:gd name="T12" fmla="*/ 1 w 21"/>
                <a:gd name="T13" fmla="*/ 15 h 22"/>
                <a:gd name="T14" fmla="*/ 10 w 21"/>
                <a:gd name="T15" fmla="*/ 22 h 22"/>
                <a:gd name="T16" fmla="*/ 13 w 21"/>
                <a:gd name="T17" fmla="*/ 17 h 22"/>
                <a:gd name="T18" fmla="*/ 21 w 21"/>
                <a:gd name="T19" fmla="*/ 7 h 22"/>
                <a:gd name="T20" fmla="*/ 12 w 21"/>
                <a:gd name="T2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2">
                  <a:moveTo>
                    <a:pt x="12" y="1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3" y="8"/>
                    <a:pt x="3" y="9"/>
                  </a:cubicBezTo>
                  <a:cubicBezTo>
                    <a:pt x="2" y="9"/>
                    <a:pt x="2" y="10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2" y="1"/>
                    <a:pt x="12" y="1"/>
                    <a:pt x="12" y="1"/>
                  </a:cubicBezTo>
                </a:path>
              </a:pathLst>
            </a:custGeom>
            <a:solidFill>
              <a:srgbClr val="5C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8" name="Freeform 134"/>
            <p:cNvSpPr>
              <a:spLocks/>
            </p:cNvSpPr>
            <p:nvPr userDrawn="1"/>
          </p:nvSpPr>
          <p:spPr bwMode="auto">
            <a:xfrm>
              <a:off x="8356602" y="3920173"/>
              <a:ext cx="4763" cy="6350"/>
            </a:xfrm>
            <a:custGeom>
              <a:avLst/>
              <a:gdLst>
                <a:gd name="T0" fmla="*/ 3 w 3"/>
                <a:gd name="T1" fmla="*/ 0 h 4"/>
                <a:gd name="T2" fmla="*/ 1 w 3"/>
                <a:gd name="T3" fmla="*/ 2 h 4"/>
                <a:gd name="T4" fmla="*/ 1 w 3"/>
                <a:gd name="T5" fmla="*/ 2 h 4"/>
                <a:gd name="T6" fmla="*/ 0 w 3"/>
                <a:gd name="T7" fmla="*/ 4 h 4"/>
                <a:gd name="T8" fmla="*/ 1 w 3"/>
                <a:gd name="T9" fmla="*/ 2 h 4"/>
                <a:gd name="T10" fmla="*/ 1 w 3"/>
                <a:gd name="T11" fmla="*/ 2 h 4"/>
                <a:gd name="T12" fmla="*/ 3 w 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3" y="0"/>
                  </a:cubicBezTo>
                </a:path>
              </a:pathLst>
            </a:custGeom>
            <a:solidFill>
              <a:srgbClr val="006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9" name="Freeform 135"/>
            <p:cNvSpPr>
              <a:spLocks/>
            </p:cNvSpPr>
            <p:nvPr userDrawn="1"/>
          </p:nvSpPr>
          <p:spPr bwMode="auto">
            <a:xfrm>
              <a:off x="8356602" y="3920173"/>
              <a:ext cx="20638" cy="19050"/>
            </a:xfrm>
            <a:custGeom>
              <a:avLst/>
              <a:gdLst>
                <a:gd name="T0" fmla="*/ 3 w 13"/>
                <a:gd name="T1" fmla="*/ 0 h 13"/>
                <a:gd name="T2" fmla="*/ 3 w 13"/>
                <a:gd name="T3" fmla="*/ 0 h 13"/>
                <a:gd name="T4" fmla="*/ 3 w 13"/>
                <a:gd name="T5" fmla="*/ 0 h 13"/>
                <a:gd name="T6" fmla="*/ 3 w 13"/>
                <a:gd name="T7" fmla="*/ 0 h 13"/>
                <a:gd name="T8" fmla="*/ 1 w 13"/>
                <a:gd name="T9" fmla="*/ 2 h 13"/>
                <a:gd name="T10" fmla="*/ 1 w 13"/>
                <a:gd name="T11" fmla="*/ 2 h 13"/>
                <a:gd name="T12" fmla="*/ 0 w 13"/>
                <a:gd name="T13" fmla="*/ 4 h 13"/>
                <a:gd name="T14" fmla="*/ 1 w 13"/>
                <a:gd name="T15" fmla="*/ 6 h 13"/>
                <a:gd name="T16" fmla="*/ 10 w 13"/>
                <a:gd name="T17" fmla="*/ 13 h 13"/>
                <a:gd name="T18" fmla="*/ 13 w 13"/>
                <a:gd name="T19" fmla="*/ 8 h 13"/>
                <a:gd name="T20" fmla="*/ 3 w 13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532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0" name="Freeform 136"/>
            <p:cNvSpPr>
              <a:spLocks/>
            </p:cNvSpPr>
            <p:nvPr userDrawn="1"/>
          </p:nvSpPr>
          <p:spPr bwMode="auto">
            <a:xfrm>
              <a:off x="8377239" y="3937635"/>
              <a:ext cx="184150" cy="144463"/>
            </a:xfrm>
            <a:custGeom>
              <a:avLst/>
              <a:gdLst>
                <a:gd name="T0" fmla="*/ 4 w 116"/>
                <a:gd name="T1" fmla="*/ 0 h 91"/>
                <a:gd name="T2" fmla="*/ 1 w 116"/>
                <a:gd name="T3" fmla="*/ 3 h 91"/>
                <a:gd name="T4" fmla="*/ 1 w 116"/>
                <a:gd name="T5" fmla="*/ 3 h 91"/>
                <a:gd name="T6" fmla="*/ 0 w 116"/>
                <a:gd name="T7" fmla="*/ 4 h 91"/>
                <a:gd name="T8" fmla="*/ 113 w 116"/>
                <a:gd name="T9" fmla="*/ 91 h 91"/>
                <a:gd name="T10" fmla="*/ 116 w 116"/>
                <a:gd name="T11" fmla="*/ 87 h 91"/>
                <a:gd name="T12" fmla="*/ 4 w 116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91">
                  <a:moveTo>
                    <a:pt x="4" y="0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113" y="91"/>
                  </a:lnTo>
                  <a:lnTo>
                    <a:pt x="116" y="8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32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1" name="Freeform 137"/>
            <p:cNvSpPr>
              <a:spLocks/>
            </p:cNvSpPr>
            <p:nvPr userDrawn="1"/>
          </p:nvSpPr>
          <p:spPr bwMode="auto">
            <a:xfrm>
              <a:off x="8377239" y="3937635"/>
              <a:ext cx="184150" cy="144463"/>
            </a:xfrm>
            <a:custGeom>
              <a:avLst/>
              <a:gdLst>
                <a:gd name="T0" fmla="*/ 4 w 116"/>
                <a:gd name="T1" fmla="*/ 0 h 91"/>
                <a:gd name="T2" fmla="*/ 1 w 116"/>
                <a:gd name="T3" fmla="*/ 3 h 91"/>
                <a:gd name="T4" fmla="*/ 1 w 116"/>
                <a:gd name="T5" fmla="*/ 3 h 91"/>
                <a:gd name="T6" fmla="*/ 0 w 116"/>
                <a:gd name="T7" fmla="*/ 4 h 91"/>
                <a:gd name="T8" fmla="*/ 113 w 116"/>
                <a:gd name="T9" fmla="*/ 91 h 91"/>
                <a:gd name="T10" fmla="*/ 116 w 116"/>
                <a:gd name="T11" fmla="*/ 87 h 91"/>
                <a:gd name="T12" fmla="*/ 4 w 116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91">
                  <a:moveTo>
                    <a:pt x="4" y="0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113" y="91"/>
                  </a:lnTo>
                  <a:lnTo>
                    <a:pt x="116" y="87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2" name="Freeform 138"/>
            <p:cNvSpPr>
              <a:spLocks/>
            </p:cNvSpPr>
            <p:nvPr userDrawn="1"/>
          </p:nvSpPr>
          <p:spPr bwMode="auto">
            <a:xfrm>
              <a:off x="8378827" y="3937635"/>
              <a:ext cx="4763" cy="476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0 w 3"/>
                <a:gd name="T5" fmla="*/ 3 h 3"/>
                <a:gd name="T6" fmla="*/ 3 w 3"/>
                <a:gd name="T7" fmla="*/ 0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81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3" name="Freeform 139"/>
            <p:cNvSpPr>
              <a:spLocks/>
            </p:cNvSpPr>
            <p:nvPr userDrawn="1"/>
          </p:nvSpPr>
          <p:spPr bwMode="auto">
            <a:xfrm>
              <a:off x="8378827" y="3937635"/>
              <a:ext cx="4763" cy="476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0 w 3"/>
                <a:gd name="T5" fmla="*/ 3 h 3"/>
                <a:gd name="T6" fmla="*/ 3 w 3"/>
                <a:gd name="T7" fmla="*/ 0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4" name="Freeform 140"/>
            <p:cNvSpPr>
              <a:spLocks/>
            </p:cNvSpPr>
            <p:nvPr userDrawn="1"/>
          </p:nvSpPr>
          <p:spPr bwMode="auto">
            <a:xfrm>
              <a:off x="8556627" y="4075748"/>
              <a:ext cx="4763" cy="6350"/>
            </a:xfrm>
            <a:custGeom>
              <a:avLst/>
              <a:gdLst>
                <a:gd name="T0" fmla="*/ 3 w 3"/>
                <a:gd name="T1" fmla="*/ 0 h 4"/>
                <a:gd name="T2" fmla="*/ 0 w 3"/>
                <a:gd name="T3" fmla="*/ 4 h 4"/>
                <a:gd name="T4" fmla="*/ 3 w 3"/>
                <a:gd name="T5" fmla="*/ 0 h 4"/>
                <a:gd name="T6" fmla="*/ 3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532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5" name="Freeform 141"/>
            <p:cNvSpPr>
              <a:spLocks/>
            </p:cNvSpPr>
            <p:nvPr userDrawn="1"/>
          </p:nvSpPr>
          <p:spPr bwMode="auto">
            <a:xfrm>
              <a:off x="8556627" y="4075748"/>
              <a:ext cx="4763" cy="6350"/>
            </a:xfrm>
            <a:custGeom>
              <a:avLst/>
              <a:gdLst>
                <a:gd name="T0" fmla="*/ 3 w 3"/>
                <a:gd name="T1" fmla="*/ 0 h 4"/>
                <a:gd name="T2" fmla="*/ 0 w 3"/>
                <a:gd name="T3" fmla="*/ 4 h 4"/>
                <a:gd name="T4" fmla="*/ 3 w 3"/>
                <a:gd name="T5" fmla="*/ 0 h 4"/>
                <a:gd name="T6" fmla="*/ 3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6" name="Freeform 142"/>
            <p:cNvSpPr>
              <a:spLocks/>
            </p:cNvSpPr>
            <p:nvPr userDrawn="1"/>
          </p:nvSpPr>
          <p:spPr bwMode="auto">
            <a:xfrm>
              <a:off x="8513764" y="4012248"/>
              <a:ext cx="28575" cy="23813"/>
            </a:xfrm>
            <a:custGeom>
              <a:avLst/>
              <a:gdLst>
                <a:gd name="T0" fmla="*/ 16 w 18"/>
                <a:gd name="T1" fmla="*/ 15 h 15"/>
                <a:gd name="T2" fmla="*/ 0 w 18"/>
                <a:gd name="T3" fmla="*/ 2 h 15"/>
                <a:gd name="T4" fmla="*/ 2 w 18"/>
                <a:gd name="T5" fmla="*/ 0 h 15"/>
                <a:gd name="T6" fmla="*/ 18 w 18"/>
                <a:gd name="T7" fmla="*/ 13 h 15"/>
                <a:gd name="T8" fmla="*/ 16 w 18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6" y="15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8" y="13"/>
                  </a:lnTo>
                  <a:lnTo>
                    <a:pt x="16" y="15"/>
                  </a:lnTo>
                  <a:close/>
                </a:path>
              </a:pathLst>
            </a:custGeom>
            <a:solidFill>
              <a:srgbClr val="5C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7" name="Freeform 143"/>
            <p:cNvSpPr>
              <a:spLocks/>
            </p:cNvSpPr>
            <p:nvPr userDrawn="1"/>
          </p:nvSpPr>
          <p:spPr bwMode="auto">
            <a:xfrm>
              <a:off x="8513764" y="4012248"/>
              <a:ext cx="28575" cy="23813"/>
            </a:xfrm>
            <a:custGeom>
              <a:avLst/>
              <a:gdLst>
                <a:gd name="T0" fmla="*/ 16 w 18"/>
                <a:gd name="T1" fmla="*/ 15 h 15"/>
                <a:gd name="T2" fmla="*/ 0 w 18"/>
                <a:gd name="T3" fmla="*/ 2 h 15"/>
                <a:gd name="T4" fmla="*/ 2 w 18"/>
                <a:gd name="T5" fmla="*/ 0 h 15"/>
                <a:gd name="T6" fmla="*/ 18 w 18"/>
                <a:gd name="T7" fmla="*/ 13 h 15"/>
                <a:gd name="T8" fmla="*/ 16 w 18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6" y="15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8" y="13"/>
                  </a:lnTo>
                  <a:lnTo>
                    <a:pt x="16" y="1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8" name="Freeform 144"/>
            <p:cNvSpPr>
              <a:spLocks/>
            </p:cNvSpPr>
            <p:nvPr userDrawn="1"/>
          </p:nvSpPr>
          <p:spPr bwMode="auto">
            <a:xfrm>
              <a:off x="8539164" y="403447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5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9" name="Freeform 145"/>
            <p:cNvSpPr>
              <a:spLocks/>
            </p:cNvSpPr>
            <p:nvPr userDrawn="1"/>
          </p:nvSpPr>
          <p:spPr bwMode="auto">
            <a:xfrm>
              <a:off x="8539164" y="403447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0" name="Rectangle 146"/>
            <p:cNvSpPr>
              <a:spLocks noChangeArrowheads="1"/>
            </p:cNvSpPr>
            <p:nvPr userDrawn="1"/>
          </p:nvSpPr>
          <p:spPr bwMode="auto">
            <a:xfrm>
              <a:off x="8540752" y="4032885"/>
              <a:ext cx="1588" cy="1588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1" name="Freeform 147"/>
            <p:cNvSpPr>
              <a:spLocks/>
            </p:cNvSpPr>
            <p:nvPr userDrawn="1"/>
          </p:nvSpPr>
          <p:spPr bwMode="auto">
            <a:xfrm>
              <a:off x="8540752" y="4032885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2" name="Freeform 148"/>
            <p:cNvSpPr>
              <a:spLocks/>
            </p:cNvSpPr>
            <p:nvPr userDrawn="1"/>
          </p:nvSpPr>
          <p:spPr bwMode="auto">
            <a:xfrm>
              <a:off x="8513764" y="4013835"/>
              <a:ext cx="26988" cy="22225"/>
            </a:xfrm>
            <a:custGeom>
              <a:avLst/>
              <a:gdLst>
                <a:gd name="T0" fmla="*/ 1 w 17"/>
                <a:gd name="T1" fmla="*/ 0 h 14"/>
                <a:gd name="T2" fmla="*/ 0 w 17"/>
                <a:gd name="T3" fmla="*/ 1 h 14"/>
                <a:gd name="T4" fmla="*/ 16 w 17"/>
                <a:gd name="T5" fmla="*/ 14 h 14"/>
                <a:gd name="T6" fmla="*/ 17 w 17"/>
                <a:gd name="T7" fmla="*/ 13 h 14"/>
                <a:gd name="T8" fmla="*/ 17 w 17"/>
                <a:gd name="T9" fmla="*/ 12 h 14"/>
                <a:gd name="T10" fmla="*/ 1 w 1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4">
                  <a:moveTo>
                    <a:pt x="1" y="0"/>
                  </a:moveTo>
                  <a:lnTo>
                    <a:pt x="0" y="1"/>
                  </a:lnTo>
                  <a:lnTo>
                    <a:pt x="16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2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3" name="Freeform 149"/>
            <p:cNvSpPr>
              <a:spLocks/>
            </p:cNvSpPr>
            <p:nvPr userDrawn="1"/>
          </p:nvSpPr>
          <p:spPr bwMode="auto">
            <a:xfrm>
              <a:off x="8513764" y="4013835"/>
              <a:ext cx="26988" cy="22225"/>
            </a:xfrm>
            <a:custGeom>
              <a:avLst/>
              <a:gdLst>
                <a:gd name="T0" fmla="*/ 1 w 17"/>
                <a:gd name="T1" fmla="*/ 0 h 14"/>
                <a:gd name="T2" fmla="*/ 0 w 17"/>
                <a:gd name="T3" fmla="*/ 1 h 14"/>
                <a:gd name="T4" fmla="*/ 16 w 17"/>
                <a:gd name="T5" fmla="*/ 14 h 14"/>
                <a:gd name="T6" fmla="*/ 17 w 17"/>
                <a:gd name="T7" fmla="*/ 13 h 14"/>
                <a:gd name="T8" fmla="*/ 17 w 17"/>
                <a:gd name="T9" fmla="*/ 12 h 14"/>
                <a:gd name="T10" fmla="*/ 1 w 1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4">
                  <a:moveTo>
                    <a:pt x="1" y="0"/>
                  </a:moveTo>
                  <a:lnTo>
                    <a:pt x="0" y="1"/>
                  </a:lnTo>
                  <a:lnTo>
                    <a:pt x="16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4" name="Freeform 150"/>
            <p:cNvSpPr>
              <a:spLocks/>
            </p:cNvSpPr>
            <p:nvPr userDrawn="1"/>
          </p:nvSpPr>
          <p:spPr bwMode="auto">
            <a:xfrm>
              <a:off x="9875839" y="3561398"/>
              <a:ext cx="695325" cy="436563"/>
            </a:xfrm>
            <a:custGeom>
              <a:avLst/>
              <a:gdLst>
                <a:gd name="T0" fmla="*/ 445 w 467"/>
                <a:gd name="T1" fmla="*/ 0 h 294"/>
                <a:gd name="T2" fmla="*/ 22 w 467"/>
                <a:gd name="T3" fmla="*/ 0 h 294"/>
                <a:gd name="T4" fmla="*/ 0 w 467"/>
                <a:gd name="T5" fmla="*/ 22 h 294"/>
                <a:gd name="T6" fmla="*/ 0 w 467"/>
                <a:gd name="T7" fmla="*/ 272 h 294"/>
                <a:gd name="T8" fmla="*/ 22 w 467"/>
                <a:gd name="T9" fmla="*/ 294 h 294"/>
                <a:gd name="T10" fmla="*/ 445 w 467"/>
                <a:gd name="T11" fmla="*/ 294 h 294"/>
                <a:gd name="T12" fmla="*/ 467 w 467"/>
                <a:gd name="T13" fmla="*/ 272 h 294"/>
                <a:gd name="T14" fmla="*/ 467 w 467"/>
                <a:gd name="T15" fmla="*/ 22 h 294"/>
                <a:gd name="T16" fmla="*/ 445 w 467"/>
                <a:gd name="T1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294">
                  <a:moveTo>
                    <a:pt x="445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4"/>
                    <a:pt x="10" y="294"/>
                    <a:pt x="22" y="294"/>
                  </a:cubicBezTo>
                  <a:cubicBezTo>
                    <a:pt x="445" y="294"/>
                    <a:pt x="445" y="294"/>
                    <a:pt x="445" y="294"/>
                  </a:cubicBezTo>
                  <a:cubicBezTo>
                    <a:pt x="458" y="294"/>
                    <a:pt x="467" y="284"/>
                    <a:pt x="467" y="272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7" y="10"/>
                    <a:pt x="458" y="0"/>
                    <a:pt x="445" y="0"/>
                  </a:cubicBez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5" name="Freeform 151"/>
            <p:cNvSpPr>
              <a:spLocks/>
            </p:cNvSpPr>
            <p:nvPr userDrawn="1"/>
          </p:nvSpPr>
          <p:spPr bwMode="auto">
            <a:xfrm>
              <a:off x="10510839" y="3561398"/>
              <a:ext cx="60325" cy="436563"/>
            </a:xfrm>
            <a:custGeom>
              <a:avLst/>
              <a:gdLst>
                <a:gd name="T0" fmla="*/ 22 w 41"/>
                <a:gd name="T1" fmla="*/ 272 h 294"/>
                <a:gd name="T2" fmla="*/ 22 w 41"/>
                <a:gd name="T3" fmla="*/ 22 h 294"/>
                <a:gd name="T4" fmla="*/ 0 w 41"/>
                <a:gd name="T5" fmla="*/ 0 h 294"/>
                <a:gd name="T6" fmla="*/ 19 w 41"/>
                <a:gd name="T7" fmla="*/ 0 h 294"/>
                <a:gd name="T8" fmla="*/ 41 w 41"/>
                <a:gd name="T9" fmla="*/ 22 h 294"/>
                <a:gd name="T10" fmla="*/ 41 w 41"/>
                <a:gd name="T11" fmla="*/ 272 h 294"/>
                <a:gd name="T12" fmla="*/ 19 w 41"/>
                <a:gd name="T13" fmla="*/ 294 h 294"/>
                <a:gd name="T14" fmla="*/ 0 w 41"/>
                <a:gd name="T15" fmla="*/ 294 h 294"/>
                <a:gd name="T16" fmla="*/ 22 w 41"/>
                <a:gd name="T17" fmla="*/ 272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294">
                  <a:moveTo>
                    <a:pt x="22" y="272"/>
                  </a:moveTo>
                  <a:cubicBezTo>
                    <a:pt x="22" y="22"/>
                    <a:pt x="22" y="22"/>
                    <a:pt x="22" y="22"/>
                  </a:cubicBezTo>
                  <a:cubicBezTo>
                    <a:pt x="22" y="10"/>
                    <a:pt x="12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2" y="0"/>
                    <a:pt x="41" y="10"/>
                    <a:pt x="41" y="22"/>
                  </a:cubicBezTo>
                  <a:cubicBezTo>
                    <a:pt x="41" y="272"/>
                    <a:pt x="41" y="272"/>
                    <a:pt x="41" y="272"/>
                  </a:cubicBezTo>
                  <a:cubicBezTo>
                    <a:pt x="41" y="284"/>
                    <a:pt x="32" y="294"/>
                    <a:pt x="19" y="294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12" y="294"/>
                    <a:pt x="22" y="284"/>
                    <a:pt x="22" y="272"/>
                  </a:cubicBezTo>
                  <a:close/>
                </a:path>
              </a:pathLst>
            </a:cu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6" name="Rectangle 152"/>
            <p:cNvSpPr>
              <a:spLocks noChangeArrowheads="1"/>
            </p:cNvSpPr>
            <p:nvPr userDrawn="1"/>
          </p:nvSpPr>
          <p:spPr bwMode="auto">
            <a:xfrm>
              <a:off x="9875839" y="3961448"/>
              <a:ext cx="695325" cy="36513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7" name="Rectangle 153"/>
            <p:cNvSpPr>
              <a:spLocks noChangeArrowheads="1"/>
            </p:cNvSpPr>
            <p:nvPr userDrawn="1"/>
          </p:nvSpPr>
          <p:spPr bwMode="auto">
            <a:xfrm>
              <a:off x="10196514" y="3753485"/>
              <a:ext cx="25400" cy="25400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8" name="Rectangle 154"/>
            <p:cNvSpPr>
              <a:spLocks noChangeArrowheads="1"/>
            </p:cNvSpPr>
            <p:nvPr userDrawn="1"/>
          </p:nvSpPr>
          <p:spPr bwMode="auto">
            <a:xfrm>
              <a:off x="10225089" y="3753485"/>
              <a:ext cx="23813" cy="25400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9" name="Rectangle 155"/>
            <p:cNvSpPr>
              <a:spLocks noChangeArrowheads="1"/>
            </p:cNvSpPr>
            <p:nvPr userDrawn="1"/>
          </p:nvSpPr>
          <p:spPr bwMode="auto">
            <a:xfrm>
              <a:off x="10196514" y="3782060"/>
              <a:ext cx="25400" cy="23813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0" name="Rectangle 156"/>
            <p:cNvSpPr>
              <a:spLocks noChangeArrowheads="1"/>
            </p:cNvSpPr>
            <p:nvPr userDrawn="1"/>
          </p:nvSpPr>
          <p:spPr bwMode="auto">
            <a:xfrm>
              <a:off x="10225089" y="3782060"/>
              <a:ext cx="23813" cy="23813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1" name="Freeform 157"/>
            <p:cNvSpPr>
              <a:spLocks/>
            </p:cNvSpPr>
            <p:nvPr userDrawn="1"/>
          </p:nvSpPr>
          <p:spPr bwMode="auto">
            <a:xfrm>
              <a:off x="7820027" y="2935923"/>
              <a:ext cx="514350" cy="350838"/>
            </a:xfrm>
            <a:custGeom>
              <a:avLst/>
              <a:gdLst>
                <a:gd name="T0" fmla="*/ 331 w 345"/>
                <a:gd name="T1" fmla="*/ 31 h 236"/>
                <a:gd name="T2" fmla="*/ 35 w 345"/>
                <a:gd name="T3" fmla="*/ 1 h 236"/>
                <a:gd name="T4" fmla="*/ 18 w 345"/>
                <a:gd name="T5" fmla="*/ 15 h 236"/>
                <a:gd name="T6" fmla="*/ 1 w 345"/>
                <a:gd name="T7" fmla="*/ 189 h 236"/>
                <a:gd name="T8" fmla="*/ 15 w 345"/>
                <a:gd name="T9" fmla="*/ 206 h 236"/>
                <a:gd name="T10" fmla="*/ 310 w 345"/>
                <a:gd name="T11" fmla="*/ 235 h 236"/>
                <a:gd name="T12" fmla="*/ 327 w 345"/>
                <a:gd name="T13" fmla="*/ 222 h 236"/>
                <a:gd name="T14" fmla="*/ 344 w 345"/>
                <a:gd name="T15" fmla="*/ 48 h 236"/>
                <a:gd name="T16" fmla="*/ 331 w 345"/>
                <a:gd name="T17" fmla="*/ 3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5" h="236">
                  <a:moveTo>
                    <a:pt x="331" y="31"/>
                  </a:moveTo>
                  <a:cubicBezTo>
                    <a:pt x="35" y="1"/>
                    <a:pt x="35" y="1"/>
                    <a:pt x="35" y="1"/>
                  </a:cubicBezTo>
                  <a:cubicBezTo>
                    <a:pt x="27" y="0"/>
                    <a:pt x="19" y="6"/>
                    <a:pt x="18" y="15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0" y="197"/>
                    <a:pt x="6" y="205"/>
                    <a:pt x="15" y="206"/>
                  </a:cubicBezTo>
                  <a:cubicBezTo>
                    <a:pt x="310" y="235"/>
                    <a:pt x="310" y="235"/>
                    <a:pt x="310" y="235"/>
                  </a:cubicBezTo>
                  <a:cubicBezTo>
                    <a:pt x="318" y="236"/>
                    <a:pt x="326" y="230"/>
                    <a:pt x="327" y="222"/>
                  </a:cubicBezTo>
                  <a:cubicBezTo>
                    <a:pt x="344" y="48"/>
                    <a:pt x="344" y="48"/>
                    <a:pt x="344" y="48"/>
                  </a:cubicBezTo>
                  <a:cubicBezTo>
                    <a:pt x="345" y="39"/>
                    <a:pt x="339" y="31"/>
                    <a:pt x="331" y="31"/>
                  </a:cubicBez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2" name="Freeform 158"/>
            <p:cNvSpPr>
              <a:spLocks/>
            </p:cNvSpPr>
            <p:nvPr userDrawn="1"/>
          </p:nvSpPr>
          <p:spPr bwMode="auto">
            <a:xfrm>
              <a:off x="8261352" y="2980373"/>
              <a:ext cx="73025" cy="306388"/>
            </a:xfrm>
            <a:custGeom>
              <a:avLst/>
              <a:gdLst>
                <a:gd name="T0" fmla="*/ 17 w 49"/>
                <a:gd name="T1" fmla="*/ 191 h 207"/>
                <a:gd name="T2" fmla="*/ 35 w 49"/>
                <a:gd name="T3" fmla="*/ 17 h 207"/>
                <a:gd name="T4" fmla="*/ 21 w 49"/>
                <a:gd name="T5" fmla="*/ 0 h 207"/>
                <a:gd name="T6" fmla="*/ 35 w 49"/>
                <a:gd name="T7" fmla="*/ 2 h 207"/>
                <a:gd name="T8" fmla="*/ 48 w 49"/>
                <a:gd name="T9" fmla="*/ 19 h 207"/>
                <a:gd name="T10" fmla="*/ 31 w 49"/>
                <a:gd name="T11" fmla="*/ 193 h 207"/>
                <a:gd name="T12" fmla="*/ 14 w 49"/>
                <a:gd name="T13" fmla="*/ 206 h 207"/>
                <a:gd name="T14" fmla="*/ 0 w 49"/>
                <a:gd name="T15" fmla="*/ 205 h 207"/>
                <a:gd name="T16" fmla="*/ 17 w 49"/>
                <a:gd name="T17" fmla="*/ 191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07">
                  <a:moveTo>
                    <a:pt x="17" y="191"/>
                  </a:moveTo>
                  <a:cubicBezTo>
                    <a:pt x="35" y="17"/>
                    <a:pt x="35" y="17"/>
                    <a:pt x="35" y="17"/>
                  </a:cubicBezTo>
                  <a:cubicBezTo>
                    <a:pt x="36" y="9"/>
                    <a:pt x="30" y="1"/>
                    <a:pt x="21" y="0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43" y="2"/>
                    <a:pt x="49" y="10"/>
                    <a:pt x="48" y="1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30" y="201"/>
                    <a:pt x="22" y="207"/>
                    <a:pt x="14" y="20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9" y="206"/>
                    <a:pt x="16" y="200"/>
                    <a:pt x="17" y="191"/>
                  </a:cubicBezTo>
                  <a:close/>
                </a:path>
              </a:pathLst>
            </a:cu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3" name="Freeform 159"/>
            <p:cNvSpPr>
              <a:spLocks/>
            </p:cNvSpPr>
            <p:nvPr userDrawn="1"/>
          </p:nvSpPr>
          <p:spPr bwMode="auto">
            <a:xfrm>
              <a:off x="7820027" y="3213735"/>
              <a:ext cx="487363" cy="74613"/>
            </a:xfrm>
            <a:custGeom>
              <a:avLst/>
              <a:gdLst>
                <a:gd name="T0" fmla="*/ 1 w 307"/>
                <a:gd name="T1" fmla="*/ 0 h 47"/>
                <a:gd name="T2" fmla="*/ 307 w 307"/>
                <a:gd name="T3" fmla="*/ 31 h 47"/>
                <a:gd name="T4" fmla="*/ 305 w 307"/>
                <a:gd name="T5" fmla="*/ 47 h 47"/>
                <a:gd name="T6" fmla="*/ 0 w 307"/>
                <a:gd name="T7" fmla="*/ 16 h 47"/>
                <a:gd name="T8" fmla="*/ 1 w 307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47">
                  <a:moveTo>
                    <a:pt x="1" y="0"/>
                  </a:moveTo>
                  <a:lnTo>
                    <a:pt x="307" y="31"/>
                  </a:lnTo>
                  <a:lnTo>
                    <a:pt x="305" y="47"/>
                  </a:lnTo>
                  <a:lnTo>
                    <a:pt x="0" y="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4" name="Freeform 160"/>
            <p:cNvSpPr>
              <a:spLocks/>
            </p:cNvSpPr>
            <p:nvPr userDrawn="1"/>
          </p:nvSpPr>
          <p:spPr bwMode="auto">
            <a:xfrm>
              <a:off x="8059739" y="3091498"/>
              <a:ext cx="19050" cy="19050"/>
            </a:xfrm>
            <a:custGeom>
              <a:avLst/>
              <a:gdLst>
                <a:gd name="T0" fmla="*/ 0 w 12"/>
                <a:gd name="T1" fmla="*/ 11 h 12"/>
                <a:gd name="T2" fmla="*/ 11 w 12"/>
                <a:gd name="T3" fmla="*/ 12 h 12"/>
                <a:gd name="T4" fmla="*/ 12 w 12"/>
                <a:gd name="T5" fmla="*/ 1 h 12"/>
                <a:gd name="T6" fmla="*/ 1 w 12"/>
                <a:gd name="T7" fmla="*/ 0 h 12"/>
                <a:gd name="T8" fmla="*/ 0 w 12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11"/>
                  </a:moveTo>
                  <a:lnTo>
                    <a:pt x="11" y="12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5" name="Freeform 161"/>
            <p:cNvSpPr>
              <a:spLocks/>
            </p:cNvSpPr>
            <p:nvPr userDrawn="1"/>
          </p:nvSpPr>
          <p:spPr bwMode="auto">
            <a:xfrm>
              <a:off x="8078789" y="3093085"/>
              <a:ext cx="19050" cy="20638"/>
            </a:xfrm>
            <a:custGeom>
              <a:avLst/>
              <a:gdLst>
                <a:gd name="T0" fmla="*/ 0 w 12"/>
                <a:gd name="T1" fmla="*/ 12 h 13"/>
                <a:gd name="T2" fmla="*/ 11 w 12"/>
                <a:gd name="T3" fmla="*/ 13 h 13"/>
                <a:gd name="T4" fmla="*/ 12 w 12"/>
                <a:gd name="T5" fmla="*/ 1 h 13"/>
                <a:gd name="T6" fmla="*/ 1 w 12"/>
                <a:gd name="T7" fmla="*/ 0 h 13"/>
                <a:gd name="T8" fmla="*/ 0 w 12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2"/>
                  </a:moveTo>
                  <a:lnTo>
                    <a:pt x="11" y="13"/>
                  </a:lnTo>
                  <a:lnTo>
                    <a:pt x="12" y="1"/>
                  </a:lnTo>
                  <a:lnTo>
                    <a:pt x="1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6" name="Freeform 162"/>
            <p:cNvSpPr>
              <a:spLocks/>
            </p:cNvSpPr>
            <p:nvPr userDrawn="1"/>
          </p:nvSpPr>
          <p:spPr bwMode="auto">
            <a:xfrm>
              <a:off x="8058152" y="3110548"/>
              <a:ext cx="19050" cy="19050"/>
            </a:xfrm>
            <a:custGeom>
              <a:avLst/>
              <a:gdLst>
                <a:gd name="T0" fmla="*/ 0 w 12"/>
                <a:gd name="T1" fmla="*/ 11 h 12"/>
                <a:gd name="T2" fmla="*/ 11 w 12"/>
                <a:gd name="T3" fmla="*/ 12 h 12"/>
                <a:gd name="T4" fmla="*/ 12 w 12"/>
                <a:gd name="T5" fmla="*/ 2 h 12"/>
                <a:gd name="T6" fmla="*/ 1 w 12"/>
                <a:gd name="T7" fmla="*/ 0 h 12"/>
                <a:gd name="T8" fmla="*/ 0 w 12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11"/>
                  </a:moveTo>
                  <a:lnTo>
                    <a:pt x="11" y="12"/>
                  </a:lnTo>
                  <a:lnTo>
                    <a:pt x="12" y="2"/>
                  </a:lnTo>
                  <a:lnTo>
                    <a:pt x="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7" name="Freeform 163"/>
            <p:cNvSpPr>
              <a:spLocks/>
            </p:cNvSpPr>
            <p:nvPr userDrawn="1"/>
          </p:nvSpPr>
          <p:spPr bwMode="auto">
            <a:xfrm>
              <a:off x="8077202" y="3113723"/>
              <a:ext cx="19050" cy="19050"/>
            </a:xfrm>
            <a:custGeom>
              <a:avLst/>
              <a:gdLst>
                <a:gd name="T0" fmla="*/ 0 w 12"/>
                <a:gd name="T1" fmla="*/ 10 h 12"/>
                <a:gd name="T2" fmla="*/ 11 w 12"/>
                <a:gd name="T3" fmla="*/ 12 h 12"/>
                <a:gd name="T4" fmla="*/ 12 w 12"/>
                <a:gd name="T5" fmla="*/ 0 h 12"/>
                <a:gd name="T6" fmla="*/ 1 w 12"/>
                <a:gd name="T7" fmla="*/ 0 h 12"/>
                <a:gd name="T8" fmla="*/ 0 w 12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10"/>
                  </a:moveTo>
                  <a:lnTo>
                    <a:pt x="11" y="12"/>
                  </a:lnTo>
                  <a:lnTo>
                    <a:pt x="12" y="0"/>
                  </a:lnTo>
                  <a:lnTo>
                    <a:pt x="1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8" name="Freeform 164"/>
            <p:cNvSpPr>
              <a:spLocks/>
            </p:cNvSpPr>
            <p:nvPr userDrawn="1"/>
          </p:nvSpPr>
          <p:spPr bwMode="auto">
            <a:xfrm>
              <a:off x="7966077" y="3223260"/>
              <a:ext cx="31750" cy="38100"/>
            </a:xfrm>
            <a:custGeom>
              <a:avLst/>
              <a:gdLst>
                <a:gd name="T0" fmla="*/ 0 w 21"/>
                <a:gd name="T1" fmla="*/ 25 h 26"/>
                <a:gd name="T2" fmla="*/ 2 w 21"/>
                <a:gd name="T3" fmla="*/ 9 h 26"/>
                <a:gd name="T4" fmla="*/ 12 w 21"/>
                <a:gd name="T5" fmla="*/ 1 h 26"/>
                <a:gd name="T6" fmla="*/ 21 w 21"/>
                <a:gd name="T7" fmla="*/ 11 h 26"/>
                <a:gd name="T8" fmla="*/ 19 w 21"/>
                <a:gd name="T9" fmla="*/ 26 h 26"/>
                <a:gd name="T10" fmla="*/ 0 w 21"/>
                <a:gd name="T1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6">
                  <a:moveTo>
                    <a:pt x="0" y="25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4"/>
                    <a:pt x="7" y="0"/>
                    <a:pt x="12" y="1"/>
                  </a:cubicBezTo>
                  <a:cubicBezTo>
                    <a:pt x="17" y="1"/>
                    <a:pt x="21" y="6"/>
                    <a:pt x="21" y="11"/>
                  </a:cubicBezTo>
                  <a:cubicBezTo>
                    <a:pt x="19" y="26"/>
                    <a:pt x="19" y="26"/>
                    <a:pt x="19" y="26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F7D7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9" name="Freeform 165"/>
            <p:cNvSpPr>
              <a:spLocks/>
            </p:cNvSpPr>
            <p:nvPr userDrawn="1"/>
          </p:nvSpPr>
          <p:spPr bwMode="auto">
            <a:xfrm>
              <a:off x="7940677" y="3208973"/>
              <a:ext cx="30163" cy="50800"/>
            </a:xfrm>
            <a:custGeom>
              <a:avLst/>
              <a:gdLst>
                <a:gd name="T0" fmla="*/ 0 w 21"/>
                <a:gd name="T1" fmla="*/ 32 h 34"/>
                <a:gd name="T2" fmla="*/ 2 w 21"/>
                <a:gd name="T3" fmla="*/ 9 h 34"/>
                <a:gd name="T4" fmla="*/ 12 w 21"/>
                <a:gd name="T5" fmla="*/ 1 h 34"/>
                <a:gd name="T6" fmla="*/ 21 w 21"/>
                <a:gd name="T7" fmla="*/ 11 h 34"/>
                <a:gd name="T8" fmla="*/ 18 w 21"/>
                <a:gd name="T9" fmla="*/ 34 h 34"/>
                <a:gd name="T10" fmla="*/ 0 w 21"/>
                <a:gd name="T11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4">
                  <a:moveTo>
                    <a:pt x="0" y="32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4"/>
                    <a:pt x="7" y="0"/>
                    <a:pt x="12" y="1"/>
                  </a:cubicBezTo>
                  <a:cubicBezTo>
                    <a:pt x="17" y="1"/>
                    <a:pt x="21" y="6"/>
                    <a:pt x="21" y="11"/>
                  </a:cubicBezTo>
                  <a:cubicBezTo>
                    <a:pt x="18" y="34"/>
                    <a:pt x="18" y="34"/>
                    <a:pt x="18" y="34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7D7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0" name="Freeform 166"/>
            <p:cNvSpPr>
              <a:spLocks/>
            </p:cNvSpPr>
            <p:nvPr userDrawn="1"/>
          </p:nvSpPr>
          <p:spPr bwMode="auto">
            <a:xfrm>
              <a:off x="7883527" y="3202623"/>
              <a:ext cx="33338" cy="50800"/>
            </a:xfrm>
            <a:custGeom>
              <a:avLst/>
              <a:gdLst>
                <a:gd name="T0" fmla="*/ 0 w 22"/>
                <a:gd name="T1" fmla="*/ 32 h 34"/>
                <a:gd name="T2" fmla="*/ 2 w 22"/>
                <a:gd name="T3" fmla="*/ 9 h 34"/>
                <a:gd name="T4" fmla="*/ 13 w 22"/>
                <a:gd name="T5" fmla="*/ 1 h 34"/>
                <a:gd name="T6" fmla="*/ 21 w 22"/>
                <a:gd name="T7" fmla="*/ 11 h 34"/>
                <a:gd name="T8" fmla="*/ 19 w 22"/>
                <a:gd name="T9" fmla="*/ 34 h 34"/>
                <a:gd name="T10" fmla="*/ 0 w 22"/>
                <a:gd name="T11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4">
                  <a:moveTo>
                    <a:pt x="0" y="32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3" y="4"/>
                    <a:pt x="8" y="0"/>
                    <a:pt x="13" y="1"/>
                  </a:cubicBezTo>
                  <a:cubicBezTo>
                    <a:pt x="18" y="2"/>
                    <a:pt x="22" y="6"/>
                    <a:pt x="21" y="11"/>
                  </a:cubicBezTo>
                  <a:cubicBezTo>
                    <a:pt x="19" y="34"/>
                    <a:pt x="19" y="34"/>
                    <a:pt x="19" y="34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7D7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1" name="Freeform 167"/>
            <p:cNvSpPr>
              <a:spLocks/>
            </p:cNvSpPr>
            <p:nvPr userDrawn="1"/>
          </p:nvSpPr>
          <p:spPr bwMode="auto">
            <a:xfrm>
              <a:off x="7912102" y="3199448"/>
              <a:ext cx="31750" cy="57150"/>
            </a:xfrm>
            <a:custGeom>
              <a:avLst/>
              <a:gdLst>
                <a:gd name="T0" fmla="*/ 0 w 22"/>
                <a:gd name="T1" fmla="*/ 37 h 39"/>
                <a:gd name="T2" fmla="*/ 3 w 22"/>
                <a:gd name="T3" fmla="*/ 9 h 39"/>
                <a:gd name="T4" fmla="*/ 13 w 22"/>
                <a:gd name="T5" fmla="*/ 1 h 39"/>
                <a:gd name="T6" fmla="*/ 21 w 22"/>
                <a:gd name="T7" fmla="*/ 11 h 39"/>
                <a:gd name="T8" fmla="*/ 19 w 22"/>
                <a:gd name="T9" fmla="*/ 39 h 39"/>
                <a:gd name="T10" fmla="*/ 0 w 22"/>
                <a:gd name="T11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9">
                  <a:moveTo>
                    <a:pt x="0" y="37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4"/>
                    <a:pt x="8" y="0"/>
                    <a:pt x="13" y="1"/>
                  </a:cubicBezTo>
                  <a:cubicBezTo>
                    <a:pt x="18" y="1"/>
                    <a:pt x="22" y="6"/>
                    <a:pt x="21" y="11"/>
                  </a:cubicBezTo>
                  <a:cubicBezTo>
                    <a:pt x="19" y="39"/>
                    <a:pt x="19" y="39"/>
                    <a:pt x="19" y="39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7D7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2" name="Freeform 168"/>
            <p:cNvSpPr>
              <a:spLocks/>
            </p:cNvSpPr>
            <p:nvPr userDrawn="1"/>
          </p:nvSpPr>
          <p:spPr bwMode="auto">
            <a:xfrm>
              <a:off x="7856539" y="3243898"/>
              <a:ext cx="139700" cy="60325"/>
            </a:xfrm>
            <a:custGeom>
              <a:avLst/>
              <a:gdLst>
                <a:gd name="T0" fmla="*/ 94 w 94"/>
                <a:gd name="T1" fmla="*/ 9 h 41"/>
                <a:gd name="T2" fmla="*/ 78 w 94"/>
                <a:gd name="T3" fmla="*/ 33 h 41"/>
                <a:gd name="T4" fmla="*/ 36 w 94"/>
                <a:gd name="T5" fmla="*/ 29 h 41"/>
                <a:gd name="T6" fmla="*/ 0 w 94"/>
                <a:gd name="T7" fmla="*/ 0 h 41"/>
                <a:gd name="T8" fmla="*/ 94 w 94"/>
                <a:gd name="T9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41">
                  <a:moveTo>
                    <a:pt x="94" y="9"/>
                  </a:moveTo>
                  <a:cubicBezTo>
                    <a:pt x="92" y="21"/>
                    <a:pt x="86" y="28"/>
                    <a:pt x="78" y="33"/>
                  </a:cubicBezTo>
                  <a:cubicBezTo>
                    <a:pt x="64" y="41"/>
                    <a:pt x="48" y="39"/>
                    <a:pt x="36" y="2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94" y="9"/>
                  </a:lnTo>
                  <a:close/>
                </a:path>
              </a:pathLst>
            </a:custGeom>
            <a:solidFill>
              <a:srgbClr val="F7D7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3" name="Freeform 169"/>
            <p:cNvSpPr>
              <a:spLocks/>
            </p:cNvSpPr>
            <p:nvPr userDrawn="1"/>
          </p:nvSpPr>
          <p:spPr bwMode="auto">
            <a:xfrm>
              <a:off x="7775577" y="3912235"/>
              <a:ext cx="219075" cy="327025"/>
            </a:xfrm>
            <a:custGeom>
              <a:avLst/>
              <a:gdLst>
                <a:gd name="T0" fmla="*/ 80 w 147"/>
                <a:gd name="T1" fmla="*/ 203 h 221"/>
                <a:gd name="T2" fmla="*/ 128 w 147"/>
                <a:gd name="T3" fmla="*/ 106 h 221"/>
                <a:gd name="T4" fmla="*/ 135 w 147"/>
                <a:gd name="T5" fmla="*/ 127 h 221"/>
                <a:gd name="T6" fmla="*/ 147 w 147"/>
                <a:gd name="T7" fmla="*/ 124 h 221"/>
                <a:gd name="T8" fmla="*/ 136 w 147"/>
                <a:gd name="T9" fmla="*/ 0 h 221"/>
                <a:gd name="T10" fmla="*/ 130 w 147"/>
                <a:gd name="T11" fmla="*/ 0 h 221"/>
                <a:gd name="T12" fmla="*/ 51 w 147"/>
                <a:gd name="T13" fmla="*/ 59 h 221"/>
                <a:gd name="T14" fmla="*/ 2 w 147"/>
                <a:gd name="T15" fmla="*/ 201 h 221"/>
                <a:gd name="T16" fmla="*/ 2 w 147"/>
                <a:gd name="T17" fmla="*/ 221 h 221"/>
                <a:gd name="T18" fmla="*/ 80 w 147"/>
                <a:gd name="T19" fmla="*/ 20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221">
                  <a:moveTo>
                    <a:pt x="80" y="203"/>
                  </a:moveTo>
                  <a:cubicBezTo>
                    <a:pt x="128" y="106"/>
                    <a:pt x="128" y="106"/>
                    <a:pt x="128" y="106"/>
                  </a:cubicBezTo>
                  <a:cubicBezTo>
                    <a:pt x="135" y="127"/>
                    <a:pt x="135" y="127"/>
                    <a:pt x="135" y="12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94" y="3"/>
                    <a:pt x="64" y="26"/>
                    <a:pt x="51" y="59"/>
                  </a:cubicBezTo>
                  <a:cubicBezTo>
                    <a:pt x="33" y="108"/>
                    <a:pt x="10" y="163"/>
                    <a:pt x="2" y="201"/>
                  </a:cubicBezTo>
                  <a:cubicBezTo>
                    <a:pt x="0" y="208"/>
                    <a:pt x="1" y="214"/>
                    <a:pt x="2" y="221"/>
                  </a:cubicBezTo>
                  <a:lnTo>
                    <a:pt x="80" y="2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4" name="Freeform 170"/>
            <p:cNvSpPr>
              <a:spLocks/>
            </p:cNvSpPr>
            <p:nvPr userDrawn="1"/>
          </p:nvSpPr>
          <p:spPr bwMode="auto">
            <a:xfrm>
              <a:off x="7770814" y="4064635"/>
              <a:ext cx="479425" cy="496888"/>
            </a:xfrm>
            <a:custGeom>
              <a:avLst/>
              <a:gdLst>
                <a:gd name="T0" fmla="*/ 319 w 322"/>
                <a:gd name="T1" fmla="*/ 115 h 336"/>
                <a:gd name="T2" fmla="*/ 320 w 322"/>
                <a:gd name="T3" fmla="*/ 123 h 336"/>
                <a:gd name="T4" fmla="*/ 160 w 322"/>
                <a:gd name="T5" fmla="*/ 333 h 336"/>
                <a:gd name="T6" fmla="*/ 152 w 322"/>
                <a:gd name="T7" fmla="*/ 334 h 336"/>
                <a:gd name="T8" fmla="*/ 3 w 322"/>
                <a:gd name="T9" fmla="*/ 220 h 336"/>
                <a:gd name="T10" fmla="*/ 2 w 322"/>
                <a:gd name="T11" fmla="*/ 212 h 336"/>
                <a:gd name="T12" fmla="*/ 162 w 322"/>
                <a:gd name="T13" fmla="*/ 3 h 336"/>
                <a:gd name="T14" fmla="*/ 170 w 322"/>
                <a:gd name="T15" fmla="*/ 2 h 336"/>
                <a:gd name="T16" fmla="*/ 319 w 322"/>
                <a:gd name="T17" fmla="*/ 115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2" h="336">
                  <a:moveTo>
                    <a:pt x="319" y="115"/>
                  </a:moveTo>
                  <a:cubicBezTo>
                    <a:pt x="321" y="117"/>
                    <a:pt x="322" y="121"/>
                    <a:pt x="320" y="123"/>
                  </a:cubicBezTo>
                  <a:cubicBezTo>
                    <a:pt x="160" y="333"/>
                    <a:pt x="160" y="333"/>
                    <a:pt x="160" y="333"/>
                  </a:cubicBezTo>
                  <a:cubicBezTo>
                    <a:pt x="158" y="336"/>
                    <a:pt x="154" y="336"/>
                    <a:pt x="152" y="334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0" y="218"/>
                    <a:pt x="0" y="215"/>
                    <a:pt x="2" y="212"/>
                  </a:cubicBezTo>
                  <a:cubicBezTo>
                    <a:pt x="162" y="3"/>
                    <a:pt x="162" y="3"/>
                    <a:pt x="162" y="3"/>
                  </a:cubicBezTo>
                  <a:cubicBezTo>
                    <a:pt x="164" y="0"/>
                    <a:pt x="167" y="0"/>
                    <a:pt x="170" y="2"/>
                  </a:cubicBezTo>
                  <a:cubicBezTo>
                    <a:pt x="319" y="115"/>
                    <a:pt x="319" y="115"/>
                    <a:pt x="319" y="115"/>
                  </a:cubicBezTo>
                </a:path>
              </a:pathLst>
            </a:custGeom>
            <a:solidFill>
              <a:srgbClr val="22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5" name="Freeform 171"/>
            <p:cNvSpPr>
              <a:spLocks/>
            </p:cNvSpPr>
            <p:nvPr userDrawn="1"/>
          </p:nvSpPr>
          <p:spPr bwMode="auto">
            <a:xfrm>
              <a:off x="7797802" y="4093210"/>
              <a:ext cx="422275" cy="439738"/>
            </a:xfrm>
            <a:custGeom>
              <a:avLst/>
              <a:gdLst>
                <a:gd name="T0" fmla="*/ 266 w 266"/>
                <a:gd name="T1" fmla="*/ 96 h 277"/>
                <a:gd name="T2" fmla="*/ 127 w 266"/>
                <a:gd name="T3" fmla="*/ 277 h 277"/>
                <a:gd name="T4" fmla="*/ 127 w 266"/>
                <a:gd name="T5" fmla="*/ 277 h 277"/>
                <a:gd name="T6" fmla="*/ 0 w 266"/>
                <a:gd name="T7" fmla="*/ 181 h 277"/>
                <a:gd name="T8" fmla="*/ 139 w 266"/>
                <a:gd name="T9" fmla="*/ 0 h 277"/>
                <a:gd name="T10" fmla="*/ 266 w 266"/>
                <a:gd name="T11" fmla="*/ 96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77">
                  <a:moveTo>
                    <a:pt x="266" y="96"/>
                  </a:moveTo>
                  <a:lnTo>
                    <a:pt x="127" y="277"/>
                  </a:lnTo>
                  <a:lnTo>
                    <a:pt x="127" y="277"/>
                  </a:lnTo>
                  <a:lnTo>
                    <a:pt x="0" y="181"/>
                  </a:lnTo>
                  <a:lnTo>
                    <a:pt x="139" y="0"/>
                  </a:lnTo>
                  <a:lnTo>
                    <a:pt x="266" y="96"/>
                  </a:lnTo>
                  <a:close/>
                </a:path>
              </a:pathLst>
            </a:custGeom>
            <a:solidFill>
              <a:srgbClr val="C6E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6" name="Freeform 172"/>
            <p:cNvSpPr>
              <a:spLocks/>
            </p:cNvSpPr>
            <p:nvPr userDrawn="1"/>
          </p:nvSpPr>
          <p:spPr bwMode="auto">
            <a:xfrm>
              <a:off x="7797802" y="4093210"/>
              <a:ext cx="422275" cy="439738"/>
            </a:xfrm>
            <a:custGeom>
              <a:avLst/>
              <a:gdLst>
                <a:gd name="T0" fmla="*/ 266 w 266"/>
                <a:gd name="T1" fmla="*/ 96 h 277"/>
                <a:gd name="T2" fmla="*/ 127 w 266"/>
                <a:gd name="T3" fmla="*/ 277 h 277"/>
                <a:gd name="T4" fmla="*/ 127 w 266"/>
                <a:gd name="T5" fmla="*/ 277 h 277"/>
                <a:gd name="T6" fmla="*/ 0 w 266"/>
                <a:gd name="T7" fmla="*/ 181 h 277"/>
                <a:gd name="T8" fmla="*/ 139 w 266"/>
                <a:gd name="T9" fmla="*/ 0 h 277"/>
                <a:gd name="T10" fmla="*/ 266 w 266"/>
                <a:gd name="T11" fmla="*/ 96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77">
                  <a:moveTo>
                    <a:pt x="266" y="96"/>
                  </a:moveTo>
                  <a:lnTo>
                    <a:pt x="127" y="277"/>
                  </a:lnTo>
                  <a:lnTo>
                    <a:pt x="127" y="277"/>
                  </a:lnTo>
                  <a:lnTo>
                    <a:pt x="0" y="181"/>
                  </a:lnTo>
                  <a:lnTo>
                    <a:pt x="139" y="0"/>
                  </a:lnTo>
                  <a:lnTo>
                    <a:pt x="266" y="9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7" name="Freeform 173"/>
            <p:cNvSpPr>
              <a:spLocks/>
            </p:cNvSpPr>
            <p:nvPr userDrawn="1"/>
          </p:nvSpPr>
          <p:spPr bwMode="auto">
            <a:xfrm>
              <a:off x="7999414" y="4093210"/>
              <a:ext cx="220663" cy="439738"/>
            </a:xfrm>
            <a:custGeom>
              <a:avLst/>
              <a:gdLst>
                <a:gd name="T0" fmla="*/ 12 w 139"/>
                <a:gd name="T1" fmla="*/ 0 h 277"/>
                <a:gd name="T2" fmla="*/ 12 w 139"/>
                <a:gd name="T3" fmla="*/ 0 h 277"/>
                <a:gd name="T4" fmla="*/ 0 w 139"/>
                <a:gd name="T5" fmla="*/ 277 h 277"/>
                <a:gd name="T6" fmla="*/ 0 w 139"/>
                <a:gd name="T7" fmla="*/ 277 h 277"/>
                <a:gd name="T8" fmla="*/ 139 w 139"/>
                <a:gd name="T9" fmla="*/ 96 h 277"/>
                <a:gd name="T10" fmla="*/ 12 w 139"/>
                <a:gd name="T11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277">
                  <a:moveTo>
                    <a:pt x="12" y="0"/>
                  </a:moveTo>
                  <a:lnTo>
                    <a:pt x="12" y="0"/>
                  </a:lnTo>
                  <a:lnTo>
                    <a:pt x="0" y="277"/>
                  </a:lnTo>
                  <a:lnTo>
                    <a:pt x="0" y="277"/>
                  </a:lnTo>
                  <a:lnTo>
                    <a:pt x="139" y="9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8" name="Freeform 174"/>
            <p:cNvSpPr>
              <a:spLocks/>
            </p:cNvSpPr>
            <p:nvPr userDrawn="1"/>
          </p:nvSpPr>
          <p:spPr bwMode="auto">
            <a:xfrm>
              <a:off x="7999414" y="4093210"/>
              <a:ext cx="220663" cy="439738"/>
            </a:xfrm>
            <a:custGeom>
              <a:avLst/>
              <a:gdLst>
                <a:gd name="T0" fmla="*/ 12 w 139"/>
                <a:gd name="T1" fmla="*/ 0 h 277"/>
                <a:gd name="T2" fmla="*/ 12 w 139"/>
                <a:gd name="T3" fmla="*/ 0 h 277"/>
                <a:gd name="T4" fmla="*/ 0 w 139"/>
                <a:gd name="T5" fmla="*/ 277 h 277"/>
                <a:gd name="T6" fmla="*/ 0 w 139"/>
                <a:gd name="T7" fmla="*/ 277 h 277"/>
                <a:gd name="T8" fmla="*/ 139 w 139"/>
                <a:gd name="T9" fmla="*/ 96 h 277"/>
                <a:gd name="T10" fmla="*/ 12 w 139"/>
                <a:gd name="T11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277">
                  <a:moveTo>
                    <a:pt x="12" y="0"/>
                  </a:moveTo>
                  <a:lnTo>
                    <a:pt x="12" y="0"/>
                  </a:lnTo>
                  <a:lnTo>
                    <a:pt x="0" y="277"/>
                  </a:lnTo>
                  <a:lnTo>
                    <a:pt x="0" y="277"/>
                  </a:lnTo>
                  <a:lnTo>
                    <a:pt x="139" y="9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9" name="Freeform 175"/>
            <p:cNvSpPr>
              <a:spLocks/>
            </p:cNvSpPr>
            <p:nvPr userDrawn="1"/>
          </p:nvSpPr>
          <p:spPr bwMode="auto">
            <a:xfrm>
              <a:off x="7921627" y="4251960"/>
              <a:ext cx="68263" cy="53975"/>
            </a:xfrm>
            <a:custGeom>
              <a:avLst/>
              <a:gdLst>
                <a:gd name="T0" fmla="*/ 42 w 43"/>
                <a:gd name="T1" fmla="*/ 34 h 34"/>
                <a:gd name="T2" fmla="*/ 0 w 43"/>
                <a:gd name="T3" fmla="*/ 3 h 34"/>
                <a:gd name="T4" fmla="*/ 3 w 43"/>
                <a:gd name="T5" fmla="*/ 0 h 34"/>
                <a:gd name="T6" fmla="*/ 43 w 43"/>
                <a:gd name="T7" fmla="*/ 31 h 34"/>
                <a:gd name="T8" fmla="*/ 42 w 4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4">
                  <a:moveTo>
                    <a:pt x="42" y="34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3" y="31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5C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0" name="Freeform 176"/>
            <p:cNvSpPr>
              <a:spLocks/>
            </p:cNvSpPr>
            <p:nvPr userDrawn="1"/>
          </p:nvSpPr>
          <p:spPr bwMode="auto">
            <a:xfrm>
              <a:off x="7988302" y="4301173"/>
              <a:ext cx="101600" cy="80963"/>
            </a:xfrm>
            <a:custGeom>
              <a:avLst/>
              <a:gdLst>
                <a:gd name="T0" fmla="*/ 62 w 64"/>
                <a:gd name="T1" fmla="*/ 51 h 51"/>
                <a:gd name="T2" fmla="*/ 0 w 64"/>
                <a:gd name="T3" fmla="*/ 3 h 51"/>
                <a:gd name="T4" fmla="*/ 1 w 64"/>
                <a:gd name="T5" fmla="*/ 0 h 51"/>
                <a:gd name="T6" fmla="*/ 64 w 64"/>
                <a:gd name="T7" fmla="*/ 48 h 51"/>
                <a:gd name="T8" fmla="*/ 62 w 64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1">
                  <a:moveTo>
                    <a:pt x="62" y="51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64" y="48"/>
                  </a:lnTo>
                  <a:lnTo>
                    <a:pt x="62" y="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1" name="Freeform 177"/>
            <p:cNvSpPr>
              <a:spLocks/>
            </p:cNvSpPr>
            <p:nvPr userDrawn="1"/>
          </p:nvSpPr>
          <p:spPr bwMode="auto">
            <a:xfrm>
              <a:off x="7907339" y="4272598"/>
              <a:ext cx="166688" cy="128588"/>
            </a:xfrm>
            <a:custGeom>
              <a:avLst/>
              <a:gdLst>
                <a:gd name="T0" fmla="*/ 103 w 105"/>
                <a:gd name="T1" fmla="*/ 81 h 81"/>
                <a:gd name="T2" fmla="*/ 0 w 105"/>
                <a:gd name="T3" fmla="*/ 3 h 81"/>
                <a:gd name="T4" fmla="*/ 3 w 105"/>
                <a:gd name="T5" fmla="*/ 0 h 81"/>
                <a:gd name="T6" fmla="*/ 105 w 105"/>
                <a:gd name="T7" fmla="*/ 78 h 81"/>
                <a:gd name="T8" fmla="*/ 103 w 10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81">
                  <a:moveTo>
                    <a:pt x="103" y="81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05" y="78"/>
                  </a:lnTo>
                  <a:lnTo>
                    <a:pt x="103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2" name="Freeform 178"/>
            <p:cNvSpPr>
              <a:spLocks/>
            </p:cNvSpPr>
            <p:nvPr userDrawn="1"/>
          </p:nvSpPr>
          <p:spPr bwMode="auto">
            <a:xfrm>
              <a:off x="7893052" y="4293235"/>
              <a:ext cx="166688" cy="128588"/>
            </a:xfrm>
            <a:custGeom>
              <a:avLst/>
              <a:gdLst>
                <a:gd name="T0" fmla="*/ 102 w 105"/>
                <a:gd name="T1" fmla="*/ 81 h 81"/>
                <a:gd name="T2" fmla="*/ 0 w 105"/>
                <a:gd name="T3" fmla="*/ 2 h 81"/>
                <a:gd name="T4" fmla="*/ 1 w 105"/>
                <a:gd name="T5" fmla="*/ 0 h 81"/>
                <a:gd name="T6" fmla="*/ 105 w 105"/>
                <a:gd name="T7" fmla="*/ 78 h 81"/>
                <a:gd name="T8" fmla="*/ 102 w 10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81">
                  <a:moveTo>
                    <a:pt x="102" y="81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05" y="78"/>
                  </a:lnTo>
                  <a:lnTo>
                    <a:pt x="102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3" name="Freeform 179"/>
            <p:cNvSpPr>
              <a:spLocks/>
            </p:cNvSpPr>
            <p:nvPr userDrawn="1"/>
          </p:nvSpPr>
          <p:spPr bwMode="auto">
            <a:xfrm>
              <a:off x="7877177" y="4312285"/>
              <a:ext cx="166688" cy="128588"/>
            </a:xfrm>
            <a:custGeom>
              <a:avLst/>
              <a:gdLst>
                <a:gd name="T0" fmla="*/ 102 w 105"/>
                <a:gd name="T1" fmla="*/ 81 h 81"/>
                <a:gd name="T2" fmla="*/ 0 w 105"/>
                <a:gd name="T3" fmla="*/ 3 h 81"/>
                <a:gd name="T4" fmla="*/ 2 w 105"/>
                <a:gd name="T5" fmla="*/ 0 h 81"/>
                <a:gd name="T6" fmla="*/ 105 w 105"/>
                <a:gd name="T7" fmla="*/ 78 h 81"/>
                <a:gd name="T8" fmla="*/ 102 w 10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81">
                  <a:moveTo>
                    <a:pt x="102" y="81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105" y="78"/>
                  </a:lnTo>
                  <a:lnTo>
                    <a:pt x="102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4" name="Freeform 180"/>
            <p:cNvSpPr>
              <a:spLocks/>
            </p:cNvSpPr>
            <p:nvPr userDrawn="1"/>
          </p:nvSpPr>
          <p:spPr bwMode="auto">
            <a:xfrm>
              <a:off x="7966077" y="4382135"/>
              <a:ext cx="77788" cy="58738"/>
            </a:xfrm>
            <a:custGeom>
              <a:avLst/>
              <a:gdLst>
                <a:gd name="T0" fmla="*/ 46 w 49"/>
                <a:gd name="T1" fmla="*/ 37 h 37"/>
                <a:gd name="T2" fmla="*/ 0 w 49"/>
                <a:gd name="T3" fmla="*/ 2 h 37"/>
                <a:gd name="T4" fmla="*/ 2 w 49"/>
                <a:gd name="T5" fmla="*/ 0 h 37"/>
                <a:gd name="T6" fmla="*/ 49 w 49"/>
                <a:gd name="T7" fmla="*/ 34 h 37"/>
                <a:gd name="T8" fmla="*/ 46 w 49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7">
                  <a:moveTo>
                    <a:pt x="46" y="37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9" y="34"/>
                  </a:lnTo>
                  <a:lnTo>
                    <a:pt x="46" y="37"/>
                  </a:lnTo>
                  <a:close/>
                </a:path>
              </a:pathLst>
            </a:custGeom>
            <a:solidFill>
              <a:srgbClr val="40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5" name="Freeform 181"/>
            <p:cNvSpPr>
              <a:spLocks/>
            </p:cNvSpPr>
            <p:nvPr userDrawn="1"/>
          </p:nvSpPr>
          <p:spPr bwMode="auto">
            <a:xfrm>
              <a:off x="7861302" y="4332923"/>
              <a:ext cx="166688" cy="128588"/>
            </a:xfrm>
            <a:custGeom>
              <a:avLst/>
              <a:gdLst>
                <a:gd name="T0" fmla="*/ 103 w 105"/>
                <a:gd name="T1" fmla="*/ 81 h 81"/>
                <a:gd name="T2" fmla="*/ 0 w 105"/>
                <a:gd name="T3" fmla="*/ 3 h 81"/>
                <a:gd name="T4" fmla="*/ 3 w 105"/>
                <a:gd name="T5" fmla="*/ 0 h 81"/>
                <a:gd name="T6" fmla="*/ 105 w 105"/>
                <a:gd name="T7" fmla="*/ 78 h 81"/>
                <a:gd name="T8" fmla="*/ 103 w 10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81">
                  <a:moveTo>
                    <a:pt x="103" y="81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05" y="78"/>
                  </a:lnTo>
                  <a:lnTo>
                    <a:pt x="103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6" name="Freeform 182"/>
            <p:cNvSpPr>
              <a:spLocks/>
            </p:cNvSpPr>
            <p:nvPr userDrawn="1"/>
          </p:nvSpPr>
          <p:spPr bwMode="auto">
            <a:xfrm>
              <a:off x="7845427" y="4351973"/>
              <a:ext cx="168275" cy="128588"/>
            </a:xfrm>
            <a:custGeom>
              <a:avLst/>
              <a:gdLst>
                <a:gd name="T0" fmla="*/ 104 w 106"/>
                <a:gd name="T1" fmla="*/ 81 h 81"/>
                <a:gd name="T2" fmla="*/ 0 w 106"/>
                <a:gd name="T3" fmla="*/ 4 h 81"/>
                <a:gd name="T4" fmla="*/ 2 w 106"/>
                <a:gd name="T5" fmla="*/ 0 h 81"/>
                <a:gd name="T6" fmla="*/ 106 w 106"/>
                <a:gd name="T7" fmla="*/ 78 h 81"/>
                <a:gd name="T8" fmla="*/ 104 w 106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81">
                  <a:moveTo>
                    <a:pt x="104" y="81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106" y="78"/>
                  </a:lnTo>
                  <a:lnTo>
                    <a:pt x="104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7" name="Freeform 183"/>
            <p:cNvSpPr>
              <a:spLocks/>
            </p:cNvSpPr>
            <p:nvPr userDrawn="1"/>
          </p:nvSpPr>
          <p:spPr bwMode="auto">
            <a:xfrm>
              <a:off x="7845427" y="4351973"/>
              <a:ext cx="95250" cy="74613"/>
            </a:xfrm>
            <a:custGeom>
              <a:avLst/>
              <a:gdLst>
                <a:gd name="T0" fmla="*/ 57 w 60"/>
                <a:gd name="T1" fmla="*/ 47 h 47"/>
                <a:gd name="T2" fmla="*/ 0 w 60"/>
                <a:gd name="T3" fmla="*/ 4 h 47"/>
                <a:gd name="T4" fmla="*/ 2 w 60"/>
                <a:gd name="T5" fmla="*/ 0 h 47"/>
                <a:gd name="T6" fmla="*/ 60 w 60"/>
                <a:gd name="T7" fmla="*/ 43 h 47"/>
                <a:gd name="T8" fmla="*/ 57 w 6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7">
                  <a:moveTo>
                    <a:pt x="57" y="47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60" y="43"/>
                  </a:lnTo>
                  <a:lnTo>
                    <a:pt x="57" y="47"/>
                  </a:ln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8" name="Freeform 184"/>
            <p:cNvSpPr>
              <a:spLocks/>
            </p:cNvSpPr>
            <p:nvPr userDrawn="1"/>
          </p:nvSpPr>
          <p:spPr bwMode="auto">
            <a:xfrm>
              <a:off x="7958139" y="4172585"/>
              <a:ext cx="90488" cy="104775"/>
            </a:xfrm>
            <a:custGeom>
              <a:avLst/>
              <a:gdLst>
                <a:gd name="T0" fmla="*/ 40 w 61"/>
                <a:gd name="T1" fmla="*/ 55 h 71"/>
                <a:gd name="T2" fmla="*/ 0 w 61"/>
                <a:gd name="T3" fmla="*/ 71 h 71"/>
                <a:gd name="T4" fmla="*/ 5 w 61"/>
                <a:gd name="T5" fmla="*/ 28 h 71"/>
                <a:gd name="T6" fmla="*/ 45 w 61"/>
                <a:gd name="T7" fmla="*/ 12 h 71"/>
                <a:gd name="T8" fmla="*/ 46 w 61"/>
                <a:gd name="T9" fmla="*/ 12 h 71"/>
                <a:gd name="T10" fmla="*/ 40 w 61"/>
                <a:gd name="T11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71">
                  <a:moveTo>
                    <a:pt x="40" y="55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8" y="9"/>
                    <a:pt x="30" y="0"/>
                    <a:pt x="45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61" y="24"/>
                    <a:pt x="58" y="47"/>
                    <a:pt x="40" y="55"/>
                  </a:cubicBezTo>
                  <a:close/>
                </a:path>
              </a:pathLst>
            </a:custGeom>
            <a:solidFill>
              <a:srgbClr val="5C2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9" name="Freeform 185"/>
            <p:cNvSpPr>
              <a:spLocks/>
            </p:cNvSpPr>
            <p:nvPr userDrawn="1"/>
          </p:nvSpPr>
          <p:spPr bwMode="auto">
            <a:xfrm>
              <a:off x="7967664" y="4196398"/>
              <a:ext cx="55563" cy="63500"/>
            </a:xfrm>
            <a:custGeom>
              <a:avLst/>
              <a:gdLst>
                <a:gd name="T0" fmla="*/ 29 w 37"/>
                <a:gd name="T1" fmla="*/ 30 h 43"/>
                <a:gd name="T2" fmla="*/ 29 w 37"/>
                <a:gd name="T3" fmla="*/ 28 h 43"/>
                <a:gd name="T4" fmla="*/ 30 w 37"/>
                <a:gd name="T5" fmla="*/ 26 h 43"/>
                <a:gd name="T6" fmla="*/ 32 w 37"/>
                <a:gd name="T7" fmla="*/ 24 h 43"/>
                <a:gd name="T8" fmla="*/ 33 w 37"/>
                <a:gd name="T9" fmla="*/ 12 h 43"/>
                <a:gd name="T10" fmla="*/ 35 w 37"/>
                <a:gd name="T11" fmla="*/ 10 h 43"/>
                <a:gd name="T12" fmla="*/ 33 w 37"/>
                <a:gd name="T13" fmla="*/ 2 h 43"/>
                <a:gd name="T14" fmla="*/ 25 w 37"/>
                <a:gd name="T15" fmla="*/ 3 h 43"/>
                <a:gd name="T16" fmla="*/ 24 w 37"/>
                <a:gd name="T17" fmla="*/ 5 h 43"/>
                <a:gd name="T18" fmla="*/ 13 w 37"/>
                <a:gd name="T19" fmla="*/ 9 h 43"/>
                <a:gd name="T20" fmla="*/ 11 w 37"/>
                <a:gd name="T21" fmla="*/ 11 h 43"/>
                <a:gd name="T22" fmla="*/ 10 w 37"/>
                <a:gd name="T23" fmla="*/ 13 h 43"/>
                <a:gd name="T24" fmla="*/ 7 w 37"/>
                <a:gd name="T25" fmla="*/ 14 h 43"/>
                <a:gd name="T26" fmla="*/ 7 w 37"/>
                <a:gd name="T27" fmla="*/ 16 h 43"/>
                <a:gd name="T28" fmla="*/ 5 w 37"/>
                <a:gd name="T29" fmla="*/ 20 h 43"/>
                <a:gd name="T30" fmla="*/ 3 w 37"/>
                <a:gd name="T31" fmla="*/ 24 h 43"/>
                <a:gd name="T32" fmla="*/ 3 w 37"/>
                <a:gd name="T33" fmla="*/ 24 h 43"/>
                <a:gd name="T34" fmla="*/ 7 w 37"/>
                <a:gd name="T35" fmla="*/ 20 h 43"/>
                <a:gd name="T36" fmla="*/ 7 w 37"/>
                <a:gd name="T37" fmla="*/ 28 h 43"/>
                <a:gd name="T38" fmla="*/ 5 w 37"/>
                <a:gd name="T39" fmla="*/ 30 h 43"/>
                <a:gd name="T40" fmla="*/ 3 w 37"/>
                <a:gd name="T41" fmla="*/ 29 h 43"/>
                <a:gd name="T42" fmla="*/ 4 w 37"/>
                <a:gd name="T43" fmla="*/ 40 h 43"/>
                <a:gd name="T44" fmla="*/ 16 w 37"/>
                <a:gd name="T45" fmla="*/ 39 h 43"/>
                <a:gd name="T46" fmla="*/ 14 w 37"/>
                <a:gd name="T47" fmla="*/ 37 h 43"/>
                <a:gd name="T48" fmla="*/ 16 w 37"/>
                <a:gd name="T49" fmla="*/ 34 h 43"/>
                <a:gd name="T50" fmla="*/ 24 w 37"/>
                <a:gd name="T51" fmla="*/ 32 h 43"/>
                <a:gd name="T52" fmla="*/ 20 w 37"/>
                <a:gd name="T53" fmla="*/ 37 h 43"/>
                <a:gd name="T54" fmla="*/ 20 w 37"/>
                <a:gd name="T55" fmla="*/ 37 h 43"/>
                <a:gd name="T56" fmla="*/ 24 w 37"/>
                <a:gd name="T57" fmla="*/ 34 h 43"/>
                <a:gd name="T58" fmla="*/ 27 w 37"/>
                <a:gd name="T59" fmla="*/ 31 h 43"/>
                <a:gd name="T60" fmla="*/ 29 w 37"/>
                <a:gd name="T61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43">
                  <a:moveTo>
                    <a:pt x="29" y="30"/>
                  </a:moveTo>
                  <a:cubicBezTo>
                    <a:pt x="29" y="30"/>
                    <a:pt x="29" y="29"/>
                    <a:pt x="29" y="28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5" y="20"/>
                    <a:pt x="35" y="16"/>
                    <a:pt x="33" y="12"/>
                  </a:cubicBezTo>
                  <a:cubicBezTo>
                    <a:pt x="34" y="11"/>
                    <a:pt x="34" y="11"/>
                    <a:pt x="35" y="10"/>
                  </a:cubicBezTo>
                  <a:cubicBezTo>
                    <a:pt x="37" y="8"/>
                    <a:pt x="36" y="4"/>
                    <a:pt x="33" y="2"/>
                  </a:cubicBezTo>
                  <a:cubicBezTo>
                    <a:pt x="31" y="0"/>
                    <a:pt x="27" y="1"/>
                    <a:pt x="25" y="3"/>
                  </a:cubicBezTo>
                  <a:cubicBezTo>
                    <a:pt x="25" y="4"/>
                    <a:pt x="25" y="4"/>
                    <a:pt x="24" y="5"/>
                  </a:cubicBezTo>
                  <a:cubicBezTo>
                    <a:pt x="20" y="4"/>
                    <a:pt x="15" y="6"/>
                    <a:pt x="13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3"/>
                    <a:pt x="8" y="13"/>
                    <a:pt x="7" y="14"/>
                  </a:cubicBezTo>
                  <a:cubicBezTo>
                    <a:pt x="7" y="15"/>
                    <a:pt x="7" y="16"/>
                    <a:pt x="7" y="16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1"/>
                    <a:pt x="3" y="22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2"/>
                    <a:pt x="6" y="25"/>
                    <a:pt x="7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32"/>
                    <a:pt x="1" y="38"/>
                    <a:pt x="4" y="40"/>
                  </a:cubicBezTo>
                  <a:cubicBezTo>
                    <a:pt x="8" y="43"/>
                    <a:pt x="13" y="42"/>
                    <a:pt x="16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9" y="35"/>
                    <a:pt x="21" y="34"/>
                    <a:pt x="24" y="32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2" y="37"/>
                    <a:pt x="23" y="36"/>
                    <a:pt x="24" y="34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7" y="31"/>
                    <a:pt x="28" y="31"/>
                    <a:pt x="29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0" name="Freeform 186"/>
            <p:cNvSpPr>
              <a:spLocks/>
            </p:cNvSpPr>
            <p:nvPr userDrawn="1"/>
          </p:nvSpPr>
          <p:spPr bwMode="auto">
            <a:xfrm>
              <a:off x="8005764" y="4304348"/>
              <a:ext cx="90488" cy="106363"/>
            </a:xfrm>
            <a:custGeom>
              <a:avLst/>
              <a:gdLst>
                <a:gd name="T0" fmla="*/ 40 w 61"/>
                <a:gd name="T1" fmla="*/ 55 h 72"/>
                <a:gd name="T2" fmla="*/ 0 w 61"/>
                <a:gd name="T3" fmla="*/ 72 h 72"/>
                <a:gd name="T4" fmla="*/ 6 w 61"/>
                <a:gd name="T5" fmla="*/ 28 h 72"/>
                <a:gd name="T6" fmla="*/ 45 w 61"/>
                <a:gd name="T7" fmla="*/ 12 h 72"/>
                <a:gd name="T8" fmla="*/ 46 w 61"/>
                <a:gd name="T9" fmla="*/ 12 h 72"/>
                <a:gd name="T10" fmla="*/ 40 w 61"/>
                <a:gd name="T11" fmla="*/ 5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72">
                  <a:moveTo>
                    <a:pt x="40" y="55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8" y="9"/>
                    <a:pt x="30" y="0"/>
                    <a:pt x="45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61" y="24"/>
                    <a:pt x="58" y="47"/>
                    <a:pt x="40" y="55"/>
                  </a:cubicBezTo>
                  <a:close/>
                </a:path>
              </a:pathLst>
            </a:custGeom>
            <a:solidFill>
              <a:srgbClr val="40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1" name="Freeform 187"/>
            <p:cNvSpPr>
              <a:spLocks/>
            </p:cNvSpPr>
            <p:nvPr userDrawn="1"/>
          </p:nvSpPr>
          <p:spPr bwMode="auto">
            <a:xfrm>
              <a:off x="7893052" y="4282123"/>
              <a:ext cx="90488" cy="106363"/>
            </a:xfrm>
            <a:custGeom>
              <a:avLst/>
              <a:gdLst>
                <a:gd name="T0" fmla="*/ 40 w 61"/>
                <a:gd name="T1" fmla="*/ 55 h 72"/>
                <a:gd name="T2" fmla="*/ 0 w 61"/>
                <a:gd name="T3" fmla="*/ 72 h 72"/>
                <a:gd name="T4" fmla="*/ 6 w 61"/>
                <a:gd name="T5" fmla="*/ 29 h 72"/>
                <a:gd name="T6" fmla="*/ 45 w 61"/>
                <a:gd name="T7" fmla="*/ 12 h 72"/>
                <a:gd name="T8" fmla="*/ 46 w 61"/>
                <a:gd name="T9" fmla="*/ 13 h 72"/>
                <a:gd name="T10" fmla="*/ 40 w 61"/>
                <a:gd name="T11" fmla="*/ 5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72">
                  <a:moveTo>
                    <a:pt x="40" y="55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10"/>
                    <a:pt x="30" y="0"/>
                    <a:pt x="45" y="12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61" y="24"/>
                    <a:pt x="58" y="48"/>
                    <a:pt x="40" y="55"/>
                  </a:cubicBez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" name="Freeform 188"/>
            <p:cNvSpPr>
              <a:spLocks/>
            </p:cNvSpPr>
            <p:nvPr userDrawn="1"/>
          </p:nvSpPr>
          <p:spPr bwMode="auto">
            <a:xfrm>
              <a:off x="8018464" y="4324985"/>
              <a:ext cx="58738" cy="63500"/>
            </a:xfrm>
            <a:custGeom>
              <a:avLst/>
              <a:gdLst>
                <a:gd name="T0" fmla="*/ 30 w 39"/>
                <a:gd name="T1" fmla="*/ 29 h 43"/>
                <a:gd name="T2" fmla="*/ 31 w 39"/>
                <a:gd name="T3" fmla="*/ 27 h 43"/>
                <a:gd name="T4" fmla="*/ 34 w 39"/>
                <a:gd name="T5" fmla="*/ 23 h 43"/>
                <a:gd name="T6" fmla="*/ 32 w 39"/>
                <a:gd name="T7" fmla="*/ 5 h 43"/>
                <a:gd name="T8" fmla="*/ 31 w 39"/>
                <a:gd name="T9" fmla="*/ 4 h 43"/>
                <a:gd name="T10" fmla="*/ 13 w 39"/>
                <a:gd name="T11" fmla="*/ 7 h 43"/>
                <a:gd name="T12" fmla="*/ 10 w 39"/>
                <a:gd name="T13" fmla="*/ 11 h 43"/>
                <a:gd name="T14" fmla="*/ 8 w 39"/>
                <a:gd name="T15" fmla="*/ 12 h 43"/>
                <a:gd name="T16" fmla="*/ 8 w 39"/>
                <a:gd name="T17" fmla="*/ 14 h 43"/>
                <a:gd name="T18" fmla="*/ 1 w 39"/>
                <a:gd name="T19" fmla="*/ 23 h 43"/>
                <a:gd name="T20" fmla="*/ 1 w 39"/>
                <a:gd name="T21" fmla="*/ 23 h 43"/>
                <a:gd name="T22" fmla="*/ 7 w 39"/>
                <a:gd name="T23" fmla="*/ 26 h 43"/>
                <a:gd name="T24" fmla="*/ 8 w 39"/>
                <a:gd name="T25" fmla="*/ 26 h 43"/>
                <a:gd name="T26" fmla="*/ 5 w 39"/>
                <a:gd name="T27" fmla="*/ 29 h 43"/>
                <a:gd name="T28" fmla="*/ 3 w 39"/>
                <a:gd name="T29" fmla="*/ 27 h 43"/>
                <a:gd name="T30" fmla="*/ 5 w 39"/>
                <a:gd name="T31" fmla="*/ 40 h 43"/>
                <a:gd name="T32" fmla="*/ 17 w 39"/>
                <a:gd name="T33" fmla="*/ 38 h 43"/>
                <a:gd name="T34" fmla="*/ 15 w 39"/>
                <a:gd name="T35" fmla="*/ 36 h 43"/>
                <a:gd name="T36" fmla="*/ 17 w 39"/>
                <a:gd name="T37" fmla="*/ 33 h 43"/>
                <a:gd name="T38" fmla="*/ 18 w 39"/>
                <a:gd name="T39" fmla="*/ 33 h 43"/>
                <a:gd name="T40" fmla="*/ 22 w 39"/>
                <a:gd name="T41" fmla="*/ 39 h 43"/>
                <a:gd name="T42" fmla="*/ 22 w 39"/>
                <a:gd name="T43" fmla="*/ 39 h 43"/>
                <a:gd name="T44" fmla="*/ 29 w 39"/>
                <a:gd name="T45" fmla="*/ 30 h 43"/>
                <a:gd name="T46" fmla="*/ 30 w 39"/>
                <a:gd name="T47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43">
                  <a:moveTo>
                    <a:pt x="30" y="29"/>
                  </a:moveTo>
                  <a:cubicBezTo>
                    <a:pt x="31" y="29"/>
                    <a:pt x="31" y="28"/>
                    <a:pt x="31" y="27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9" y="17"/>
                    <a:pt x="37" y="9"/>
                    <a:pt x="32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0"/>
                    <a:pt x="17" y="1"/>
                    <a:pt x="13" y="7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8" y="12"/>
                    <a:pt x="8" y="12"/>
                  </a:cubicBezTo>
                  <a:cubicBezTo>
                    <a:pt x="8" y="13"/>
                    <a:pt x="7" y="13"/>
                    <a:pt x="8" y="14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5" y="25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31"/>
                    <a:pt x="1" y="37"/>
                    <a:pt x="5" y="40"/>
                  </a:cubicBezTo>
                  <a:cubicBezTo>
                    <a:pt x="8" y="43"/>
                    <a:pt x="14" y="42"/>
                    <a:pt x="17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5"/>
                    <a:pt x="20" y="37"/>
                    <a:pt x="22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30" y="30"/>
                    <a:pt x="30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" name="Freeform 189"/>
            <p:cNvSpPr>
              <a:spLocks/>
            </p:cNvSpPr>
            <p:nvPr userDrawn="1"/>
          </p:nvSpPr>
          <p:spPr bwMode="auto">
            <a:xfrm>
              <a:off x="8081964" y="4175760"/>
              <a:ext cx="106363" cy="84138"/>
            </a:xfrm>
            <a:custGeom>
              <a:avLst/>
              <a:gdLst>
                <a:gd name="T0" fmla="*/ 64 w 67"/>
                <a:gd name="T1" fmla="*/ 53 h 53"/>
                <a:gd name="T2" fmla="*/ 0 w 67"/>
                <a:gd name="T3" fmla="*/ 4 h 53"/>
                <a:gd name="T4" fmla="*/ 3 w 67"/>
                <a:gd name="T5" fmla="*/ 0 h 53"/>
                <a:gd name="T6" fmla="*/ 67 w 67"/>
                <a:gd name="T7" fmla="*/ 49 h 53"/>
                <a:gd name="T8" fmla="*/ 64 w 67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3">
                  <a:moveTo>
                    <a:pt x="64" y="53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67" y="49"/>
                  </a:lnTo>
                  <a:lnTo>
                    <a:pt x="64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" name="Freeform 190"/>
            <p:cNvSpPr>
              <a:spLocks/>
            </p:cNvSpPr>
            <p:nvPr userDrawn="1"/>
          </p:nvSpPr>
          <p:spPr bwMode="auto">
            <a:xfrm>
              <a:off x="8018464" y="4128135"/>
              <a:ext cx="25400" cy="22225"/>
            </a:xfrm>
            <a:custGeom>
              <a:avLst/>
              <a:gdLst>
                <a:gd name="T0" fmla="*/ 13 w 16"/>
                <a:gd name="T1" fmla="*/ 14 h 14"/>
                <a:gd name="T2" fmla="*/ 0 w 16"/>
                <a:gd name="T3" fmla="*/ 4 h 14"/>
                <a:gd name="T4" fmla="*/ 3 w 16"/>
                <a:gd name="T5" fmla="*/ 0 h 14"/>
                <a:gd name="T6" fmla="*/ 16 w 16"/>
                <a:gd name="T7" fmla="*/ 10 h 14"/>
                <a:gd name="T8" fmla="*/ 13 w 1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3" y="14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16" y="10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" name="Freeform 191"/>
            <p:cNvSpPr>
              <a:spLocks/>
            </p:cNvSpPr>
            <p:nvPr userDrawn="1"/>
          </p:nvSpPr>
          <p:spPr bwMode="auto">
            <a:xfrm>
              <a:off x="8050214" y="4151948"/>
              <a:ext cx="25400" cy="22225"/>
            </a:xfrm>
            <a:custGeom>
              <a:avLst/>
              <a:gdLst>
                <a:gd name="T0" fmla="*/ 13 w 16"/>
                <a:gd name="T1" fmla="*/ 14 h 14"/>
                <a:gd name="T2" fmla="*/ 0 w 16"/>
                <a:gd name="T3" fmla="*/ 4 h 14"/>
                <a:gd name="T4" fmla="*/ 3 w 16"/>
                <a:gd name="T5" fmla="*/ 0 h 14"/>
                <a:gd name="T6" fmla="*/ 16 w 16"/>
                <a:gd name="T7" fmla="*/ 10 h 14"/>
                <a:gd name="T8" fmla="*/ 13 w 1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3" y="14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16" y="10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" name="Freeform 192"/>
            <p:cNvSpPr>
              <a:spLocks/>
            </p:cNvSpPr>
            <p:nvPr userDrawn="1"/>
          </p:nvSpPr>
          <p:spPr bwMode="auto">
            <a:xfrm>
              <a:off x="7904164" y="4302760"/>
              <a:ext cx="60325" cy="66675"/>
            </a:xfrm>
            <a:custGeom>
              <a:avLst/>
              <a:gdLst>
                <a:gd name="T0" fmla="*/ 31 w 40"/>
                <a:gd name="T1" fmla="*/ 33 h 45"/>
                <a:gd name="T2" fmla="*/ 31 w 40"/>
                <a:gd name="T3" fmla="*/ 31 h 45"/>
                <a:gd name="T4" fmla="*/ 35 w 40"/>
                <a:gd name="T5" fmla="*/ 26 h 45"/>
                <a:gd name="T6" fmla="*/ 32 w 40"/>
                <a:gd name="T7" fmla="*/ 5 h 45"/>
                <a:gd name="T8" fmla="*/ 32 w 40"/>
                <a:gd name="T9" fmla="*/ 5 h 45"/>
                <a:gd name="T10" fmla="*/ 12 w 40"/>
                <a:gd name="T11" fmla="*/ 8 h 45"/>
                <a:gd name="T12" fmla="*/ 8 w 40"/>
                <a:gd name="T13" fmla="*/ 13 h 45"/>
                <a:gd name="T14" fmla="*/ 6 w 40"/>
                <a:gd name="T15" fmla="*/ 14 h 45"/>
                <a:gd name="T16" fmla="*/ 7 w 40"/>
                <a:gd name="T17" fmla="*/ 18 h 45"/>
                <a:gd name="T18" fmla="*/ 6 w 40"/>
                <a:gd name="T19" fmla="*/ 18 h 45"/>
                <a:gd name="T20" fmla="*/ 4 w 40"/>
                <a:gd name="T21" fmla="*/ 30 h 45"/>
                <a:gd name="T22" fmla="*/ 2 w 40"/>
                <a:gd name="T23" fmla="*/ 32 h 45"/>
                <a:gd name="T24" fmla="*/ 4 w 40"/>
                <a:gd name="T25" fmla="*/ 43 h 45"/>
                <a:gd name="T26" fmla="*/ 4 w 40"/>
                <a:gd name="T27" fmla="*/ 43 h 45"/>
                <a:gd name="T28" fmla="*/ 15 w 40"/>
                <a:gd name="T29" fmla="*/ 41 h 45"/>
                <a:gd name="T30" fmla="*/ 16 w 40"/>
                <a:gd name="T31" fmla="*/ 39 h 45"/>
                <a:gd name="T32" fmla="*/ 27 w 40"/>
                <a:gd name="T33" fmla="*/ 34 h 45"/>
                <a:gd name="T34" fmla="*/ 27 w 40"/>
                <a:gd name="T35" fmla="*/ 33 h 45"/>
                <a:gd name="T36" fmla="*/ 31 w 40"/>
                <a:gd name="T37" fmla="*/ 3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45">
                  <a:moveTo>
                    <a:pt x="31" y="33"/>
                  </a:moveTo>
                  <a:cubicBezTo>
                    <a:pt x="31" y="32"/>
                    <a:pt x="32" y="31"/>
                    <a:pt x="31" y="31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40" y="19"/>
                    <a:pt x="39" y="10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6" y="0"/>
                    <a:pt x="17" y="2"/>
                    <a:pt x="12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7" y="13"/>
                    <a:pt x="6" y="14"/>
                  </a:cubicBezTo>
                  <a:cubicBezTo>
                    <a:pt x="5" y="15"/>
                    <a:pt x="6" y="17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4" y="21"/>
                    <a:pt x="3" y="26"/>
                    <a:pt x="4" y="3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35"/>
                    <a:pt x="0" y="40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7" y="45"/>
                    <a:pt x="12" y="45"/>
                    <a:pt x="15" y="41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20" y="39"/>
                    <a:pt x="24" y="37"/>
                    <a:pt x="27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8" y="34"/>
                    <a:pt x="30" y="34"/>
                    <a:pt x="31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" name="Freeform 193"/>
            <p:cNvSpPr>
              <a:spLocks/>
            </p:cNvSpPr>
            <p:nvPr userDrawn="1"/>
          </p:nvSpPr>
          <p:spPr bwMode="auto">
            <a:xfrm>
              <a:off x="7773989" y="4212273"/>
              <a:ext cx="379413" cy="277813"/>
            </a:xfrm>
            <a:custGeom>
              <a:avLst/>
              <a:gdLst>
                <a:gd name="T0" fmla="*/ 246 w 254"/>
                <a:gd name="T1" fmla="*/ 131 h 187"/>
                <a:gd name="T2" fmla="*/ 232 w 254"/>
                <a:gd name="T3" fmla="*/ 124 h 187"/>
                <a:gd name="T4" fmla="*/ 212 w 254"/>
                <a:gd name="T5" fmla="*/ 110 h 187"/>
                <a:gd name="T6" fmla="*/ 238 w 254"/>
                <a:gd name="T7" fmla="*/ 108 h 187"/>
                <a:gd name="T8" fmla="*/ 246 w 254"/>
                <a:gd name="T9" fmla="*/ 88 h 187"/>
                <a:gd name="T10" fmla="*/ 188 w 254"/>
                <a:gd name="T11" fmla="*/ 90 h 187"/>
                <a:gd name="T12" fmla="*/ 184 w 254"/>
                <a:gd name="T13" fmla="*/ 92 h 187"/>
                <a:gd name="T14" fmla="*/ 184 w 254"/>
                <a:gd name="T15" fmla="*/ 91 h 187"/>
                <a:gd name="T16" fmla="*/ 81 w 254"/>
                <a:gd name="T17" fmla="*/ 0 h 187"/>
                <a:gd name="T18" fmla="*/ 3 w 254"/>
                <a:gd name="T19" fmla="*/ 0 h 187"/>
                <a:gd name="T20" fmla="*/ 2 w 254"/>
                <a:gd name="T21" fmla="*/ 2 h 187"/>
                <a:gd name="T22" fmla="*/ 23 w 254"/>
                <a:gd name="T23" fmla="*/ 53 h 187"/>
                <a:gd name="T24" fmla="*/ 149 w 254"/>
                <a:gd name="T25" fmla="*/ 136 h 187"/>
                <a:gd name="T26" fmla="*/ 185 w 254"/>
                <a:gd name="T27" fmla="*/ 174 h 187"/>
                <a:gd name="T28" fmla="*/ 205 w 254"/>
                <a:gd name="T29" fmla="*/ 184 h 187"/>
                <a:gd name="T30" fmla="*/ 219 w 254"/>
                <a:gd name="T31" fmla="*/ 180 h 187"/>
                <a:gd name="T32" fmla="*/ 220 w 254"/>
                <a:gd name="T33" fmla="*/ 174 h 187"/>
                <a:gd name="T34" fmla="*/ 232 w 254"/>
                <a:gd name="T35" fmla="*/ 170 h 187"/>
                <a:gd name="T36" fmla="*/ 233 w 254"/>
                <a:gd name="T37" fmla="*/ 164 h 187"/>
                <a:gd name="T38" fmla="*/ 233 w 254"/>
                <a:gd name="T39" fmla="*/ 164 h 187"/>
                <a:gd name="T40" fmla="*/ 247 w 254"/>
                <a:gd name="T41" fmla="*/ 159 h 187"/>
                <a:gd name="T42" fmla="*/ 246 w 254"/>
                <a:gd name="T43" fmla="*/ 149 h 187"/>
                <a:gd name="T44" fmla="*/ 250 w 254"/>
                <a:gd name="T45" fmla="*/ 144 h 187"/>
                <a:gd name="T46" fmla="*/ 246 w 254"/>
                <a:gd name="T47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4" h="187">
                  <a:moveTo>
                    <a:pt x="246" y="131"/>
                  </a:moveTo>
                  <a:cubicBezTo>
                    <a:pt x="232" y="124"/>
                    <a:pt x="232" y="124"/>
                    <a:pt x="232" y="124"/>
                  </a:cubicBezTo>
                  <a:cubicBezTo>
                    <a:pt x="212" y="110"/>
                    <a:pt x="212" y="110"/>
                    <a:pt x="212" y="110"/>
                  </a:cubicBezTo>
                  <a:cubicBezTo>
                    <a:pt x="238" y="108"/>
                    <a:pt x="238" y="108"/>
                    <a:pt x="238" y="108"/>
                  </a:cubicBezTo>
                  <a:cubicBezTo>
                    <a:pt x="238" y="108"/>
                    <a:pt x="254" y="100"/>
                    <a:pt x="246" y="88"/>
                  </a:cubicBezTo>
                  <a:cubicBezTo>
                    <a:pt x="201" y="93"/>
                    <a:pt x="203" y="87"/>
                    <a:pt x="188" y="90"/>
                  </a:cubicBezTo>
                  <a:cubicBezTo>
                    <a:pt x="186" y="91"/>
                    <a:pt x="185" y="91"/>
                    <a:pt x="184" y="92"/>
                  </a:cubicBezTo>
                  <a:cubicBezTo>
                    <a:pt x="184" y="91"/>
                    <a:pt x="184" y="91"/>
                    <a:pt x="184" y="91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0" y="21"/>
                    <a:pt x="8" y="40"/>
                    <a:pt x="23" y="53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205" y="184"/>
                    <a:pt x="205" y="184"/>
                    <a:pt x="205" y="184"/>
                  </a:cubicBezTo>
                  <a:cubicBezTo>
                    <a:pt x="210" y="187"/>
                    <a:pt x="216" y="185"/>
                    <a:pt x="219" y="180"/>
                  </a:cubicBezTo>
                  <a:cubicBezTo>
                    <a:pt x="220" y="178"/>
                    <a:pt x="220" y="176"/>
                    <a:pt x="220" y="174"/>
                  </a:cubicBezTo>
                  <a:cubicBezTo>
                    <a:pt x="225" y="176"/>
                    <a:pt x="230" y="174"/>
                    <a:pt x="232" y="170"/>
                  </a:cubicBezTo>
                  <a:cubicBezTo>
                    <a:pt x="233" y="168"/>
                    <a:pt x="233" y="166"/>
                    <a:pt x="233" y="164"/>
                  </a:cubicBezTo>
                  <a:cubicBezTo>
                    <a:pt x="233" y="164"/>
                    <a:pt x="233" y="164"/>
                    <a:pt x="233" y="164"/>
                  </a:cubicBezTo>
                  <a:cubicBezTo>
                    <a:pt x="238" y="166"/>
                    <a:pt x="244" y="164"/>
                    <a:pt x="247" y="159"/>
                  </a:cubicBezTo>
                  <a:cubicBezTo>
                    <a:pt x="249" y="156"/>
                    <a:pt x="248" y="152"/>
                    <a:pt x="246" y="149"/>
                  </a:cubicBezTo>
                  <a:cubicBezTo>
                    <a:pt x="248" y="148"/>
                    <a:pt x="249" y="146"/>
                    <a:pt x="250" y="144"/>
                  </a:cubicBezTo>
                  <a:cubicBezTo>
                    <a:pt x="253" y="139"/>
                    <a:pt x="251" y="133"/>
                    <a:pt x="246" y="131"/>
                  </a:cubicBezTo>
                  <a:close/>
                </a:path>
              </a:pathLst>
            </a:custGeom>
            <a:solidFill>
              <a:srgbClr val="A06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" name="Freeform 194"/>
            <p:cNvSpPr>
              <a:spLocks/>
            </p:cNvSpPr>
            <p:nvPr userDrawn="1"/>
          </p:nvSpPr>
          <p:spPr bwMode="auto">
            <a:xfrm>
              <a:off x="7773989" y="4212273"/>
              <a:ext cx="328613" cy="277813"/>
            </a:xfrm>
            <a:custGeom>
              <a:avLst/>
              <a:gdLst>
                <a:gd name="T0" fmla="*/ 158 w 220"/>
                <a:gd name="T1" fmla="*/ 124 h 187"/>
                <a:gd name="T2" fmla="*/ 46 w 220"/>
                <a:gd name="T3" fmla="*/ 48 h 187"/>
                <a:gd name="T4" fmla="*/ 24 w 220"/>
                <a:gd name="T5" fmla="*/ 0 h 187"/>
                <a:gd name="T6" fmla="*/ 3 w 220"/>
                <a:gd name="T7" fmla="*/ 0 h 187"/>
                <a:gd name="T8" fmla="*/ 2 w 220"/>
                <a:gd name="T9" fmla="*/ 2 h 187"/>
                <a:gd name="T10" fmla="*/ 23 w 220"/>
                <a:gd name="T11" fmla="*/ 53 h 187"/>
                <a:gd name="T12" fmla="*/ 149 w 220"/>
                <a:gd name="T13" fmla="*/ 136 h 187"/>
                <a:gd name="T14" fmla="*/ 185 w 220"/>
                <a:gd name="T15" fmla="*/ 174 h 187"/>
                <a:gd name="T16" fmla="*/ 205 w 220"/>
                <a:gd name="T17" fmla="*/ 184 h 187"/>
                <a:gd name="T18" fmla="*/ 219 w 220"/>
                <a:gd name="T19" fmla="*/ 180 h 187"/>
                <a:gd name="T20" fmla="*/ 220 w 220"/>
                <a:gd name="T21" fmla="*/ 174 h 187"/>
                <a:gd name="T22" fmla="*/ 158 w 220"/>
                <a:gd name="T23" fmla="*/ 12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0" h="187">
                  <a:moveTo>
                    <a:pt x="158" y="124"/>
                  </a:moveTo>
                  <a:cubicBezTo>
                    <a:pt x="113" y="94"/>
                    <a:pt x="62" y="60"/>
                    <a:pt x="46" y="48"/>
                  </a:cubicBezTo>
                  <a:cubicBezTo>
                    <a:pt x="19" y="28"/>
                    <a:pt x="24" y="0"/>
                    <a:pt x="2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0" y="21"/>
                    <a:pt x="8" y="40"/>
                    <a:pt x="23" y="53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205" y="184"/>
                    <a:pt x="205" y="184"/>
                    <a:pt x="205" y="184"/>
                  </a:cubicBezTo>
                  <a:cubicBezTo>
                    <a:pt x="210" y="187"/>
                    <a:pt x="216" y="185"/>
                    <a:pt x="219" y="180"/>
                  </a:cubicBezTo>
                  <a:cubicBezTo>
                    <a:pt x="220" y="178"/>
                    <a:pt x="220" y="176"/>
                    <a:pt x="220" y="174"/>
                  </a:cubicBezTo>
                  <a:lnTo>
                    <a:pt x="158" y="124"/>
                  </a:lnTo>
                  <a:close/>
                </a:path>
              </a:pathLst>
            </a:custGeom>
            <a:solidFill>
              <a:srgbClr val="915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9" name="Freeform 195"/>
            <p:cNvSpPr>
              <a:spLocks/>
            </p:cNvSpPr>
            <p:nvPr userDrawn="1"/>
          </p:nvSpPr>
          <p:spPr bwMode="auto">
            <a:xfrm>
              <a:off x="8447089" y="3956685"/>
              <a:ext cx="96838" cy="77788"/>
            </a:xfrm>
            <a:custGeom>
              <a:avLst/>
              <a:gdLst>
                <a:gd name="T0" fmla="*/ 14 w 65"/>
                <a:gd name="T1" fmla="*/ 0 h 53"/>
                <a:gd name="T2" fmla="*/ 4 w 65"/>
                <a:gd name="T3" fmla="*/ 16 h 53"/>
                <a:gd name="T4" fmla="*/ 5 w 65"/>
                <a:gd name="T5" fmla="*/ 30 h 53"/>
                <a:gd name="T6" fmla="*/ 11 w 65"/>
                <a:gd name="T7" fmla="*/ 33 h 53"/>
                <a:gd name="T8" fmla="*/ 15 w 65"/>
                <a:gd name="T9" fmla="*/ 43 h 53"/>
                <a:gd name="T10" fmla="*/ 29 w 65"/>
                <a:gd name="T11" fmla="*/ 41 h 53"/>
                <a:gd name="T12" fmla="*/ 29 w 65"/>
                <a:gd name="T13" fmla="*/ 41 h 53"/>
                <a:gd name="T14" fmla="*/ 32 w 65"/>
                <a:gd name="T15" fmla="*/ 46 h 53"/>
                <a:gd name="T16" fmla="*/ 46 w 65"/>
                <a:gd name="T17" fmla="*/ 45 h 53"/>
                <a:gd name="T18" fmla="*/ 49 w 65"/>
                <a:gd name="T19" fmla="*/ 50 h 53"/>
                <a:gd name="T20" fmla="*/ 62 w 65"/>
                <a:gd name="T21" fmla="*/ 48 h 53"/>
                <a:gd name="T22" fmla="*/ 65 w 65"/>
                <a:gd name="T23" fmla="*/ 43 h 53"/>
                <a:gd name="T24" fmla="*/ 14 w 65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53">
                  <a:moveTo>
                    <a:pt x="14" y="0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0" y="20"/>
                    <a:pt x="1" y="27"/>
                    <a:pt x="5" y="30"/>
                  </a:cubicBezTo>
                  <a:cubicBezTo>
                    <a:pt x="7" y="32"/>
                    <a:pt x="9" y="33"/>
                    <a:pt x="11" y="33"/>
                  </a:cubicBezTo>
                  <a:cubicBezTo>
                    <a:pt x="11" y="36"/>
                    <a:pt x="12" y="40"/>
                    <a:pt x="15" y="43"/>
                  </a:cubicBezTo>
                  <a:cubicBezTo>
                    <a:pt x="19" y="46"/>
                    <a:pt x="25" y="45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30" y="43"/>
                    <a:pt x="31" y="45"/>
                    <a:pt x="32" y="46"/>
                  </a:cubicBezTo>
                  <a:cubicBezTo>
                    <a:pt x="36" y="49"/>
                    <a:pt x="42" y="49"/>
                    <a:pt x="46" y="45"/>
                  </a:cubicBezTo>
                  <a:cubicBezTo>
                    <a:pt x="46" y="47"/>
                    <a:pt x="47" y="49"/>
                    <a:pt x="49" y="50"/>
                  </a:cubicBezTo>
                  <a:cubicBezTo>
                    <a:pt x="53" y="53"/>
                    <a:pt x="58" y="53"/>
                    <a:pt x="62" y="48"/>
                  </a:cubicBezTo>
                  <a:cubicBezTo>
                    <a:pt x="65" y="43"/>
                    <a:pt x="65" y="43"/>
                    <a:pt x="65" y="43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A06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" name="Freeform 196"/>
            <p:cNvSpPr>
              <a:spLocks/>
            </p:cNvSpPr>
            <p:nvPr userDrawn="1"/>
          </p:nvSpPr>
          <p:spPr bwMode="auto">
            <a:xfrm>
              <a:off x="10240964" y="3955098"/>
              <a:ext cx="34925" cy="47625"/>
            </a:xfrm>
            <a:custGeom>
              <a:avLst/>
              <a:gdLst>
                <a:gd name="T0" fmla="*/ 24 w 24"/>
                <a:gd name="T1" fmla="*/ 32 h 32"/>
                <a:gd name="T2" fmla="*/ 24 w 24"/>
                <a:gd name="T3" fmla="*/ 12 h 32"/>
                <a:gd name="T4" fmla="*/ 12 w 24"/>
                <a:gd name="T5" fmla="*/ 0 h 32"/>
                <a:gd name="T6" fmla="*/ 0 w 24"/>
                <a:gd name="T7" fmla="*/ 12 h 32"/>
                <a:gd name="T8" fmla="*/ 0 w 24"/>
                <a:gd name="T9" fmla="*/ 32 h 32"/>
                <a:gd name="T10" fmla="*/ 24 w 24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2">
                  <a:moveTo>
                    <a:pt x="24" y="3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6"/>
                    <a:pt x="19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24" y="32"/>
                  </a:lnTo>
                  <a:close/>
                </a:path>
              </a:pathLst>
            </a:custGeom>
            <a:solidFill>
              <a:srgbClr val="C49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" name="Freeform 197"/>
            <p:cNvSpPr>
              <a:spLocks/>
            </p:cNvSpPr>
            <p:nvPr userDrawn="1"/>
          </p:nvSpPr>
          <p:spPr bwMode="auto">
            <a:xfrm>
              <a:off x="10275889" y="3940810"/>
              <a:ext cx="36513" cy="61913"/>
            </a:xfrm>
            <a:custGeom>
              <a:avLst/>
              <a:gdLst>
                <a:gd name="T0" fmla="*/ 24 w 24"/>
                <a:gd name="T1" fmla="*/ 41 h 41"/>
                <a:gd name="T2" fmla="*/ 24 w 24"/>
                <a:gd name="T3" fmla="*/ 12 h 41"/>
                <a:gd name="T4" fmla="*/ 12 w 24"/>
                <a:gd name="T5" fmla="*/ 0 h 41"/>
                <a:gd name="T6" fmla="*/ 0 w 24"/>
                <a:gd name="T7" fmla="*/ 12 h 41"/>
                <a:gd name="T8" fmla="*/ 0 w 24"/>
                <a:gd name="T9" fmla="*/ 41 h 41"/>
                <a:gd name="T10" fmla="*/ 24 w 24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41">
                  <a:moveTo>
                    <a:pt x="24" y="41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6"/>
                    <a:pt x="19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41"/>
                    <a:pt x="0" y="41"/>
                    <a:pt x="0" y="41"/>
                  </a:cubicBezTo>
                  <a:lnTo>
                    <a:pt x="24" y="41"/>
                  </a:lnTo>
                  <a:close/>
                </a:path>
              </a:pathLst>
            </a:custGeom>
            <a:solidFill>
              <a:srgbClr val="C49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2" name="Freeform 198"/>
            <p:cNvSpPr>
              <a:spLocks/>
            </p:cNvSpPr>
            <p:nvPr userDrawn="1"/>
          </p:nvSpPr>
          <p:spPr bwMode="auto">
            <a:xfrm>
              <a:off x="10347327" y="3940810"/>
              <a:ext cx="36513" cy="61913"/>
            </a:xfrm>
            <a:custGeom>
              <a:avLst/>
              <a:gdLst>
                <a:gd name="T0" fmla="*/ 24 w 24"/>
                <a:gd name="T1" fmla="*/ 41 h 41"/>
                <a:gd name="T2" fmla="*/ 24 w 24"/>
                <a:gd name="T3" fmla="*/ 13 h 41"/>
                <a:gd name="T4" fmla="*/ 12 w 24"/>
                <a:gd name="T5" fmla="*/ 1 h 41"/>
                <a:gd name="T6" fmla="*/ 0 w 24"/>
                <a:gd name="T7" fmla="*/ 12 h 41"/>
                <a:gd name="T8" fmla="*/ 0 w 24"/>
                <a:gd name="T9" fmla="*/ 41 h 41"/>
                <a:gd name="T10" fmla="*/ 24 w 24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41">
                  <a:moveTo>
                    <a:pt x="24" y="41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6"/>
                    <a:pt x="19" y="1"/>
                    <a:pt x="12" y="1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41"/>
                    <a:pt x="0" y="41"/>
                    <a:pt x="0" y="41"/>
                  </a:cubicBezTo>
                  <a:lnTo>
                    <a:pt x="24" y="41"/>
                  </a:lnTo>
                  <a:close/>
                </a:path>
              </a:pathLst>
            </a:custGeom>
            <a:solidFill>
              <a:srgbClr val="C49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3" name="Freeform 199"/>
            <p:cNvSpPr>
              <a:spLocks/>
            </p:cNvSpPr>
            <p:nvPr userDrawn="1"/>
          </p:nvSpPr>
          <p:spPr bwMode="auto">
            <a:xfrm>
              <a:off x="10312402" y="3931285"/>
              <a:ext cx="34925" cy="71438"/>
            </a:xfrm>
            <a:custGeom>
              <a:avLst/>
              <a:gdLst>
                <a:gd name="T0" fmla="*/ 24 w 24"/>
                <a:gd name="T1" fmla="*/ 48 h 48"/>
                <a:gd name="T2" fmla="*/ 24 w 24"/>
                <a:gd name="T3" fmla="*/ 13 h 48"/>
                <a:gd name="T4" fmla="*/ 12 w 24"/>
                <a:gd name="T5" fmla="*/ 1 h 48"/>
                <a:gd name="T6" fmla="*/ 0 w 24"/>
                <a:gd name="T7" fmla="*/ 12 h 48"/>
                <a:gd name="T8" fmla="*/ 0 w 24"/>
                <a:gd name="T9" fmla="*/ 48 h 48"/>
                <a:gd name="T10" fmla="*/ 24 w 24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48">
                  <a:moveTo>
                    <a:pt x="24" y="48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6"/>
                    <a:pt x="19" y="1"/>
                    <a:pt x="12" y="1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24" y="48"/>
                  </a:lnTo>
                  <a:close/>
                </a:path>
              </a:pathLst>
            </a:custGeom>
            <a:solidFill>
              <a:srgbClr val="C49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4" name="Freeform 200"/>
            <p:cNvSpPr>
              <a:spLocks/>
            </p:cNvSpPr>
            <p:nvPr userDrawn="1"/>
          </p:nvSpPr>
          <p:spPr bwMode="auto">
            <a:xfrm>
              <a:off x="10240964" y="3996373"/>
              <a:ext cx="176213" cy="65088"/>
            </a:xfrm>
            <a:custGeom>
              <a:avLst/>
              <a:gdLst>
                <a:gd name="T0" fmla="*/ 0 w 119"/>
                <a:gd name="T1" fmla="*/ 0 h 44"/>
                <a:gd name="T2" fmla="*/ 17 w 119"/>
                <a:gd name="T3" fmla="*/ 32 h 44"/>
                <a:gd name="T4" fmla="*/ 71 w 119"/>
                <a:gd name="T5" fmla="*/ 33 h 44"/>
                <a:gd name="T6" fmla="*/ 119 w 119"/>
                <a:gd name="T7" fmla="*/ 0 h 44"/>
                <a:gd name="T8" fmla="*/ 0 w 11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44">
                  <a:moveTo>
                    <a:pt x="0" y="0"/>
                  </a:moveTo>
                  <a:cubicBezTo>
                    <a:pt x="1" y="14"/>
                    <a:pt x="7" y="25"/>
                    <a:pt x="17" y="32"/>
                  </a:cubicBezTo>
                  <a:cubicBezTo>
                    <a:pt x="33" y="44"/>
                    <a:pt x="54" y="43"/>
                    <a:pt x="71" y="33"/>
                  </a:cubicBezTo>
                  <a:cubicBezTo>
                    <a:pt x="119" y="0"/>
                    <a:pt x="119" y="0"/>
                    <a:pt x="11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49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837992728"/>
      </p:ext>
    </p:extLst>
  </p:cSld>
  <p:clrMapOvr>
    <a:masterClrMapping/>
  </p:clrMapOvr>
  <p:transition>
    <p:fade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BFB8-A826-4E4E-807A-58E91143CD03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0723-8EAB-4DCD-B460-03A6BE53CF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8419953"/>
      </p:ext>
    </p:extLst>
  </p:cSld>
  <p:clrMapOvr>
    <a:masterClrMapping/>
  </p:clrMapOvr>
  <p:hf sldNum="0" hdr="0" dt="0"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BFB8-A826-4E4E-807A-58E91143CD03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0723-8EAB-4DCD-B460-03A6BE53CF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3921811"/>
      </p:ext>
    </p:extLst>
  </p:cSld>
  <p:clrMapOvr>
    <a:masterClrMapping/>
  </p:clrMapOvr>
  <p:hf sldNum="0" hdr="0" dt="0"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BFB8-A826-4E4E-807A-58E91143CD03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0723-8EAB-4DCD-B460-03A6BE53CF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5910509"/>
      </p:ext>
    </p:extLst>
  </p:cSld>
  <p:clrMapOvr>
    <a:masterClrMapping/>
  </p:clrMapOvr>
  <p:hf sldNum="0" hdr="0" dt="0"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BFB8-A826-4E4E-807A-58E91143CD03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0723-8EAB-4DCD-B460-03A6BE53CF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6614998"/>
      </p:ext>
    </p:extLst>
  </p:cSld>
  <p:clrMapOvr>
    <a:masterClrMapping/>
  </p:clrMapOvr>
  <p:hf sldNum="0" hdr="0" dt="0"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BFB8-A826-4E4E-807A-58E91143CD03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0723-8EAB-4DCD-B460-03A6BE53CF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8231395"/>
      </p:ext>
    </p:extLst>
  </p:cSld>
  <p:clrMapOvr>
    <a:masterClrMapping/>
  </p:clrMapOvr>
  <p:hf sldNum="0" hdr="0" dt="0"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 anchor="t"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BFB8-A826-4E4E-807A-58E91143CD03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0723-8EAB-4DCD-B460-03A6BE53CF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4047323"/>
      </p:ext>
    </p:extLst>
  </p:cSld>
  <p:clrMapOvr>
    <a:masterClrMapping/>
  </p:clrMapOvr>
  <p:hf sldNum="0" hdr="0" dt="0"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BFB8-A826-4E4E-807A-58E91143CD03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0723-8EAB-4DCD-B460-03A6BE53CF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1144329"/>
      </p:ext>
    </p:extLst>
  </p:cSld>
  <p:clrMapOvr>
    <a:masterClrMapping/>
  </p:clrMapOvr>
  <p:hf sldNum="0" hdr="0" dt="0"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9852" y="372394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5008" y="372394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BFB8-A826-4E4E-807A-58E91143CD03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60723-8EAB-4DCD-B460-03A6BE53CF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0022106"/>
      </p:ext>
    </p:extLst>
  </p:cSld>
  <p:clrMapOvr>
    <a:masterClrMapping/>
  </p:clrMapOvr>
  <p:hf sldNum="0" hdr="0" dt="0"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Title Accent Color 1">
    <p:bg>
      <p:bgPr>
        <a:solidFill>
          <a:srgbClr val="442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80571" y="1346590"/>
            <a:ext cx="12128721" cy="1859280"/>
          </a:xfrm>
          <a:noFill/>
        </p:spPr>
        <p:txBody>
          <a:bodyPr lIns="137160" tIns="137160" rIns="137160" bIns="137160" anchor="t" anchorCtr="0"/>
          <a:lstStyle>
            <a:lvl1pPr>
              <a:defRPr sz="876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4775" y="2894799"/>
            <a:ext cx="6064361" cy="2642376"/>
          </a:xfrm>
          <a:prstGeom prst="rect">
            <a:avLst/>
          </a:prstGeom>
        </p:spPr>
        <p:txBody>
          <a:bodyPr lIns="137160" tIns="137160" rIns="137160" bIns="137160">
            <a:noAutofit/>
          </a:bodyPr>
          <a:lstStyle>
            <a:lvl1pPr marL="194181" indent="-194181">
              <a:lnSpc>
                <a:spcPct val="80000"/>
              </a:lnSpc>
              <a:buNone/>
              <a:defRPr lang="en-US" sz="2040" kern="1200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109545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1422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606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4962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Section Divider Life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436475" cy="699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939" y="935515"/>
            <a:ext cx="5486400" cy="5123496"/>
          </a:xfrm>
        </p:spPr>
        <p:txBody>
          <a:bodyPr wrap="square" anchor="ctr"/>
          <a:lstStyle>
            <a:lvl1pPr>
              <a:defRPr sz="5399">
                <a:gradFill>
                  <a:gsLst>
                    <a:gs pos="2917">
                      <a:srgbClr val="0078D7"/>
                    </a:gs>
                    <a:gs pos="100000">
                      <a:srgbClr val="0078D7">
                        <a:alpha val="99000"/>
                      </a:srgbClr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add section divider title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6326189" y="1699260"/>
            <a:ext cx="5719763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18238" y="0"/>
            <a:ext cx="6218238" cy="6994525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9761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940" y="935515"/>
            <a:ext cx="5829299" cy="5123496"/>
          </a:xfrm>
        </p:spPr>
        <p:txBody>
          <a:bodyPr wrap="square" anchor="ctr"/>
          <a:lstStyle>
            <a:lvl1pPr>
              <a:defRPr sz="5399">
                <a:gradFill>
                  <a:gsLst>
                    <a:gs pos="4000">
                      <a:srgbClr val="0078D7"/>
                    </a:gs>
                    <a:gs pos="100000">
                      <a:srgbClr val="0078D7">
                        <a:alpha val="99000"/>
                      </a:srgbClr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add section divider title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6326189" y="1699260"/>
            <a:ext cx="5719763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118" name="Picture 1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518" y="2225041"/>
            <a:ext cx="4438451" cy="284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18" y="6112842"/>
            <a:ext cx="1727701" cy="77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9563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436475" cy="6994525"/>
          </a:xfrm>
          <a:solidFill>
            <a:schemeClr val="tx1">
              <a:lumMod val="50000"/>
            </a:schemeClr>
          </a:solidFill>
        </p:spPr>
        <p:txBody>
          <a:bodyPr tIns="1280160"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6137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28994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8940" y="855665"/>
            <a:ext cx="3067763" cy="461665"/>
          </a:xfrm>
        </p:spPr>
        <p:txBody>
          <a:bodyPr wrap="none">
            <a:spAutoFit/>
          </a:bodyPr>
          <a:lstStyle>
            <a:lvl1pPr>
              <a:defRPr lang="en-US" sz="2400" kern="1200" baseline="0" dirty="0">
                <a:gradFill>
                  <a:gsLst>
                    <a:gs pos="2917">
                      <a:schemeClr val="tx1">
                        <a:lumMod val="75000"/>
                      </a:schemeClr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8167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7222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335AE-CE47-4C4B-A9D5-D7ADEA94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289CA8-F7DF-494F-A30E-6B6343C6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F7F1-0E89-4D7B-8516-36A4AC75346A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CF200D-31A6-4938-88E1-2493BB3F5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3A601-9CFF-4EE1-B163-35D9A5463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2400-19F6-4B13-9EA1-2A33082525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24681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436475" cy="69945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47" tIns="46623" rIns="93247" bIns="466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fld id="{89DE2E20-C700-4A3A-A890-B84EE414F382}" type="datetime1">
              <a:rPr lang="en-US" smtClean="0"/>
              <a:pPr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8641" y="1094982"/>
            <a:ext cx="11655957" cy="5519181"/>
          </a:xfrm>
        </p:spPr>
        <p:txBody>
          <a:bodyPr/>
          <a:lstStyle>
            <a:lvl1pPr>
              <a:defRPr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>
              <a:buClr>
                <a:schemeClr val="bg1"/>
              </a:buClr>
              <a:defRPr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>
              <a:buClr>
                <a:schemeClr val="bg1"/>
              </a:buClr>
              <a:defRPr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>
              <a:buClr>
                <a:schemeClr val="bg1"/>
              </a:buClr>
              <a:defRPr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747574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436475" cy="6994525"/>
          </a:xfrm>
          <a:prstGeom prst="rect">
            <a:avLst/>
          </a:prstGeom>
          <a:solidFill>
            <a:srgbClr val="007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47" tIns="46623" rIns="93247" bIns="466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3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8641" y="1094981"/>
            <a:ext cx="11655957" cy="4912438"/>
          </a:xfrm>
        </p:spPr>
        <p:txBody>
          <a:bodyPr anchor="ctr"/>
          <a:lstStyle>
            <a:lvl1pPr>
              <a:defRPr sz="1836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1632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>
              <a:buClr>
                <a:schemeClr val="bg1"/>
              </a:buClr>
              <a:defRPr sz="1632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>
              <a:buClr>
                <a:schemeClr val="bg1"/>
              </a:buClr>
              <a:defRPr sz="1632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>
              <a:buClr>
                <a:schemeClr val="bg1"/>
              </a:buClr>
              <a:defRPr sz="1632">
                <a:gradFill>
                  <a:gsLst>
                    <a:gs pos="2917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177" y="6238242"/>
            <a:ext cx="1385761" cy="52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50136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eprompter Talk Track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2" y="1622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4" imgW="377" imgH="377" progId="TCLayout.ActiveDocument.1">
                  <p:embed/>
                </p:oleObj>
              </mc:Choice>
              <mc:Fallback>
                <p:oleObj name="think-cell Slide" r:id="rId4" imgW="377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2" y="1622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388938" y="833120"/>
            <a:ext cx="11658600" cy="5529956"/>
          </a:xfrm>
          <a:prstGeom prst="rect">
            <a:avLst/>
          </a:prstGeom>
        </p:spPr>
        <p:txBody>
          <a:bodyPr/>
          <a:lstStyle>
            <a:lvl1pPr marL="290345" indent="-29034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0">
                      <a:srgbClr val="F3F3F3"/>
                    </a:gs>
                    <a:gs pos="100000">
                      <a:srgbClr val="F3F3F3">
                        <a:alpha val="99000"/>
                      </a:srgbClr>
                    </a:gs>
                  </a:gsLst>
                  <a:lin ang="8100000" scaled="1"/>
                </a:gradFill>
                <a:latin typeface="Segoe UI Semibold" panose="020B0702040204020203" pitchFamily="34" charset="0"/>
                <a:ea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571172" indent="-280827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0">
                      <a:srgbClr val="F3F3F3"/>
                    </a:gs>
                    <a:gs pos="100000">
                      <a:srgbClr val="F3F3F3">
                        <a:alpha val="99000"/>
                      </a:srgbClr>
                    </a:gs>
                  </a:gsLst>
                  <a:lin ang="8100000" scaled="1"/>
                </a:gradFill>
                <a:latin typeface="Segoe UI Semibold" panose="020B0702040204020203" pitchFamily="34" charset="0"/>
                <a:ea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861517" indent="-290345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0">
                      <a:srgbClr val="F3F3F3"/>
                    </a:gs>
                    <a:gs pos="100000">
                      <a:srgbClr val="F3F3F3">
                        <a:alpha val="99000"/>
                      </a:srgbClr>
                    </a:gs>
                  </a:gsLst>
                  <a:lin ang="8100000" scaled="1"/>
                </a:gradFill>
                <a:latin typeface="Segoe UI Semibold" panose="020B0702040204020203" pitchFamily="34" charset="0"/>
                <a:ea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089985" indent="-228469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0">
                      <a:srgbClr val="F3F3F3"/>
                    </a:gs>
                    <a:gs pos="100000">
                      <a:srgbClr val="F3F3F3">
                        <a:alpha val="99000"/>
                      </a:srgbClr>
                    </a:gs>
                  </a:gsLst>
                  <a:lin ang="8100000" scaled="1"/>
                </a:gradFill>
                <a:latin typeface="Segoe UI Semibold" panose="020B0702040204020203" pitchFamily="34" charset="0"/>
                <a:ea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318452" indent="-228469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0">
                      <a:srgbClr val="F3F3F3"/>
                    </a:gs>
                    <a:gs pos="100000">
                      <a:srgbClr val="F3F3F3">
                        <a:alpha val="99000"/>
                      </a:srgbClr>
                    </a:gs>
                  </a:gsLst>
                  <a:lin ang="8100000" scaled="1"/>
                </a:gradFill>
                <a:latin typeface="Segoe UI Semibold" panose="020B0702040204020203" pitchFamily="34" charset="0"/>
                <a:ea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7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 Semibold" panose="020B0702040204020203" pitchFamily="34" charset="0"/>
                <a:ea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8938" y="373063"/>
            <a:ext cx="3944926" cy="369332"/>
          </a:xfrm>
        </p:spPr>
        <p:txBody>
          <a:bodyPr>
            <a:spAutoFit/>
          </a:bodyPr>
          <a:lstStyle>
            <a:lvl1pPr>
              <a:defRPr sz="2400">
                <a:gradFill>
                  <a:gsLst>
                    <a:gs pos="0">
                      <a:srgbClr val="F3F3F3"/>
                    </a:gs>
                    <a:gs pos="100000">
                      <a:srgbClr val="F3F3F3">
                        <a:alpha val="99000"/>
                      </a:srgbClr>
                    </a:gs>
                  </a:gsLst>
                  <a:lin ang="81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396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0862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0" y="1212851"/>
            <a:ext cx="11887200" cy="209181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30" indent="0">
              <a:buNone/>
              <a:defRPr/>
            </a:lvl3pPr>
            <a:lvl4pPr marL="457059" indent="0">
              <a:buNone/>
              <a:defRPr/>
            </a:lvl4pPr>
            <a:lvl5pPr marL="6855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 Accent Color 1">
    <p:bg>
      <p:bgPr>
        <a:solidFill>
          <a:srgbClr val="442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80570" y="1346590"/>
            <a:ext cx="12128721" cy="1859280"/>
          </a:xfrm>
          <a:noFill/>
        </p:spPr>
        <p:txBody>
          <a:bodyPr lIns="137160" tIns="137160" rIns="137160" bIns="137160" anchor="t" anchorCtr="0"/>
          <a:lstStyle>
            <a:lvl1pPr>
              <a:defRPr sz="8771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4774" y="2894799"/>
            <a:ext cx="6064361" cy="2642376"/>
          </a:xfrm>
          <a:prstGeom prst="rect">
            <a:avLst/>
          </a:prstGeom>
        </p:spPr>
        <p:txBody>
          <a:bodyPr lIns="137160" tIns="137160" rIns="137160" bIns="137160">
            <a:noAutofit/>
          </a:bodyPr>
          <a:lstStyle>
            <a:lvl1pPr marL="194218" indent="-194218">
              <a:lnSpc>
                <a:spcPct val="80000"/>
              </a:lnSpc>
              <a:buNone/>
              <a:defRPr lang="en-US" sz="2040" kern="1200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lvl="0" indent="0" algn="l" defTabSz="1109758" rtl="0" eaLnBrk="1" latinLnBrk="0" hangingPunct="1">
              <a:spcBef>
                <a:spcPct val="20000"/>
              </a:spcBef>
              <a:buClr>
                <a:srgbClr val="0072C6"/>
              </a:buClr>
              <a:buSzPct val="100000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400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38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21484" y="807631"/>
            <a:ext cx="12436475" cy="380490"/>
          </a:xfrm>
          <a:prstGeom prst="rect">
            <a:avLst/>
          </a:prstGeom>
        </p:spPr>
        <p:txBody>
          <a:bodyPr lIns="320040" tIns="53325" rIns="53325" bIns="53325">
            <a:noAutofit/>
          </a:bodyPr>
          <a:lstStyle>
            <a:lvl1pPr marL="0" indent="0">
              <a:buNone/>
              <a:defRPr sz="2856">
                <a:latin typeface="Segoe UI Light" pitchFamily="34" charset="0"/>
              </a:defRPr>
            </a:lvl1pPr>
            <a:lvl2pPr marL="287279" indent="0">
              <a:buNone/>
              <a:defRPr/>
            </a:lvl2pPr>
            <a:lvl3pPr marL="600187" indent="0">
              <a:buNone/>
              <a:defRPr/>
            </a:lvl3pPr>
            <a:lvl4pPr marL="887466" indent="0">
              <a:buNone/>
              <a:defRPr/>
            </a:lvl4pPr>
            <a:lvl5pPr marL="1127540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62712" y="1632056"/>
            <a:ext cx="11573103" cy="4668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AADACFB-7C71-4E89-89D2-7BBA40B7BF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38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Customer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23222" y="3177377"/>
            <a:ext cx="2808918" cy="3444088"/>
          </a:xfrm>
        </p:spPr>
        <p:txBody>
          <a:bodyPr/>
          <a:lstStyle>
            <a:lvl1pPr marL="60314" indent="-60314">
              <a:defRPr sz="1199"/>
            </a:lvl1pPr>
            <a:lvl2pPr marL="60314" indent="0">
              <a:defRPr sz="1099"/>
            </a:lvl2pPr>
            <a:lvl3pPr marL="60314" indent="0">
              <a:defRPr sz="1099"/>
            </a:lvl3pPr>
            <a:lvl4pPr marL="60314" indent="0">
              <a:defRPr sz="1099"/>
            </a:lvl4pPr>
            <a:lvl5pPr marL="60314" indent="0">
              <a:defRPr sz="1099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3295021" y="3177377"/>
            <a:ext cx="2808918" cy="3444088"/>
          </a:xfrm>
        </p:spPr>
        <p:txBody>
          <a:bodyPr/>
          <a:lstStyle>
            <a:lvl1pPr marL="60314" indent="-60314">
              <a:defRPr sz="1199"/>
            </a:lvl1pPr>
            <a:lvl2pPr marL="60314" indent="0">
              <a:defRPr sz="1099"/>
            </a:lvl2pPr>
            <a:lvl3pPr marL="60314" indent="0">
              <a:defRPr sz="1099"/>
            </a:lvl3pPr>
            <a:lvl4pPr marL="60314" indent="0">
              <a:defRPr sz="1099"/>
            </a:lvl4pPr>
            <a:lvl5pPr marL="60314" indent="0">
              <a:defRPr sz="1099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266821" y="3177377"/>
            <a:ext cx="2808918" cy="3444088"/>
          </a:xfrm>
        </p:spPr>
        <p:txBody>
          <a:bodyPr/>
          <a:lstStyle>
            <a:lvl1pPr marL="60314" indent="-60314">
              <a:defRPr sz="1199"/>
            </a:lvl1pPr>
            <a:lvl2pPr marL="60314" indent="0">
              <a:defRPr sz="1099"/>
            </a:lvl2pPr>
            <a:lvl3pPr marL="60314" indent="0">
              <a:defRPr sz="1099"/>
            </a:lvl3pPr>
            <a:lvl4pPr marL="60314" indent="0">
              <a:defRPr sz="1099"/>
            </a:lvl4pPr>
            <a:lvl5pPr marL="60314" indent="0">
              <a:defRPr sz="1099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238621" y="3177377"/>
            <a:ext cx="2808918" cy="3444088"/>
          </a:xfrm>
        </p:spPr>
        <p:txBody>
          <a:bodyPr/>
          <a:lstStyle>
            <a:lvl1pPr marL="60314" indent="-60314">
              <a:defRPr sz="1199"/>
            </a:lvl1pPr>
            <a:lvl2pPr marL="60314" indent="0">
              <a:defRPr sz="1099"/>
            </a:lvl2pPr>
            <a:lvl3pPr marL="60314" indent="0">
              <a:defRPr sz="1099"/>
            </a:lvl3pPr>
            <a:lvl4pPr marL="60314" indent="0">
              <a:defRPr sz="1099"/>
            </a:lvl4pPr>
            <a:lvl5pPr marL="60314" indent="0">
              <a:defRPr sz="1099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88938" y="1476788"/>
            <a:ext cx="2743200" cy="1541080"/>
          </a:xfrm>
          <a:noFill/>
        </p:spPr>
        <p:txBody>
          <a:bodyPr lIns="91440" tIns="0" rIns="91440" bIns="182880" anchor="b"/>
          <a:lstStyle>
            <a:lvl1pPr marL="0" indent="0" algn="ctr">
              <a:spcAft>
                <a:spcPts val="1800"/>
              </a:spcAft>
              <a:buNone/>
              <a:defRPr sz="10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Paste school image here. To remove crop: Picture Tools &gt; Crop drop menu &gt; Fit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8"/>
          </p:nvPr>
        </p:nvSpPr>
        <p:spPr>
          <a:xfrm>
            <a:off x="388939" y="855664"/>
            <a:ext cx="3068778" cy="463466"/>
          </a:xfrm>
        </p:spPr>
        <p:txBody>
          <a:bodyPr wrap="none">
            <a:spAutoFit/>
          </a:bodyPr>
          <a:lstStyle>
            <a:lvl1pPr marL="0" indent="0">
              <a:buNone/>
              <a:defRPr sz="2400">
                <a:gradFill>
                  <a:gsLst>
                    <a:gs pos="2917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Picture Placeholder 8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3360738" y="1476788"/>
            <a:ext cx="2743200" cy="1541080"/>
          </a:xfrm>
          <a:noFill/>
        </p:spPr>
        <p:txBody>
          <a:bodyPr lIns="91440" tIns="0" rIns="91440" bIns="182880" anchor="b"/>
          <a:lstStyle>
            <a:lvl1pPr marL="0" indent="0" algn="ctr">
              <a:spcAft>
                <a:spcPts val="1800"/>
              </a:spcAft>
              <a:buNone/>
              <a:defRPr sz="10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Paste school image here. To remove crop: Picture Tools &gt; Crop drop menu &gt; Fit</a:t>
            </a:r>
          </a:p>
        </p:txBody>
      </p:sp>
      <p:sp>
        <p:nvSpPr>
          <p:cNvPr id="22" name="Picture Placeholder 8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332537" y="1476788"/>
            <a:ext cx="2743200" cy="1541080"/>
          </a:xfrm>
          <a:noFill/>
        </p:spPr>
        <p:txBody>
          <a:bodyPr lIns="91440" tIns="0" rIns="91440" bIns="182880" anchor="b"/>
          <a:lstStyle>
            <a:lvl1pPr marL="0" indent="0" algn="ctr">
              <a:spcAft>
                <a:spcPts val="1800"/>
              </a:spcAft>
              <a:buNone/>
              <a:defRPr sz="10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Paste school image here. To remove crop: Picture Tools &gt; Crop drop menu &gt; Fit</a:t>
            </a:r>
          </a:p>
        </p:txBody>
      </p:sp>
      <p:sp>
        <p:nvSpPr>
          <p:cNvPr id="23" name="Picture Placeholder 8"/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9304338" y="1476788"/>
            <a:ext cx="2743200" cy="1541080"/>
          </a:xfrm>
          <a:noFill/>
        </p:spPr>
        <p:txBody>
          <a:bodyPr lIns="91440" tIns="0" rIns="91440" bIns="182880" anchor="b"/>
          <a:lstStyle>
            <a:lvl1pPr marL="0" indent="0" algn="ctr">
              <a:spcAft>
                <a:spcPts val="1800"/>
              </a:spcAft>
              <a:buNone/>
              <a:defRPr sz="10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Paste school image here. To remove crop: Picture Tools &gt; Crop drop menu &gt; Fit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2550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 Custome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8939" y="855664"/>
            <a:ext cx="3068778" cy="463466"/>
          </a:xfrm>
        </p:spPr>
        <p:txBody>
          <a:bodyPr wrap="none">
            <a:spAutoFit/>
          </a:bodyPr>
          <a:lstStyle>
            <a:lvl1pPr marL="0" indent="0">
              <a:buNone/>
              <a:defRPr sz="2400">
                <a:gradFill>
                  <a:gsLst>
                    <a:gs pos="2917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11"/>
          <p:cNvSpPr>
            <a:spLocks noGrp="1"/>
          </p:cNvSpPr>
          <p:nvPr>
            <p:ph sz="quarter" idx="15"/>
          </p:nvPr>
        </p:nvSpPr>
        <p:spPr>
          <a:xfrm>
            <a:off x="6356050" y="1592263"/>
            <a:ext cx="5688477" cy="5029200"/>
          </a:xfrm>
        </p:spPr>
        <p:txBody>
          <a:bodyPr/>
          <a:lstStyle>
            <a:lvl1pPr marL="174828" indent="-174828">
              <a:buFont typeface="Segoe UI Semibold" panose="020B0702040204020203" pitchFamily="34" charset="0"/>
              <a:buChar char="″"/>
              <a:defRPr sz="2448"/>
            </a:lvl1pPr>
            <a:lvl2pPr marL="174828" indent="0">
              <a:defRPr sz="1632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174828" indent="0">
              <a:buNone/>
              <a:defRPr sz="1632"/>
            </a:lvl3pPr>
            <a:lvl4pPr marL="174828" indent="0">
              <a:buNone/>
              <a:defRPr sz="1632"/>
            </a:lvl4pPr>
            <a:lvl5pPr marL="174828" indent="0">
              <a:buNone/>
              <a:defRPr sz="1632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388640" y="1591580"/>
            <a:ext cx="5688716" cy="5030553"/>
          </a:xfrm>
        </p:spPr>
        <p:txBody>
          <a:bodyPr tIns="1280160" anchor="ctr"/>
          <a:lstStyle>
            <a:lvl1pPr marL="0" indent="0" algn="ctr">
              <a:buNone/>
              <a:defRPr sz="2040" baseline="0"/>
            </a:lvl1pPr>
          </a:lstStyle>
          <a:p>
            <a:r>
              <a:rPr lang="en-US" dirty="0"/>
              <a:t>Click to add image of school or educator associated with customer quote to the right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9DE2E20-C700-4A3A-A890-B84EE414F382}" type="datetime1">
              <a:rPr lang="en-US" smtClean="0"/>
              <a:t>5/7/2021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microsoft.com/education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373C030-8119-439B-A7A2-330B51F4C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7499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3309F3-9176-4FDD-AAE6-C86A67E5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F7F1-0E89-4D7B-8516-36A4AC75346A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50DD81-9915-4E1D-9117-AF96C561B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D0342-2612-4BE3-846E-807A65F27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2400-19F6-4B13-9EA1-2A33082525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26752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D61FA-1758-4A86-9084-8B4F7A9A9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75FFA-EDDB-4261-9006-19484ED51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AEFF2-7461-4C7B-8C3C-1388D8C31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922DC-D00A-495C-9CDB-EBB69225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#MicrosoftEDU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E6AAE-D18E-4D7E-84AF-9606F79F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137E-3081-40C4-AC06-B50B8E9A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057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BB042-2D45-43C2-BDF1-93A5C0E9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CA658-9D12-408D-8946-B0D43F1F0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5F42B-B9B1-45A7-B5D1-97FC78303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0217D-3F88-440A-B244-D9FA0FD6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#MicrosoftEDU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A83BA-55E3-4C04-AF88-11F05B104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137E-3081-40C4-AC06-B50B8E9A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193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2650A-6E3D-4FDF-9B73-067938B6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F5727-E0B4-4EAD-866E-B89BD3BBC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024A6-7A45-4FC3-8DB8-85C32FFCF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2B620-C1E0-47F1-B0A3-D942F71AC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#MicrosoftEDU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8A1B5-4D56-4BC5-B7A7-F196C39F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137E-3081-40C4-AC06-B50B8E9A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256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57615-0B78-4269-809F-AF64692E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46089-EDB2-4A23-B67D-A782BFB0D0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B0BB0-69C0-407B-A431-F0FD716A4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CE75F-1A46-45F3-989D-7CD70D4E2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FF190-3CD6-40A0-9C85-B80AE09CE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#MicrosoftEDU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1A84F-AFF1-41A8-BD92-9FD031AC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137E-3081-40C4-AC06-B50B8E9A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118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51542-D3E8-45FC-BC24-E555DBA1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E70F4-167E-4096-A159-0A2896D3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78470-9A98-4B3F-BA33-0FA93CE43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268BAF-BBE5-4DE2-8794-9CE79EA817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4127AA-F556-4E02-A0B0-C7734775AA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98A724-4567-4D56-9C97-EDE77A6C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7F1877-4A69-4662-9AF6-9A409F645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#MicrosoftEDU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01538F-00AC-485D-8ACD-D83BFA939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137E-3081-40C4-AC06-B50B8E9A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266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6B72B-20F1-42D0-B105-C5C83D58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2A75D-BA18-4FE4-88FB-C9CDF3C99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2F0A4-5D4A-40CB-94F4-364591CB7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#MicrosoftEDU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94D29-12AF-4DC4-8375-4A2A77D9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137E-3081-40C4-AC06-B50B8E9A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967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20E794-0C51-45BF-A6CD-A3B158918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F16A8-5EC6-4AB3-9E04-153C3ECDC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#MicrosoftEDU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4795C-41C1-43DB-A1C6-14130EA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137E-3081-40C4-AC06-B50B8E9A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847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B9ED-5300-46A0-9224-655681EB1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24308-0C71-4F48-9B57-D4179B372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64F6D-9548-45D0-9356-E45506A91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379D0-A437-41A6-BBD5-9BAE5EA4A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FC172-878D-4A3F-A9C4-150A15E4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#MicrosoftEDU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9A2B4-B188-4C04-B63A-005FABD43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137E-3081-40C4-AC06-B50B8E9A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090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AB37-DF6F-42E8-89DA-B0565E4DA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177B8C-C10D-4BCA-B73F-A7BF21C1C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8B762-0F3D-43CA-B102-F638A27B5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7D05A-A599-4543-88FE-0D3F9A84C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A37A2-5A15-4A54-9141-2E75B0745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#MicrosoftEDU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39D8E-89A4-4A70-A5B1-EEAF2E53D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137E-3081-40C4-AC06-B50B8E9A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855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D5B8C-0A89-4497-A1C0-F61B5CA91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518C4-25FC-4D7E-BD22-A4D4D0217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C5A08-C51A-4E09-B416-2509CBFF4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806CB-20C2-4E48-AEFF-F98262594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#MicrosoftEDU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47417-BD50-4C9C-9CF8-773D49F24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137E-3081-40C4-AC06-B50B8E9A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8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6EBB-FB30-44CA-8997-AEF85F920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8C6DA-7E9B-4FC4-BC6F-1CFF7B598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1BCFD-8E6D-4770-B56F-BB3000181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E09164-6FD6-499F-84C9-D478BBA00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F7F1-0E89-4D7B-8516-36A4AC75346A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F3E7D-124A-42C6-91BE-855EB4D80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5A0B5-1F7F-476E-9AD2-F01C3F6B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2400-19F6-4B13-9EA1-2A33082525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69829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F1268D-9A59-43B5-A83D-F275B9716B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99852" y="372394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F99CC-839A-45C2-8353-F7BD2F26F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5008" y="372394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5C9C0-0F8A-4885-8535-BCF7500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B529D-AD42-443B-A6DD-9282C08DB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#MicrosoftEDU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2DC52-CB58-4BD4-A6FC-25829123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137E-3081-40C4-AC06-B50B8E9A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463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2D68F-F9CF-4EA3-ABA2-8D975389E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EF8D6A-4F61-4A4E-B5FA-E5359D13B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2A01D-DE2C-449C-A47E-E449786F8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1E68-B349-404A-BD0A-9E1CB3E9E318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D7C09-C10C-4677-AD77-144B845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3C98E-FB7C-4C4A-903E-367445EB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6D64-94D5-4B37-808A-9098561C6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21500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607F2-EFCC-46D4-BE7E-57C5F521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30696-5417-44FE-9430-64CB2879E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540-6334-437F-BD15-4216F4A4A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1E68-B349-404A-BD0A-9E1CB3E9E318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1FEF7-C92F-41A6-AA6A-32F388DFE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1E537-1A2A-4756-A1E3-2D0116929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6D64-94D5-4B37-808A-9098561C6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32926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B76EC-6DBE-4D42-8D0D-E3C16E451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D77D6-4686-42F8-B99C-CC33C98FF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4954B-D6FF-4BDE-964E-A80C58D53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1E68-B349-404A-BD0A-9E1CB3E9E318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A90BE-5E83-49F6-8F8A-2A20FB77C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6D9F7-BDD7-4CC0-9666-465234F24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6D64-94D5-4B37-808A-9098561C6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88244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5BB6C-9CB6-43D6-8C35-A6DA8C33C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ED20-532D-4E30-8D3A-394BAC55F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87F56-A521-461A-948A-4DE546558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B74E-93E7-4B0E-8C9B-E56F38AA2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1E68-B349-404A-BD0A-9E1CB3E9E318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D5EA8-658B-40A5-AECE-C2B864B0E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53378C-7642-4C36-B075-84152657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6D64-94D5-4B37-808A-9098561C6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03655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77084-F89D-430A-A145-B79F5592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DCBC2-CDF8-4679-BD6B-000877B49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A01F1-58F5-4946-9CB2-DE788D54B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A6B8E0-DA05-4636-8ACB-7BBC9DD9A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86D674-DF03-4407-8FC5-715B3708D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B064A8-E8FE-424D-8046-ED6259DE1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1E68-B349-404A-BD0A-9E1CB3E9E318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30320-72B1-4131-A6B9-DFD80CD7D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41079C-5958-43F1-9C1F-1035AA889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6D64-94D5-4B37-808A-9098561C6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47599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6639-7F3D-4572-BCCF-FF80E422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C00FA1-9D2D-4D45-B972-FEC2898DC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1E68-B349-404A-BD0A-9E1CB3E9E318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D9EAB-C35A-4E1F-9651-4ABC998BE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6CE05-6CA0-4C35-A8A7-AFCE3A809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6D64-94D5-4B37-808A-9098561C6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68111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104A91-18DA-42D6-A595-88C81620E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1E68-B349-404A-BD0A-9E1CB3E9E318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B43BB1-BA71-4FD1-95DC-273836D9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FBDF5-4F72-49C7-9B51-7724287D8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6D64-94D5-4B37-808A-9098561C6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22065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E17D-0DA2-4FAF-8FA0-D43CF401A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1C20E-68BB-4B6D-A794-201AA7B14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BBF3B-98AC-4225-9282-C741228C2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E8E6B-1292-4517-BDD5-D453BEE3B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1E68-B349-404A-BD0A-9E1CB3E9E318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0FA20-3B34-4538-B071-B1F7698E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DF73E-88CC-4A4B-9975-CEA07DC3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6D64-94D5-4B37-808A-9098561C6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45026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D7BDB-FE31-4261-96DA-BE2E61101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5FD11A-C29E-473E-AB12-9C0216984A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B3A532-6BD4-44F2-B52C-65518CFC2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9A314-3314-4912-BA39-30225FF8C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1E68-B349-404A-BD0A-9E1CB3E9E318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807B3-73B6-4E4B-B508-A1413E428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F6860-0E3D-477C-8114-19C46F160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6D64-94D5-4B37-808A-9098561C6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37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7F5F-D3AE-4AA2-8C29-61F2141FA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BD3682-8EC3-455E-9C42-781F33DB9E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CCAFFB-462F-4AD2-9FC1-FDE273C58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FAF57-5E07-4FA5-B4F5-859D845A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F7F1-0E89-4D7B-8516-36A4AC75346A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7F514-14CB-4A21-8B35-DD4109376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409D4-7523-4978-8ABF-D361CD733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92400-19F6-4B13-9EA1-2A33082525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2428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1C5E3-C673-4042-99EC-23BAD3B3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EF107-B5A2-463E-9023-E7832F8D4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2CA2E-7076-4EC9-B554-A2D27C95A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1E68-B349-404A-BD0A-9E1CB3E9E318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9FEF9-A32B-4C57-9151-6F299F7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26E7D-FD91-40DE-B592-A200BF29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6D64-94D5-4B37-808A-9098561C6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589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ECDA1B-3015-46C9-9137-057553BAD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99852" y="372394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CBB5E8-461E-4E95-A6E6-AAF7A8553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5008" y="372394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A291C-B517-4E23-96CC-B4261D010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1E68-B349-404A-BD0A-9E1CB3E9E318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2546D-1F9F-479C-839E-652F60E42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EA624-538D-4383-85F0-C6F58D508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6D64-94D5-4B37-808A-9098561C6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03731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(event na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 userDrawn="1"/>
        </p:nvGrpSpPr>
        <p:grpSpPr bwMode="white">
          <a:xfrm>
            <a:off x="468308" y="479425"/>
            <a:ext cx="1448129" cy="310896"/>
            <a:chOff x="457200" y="1643393"/>
            <a:chExt cx="4492753" cy="9645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white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8" name="Freeform 12"/>
            <p:cNvSpPr>
              <a:spLocks noEditPoints="1"/>
            </p:cNvSpPr>
            <p:nvPr/>
          </p:nvSpPr>
          <p:spPr bwMode="white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597"/>
              <a:endParaRPr lang="en-US" sz="1800">
                <a:solidFill>
                  <a:srgbClr val="353535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630" y="493939"/>
            <a:ext cx="6959571" cy="13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33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/>
          <p:cNvSpPr>
            <a:spLocks noChangeArrowheads="1"/>
          </p:cNvSpPr>
          <p:nvPr userDrawn="1"/>
        </p:nvSpPr>
        <p:spPr bwMode="auto">
          <a:xfrm>
            <a:off x="3176" y="4395789"/>
            <a:ext cx="12433300" cy="2601913"/>
          </a:xfrm>
          <a:prstGeom prst="rect">
            <a:avLst/>
          </a:prstGeom>
          <a:solidFill>
            <a:srgbClr val="4DA0E2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0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auto">
          <a:xfrm>
            <a:off x="1" y="5843588"/>
            <a:ext cx="12433301" cy="1154113"/>
          </a:xfrm>
          <a:prstGeom prst="rect">
            <a:avLst/>
          </a:prstGeom>
          <a:solidFill>
            <a:srgbClr val="00188F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0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21" name="Rectangle 8"/>
          <p:cNvSpPr>
            <a:spLocks noChangeArrowheads="1"/>
          </p:cNvSpPr>
          <p:nvPr userDrawn="1"/>
        </p:nvSpPr>
        <p:spPr bwMode="auto">
          <a:xfrm>
            <a:off x="3176" y="3409951"/>
            <a:ext cx="12430127" cy="282575"/>
          </a:xfrm>
          <a:prstGeom prst="rect">
            <a:avLst/>
          </a:prstGeom>
          <a:solidFill>
            <a:srgbClr val="25B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0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22" name="Rectangle 21"/>
          <p:cNvSpPr/>
          <p:nvPr userDrawn="1"/>
        </p:nvSpPr>
        <p:spPr bwMode="white">
          <a:xfrm>
            <a:off x="0" y="-318"/>
            <a:ext cx="12435840" cy="6995160"/>
          </a:xfrm>
          <a:prstGeom prst="rect">
            <a:avLst/>
          </a:prstGeom>
          <a:solidFill>
            <a:srgbClr val="0078D7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 userDrawn="1"/>
        </p:nvSpPr>
        <p:spPr bwMode="auto">
          <a:xfrm>
            <a:off x="3176" y="4395789"/>
            <a:ext cx="124333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0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68308" y="479425"/>
            <a:ext cx="1448129" cy="310896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597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1" name="TextBox 7"/>
          <p:cNvSpPr txBox="1"/>
          <p:nvPr userDrawn="1"/>
        </p:nvSpPr>
        <p:spPr bwMode="white">
          <a:xfrm>
            <a:off x="4443286" y="6696086"/>
            <a:ext cx="3549904" cy="16466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9" spc="150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506905" y="294305"/>
            <a:ext cx="3657600" cy="578303"/>
          </a:xfrm>
        </p:spPr>
        <p:txBody>
          <a:bodyPr lIns="182880" tIns="146304" rIns="182880" bIns="146304"/>
          <a:lstStyle>
            <a:lvl1pPr marL="0" indent="0" algn="r">
              <a:buNone/>
              <a:defRPr sz="2000">
                <a:latin typeface="+mn-lt"/>
              </a:defRPr>
            </a:lvl1pPr>
            <a:lvl2pPr marL="342834" indent="0">
              <a:buNone/>
              <a:defRPr sz="2000"/>
            </a:lvl2pPr>
            <a:lvl3pPr marL="571390" indent="0">
              <a:buNone/>
              <a:defRPr sz="2000"/>
            </a:lvl3pPr>
            <a:lvl4pPr marL="799946" indent="0">
              <a:buNone/>
              <a:defRPr sz="2000"/>
            </a:lvl4pPr>
            <a:lvl5pPr marL="1028503" indent="0">
              <a:buNone/>
              <a:defRPr sz="2000"/>
            </a:lvl5pPr>
          </a:lstStyle>
          <a:p>
            <a:pPr lvl="0"/>
            <a:r>
              <a:rPr lang="en-US"/>
              <a:t>Session Code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74703" y="6116467"/>
            <a:ext cx="3657600" cy="578303"/>
          </a:xfrm>
        </p:spPr>
        <p:txBody>
          <a:bodyPr lIns="182880" tIns="146304" rIns="182880" bIns="146304" anchor="b"/>
          <a:lstStyle>
            <a:lvl1pPr marL="0" indent="0" algn="l">
              <a:buNone/>
              <a:defRPr sz="2000">
                <a:latin typeface="+mn-lt"/>
              </a:defRPr>
            </a:lvl1pPr>
            <a:lvl2pPr marL="342834" indent="0">
              <a:buNone/>
              <a:defRPr sz="2000"/>
            </a:lvl2pPr>
            <a:lvl3pPr marL="571390" indent="0">
              <a:buNone/>
              <a:defRPr sz="2000"/>
            </a:lvl3pPr>
            <a:lvl4pPr marL="799946" indent="0">
              <a:buNone/>
              <a:defRPr sz="2000"/>
            </a:lvl4pPr>
            <a:lvl5pPr marL="1028503" indent="0">
              <a:buNone/>
              <a:defRPr sz="2000"/>
            </a:lvl5pPr>
          </a:lstStyle>
          <a:p>
            <a:pPr lvl="0"/>
            <a:r>
              <a:rPr lang="en-US"/>
              <a:t>Yammer hashtag</a:t>
            </a:r>
          </a:p>
        </p:txBody>
      </p:sp>
    </p:spTree>
    <p:extLst>
      <p:ext uri="{BB962C8B-B14F-4D97-AF65-F5344CB8AC3E}">
        <p14:creationId xmlns:p14="http://schemas.microsoft.com/office/powerpoint/2010/main" val="381473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24000" decel="7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24000" decel="76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455 4.96142E-6 L -4.34261E-6 4.96142E-6 " pathEditMode="relative" rAng="0" ptsTypes="AA">
                                      <p:cBhvr>
                                        <p:cTn id="17" dur="9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100000" autoRev="1" fill="hold" grpId="2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455 2.42851E-6 L -3.02783E-6 2.42851E-6 " pathEditMode="relative" rAng="0" ptsTypes="AA">
                                      <p:cBhvr>
                                        <p:cTn id="24" dur="9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ccel="100000" autoRev="1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9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31" dur="9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38" dur="9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accel="100000" autoRev="1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9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455 2.13345E-6 L 1.62369E-6 2.13345E-6 " pathEditMode="relative" rAng="0" ptsTypes="AA">
                                      <p:cBhvr>
                                        <p:cTn id="45" dur="9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accel="10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9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455 -2.09714E-6 L -4.54174E-6 -2.09714E-6 " pathEditMode="relative" rAng="0" ptsTypes="AA">
                                      <p:cBhvr>
                                        <p:cTn id="52" dur="9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accel="10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9" grpId="0"/>
      <p:bldP spid="9" grpId="1"/>
      <p:bldP spid="9" grpId="2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1"/>
      <p:bldP spid="5" grpId="2"/>
      <p:bldP spid="11" grpId="0"/>
      <p:bldP spid="11" grpId="1"/>
      <p:bldP spid="11" grpId="2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/>
      <p:bldP spid="12" grpId="2"/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1"/>
      <p:bldP spid="13" grpId="2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68308" y="479425"/>
            <a:ext cx="1448129" cy="310896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597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1" name="TextBox 7"/>
          <p:cNvSpPr txBox="1"/>
          <p:nvPr userDrawn="1"/>
        </p:nvSpPr>
        <p:spPr bwMode="white">
          <a:xfrm>
            <a:off x="4419577" y="6696086"/>
            <a:ext cx="3597322" cy="16466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9" spc="150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506905" y="294305"/>
            <a:ext cx="3657600" cy="578303"/>
          </a:xfrm>
        </p:spPr>
        <p:txBody>
          <a:bodyPr lIns="182880" tIns="146304" rIns="182880" bIns="146304"/>
          <a:lstStyle>
            <a:lvl1pPr marL="0" indent="0" algn="r">
              <a:buNone/>
              <a:defRPr sz="2000">
                <a:latin typeface="+mn-lt"/>
              </a:defRPr>
            </a:lvl1pPr>
            <a:lvl2pPr marL="342834" indent="0">
              <a:buNone/>
              <a:defRPr sz="2000"/>
            </a:lvl2pPr>
            <a:lvl3pPr marL="571390" indent="0">
              <a:buNone/>
              <a:defRPr sz="2000"/>
            </a:lvl3pPr>
            <a:lvl4pPr marL="799946" indent="0">
              <a:buNone/>
              <a:defRPr sz="2000"/>
            </a:lvl4pPr>
            <a:lvl5pPr marL="1028503" indent="0">
              <a:buNone/>
              <a:defRPr sz="2000"/>
            </a:lvl5pPr>
          </a:lstStyle>
          <a:p>
            <a:pPr lvl="0"/>
            <a:r>
              <a:rPr lang="en-US"/>
              <a:t>Session Code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74703" y="6116467"/>
            <a:ext cx="3657600" cy="578303"/>
          </a:xfrm>
        </p:spPr>
        <p:txBody>
          <a:bodyPr lIns="182880" tIns="146304" rIns="182880" bIns="146304" anchor="b"/>
          <a:lstStyle>
            <a:lvl1pPr marL="0" indent="0" algn="l">
              <a:buNone/>
              <a:defRPr sz="2000">
                <a:latin typeface="+mn-lt"/>
              </a:defRPr>
            </a:lvl1pPr>
            <a:lvl2pPr marL="342834" indent="0">
              <a:buNone/>
              <a:defRPr sz="2000"/>
            </a:lvl2pPr>
            <a:lvl3pPr marL="571390" indent="0">
              <a:buNone/>
              <a:defRPr sz="2000"/>
            </a:lvl3pPr>
            <a:lvl4pPr marL="799946" indent="0">
              <a:buNone/>
              <a:defRPr sz="2000"/>
            </a:lvl4pPr>
            <a:lvl5pPr marL="1028503" indent="0">
              <a:buNone/>
              <a:defRPr sz="2000"/>
            </a:lvl5pPr>
          </a:lstStyle>
          <a:p>
            <a:pPr lvl="0"/>
            <a:r>
              <a:rPr lang="en-US"/>
              <a:t>Yammer hashtag</a:t>
            </a:r>
          </a:p>
        </p:txBody>
      </p:sp>
    </p:spTree>
    <p:extLst>
      <p:ext uri="{BB962C8B-B14F-4D97-AF65-F5344CB8AC3E}">
        <p14:creationId xmlns:p14="http://schemas.microsoft.com/office/powerpoint/2010/main" val="1054784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/>
          <p:cNvSpPr>
            <a:spLocks noChangeArrowheads="1"/>
          </p:cNvSpPr>
          <p:nvPr userDrawn="1"/>
        </p:nvSpPr>
        <p:spPr bwMode="auto">
          <a:xfrm>
            <a:off x="3177" y="4395790"/>
            <a:ext cx="12433300" cy="2601913"/>
          </a:xfrm>
          <a:prstGeom prst="rect">
            <a:avLst/>
          </a:prstGeom>
          <a:solidFill>
            <a:srgbClr val="4DA0E2"/>
          </a:solidFill>
          <a:ln>
            <a:noFill/>
          </a:ln>
        </p:spPr>
        <p:txBody>
          <a:bodyPr vert="horz" wrap="square" lIns="91414" tIns="45706" rIns="91414" bIns="45706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0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auto">
          <a:xfrm>
            <a:off x="2" y="5843588"/>
            <a:ext cx="12433301" cy="1154113"/>
          </a:xfrm>
          <a:prstGeom prst="rect">
            <a:avLst/>
          </a:prstGeom>
          <a:solidFill>
            <a:srgbClr val="00188F"/>
          </a:solidFill>
          <a:ln>
            <a:noFill/>
          </a:ln>
        </p:spPr>
        <p:txBody>
          <a:bodyPr vert="horz" wrap="square" lIns="91414" tIns="45706" rIns="91414" bIns="45706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0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21" name="Rectangle 8"/>
          <p:cNvSpPr>
            <a:spLocks noChangeArrowheads="1"/>
          </p:cNvSpPr>
          <p:nvPr userDrawn="1"/>
        </p:nvSpPr>
        <p:spPr bwMode="auto">
          <a:xfrm>
            <a:off x="3177" y="3409952"/>
            <a:ext cx="12430127" cy="282575"/>
          </a:xfrm>
          <a:prstGeom prst="rect">
            <a:avLst/>
          </a:prstGeom>
          <a:solidFill>
            <a:srgbClr val="25B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6" rIns="91414" bIns="45706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0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22" name="Rectangle 21"/>
          <p:cNvSpPr/>
          <p:nvPr userDrawn="1"/>
        </p:nvSpPr>
        <p:spPr bwMode="white">
          <a:xfrm>
            <a:off x="0" y="-318"/>
            <a:ext cx="12435840" cy="6995160"/>
          </a:xfrm>
          <a:prstGeom prst="rect">
            <a:avLst/>
          </a:prstGeom>
          <a:solidFill>
            <a:srgbClr val="0078D7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1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 userDrawn="1"/>
        </p:nvSpPr>
        <p:spPr bwMode="auto">
          <a:xfrm>
            <a:off x="3177" y="4395790"/>
            <a:ext cx="124333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6" rIns="91414" bIns="45706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0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8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3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98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68308" y="479425"/>
            <a:ext cx="1448129" cy="310896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597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1" name="TextBox 7"/>
          <p:cNvSpPr txBox="1"/>
          <p:nvPr userDrawn="1"/>
        </p:nvSpPr>
        <p:spPr bwMode="white">
          <a:xfrm>
            <a:off x="4446556" y="6696184"/>
            <a:ext cx="3543363" cy="16447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8" spc="150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506905" y="294306"/>
            <a:ext cx="3657600" cy="578303"/>
          </a:xfrm>
        </p:spPr>
        <p:txBody>
          <a:bodyPr lIns="182880" tIns="146304" rIns="182880" bIns="146304"/>
          <a:lstStyle>
            <a:lvl1pPr marL="0" indent="0" algn="r">
              <a:buNone/>
              <a:defRPr sz="2000">
                <a:latin typeface="+mn-lt"/>
              </a:defRPr>
            </a:lvl1pPr>
            <a:lvl2pPr marL="342768" indent="0">
              <a:buNone/>
              <a:defRPr sz="2000"/>
            </a:lvl2pPr>
            <a:lvl3pPr marL="571281" indent="0">
              <a:buNone/>
              <a:defRPr sz="2000"/>
            </a:lvl3pPr>
            <a:lvl4pPr marL="799792" indent="0">
              <a:buNone/>
              <a:defRPr sz="2000"/>
            </a:lvl4pPr>
            <a:lvl5pPr marL="1028305" indent="0">
              <a:buNone/>
              <a:defRPr sz="2000"/>
            </a:lvl5pPr>
          </a:lstStyle>
          <a:p>
            <a:pPr lvl="0"/>
            <a:r>
              <a:rPr lang="en-US"/>
              <a:t>Session Code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74703" y="6116468"/>
            <a:ext cx="3657600" cy="578303"/>
          </a:xfrm>
        </p:spPr>
        <p:txBody>
          <a:bodyPr lIns="182880" tIns="146304" rIns="182880" bIns="146304" anchor="b"/>
          <a:lstStyle>
            <a:lvl1pPr marL="0" indent="0" algn="l">
              <a:buNone/>
              <a:defRPr sz="2000">
                <a:latin typeface="+mn-lt"/>
              </a:defRPr>
            </a:lvl1pPr>
            <a:lvl2pPr marL="342768" indent="0">
              <a:buNone/>
              <a:defRPr sz="2000"/>
            </a:lvl2pPr>
            <a:lvl3pPr marL="571281" indent="0">
              <a:buNone/>
              <a:defRPr sz="2000"/>
            </a:lvl3pPr>
            <a:lvl4pPr marL="799792" indent="0">
              <a:buNone/>
              <a:defRPr sz="2000"/>
            </a:lvl4pPr>
            <a:lvl5pPr marL="1028305" indent="0">
              <a:buNone/>
              <a:defRPr sz="2000"/>
            </a:lvl5pPr>
          </a:lstStyle>
          <a:p>
            <a:pPr lvl="0"/>
            <a:r>
              <a:rPr lang="en-US"/>
              <a:t>Yammer hashtag</a:t>
            </a:r>
          </a:p>
        </p:txBody>
      </p:sp>
    </p:spTree>
    <p:extLst>
      <p:ext uri="{BB962C8B-B14F-4D97-AF65-F5344CB8AC3E}">
        <p14:creationId xmlns:p14="http://schemas.microsoft.com/office/powerpoint/2010/main" val="448053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24000" decel="7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24000" decel="76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455 4.96142E-6 L -4.34261E-6 4.96142E-6 " pathEditMode="relative" rAng="0" ptsTypes="AA">
                                      <p:cBhvr>
                                        <p:cTn id="17" dur="9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100000" autoRev="1" fill="hold" grpId="2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455 2.42851E-6 L -3.02783E-6 2.42851E-6 " pathEditMode="relative" rAng="0" ptsTypes="AA">
                                      <p:cBhvr>
                                        <p:cTn id="24" dur="9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ccel="100000" autoRev="1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9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31" dur="9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38" dur="9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accel="100000" autoRev="1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9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455 2.13345E-6 L 1.62369E-6 2.13345E-6 " pathEditMode="relative" rAng="0" ptsTypes="AA">
                                      <p:cBhvr>
                                        <p:cTn id="45" dur="9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accel="10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9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455 -2.09714E-6 L -4.54174E-6 -2.09714E-6 " pathEditMode="relative" rAng="0" ptsTypes="AA">
                                      <p:cBhvr>
                                        <p:cTn id="52" dur="9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accel="10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9" grpId="0"/>
      <p:bldP spid="9" grpId="1"/>
      <p:bldP spid="9" grpId="2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1"/>
      <p:bldP spid="5" grpId="2"/>
      <p:bldP spid="11" grpId="0"/>
      <p:bldP spid="11" grpId="1"/>
      <p:bldP spid="11" grpId="2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/>
      <p:bldP spid="12" grpId="2"/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1"/>
      <p:bldP spid="13" grpId="2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8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3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98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68308" y="479425"/>
            <a:ext cx="1448129" cy="310896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597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1" name="TextBox 7"/>
          <p:cNvSpPr txBox="1"/>
          <p:nvPr userDrawn="1"/>
        </p:nvSpPr>
        <p:spPr bwMode="white">
          <a:xfrm>
            <a:off x="4422030" y="6696184"/>
            <a:ext cx="3592417" cy="16447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8" spc="150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506905" y="294306"/>
            <a:ext cx="3657600" cy="578303"/>
          </a:xfrm>
        </p:spPr>
        <p:txBody>
          <a:bodyPr lIns="182880" tIns="146304" rIns="182880" bIns="146304"/>
          <a:lstStyle>
            <a:lvl1pPr marL="0" indent="0" algn="r">
              <a:buNone/>
              <a:defRPr sz="2000">
                <a:latin typeface="+mn-lt"/>
              </a:defRPr>
            </a:lvl1pPr>
            <a:lvl2pPr marL="342768" indent="0">
              <a:buNone/>
              <a:defRPr sz="2000"/>
            </a:lvl2pPr>
            <a:lvl3pPr marL="571281" indent="0">
              <a:buNone/>
              <a:defRPr sz="2000"/>
            </a:lvl3pPr>
            <a:lvl4pPr marL="799792" indent="0">
              <a:buNone/>
              <a:defRPr sz="2000"/>
            </a:lvl4pPr>
            <a:lvl5pPr marL="1028305" indent="0">
              <a:buNone/>
              <a:defRPr sz="2000"/>
            </a:lvl5pPr>
          </a:lstStyle>
          <a:p>
            <a:pPr lvl="0"/>
            <a:r>
              <a:rPr lang="en-US"/>
              <a:t>Session Code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74703" y="6116468"/>
            <a:ext cx="3657600" cy="578303"/>
          </a:xfrm>
        </p:spPr>
        <p:txBody>
          <a:bodyPr lIns="182880" tIns="146304" rIns="182880" bIns="146304" anchor="b"/>
          <a:lstStyle>
            <a:lvl1pPr marL="0" indent="0" algn="l">
              <a:buNone/>
              <a:defRPr sz="2000">
                <a:latin typeface="+mn-lt"/>
              </a:defRPr>
            </a:lvl1pPr>
            <a:lvl2pPr marL="342768" indent="0">
              <a:buNone/>
              <a:defRPr sz="2000"/>
            </a:lvl2pPr>
            <a:lvl3pPr marL="571281" indent="0">
              <a:buNone/>
              <a:defRPr sz="2000"/>
            </a:lvl3pPr>
            <a:lvl4pPr marL="799792" indent="0">
              <a:buNone/>
              <a:defRPr sz="2000"/>
            </a:lvl4pPr>
            <a:lvl5pPr marL="1028305" indent="0">
              <a:buNone/>
              <a:defRPr sz="2000"/>
            </a:lvl5pPr>
          </a:lstStyle>
          <a:p>
            <a:pPr lvl="0"/>
            <a:r>
              <a:rPr lang="en-US"/>
              <a:t>Yammer hashtag</a:t>
            </a:r>
          </a:p>
        </p:txBody>
      </p:sp>
    </p:spTree>
    <p:extLst>
      <p:ext uri="{BB962C8B-B14F-4D97-AF65-F5344CB8AC3E}">
        <p14:creationId xmlns:p14="http://schemas.microsoft.com/office/powerpoint/2010/main" val="3524817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i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042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57" indent="0">
              <a:buNone/>
              <a:defRPr/>
            </a:lvl3pPr>
            <a:lvl4pPr marL="457112" indent="0">
              <a:buNone/>
              <a:defRPr/>
            </a:lvl4pPr>
            <a:lvl5pPr marL="685669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171667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7200" cy="2092881"/>
          </a:xfrm>
        </p:spPr>
        <p:txBody>
          <a:bodyPr>
            <a:spAutoFit/>
          </a:bodyPr>
          <a:lstStyle>
            <a:lvl1pPr>
              <a:defRPr sz="3999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477562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image" Target="../media/image41.png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25.xml"/><Relationship Id="rId26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5" Type="http://schemas.openxmlformats.org/officeDocument/2006/relationships/slideLayout" Target="../slideLayouts/slideLayout232.xml"/><Relationship Id="rId33" Type="http://schemas.openxmlformats.org/officeDocument/2006/relationships/theme" Target="../theme/theme11.xml"/><Relationship Id="rId2" Type="http://schemas.openxmlformats.org/officeDocument/2006/relationships/slideLayout" Target="../slideLayouts/slideLayout209.xml"/><Relationship Id="rId16" Type="http://schemas.openxmlformats.org/officeDocument/2006/relationships/slideLayout" Target="../slideLayouts/slideLayout223.xml"/><Relationship Id="rId20" Type="http://schemas.openxmlformats.org/officeDocument/2006/relationships/slideLayout" Target="../slideLayouts/slideLayout227.xml"/><Relationship Id="rId29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24" Type="http://schemas.openxmlformats.org/officeDocument/2006/relationships/slideLayout" Target="../slideLayouts/slideLayout231.xml"/><Relationship Id="rId32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23" Type="http://schemas.openxmlformats.org/officeDocument/2006/relationships/slideLayout" Target="../slideLayouts/slideLayout230.xml"/><Relationship Id="rId28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226.xml"/><Relationship Id="rId31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Relationship Id="rId22" Type="http://schemas.openxmlformats.org/officeDocument/2006/relationships/slideLayout" Target="../slideLayouts/slideLayout229.xml"/><Relationship Id="rId27" Type="http://schemas.openxmlformats.org/officeDocument/2006/relationships/slideLayout" Target="../slideLayouts/slideLayout234.xml"/><Relationship Id="rId30" Type="http://schemas.openxmlformats.org/officeDocument/2006/relationships/slideLayout" Target="../slideLayouts/slideLayout23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1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42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17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1.xml"/><Relationship Id="rId16" Type="http://schemas.openxmlformats.org/officeDocument/2006/relationships/slideLayout" Target="../slideLayouts/slideLayout255.xml"/><Relationship Id="rId20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49.xml"/><Relationship Id="rId19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13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28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slideLayout" Target="../slideLayouts/slideLayout300.xml"/><Relationship Id="rId1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290.xml"/><Relationship Id="rId21" Type="http://schemas.openxmlformats.org/officeDocument/2006/relationships/theme" Target="../theme/theme16.xml"/><Relationship Id="rId7" Type="http://schemas.openxmlformats.org/officeDocument/2006/relationships/slideLayout" Target="../slideLayouts/slideLayout294.xml"/><Relationship Id="rId12" Type="http://schemas.openxmlformats.org/officeDocument/2006/relationships/slideLayout" Target="../slideLayouts/slideLayout299.xml"/><Relationship Id="rId17" Type="http://schemas.openxmlformats.org/officeDocument/2006/relationships/slideLayout" Target="../slideLayouts/slideLayout304.xml"/><Relationship Id="rId2" Type="http://schemas.openxmlformats.org/officeDocument/2006/relationships/slideLayout" Target="../slideLayouts/slideLayout289.xml"/><Relationship Id="rId16" Type="http://schemas.openxmlformats.org/officeDocument/2006/relationships/slideLayout" Target="../slideLayouts/slideLayout303.xml"/><Relationship Id="rId20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297.xml"/><Relationship Id="rId19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Relationship Id="rId14" Type="http://schemas.openxmlformats.org/officeDocument/2006/relationships/slideLayout" Target="../slideLayouts/slideLayout30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6.xml"/><Relationship Id="rId13" Type="http://schemas.openxmlformats.org/officeDocument/2006/relationships/slideLayout" Target="../slideLayouts/slideLayout331.xml"/><Relationship Id="rId18" Type="http://schemas.openxmlformats.org/officeDocument/2006/relationships/slideLayout" Target="../slideLayouts/slideLayout336.xml"/><Relationship Id="rId26" Type="http://schemas.openxmlformats.org/officeDocument/2006/relationships/slideLayout" Target="../slideLayouts/slideLayout344.xml"/><Relationship Id="rId3" Type="http://schemas.openxmlformats.org/officeDocument/2006/relationships/slideLayout" Target="../slideLayouts/slideLayout321.xml"/><Relationship Id="rId21" Type="http://schemas.openxmlformats.org/officeDocument/2006/relationships/slideLayout" Target="../slideLayouts/slideLayout339.xml"/><Relationship Id="rId34" Type="http://schemas.openxmlformats.org/officeDocument/2006/relationships/theme" Target="../theme/theme18.xml"/><Relationship Id="rId7" Type="http://schemas.openxmlformats.org/officeDocument/2006/relationships/slideLayout" Target="../slideLayouts/slideLayout325.xml"/><Relationship Id="rId12" Type="http://schemas.openxmlformats.org/officeDocument/2006/relationships/slideLayout" Target="../slideLayouts/slideLayout330.xml"/><Relationship Id="rId17" Type="http://schemas.openxmlformats.org/officeDocument/2006/relationships/slideLayout" Target="../slideLayouts/slideLayout335.xml"/><Relationship Id="rId25" Type="http://schemas.openxmlformats.org/officeDocument/2006/relationships/slideLayout" Target="../slideLayouts/slideLayout343.xml"/><Relationship Id="rId33" Type="http://schemas.openxmlformats.org/officeDocument/2006/relationships/slideLayout" Target="../slideLayouts/slideLayout351.xml"/><Relationship Id="rId2" Type="http://schemas.openxmlformats.org/officeDocument/2006/relationships/slideLayout" Target="../slideLayouts/slideLayout320.xml"/><Relationship Id="rId16" Type="http://schemas.openxmlformats.org/officeDocument/2006/relationships/slideLayout" Target="../slideLayouts/slideLayout334.xml"/><Relationship Id="rId20" Type="http://schemas.openxmlformats.org/officeDocument/2006/relationships/slideLayout" Target="../slideLayouts/slideLayout338.xml"/><Relationship Id="rId29" Type="http://schemas.openxmlformats.org/officeDocument/2006/relationships/slideLayout" Target="../slideLayouts/slideLayout347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11" Type="http://schemas.openxmlformats.org/officeDocument/2006/relationships/slideLayout" Target="../slideLayouts/slideLayout329.xml"/><Relationship Id="rId24" Type="http://schemas.openxmlformats.org/officeDocument/2006/relationships/slideLayout" Target="../slideLayouts/slideLayout342.xml"/><Relationship Id="rId32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23.xml"/><Relationship Id="rId15" Type="http://schemas.openxmlformats.org/officeDocument/2006/relationships/slideLayout" Target="../slideLayouts/slideLayout333.xml"/><Relationship Id="rId23" Type="http://schemas.openxmlformats.org/officeDocument/2006/relationships/slideLayout" Target="../slideLayouts/slideLayout341.xml"/><Relationship Id="rId28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28.xml"/><Relationship Id="rId19" Type="http://schemas.openxmlformats.org/officeDocument/2006/relationships/slideLayout" Target="../slideLayouts/slideLayout337.xml"/><Relationship Id="rId31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7.xml"/><Relationship Id="rId14" Type="http://schemas.openxmlformats.org/officeDocument/2006/relationships/slideLayout" Target="../slideLayouts/slideLayout332.xml"/><Relationship Id="rId22" Type="http://schemas.openxmlformats.org/officeDocument/2006/relationships/slideLayout" Target="../slideLayouts/slideLayout340.xml"/><Relationship Id="rId27" Type="http://schemas.openxmlformats.org/officeDocument/2006/relationships/slideLayout" Target="../slideLayouts/slideLayout345.xml"/><Relationship Id="rId30" Type="http://schemas.openxmlformats.org/officeDocument/2006/relationships/slideLayout" Target="../slideLayouts/slideLayout34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9.xml"/><Relationship Id="rId3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58.xml"/><Relationship Id="rId2" Type="http://schemas.openxmlformats.org/officeDocument/2006/relationships/slideLayout" Target="../slideLayouts/slideLayout353.xml"/><Relationship Id="rId1" Type="http://schemas.openxmlformats.org/officeDocument/2006/relationships/slideLayout" Target="../slideLayouts/slideLayout352.xml"/><Relationship Id="rId6" Type="http://schemas.openxmlformats.org/officeDocument/2006/relationships/slideLayout" Target="../slideLayouts/slideLayout357.xml"/><Relationship Id="rId11" Type="http://schemas.openxmlformats.org/officeDocument/2006/relationships/theme" Target="../theme/theme19.xml"/><Relationship Id="rId5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61.xml"/><Relationship Id="rId4" Type="http://schemas.openxmlformats.org/officeDocument/2006/relationships/slideLayout" Target="../slideLayouts/slideLayout355.xml"/><Relationship Id="rId9" Type="http://schemas.openxmlformats.org/officeDocument/2006/relationships/slideLayout" Target="../slideLayouts/slideLayout3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4.xml"/><Relationship Id="rId18" Type="http://schemas.openxmlformats.org/officeDocument/2006/relationships/slideLayout" Target="../slideLayouts/slideLayout379.xml"/><Relationship Id="rId26" Type="http://schemas.openxmlformats.org/officeDocument/2006/relationships/slideLayout" Target="../slideLayouts/slideLayout387.xml"/><Relationship Id="rId39" Type="http://schemas.openxmlformats.org/officeDocument/2006/relationships/slideLayout" Target="../slideLayouts/slideLayout400.xml"/><Relationship Id="rId3" Type="http://schemas.openxmlformats.org/officeDocument/2006/relationships/slideLayout" Target="../slideLayouts/slideLayout364.xml"/><Relationship Id="rId21" Type="http://schemas.openxmlformats.org/officeDocument/2006/relationships/slideLayout" Target="../slideLayouts/slideLayout382.xml"/><Relationship Id="rId34" Type="http://schemas.openxmlformats.org/officeDocument/2006/relationships/slideLayout" Target="../slideLayouts/slideLayout395.xml"/><Relationship Id="rId42" Type="http://schemas.openxmlformats.org/officeDocument/2006/relationships/slideLayout" Target="../slideLayouts/slideLayout403.xml"/><Relationship Id="rId47" Type="http://schemas.openxmlformats.org/officeDocument/2006/relationships/slideLayout" Target="../slideLayouts/slideLayout408.xml"/><Relationship Id="rId50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368.xml"/><Relationship Id="rId12" Type="http://schemas.openxmlformats.org/officeDocument/2006/relationships/slideLayout" Target="../slideLayouts/slideLayout373.xml"/><Relationship Id="rId17" Type="http://schemas.openxmlformats.org/officeDocument/2006/relationships/slideLayout" Target="../slideLayouts/slideLayout378.xml"/><Relationship Id="rId25" Type="http://schemas.openxmlformats.org/officeDocument/2006/relationships/slideLayout" Target="../slideLayouts/slideLayout386.xml"/><Relationship Id="rId33" Type="http://schemas.openxmlformats.org/officeDocument/2006/relationships/slideLayout" Target="../slideLayouts/slideLayout394.xml"/><Relationship Id="rId38" Type="http://schemas.openxmlformats.org/officeDocument/2006/relationships/slideLayout" Target="../slideLayouts/slideLayout399.xml"/><Relationship Id="rId46" Type="http://schemas.openxmlformats.org/officeDocument/2006/relationships/slideLayout" Target="../slideLayouts/slideLayout407.xml"/><Relationship Id="rId2" Type="http://schemas.openxmlformats.org/officeDocument/2006/relationships/slideLayout" Target="../slideLayouts/slideLayout363.xml"/><Relationship Id="rId16" Type="http://schemas.openxmlformats.org/officeDocument/2006/relationships/slideLayout" Target="../slideLayouts/slideLayout377.xml"/><Relationship Id="rId20" Type="http://schemas.openxmlformats.org/officeDocument/2006/relationships/slideLayout" Target="../slideLayouts/slideLayout381.xml"/><Relationship Id="rId29" Type="http://schemas.openxmlformats.org/officeDocument/2006/relationships/slideLayout" Target="../slideLayouts/slideLayout390.xml"/><Relationship Id="rId41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362.xml"/><Relationship Id="rId6" Type="http://schemas.openxmlformats.org/officeDocument/2006/relationships/slideLayout" Target="../slideLayouts/slideLayout367.xml"/><Relationship Id="rId11" Type="http://schemas.openxmlformats.org/officeDocument/2006/relationships/slideLayout" Target="../slideLayouts/slideLayout372.xml"/><Relationship Id="rId24" Type="http://schemas.openxmlformats.org/officeDocument/2006/relationships/slideLayout" Target="../slideLayouts/slideLayout385.xml"/><Relationship Id="rId32" Type="http://schemas.openxmlformats.org/officeDocument/2006/relationships/slideLayout" Target="../slideLayouts/slideLayout393.xml"/><Relationship Id="rId37" Type="http://schemas.openxmlformats.org/officeDocument/2006/relationships/slideLayout" Target="../slideLayouts/slideLayout398.xml"/><Relationship Id="rId40" Type="http://schemas.openxmlformats.org/officeDocument/2006/relationships/slideLayout" Target="../slideLayouts/slideLayout401.xml"/><Relationship Id="rId45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366.xml"/><Relationship Id="rId15" Type="http://schemas.openxmlformats.org/officeDocument/2006/relationships/slideLayout" Target="../slideLayouts/slideLayout376.xml"/><Relationship Id="rId23" Type="http://schemas.openxmlformats.org/officeDocument/2006/relationships/slideLayout" Target="../slideLayouts/slideLayout384.xml"/><Relationship Id="rId28" Type="http://schemas.openxmlformats.org/officeDocument/2006/relationships/slideLayout" Target="../slideLayouts/slideLayout389.xml"/><Relationship Id="rId36" Type="http://schemas.openxmlformats.org/officeDocument/2006/relationships/slideLayout" Target="../slideLayouts/slideLayout397.xml"/><Relationship Id="rId49" Type="http://schemas.openxmlformats.org/officeDocument/2006/relationships/slideLayout" Target="../slideLayouts/slideLayout410.xml"/><Relationship Id="rId10" Type="http://schemas.openxmlformats.org/officeDocument/2006/relationships/slideLayout" Target="../slideLayouts/slideLayout371.xml"/><Relationship Id="rId19" Type="http://schemas.openxmlformats.org/officeDocument/2006/relationships/slideLayout" Target="../slideLayouts/slideLayout380.xml"/><Relationship Id="rId31" Type="http://schemas.openxmlformats.org/officeDocument/2006/relationships/slideLayout" Target="../slideLayouts/slideLayout392.xml"/><Relationship Id="rId44" Type="http://schemas.openxmlformats.org/officeDocument/2006/relationships/slideLayout" Target="../slideLayouts/slideLayout405.xml"/><Relationship Id="rId52" Type="http://schemas.openxmlformats.org/officeDocument/2006/relationships/image" Target="../media/image62.emf"/><Relationship Id="rId4" Type="http://schemas.openxmlformats.org/officeDocument/2006/relationships/slideLayout" Target="../slideLayouts/slideLayout365.xml"/><Relationship Id="rId9" Type="http://schemas.openxmlformats.org/officeDocument/2006/relationships/slideLayout" Target="../slideLayouts/slideLayout370.xml"/><Relationship Id="rId14" Type="http://schemas.openxmlformats.org/officeDocument/2006/relationships/slideLayout" Target="../slideLayouts/slideLayout375.xml"/><Relationship Id="rId22" Type="http://schemas.openxmlformats.org/officeDocument/2006/relationships/slideLayout" Target="../slideLayouts/slideLayout383.xml"/><Relationship Id="rId27" Type="http://schemas.openxmlformats.org/officeDocument/2006/relationships/slideLayout" Target="../slideLayouts/slideLayout388.xml"/><Relationship Id="rId30" Type="http://schemas.openxmlformats.org/officeDocument/2006/relationships/slideLayout" Target="../slideLayouts/slideLayout391.xml"/><Relationship Id="rId35" Type="http://schemas.openxmlformats.org/officeDocument/2006/relationships/slideLayout" Target="../slideLayouts/slideLayout396.xml"/><Relationship Id="rId43" Type="http://schemas.openxmlformats.org/officeDocument/2006/relationships/slideLayout" Target="../slideLayouts/slideLayout404.xml"/><Relationship Id="rId48" Type="http://schemas.openxmlformats.org/officeDocument/2006/relationships/slideLayout" Target="../slideLayouts/slideLayout409.xml"/><Relationship Id="rId8" Type="http://schemas.openxmlformats.org/officeDocument/2006/relationships/slideLayout" Target="../slideLayouts/slideLayout369.xml"/><Relationship Id="rId5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9.xml"/><Relationship Id="rId13" Type="http://schemas.openxmlformats.org/officeDocument/2006/relationships/slideLayout" Target="../slideLayouts/slideLayout424.xml"/><Relationship Id="rId18" Type="http://schemas.openxmlformats.org/officeDocument/2006/relationships/slideLayout" Target="../slideLayouts/slideLayout429.xml"/><Relationship Id="rId26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14.xml"/><Relationship Id="rId21" Type="http://schemas.openxmlformats.org/officeDocument/2006/relationships/slideLayout" Target="../slideLayouts/slideLayout432.xml"/><Relationship Id="rId34" Type="http://schemas.openxmlformats.org/officeDocument/2006/relationships/slideLayout" Target="../slideLayouts/slideLayout445.xml"/><Relationship Id="rId7" Type="http://schemas.openxmlformats.org/officeDocument/2006/relationships/slideLayout" Target="../slideLayouts/slideLayout418.xml"/><Relationship Id="rId12" Type="http://schemas.openxmlformats.org/officeDocument/2006/relationships/slideLayout" Target="../slideLayouts/slideLayout423.xml"/><Relationship Id="rId17" Type="http://schemas.openxmlformats.org/officeDocument/2006/relationships/slideLayout" Target="../slideLayouts/slideLayout428.xml"/><Relationship Id="rId25" Type="http://schemas.openxmlformats.org/officeDocument/2006/relationships/slideLayout" Target="../slideLayouts/slideLayout436.xml"/><Relationship Id="rId33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13.xml"/><Relationship Id="rId16" Type="http://schemas.openxmlformats.org/officeDocument/2006/relationships/slideLayout" Target="../slideLayouts/slideLayout427.xml"/><Relationship Id="rId20" Type="http://schemas.openxmlformats.org/officeDocument/2006/relationships/slideLayout" Target="../slideLayouts/slideLayout431.xml"/><Relationship Id="rId29" Type="http://schemas.openxmlformats.org/officeDocument/2006/relationships/slideLayout" Target="../slideLayouts/slideLayout440.xml"/><Relationship Id="rId1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422.xml"/><Relationship Id="rId24" Type="http://schemas.openxmlformats.org/officeDocument/2006/relationships/slideLayout" Target="../slideLayouts/slideLayout435.xml"/><Relationship Id="rId32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16.xml"/><Relationship Id="rId15" Type="http://schemas.openxmlformats.org/officeDocument/2006/relationships/slideLayout" Target="../slideLayouts/slideLayout426.xml"/><Relationship Id="rId23" Type="http://schemas.openxmlformats.org/officeDocument/2006/relationships/slideLayout" Target="../slideLayouts/slideLayout434.xml"/><Relationship Id="rId28" Type="http://schemas.openxmlformats.org/officeDocument/2006/relationships/slideLayout" Target="../slideLayouts/slideLayout439.xml"/><Relationship Id="rId36" Type="http://schemas.openxmlformats.org/officeDocument/2006/relationships/image" Target="../media/image41.png"/><Relationship Id="rId10" Type="http://schemas.openxmlformats.org/officeDocument/2006/relationships/slideLayout" Target="../slideLayouts/slideLayout421.xml"/><Relationship Id="rId19" Type="http://schemas.openxmlformats.org/officeDocument/2006/relationships/slideLayout" Target="../slideLayouts/slideLayout430.xml"/><Relationship Id="rId31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20.xml"/><Relationship Id="rId14" Type="http://schemas.openxmlformats.org/officeDocument/2006/relationships/slideLayout" Target="../slideLayouts/slideLayout425.xml"/><Relationship Id="rId22" Type="http://schemas.openxmlformats.org/officeDocument/2006/relationships/slideLayout" Target="../slideLayouts/slideLayout433.xml"/><Relationship Id="rId27" Type="http://schemas.openxmlformats.org/officeDocument/2006/relationships/slideLayout" Target="../slideLayouts/slideLayout438.xml"/><Relationship Id="rId30" Type="http://schemas.openxmlformats.org/officeDocument/2006/relationships/slideLayout" Target="../slideLayouts/slideLayout441.xml"/><Relationship Id="rId35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3.xml"/><Relationship Id="rId3" Type="http://schemas.openxmlformats.org/officeDocument/2006/relationships/slideLayout" Target="../slideLayouts/slideLayout448.xml"/><Relationship Id="rId7" Type="http://schemas.openxmlformats.org/officeDocument/2006/relationships/slideLayout" Target="../slideLayouts/slideLayout45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447.xml"/><Relationship Id="rId1" Type="http://schemas.openxmlformats.org/officeDocument/2006/relationships/slideLayout" Target="../slideLayouts/slideLayout446.xml"/><Relationship Id="rId6" Type="http://schemas.openxmlformats.org/officeDocument/2006/relationships/slideLayout" Target="../slideLayouts/slideLayout451.xml"/><Relationship Id="rId11" Type="http://schemas.openxmlformats.org/officeDocument/2006/relationships/slideLayout" Target="../slideLayouts/slideLayout456.xml"/><Relationship Id="rId5" Type="http://schemas.openxmlformats.org/officeDocument/2006/relationships/slideLayout" Target="../slideLayouts/slideLayout450.xml"/><Relationship Id="rId10" Type="http://schemas.openxmlformats.org/officeDocument/2006/relationships/slideLayout" Target="../slideLayouts/slideLayout455.xml"/><Relationship Id="rId4" Type="http://schemas.openxmlformats.org/officeDocument/2006/relationships/slideLayout" Target="../slideLayouts/slideLayout449.xml"/><Relationship Id="rId9" Type="http://schemas.openxmlformats.org/officeDocument/2006/relationships/slideLayout" Target="../slideLayouts/slideLayout45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4.xml"/><Relationship Id="rId13" Type="http://schemas.openxmlformats.org/officeDocument/2006/relationships/slideLayout" Target="../slideLayouts/slideLayout469.xml"/><Relationship Id="rId18" Type="http://schemas.openxmlformats.org/officeDocument/2006/relationships/slideLayout" Target="../slideLayouts/slideLayout474.xml"/><Relationship Id="rId26" Type="http://schemas.openxmlformats.org/officeDocument/2006/relationships/slideLayout" Target="../slideLayouts/slideLayout482.xml"/><Relationship Id="rId39" Type="http://schemas.openxmlformats.org/officeDocument/2006/relationships/image" Target="../media/image41.png"/><Relationship Id="rId3" Type="http://schemas.openxmlformats.org/officeDocument/2006/relationships/slideLayout" Target="../slideLayouts/slideLayout459.xml"/><Relationship Id="rId21" Type="http://schemas.openxmlformats.org/officeDocument/2006/relationships/slideLayout" Target="../slideLayouts/slideLayout477.xml"/><Relationship Id="rId34" Type="http://schemas.openxmlformats.org/officeDocument/2006/relationships/slideLayout" Target="../slideLayouts/slideLayout490.xml"/><Relationship Id="rId7" Type="http://schemas.openxmlformats.org/officeDocument/2006/relationships/slideLayout" Target="../slideLayouts/slideLayout463.xml"/><Relationship Id="rId12" Type="http://schemas.openxmlformats.org/officeDocument/2006/relationships/slideLayout" Target="../slideLayouts/slideLayout468.xml"/><Relationship Id="rId17" Type="http://schemas.openxmlformats.org/officeDocument/2006/relationships/slideLayout" Target="../slideLayouts/slideLayout473.xml"/><Relationship Id="rId25" Type="http://schemas.openxmlformats.org/officeDocument/2006/relationships/slideLayout" Target="../slideLayouts/slideLayout481.xml"/><Relationship Id="rId33" Type="http://schemas.openxmlformats.org/officeDocument/2006/relationships/slideLayout" Target="../slideLayouts/slideLayout489.xml"/><Relationship Id="rId38" Type="http://schemas.openxmlformats.org/officeDocument/2006/relationships/theme" Target="../theme/theme23.xml"/><Relationship Id="rId2" Type="http://schemas.openxmlformats.org/officeDocument/2006/relationships/slideLayout" Target="../slideLayouts/slideLayout458.xml"/><Relationship Id="rId16" Type="http://schemas.openxmlformats.org/officeDocument/2006/relationships/slideLayout" Target="../slideLayouts/slideLayout472.xml"/><Relationship Id="rId20" Type="http://schemas.openxmlformats.org/officeDocument/2006/relationships/slideLayout" Target="../slideLayouts/slideLayout476.xml"/><Relationship Id="rId29" Type="http://schemas.openxmlformats.org/officeDocument/2006/relationships/slideLayout" Target="../slideLayouts/slideLayout485.xml"/><Relationship Id="rId1" Type="http://schemas.openxmlformats.org/officeDocument/2006/relationships/slideLayout" Target="../slideLayouts/slideLayout457.xml"/><Relationship Id="rId6" Type="http://schemas.openxmlformats.org/officeDocument/2006/relationships/slideLayout" Target="../slideLayouts/slideLayout462.xml"/><Relationship Id="rId11" Type="http://schemas.openxmlformats.org/officeDocument/2006/relationships/slideLayout" Target="../slideLayouts/slideLayout467.xml"/><Relationship Id="rId24" Type="http://schemas.openxmlformats.org/officeDocument/2006/relationships/slideLayout" Target="../slideLayouts/slideLayout480.xml"/><Relationship Id="rId32" Type="http://schemas.openxmlformats.org/officeDocument/2006/relationships/slideLayout" Target="../slideLayouts/slideLayout488.xml"/><Relationship Id="rId37" Type="http://schemas.openxmlformats.org/officeDocument/2006/relationships/slideLayout" Target="../slideLayouts/slideLayout493.xml"/><Relationship Id="rId5" Type="http://schemas.openxmlformats.org/officeDocument/2006/relationships/slideLayout" Target="../slideLayouts/slideLayout461.xml"/><Relationship Id="rId15" Type="http://schemas.openxmlformats.org/officeDocument/2006/relationships/slideLayout" Target="../slideLayouts/slideLayout471.xml"/><Relationship Id="rId23" Type="http://schemas.openxmlformats.org/officeDocument/2006/relationships/slideLayout" Target="../slideLayouts/slideLayout479.xml"/><Relationship Id="rId28" Type="http://schemas.openxmlformats.org/officeDocument/2006/relationships/slideLayout" Target="../slideLayouts/slideLayout484.xml"/><Relationship Id="rId36" Type="http://schemas.openxmlformats.org/officeDocument/2006/relationships/slideLayout" Target="../slideLayouts/slideLayout492.xml"/><Relationship Id="rId10" Type="http://schemas.openxmlformats.org/officeDocument/2006/relationships/slideLayout" Target="../slideLayouts/slideLayout466.xml"/><Relationship Id="rId19" Type="http://schemas.openxmlformats.org/officeDocument/2006/relationships/slideLayout" Target="../slideLayouts/slideLayout475.xml"/><Relationship Id="rId31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60.xml"/><Relationship Id="rId9" Type="http://schemas.openxmlformats.org/officeDocument/2006/relationships/slideLayout" Target="../slideLayouts/slideLayout465.xml"/><Relationship Id="rId14" Type="http://schemas.openxmlformats.org/officeDocument/2006/relationships/slideLayout" Target="../slideLayouts/slideLayout470.xml"/><Relationship Id="rId22" Type="http://schemas.openxmlformats.org/officeDocument/2006/relationships/slideLayout" Target="../slideLayouts/slideLayout478.xml"/><Relationship Id="rId27" Type="http://schemas.openxmlformats.org/officeDocument/2006/relationships/slideLayout" Target="../slideLayouts/slideLayout483.xml"/><Relationship Id="rId30" Type="http://schemas.openxmlformats.org/officeDocument/2006/relationships/slideLayout" Target="../slideLayouts/slideLayout486.xml"/><Relationship Id="rId35" Type="http://schemas.openxmlformats.org/officeDocument/2006/relationships/slideLayout" Target="../slideLayouts/slideLayout49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1.xml"/><Relationship Id="rId13" Type="http://schemas.openxmlformats.org/officeDocument/2006/relationships/slideLayout" Target="../slideLayouts/slideLayout506.xml"/><Relationship Id="rId18" Type="http://schemas.openxmlformats.org/officeDocument/2006/relationships/slideLayout" Target="../slideLayouts/slideLayout511.xml"/><Relationship Id="rId26" Type="http://schemas.openxmlformats.org/officeDocument/2006/relationships/slideLayout" Target="../slideLayouts/slideLayout519.xml"/><Relationship Id="rId3" Type="http://schemas.openxmlformats.org/officeDocument/2006/relationships/slideLayout" Target="../slideLayouts/slideLayout496.xml"/><Relationship Id="rId21" Type="http://schemas.openxmlformats.org/officeDocument/2006/relationships/slideLayout" Target="../slideLayouts/slideLayout514.xml"/><Relationship Id="rId34" Type="http://schemas.openxmlformats.org/officeDocument/2006/relationships/theme" Target="../theme/theme24.xml"/><Relationship Id="rId7" Type="http://schemas.openxmlformats.org/officeDocument/2006/relationships/slideLayout" Target="../slideLayouts/slideLayout500.xml"/><Relationship Id="rId12" Type="http://schemas.openxmlformats.org/officeDocument/2006/relationships/slideLayout" Target="../slideLayouts/slideLayout505.xml"/><Relationship Id="rId17" Type="http://schemas.openxmlformats.org/officeDocument/2006/relationships/slideLayout" Target="../slideLayouts/slideLayout510.xml"/><Relationship Id="rId25" Type="http://schemas.openxmlformats.org/officeDocument/2006/relationships/slideLayout" Target="../slideLayouts/slideLayout518.xml"/><Relationship Id="rId33" Type="http://schemas.openxmlformats.org/officeDocument/2006/relationships/slideLayout" Target="../slideLayouts/slideLayout526.xml"/><Relationship Id="rId2" Type="http://schemas.openxmlformats.org/officeDocument/2006/relationships/slideLayout" Target="../slideLayouts/slideLayout495.xml"/><Relationship Id="rId16" Type="http://schemas.openxmlformats.org/officeDocument/2006/relationships/slideLayout" Target="../slideLayouts/slideLayout509.xml"/><Relationship Id="rId20" Type="http://schemas.openxmlformats.org/officeDocument/2006/relationships/slideLayout" Target="../slideLayouts/slideLayout513.xml"/><Relationship Id="rId29" Type="http://schemas.openxmlformats.org/officeDocument/2006/relationships/slideLayout" Target="../slideLayouts/slideLayout522.xml"/><Relationship Id="rId1" Type="http://schemas.openxmlformats.org/officeDocument/2006/relationships/slideLayout" Target="../slideLayouts/slideLayout494.xml"/><Relationship Id="rId6" Type="http://schemas.openxmlformats.org/officeDocument/2006/relationships/slideLayout" Target="../slideLayouts/slideLayout499.xml"/><Relationship Id="rId11" Type="http://schemas.openxmlformats.org/officeDocument/2006/relationships/slideLayout" Target="../slideLayouts/slideLayout504.xml"/><Relationship Id="rId24" Type="http://schemas.openxmlformats.org/officeDocument/2006/relationships/slideLayout" Target="../slideLayouts/slideLayout517.xml"/><Relationship Id="rId32" Type="http://schemas.openxmlformats.org/officeDocument/2006/relationships/slideLayout" Target="../slideLayouts/slideLayout525.xml"/><Relationship Id="rId5" Type="http://schemas.openxmlformats.org/officeDocument/2006/relationships/slideLayout" Target="../slideLayouts/slideLayout498.xml"/><Relationship Id="rId15" Type="http://schemas.openxmlformats.org/officeDocument/2006/relationships/slideLayout" Target="../slideLayouts/slideLayout508.xml"/><Relationship Id="rId23" Type="http://schemas.openxmlformats.org/officeDocument/2006/relationships/slideLayout" Target="../slideLayouts/slideLayout516.xml"/><Relationship Id="rId28" Type="http://schemas.openxmlformats.org/officeDocument/2006/relationships/slideLayout" Target="../slideLayouts/slideLayout521.xml"/><Relationship Id="rId10" Type="http://schemas.openxmlformats.org/officeDocument/2006/relationships/slideLayout" Target="../slideLayouts/slideLayout503.xml"/><Relationship Id="rId19" Type="http://schemas.openxmlformats.org/officeDocument/2006/relationships/slideLayout" Target="../slideLayouts/slideLayout512.xml"/><Relationship Id="rId31" Type="http://schemas.openxmlformats.org/officeDocument/2006/relationships/slideLayout" Target="../slideLayouts/slideLayout524.xml"/><Relationship Id="rId4" Type="http://schemas.openxmlformats.org/officeDocument/2006/relationships/slideLayout" Target="../slideLayouts/slideLayout497.xml"/><Relationship Id="rId9" Type="http://schemas.openxmlformats.org/officeDocument/2006/relationships/slideLayout" Target="../slideLayouts/slideLayout502.xml"/><Relationship Id="rId14" Type="http://schemas.openxmlformats.org/officeDocument/2006/relationships/slideLayout" Target="../slideLayouts/slideLayout507.xml"/><Relationship Id="rId22" Type="http://schemas.openxmlformats.org/officeDocument/2006/relationships/slideLayout" Target="../slideLayouts/slideLayout515.xml"/><Relationship Id="rId27" Type="http://schemas.openxmlformats.org/officeDocument/2006/relationships/slideLayout" Target="../slideLayouts/slideLayout520.xml"/><Relationship Id="rId30" Type="http://schemas.openxmlformats.org/officeDocument/2006/relationships/slideLayout" Target="../slideLayouts/slideLayout52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4.xml"/><Relationship Id="rId13" Type="http://schemas.openxmlformats.org/officeDocument/2006/relationships/slideLayout" Target="../slideLayouts/slideLayout539.xml"/><Relationship Id="rId3" Type="http://schemas.openxmlformats.org/officeDocument/2006/relationships/slideLayout" Target="../slideLayouts/slideLayout529.xml"/><Relationship Id="rId7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38.xml"/><Relationship Id="rId2" Type="http://schemas.openxmlformats.org/officeDocument/2006/relationships/slideLayout" Target="../slideLayouts/slideLayout528.xml"/><Relationship Id="rId1" Type="http://schemas.openxmlformats.org/officeDocument/2006/relationships/slideLayout" Target="../slideLayouts/slideLayout527.xml"/><Relationship Id="rId6" Type="http://schemas.openxmlformats.org/officeDocument/2006/relationships/slideLayout" Target="../slideLayouts/slideLayout532.xml"/><Relationship Id="rId11" Type="http://schemas.openxmlformats.org/officeDocument/2006/relationships/slideLayout" Target="../slideLayouts/slideLayout537.xml"/><Relationship Id="rId5" Type="http://schemas.openxmlformats.org/officeDocument/2006/relationships/slideLayout" Target="../slideLayouts/slideLayout531.xml"/><Relationship Id="rId10" Type="http://schemas.openxmlformats.org/officeDocument/2006/relationships/slideLayout" Target="../slideLayouts/slideLayout536.xml"/><Relationship Id="rId4" Type="http://schemas.openxmlformats.org/officeDocument/2006/relationships/slideLayout" Target="../slideLayouts/slideLayout530.xml"/><Relationship Id="rId9" Type="http://schemas.openxmlformats.org/officeDocument/2006/relationships/slideLayout" Target="../slideLayouts/slideLayout535.xml"/><Relationship Id="rId14" Type="http://schemas.openxmlformats.org/officeDocument/2006/relationships/theme" Target="../theme/theme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64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42" Type="http://schemas.openxmlformats.org/officeDocument/2006/relationships/slideLayout" Target="../slideLayouts/slideLayout67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63.xml"/><Relationship Id="rId46" Type="http://schemas.openxmlformats.org/officeDocument/2006/relationships/image" Target="../media/image5.png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66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62.xml"/><Relationship Id="rId40" Type="http://schemas.openxmlformats.org/officeDocument/2006/relationships/slideLayout" Target="../slideLayouts/slideLayout65.xml"/><Relationship Id="rId45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4" Type="http://schemas.openxmlformats.org/officeDocument/2006/relationships/slideLayout" Target="../slideLayouts/slideLayout69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Relationship Id="rId43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39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34" Type="http://schemas.openxmlformats.org/officeDocument/2006/relationships/slideLayout" Target="../slideLayouts/slideLayout125.xml"/><Relationship Id="rId42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33" Type="http://schemas.openxmlformats.org/officeDocument/2006/relationships/slideLayout" Target="../slideLayouts/slideLayout124.xml"/><Relationship Id="rId38" Type="http://schemas.openxmlformats.org/officeDocument/2006/relationships/slideLayout" Target="../slideLayouts/slideLayout129.xml"/><Relationship Id="rId46" Type="http://schemas.openxmlformats.org/officeDocument/2006/relationships/image" Target="../media/image23.emf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20.xml"/><Relationship Id="rId41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32" Type="http://schemas.openxmlformats.org/officeDocument/2006/relationships/slideLayout" Target="../slideLayouts/slideLayout123.xml"/><Relationship Id="rId37" Type="http://schemas.openxmlformats.org/officeDocument/2006/relationships/slideLayout" Target="../slideLayouts/slideLayout128.xml"/><Relationship Id="rId40" Type="http://schemas.openxmlformats.org/officeDocument/2006/relationships/slideLayout" Target="../slideLayouts/slideLayout131.xml"/><Relationship Id="rId45" Type="http://schemas.openxmlformats.org/officeDocument/2006/relationships/theme" Target="../theme/theme6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slideLayout" Target="../slideLayouts/slideLayout119.xml"/><Relationship Id="rId36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122.xml"/><Relationship Id="rId44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Relationship Id="rId30" Type="http://schemas.openxmlformats.org/officeDocument/2006/relationships/slideLayout" Target="../slideLayouts/slideLayout121.xml"/><Relationship Id="rId35" Type="http://schemas.openxmlformats.org/officeDocument/2006/relationships/slideLayout" Target="../slideLayouts/slideLayout126.xml"/><Relationship Id="rId43" Type="http://schemas.openxmlformats.org/officeDocument/2006/relationships/slideLayout" Target="../slideLayouts/slideLayout1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2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FB1598-1B43-4615-8599-084CBAC35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CA796-9E87-4A6A-B50F-549B3F7B9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F4137-32DB-4FA8-9EB7-CF1126F5F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F7F1-0E89-4D7B-8516-36A4AC75346A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1DCE8-D78D-47BC-BDB0-B34AD30562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7C9B7-F70D-491B-AAE7-5D4BD84BF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92400-19F6-4B13-9EA1-2A33082525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64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8" r:id="rId1"/>
    <p:sldLayoutId id="2147485079" r:id="rId2"/>
    <p:sldLayoutId id="2147485080" r:id="rId3"/>
    <p:sldLayoutId id="2147485081" r:id="rId4"/>
    <p:sldLayoutId id="2147485082" r:id="rId5"/>
    <p:sldLayoutId id="2147485083" r:id="rId6"/>
    <p:sldLayoutId id="2147485084" r:id="rId7"/>
    <p:sldLayoutId id="2147485085" r:id="rId8"/>
    <p:sldLayoutId id="2147485086" r:id="rId9"/>
    <p:sldLayoutId id="2147485087" r:id="rId10"/>
    <p:sldLayoutId id="2147485088" r:id="rId11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 rot="5400000">
            <a:off x="9393899" y="3050514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444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502" r:id="rId1"/>
    <p:sldLayoutId id="2147485503" r:id="rId2"/>
    <p:sldLayoutId id="2147485504" r:id="rId3"/>
    <p:sldLayoutId id="2147485505" r:id="rId4"/>
    <p:sldLayoutId id="2147485506" r:id="rId5"/>
    <p:sldLayoutId id="2147485507" r:id="rId6"/>
    <p:sldLayoutId id="2147485508" r:id="rId7"/>
    <p:sldLayoutId id="2147485509" r:id="rId8"/>
    <p:sldLayoutId id="2147485510" r:id="rId9"/>
    <p:sldLayoutId id="2147485511" r:id="rId10"/>
    <p:sldLayoutId id="2147485512" r:id="rId11"/>
    <p:sldLayoutId id="2147485513" r:id="rId12"/>
    <p:sldLayoutId id="2147485514" r:id="rId13"/>
    <p:sldLayoutId id="2147485515" r:id="rId14"/>
    <p:sldLayoutId id="2147485516" r:id="rId15"/>
    <p:sldLayoutId id="2147485517" r:id="rId16"/>
    <p:sldLayoutId id="2147485518" r:id="rId17"/>
    <p:sldLayoutId id="2147485519" r:id="rId18"/>
    <p:sldLayoutId id="2147485520" r:id="rId19"/>
    <p:sldLayoutId id="2147485521" r:id="rId20"/>
    <p:sldLayoutId id="2147485522" r:id="rId21"/>
    <p:sldLayoutId id="2147485523" r:id="rId22"/>
    <p:sldLayoutId id="2147485524" r:id="rId23"/>
    <p:sldLayoutId id="2147485525" r:id="rId24"/>
    <p:sldLayoutId id="2147485526" r:id="rId25"/>
    <p:sldLayoutId id="2147485527" r:id="rId26"/>
    <p:sldLayoutId id="2147485528" r:id="rId27"/>
    <p:sldLayoutId id="2147485529" r:id="rId28"/>
    <p:sldLayoutId id="2147485530" r:id="rId29"/>
    <p:sldLayoutId id="2147485531" r:id="rId30"/>
    <p:sldLayoutId id="2147485532" r:id="rId31"/>
    <p:sldLayoutId id="2147485533" r:id="rId32"/>
    <p:sldLayoutId id="2147485535" r:id="rId33"/>
    <p:sldLayoutId id="2147485536" r:id="rId34"/>
  </p:sldLayoutIdLst>
  <p:transition>
    <p:fade/>
  </p:transition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34" marR="0" indent="-342834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088" marR="0" indent="-241253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946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503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058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A23CD-1C29-41A8-97A4-3459DFFE7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60B19-8C36-4DD8-BB56-1200DF33C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A5659-53CE-41E0-B416-F51FBFC8A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32597">
              <a:defRPr/>
            </a:pPr>
            <a:fld id="{62813C0D-CC87-4BDF-BEBF-9DBC95521A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32597">
                <a:defRPr/>
              </a:pPr>
              <a:t>5/7/2021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9DAE0-1B5A-4710-ACAB-6616AF5AD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3259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286F7-EBB5-425D-B85E-5ED13C49B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32597">
              <a:defRPr/>
            </a:pPr>
            <a:fld id="{98005AF1-E2B5-43EC-9CF1-67452EF165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3259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4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0" r:id="rId1"/>
    <p:sldLayoutId id="2147485571" r:id="rId2"/>
    <p:sldLayoutId id="2147485572" r:id="rId3"/>
    <p:sldLayoutId id="2147485573" r:id="rId4"/>
    <p:sldLayoutId id="2147485574" r:id="rId5"/>
    <p:sldLayoutId id="2147485575" r:id="rId6"/>
    <p:sldLayoutId id="2147485576" r:id="rId7"/>
    <p:sldLayoutId id="2147485577" r:id="rId8"/>
    <p:sldLayoutId id="2147485578" r:id="rId9"/>
    <p:sldLayoutId id="2147485579" r:id="rId10"/>
    <p:sldLayoutId id="2147485580" r:id="rId11"/>
    <p:sldLayoutId id="2147485581" r:id="rId12"/>
    <p:sldLayoutId id="2147485582" r:id="rId13"/>
    <p:sldLayoutId id="2147485583" r:id="rId14"/>
    <p:sldLayoutId id="2147485584" r:id="rId15"/>
    <p:sldLayoutId id="2147485585" r:id="rId16"/>
    <p:sldLayoutId id="2147485586" r:id="rId17"/>
    <p:sldLayoutId id="2147485587" r:id="rId18"/>
    <p:sldLayoutId id="2147485588" r:id="rId19"/>
    <p:sldLayoutId id="2147485589" r:id="rId20"/>
    <p:sldLayoutId id="2147485590" r:id="rId21"/>
    <p:sldLayoutId id="2147485591" r:id="rId22"/>
    <p:sldLayoutId id="2147485592" r:id="rId23"/>
    <p:sldLayoutId id="2147485593" r:id="rId24"/>
    <p:sldLayoutId id="2147485594" r:id="rId25"/>
    <p:sldLayoutId id="2147485595" r:id="rId26"/>
    <p:sldLayoutId id="2147485596" r:id="rId27"/>
    <p:sldLayoutId id="2147485597" r:id="rId28"/>
    <p:sldLayoutId id="2147485598" r:id="rId29"/>
    <p:sldLayoutId id="2147485599" r:id="rId30"/>
    <p:sldLayoutId id="2147485601" r:id="rId31"/>
    <p:sldLayoutId id="2147485602" r:id="rId32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72196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632" r:id="rId1"/>
    <p:sldLayoutId id="2147485633" r:id="rId2"/>
    <p:sldLayoutId id="2147485634" r:id="rId3"/>
    <p:sldLayoutId id="2147485635" r:id="rId4"/>
    <p:sldLayoutId id="2147485636" r:id="rId5"/>
    <p:sldLayoutId id="2147485637" r:id="rId6"/>
    <p:sldLayoutId id="2147485638" r:id="rId7"/>
    <p:sldLayoutId id="2147485639" r:id="rId8"/>
    <p:sldLayoutId id="2147485640" r:id="rId9"/>
    <p:sldLayoutId id="2147485641" r:id="rId10"/>
    <p:sldLayoutId id="2147485642" r:id="rId11"/>
    <p:sldLayoutId id="2147485643" r:id="rId12"/>
    <p:sldLayoutId id="2147485644" r:id="rId13"/>
    <p:sldLayoutId id="2147485645" r:id="rId14"/>
    <p:sldLayoutId id="2147485646" r:id="rId15"/>
    <p:sldLayoutId id="2147485647" r:id="rId16"/>
    <p:sldLayoutId id="2147485648" r:id="rId17"/>
    <p:sldLayoutId id="2147485649" r:id="rId18"/>
    <p:sldLayoutId id="2147485650" r:id="rId19"/>
    <p:sldLayoutId id="2147485651" r:id="rId20"/>
  </p:sldLayoutIdLst>
  <p:transition>
    <p:fade/>
  </p:transition>
  <p:hf sldNum="0" hdr="0" ftr="0" dt="0"/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557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112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669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224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2781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704" y="1292570"/>
            <a:ext cx="7380375" cy="11344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137" y="2755713"/>
            <a:ext cx="7461885" cy="36708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12036" y="6552511"/>
            <a:ext cx="3635401" cy="44201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32">
                <a:solidFill>
                  <a:schemeClr val="tx1"/>
                </a:solidFill>
                <a:latin typeface="Segoe Light" panose="020B0302040504020203" pitchFamily="34" charset="0"/>
              </a:defRPr>
            </a:lvl1pPr>
          </a:lstStyle>
          <a:p>
            <a:fld id="{FDA2A82E-E5A3-46CC-8E54-690864029CA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6E96DB-2746-4624-AA32-B716D9AD1E2A}"/>
              </a:ext>
            </a:extLst>
          </p:cNvPr>
          <p:cNvSpPr/>
          <p:nvPr userDrawn="1"/>
        </p:nvSpPr>
        <p:spPr>
          <a:xfrm>
            <a:off x="497137" y="6552509"/>
            <a:ext cx="1564247" cy="345294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lvl="0" algn="l"/>
            <a:r>
              <a:rPr lang="en-GB" sz="1632">
                <a:solidFill>
                  <a:schemeClr val="accent4"/>
                </a:solidFill>
                <a:latin typeface="Segoe Light" panose="020B0302040504020203" pitchFamily="34" charset="0"/>
              </a:rPr>
              <a:t>#</a:t>
            </a:r>
            <a:r>
              <a:rPr lang="en-GB" sz="1632" err="1">
                <a:solidFill>
                  <a:schemeClr val="accent4"/>
                </a:solidFill>
                <a:latin typeface="Segoe Light" panose="020B0302040504020203" pitchFamily="34" charset="0"/>
              </a:rPr>
              <a:t>MicrosoftEDU</a:t>
            </a:r>
            <a:r>
              <a:rPr lang="en-GB" sz="1632">
                <a:solidFill>
                  <a:schemeClr val="accent4"/>
                </a:solidFill>
                <a:latin typeface="Segoe Light" panose="020B0302040504020203" pitchFamily="34" charset="0"/>
              </a:rPr>
              <a:t> </a:t>
            </a:r>
          </a:p>
        </p:txBody>
      </p:sp>
      <p:grpSp>
        <p:nvGrpSpPr>
          <p:cNvPr id="113" name="Group 4">
            <a:extLst>
              <a:ext uri="{FF2B5EF4-FFF2-40B4-BE49-F238E27FC236}">
                <a16:creationId xmlns:a16="http://schemas.microsoft.com/office/drawing/2014/main" id="{34A8A01B-C3DA-481A-8B1D-616468C59B7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5400000">
            <a:off x="9997820" y="2564528"/>
            <a:ext cx="6994523" cy="1865471"/>
            <a:chOff x="7705" y="0"/>
            <a:chExt cx="613" cy="4322"/>
          </a:xfrm>
        </p:grpSpPr>
        <p:sp>
          <p:nvSpPr>
            <p:cNvPr id="114" name="AutoShape 3">
              <a:extLst>
                <a:ext uri="{FF2B5EF4-FFF2-40B4-BE49-F238E27FC236}">
                  <a16:creationId xmlns:a16="http://schemas.microsoft.com/office/drawing/2014/main" id="{7BE3E9AC-AE9C-49E9-86E9-C4C33834DAD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705" y="0"/>
              <a:ext cx="613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15" name="Freeform 5">
              <a:extLst>
                <a:ext uri="{FF2B5EF4-FFF2-40B4-BE49-F238E27FC236}">
                  <a16:creationId xmlns:a16="http://schemas.microsoft.com/office/drawing/2014/main" id="{8EBD57E4-909E-4868-8656-19AC460B0A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90" y="1764"/>
              <a:ext cx="75" cy="612"/>
            </a:xfrm>
            <a:custGeom>
              <a:avLst/>
              <a:gdLst>
                <a:gd name="T0" fmla="*/ 0 w 75"/>
                <a:gd name="T1" fmla="*/ 0 h 612"/>
                <a:gd name="T2" fmla="*/ 52 w 75"/>
                <a:gd name="T3" fmla="*/ 0 h 612"/>
                <a:gd name="T4" fmla="*/ 75 w 75"/>
                <a:gd name="T5" fmla="*/ 288 h 612"/>
                <a:gd name="T6" fmla="*/ 75 w 75"/>
                <a:gd name="T7" fmla="*/ 612 h 612"/>
                <a:gd name="T8" fmla="*/ 0 w 75"/>
                <a:gd name="T9" fmla="*/ 612 h 612"/>
                <a:gd name="T10" fmla="*/ 0 w 75"/>
                <a:gd name="T11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612">
                  <a:moveTo>
                    <a:pt x="0" y="0"/>
                  </a:moveTo>
                  <a:lnTo>
                    <a:pt x="52" y="0"/>
                  </a:lnTo>
                  <a:lnTo>
                    <a:pt x="75" y="288"/>
                  </a:lnTo>
                  <a:lnTo>
                    <a:pt x="75" y="612"/>
                  </a:lnTo>
                  <a:lnTo>
                    <a:pt x="0" y="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16" name="Rectangle 6">
              <a:extLst>
                <a:ext uri="{FF2B5EF4-FFF2-40B4-BE49-F238E27FC236}">
                  <a16:creationId xmlns:a16="http://schemas.microsoft.com/office/drawing/2014/main" id="{DF826A4B-F8EA-4C05-87DE-13D4BAA9C50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1" y="1698"/>
              <a:ext cx="3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Light Blue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Rectangle 7">
              <a:extLst>
                <a:ext uri="{FF2B5EF4-FFF2-40B4-BE49-F238E27FC236}">
                  <a16:creationId xmlns:a16="http://schemas.microsoft.com/office/drawing/2014/main" id="{84DFF055-8C6A-4988-B7D4-CBD950D4A4F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2" y="1912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R0 G188 B242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" name="Rectangle 8">
              <a:extLst>
                <a:ext uri="{FF2B5EF4-FFF2-40B4-BE49-F238E27FC236}">
                  <a16:creationId xmlns:a16="http://schemas.microsoft.com/office/drawing/2014/main" id="{096FB394-322A-43D6-B6F1-B2BF751448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4" y="2414"/>
              <a:ext cx="74" cy="1262"/>
            </a:xfrm>
            <a:prstGeom prst="rect">
              <a:avLst/>
            </a:prstGeom>
            <a:solidFill>
              <a:srgbClr val="107C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19" name="Rectangle 9">
              <a:extLst>
                <a:ext uri="{FF2B5EF4-FFF2-40B4-BE49-F238E27FC236}">
                  <a16:creationId xmlns:a16="http://schemas.microsoft.com/office/drawing/2014/main" id="{A0B9F542-7266-40DE-AD8C-083076CD14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5" y="2302"/>
              <a:ext cx="26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16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Green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10">
              <a:extLst>
                <a:ext uri="{FF2B5EF4-FFF2-40B4-BE49-F238E27FC236}">
                  <a16:creationId xmlns:a16="http://schemas.microsoft.com/office/drawing/2014/main" id="{D4E80936-6F75-48D7-8386-EDA51C2B406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5" y="2646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R16 G124 B16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Rectangle 11">
              <a:extLst>
                <a:ext uri="{FF2B5EF4-FFF2-40B4-BE49-F238E27FC236}">
                  <a16:creationId xmlns:a16="http://schemas.microsoft.com/office/drawing/2014/main" id="{537B0F8F-CCCF-4111-B471-0C97DA119C0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61" y="2414"/>
              <a:ext cx="74" cy="1262"/>
            </a:xfrm>
            <a:prstGeom prst="rect">
              <a:avLst/>
            </a:prstGeom>
            <a:solidFill>
              <a:srgbClr val="E81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22" name="Rectangle 12">
              <a:extLst>
                <a:ext uri="{FF2B5EF4-FFF2-40B4-BE49-F238E27FC236}">
                  <a16:creationId xmlns:a16="http://schemas.microsoft.com/office/drawing/2014/main" id="{DFC93EB3-C4E1-4716-8BCE-81F11BDDCA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61" y="2284"/>
              <a:ext cx="19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18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Red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13">
              <a:extLst>
                <a:ext uri="{FF2B5EF4-FFF2-40B4-BE49-F238E27FC236}">
                  <a16:creationId xmlns:a16="http://schemas.microsoft.com/office/drawing/2014/main" id="{F038083A-A0EF-47DE-ADE7-F00A47C0639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62" y="2693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R232 G17 B35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Rectangle 14">
              <a:extLst>
                <a:ext uri="{FF2B5EF4-FFF2-40B4-BE49-F238E27FC236}">
                  <a16:creationId xmlns:a16="http://schemas.microsoft.com/office/drawing/2014/main" id="{4EE11DBD-2DBF-4B05-99A2-200C6FA379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2414"/>
              <a:ext cx="74" cy="1262"/>
            </a:xfrm>
            <a:prstGeom prst="rect">
              <a:avLst/>
            </a:prstGeom>
            <a:solidFill>
              <a:srgbClr val="B400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25" name="Rectangle 15">
              <a:extLst>
                <a:ext uri="{FF2B5EF4-FFF2-40B4-BE49-F238E27FC236}">
                  <a16:creationId xmlns:a16="http://schemas.microsoft.com/office/drawing/2014/main" id="{35FED7C3-E3C6-4EF3-BBF7-3C6079537BA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8" y="2302"/>
              <a:ext cx="39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16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Magenta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Rectangle 16">
              <a:extLst>
                <a:ext uri="{FF2B5EF4-FFF2-40B4-BE49-F238E27FC236}">
                  <a16:creationId xmlns:a16="http://schemas.microsoft.com/office/drawing/2014/main" id="{BA4E5553-85A8-42FA-ADB7-3C04680702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8" y="2646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R180 G0 B158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17">
              <a:extLst>
                <a:ext uri="{FF2B5EF4-FFF2-40B4-BE49-F238E27FC236}">
                  <a16:creationId xmlns:a16="http://schemas.microsoft.com/office/drawing/2014/main" id="{B4900619-4EF2-4D8D-B3A9-3E0C9C7D299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4" y="2414"/>
              <a:ext cx="74" cy="12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28" name="Rectangle 18">
              <a:extLst>
                <a:ext uri="{FF2B5EF4-FFF2-40B4-BE49-F238E27FC236}">
                  <a16:creationId xmlns:a16="http://schemas.microsoft.com/office/drawing/2014/main" id="{770B4E4A-B107-46A6-BF33-C03AFC94CD0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5" y="2302"/>
              <a:ext cx="29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16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Purple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" name="Rectangle 19">
              <a:extLst>
                <a:ext uri="{FF2B5EF4-FFF2-40B4-BE49-F238E27FC236}">
                  <a16:creationId xmlns:a16="http://schemas.microsoft.com/office/drawing/2014/main" id="{95CAE9D4-52F3-4FA4-BBB4-4285C4ABE3E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5" y="2646"/>
              <a:ext cx="47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R134 G97 B197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" name="Rectangle 20">
              <a:extLst>
                <a:ext uri="{FF2B5EF4-FFF2-40B4-BE49-F238E27FC236}">
                  <a16:creationId xmlns:a16="http://schemas.microsoft.com/office/drawing/2014/main" id="{CC6FB686-F513-4689-9A63-EB5093D7EE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0" y="2414"/>
              <a:ext cx="75" cy="612"/>
            </a:xfrm>
            <a:prstGeom prst="rect">
              <a:avLst/>
            </a:pr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31" name="Rectangle 21">
              <a:extLst>
                <a:ext uri="{FF2B5EF4-FFF2-40B4-BE49-F238E27FC236}">
                  <a16:creationId xmlns:a16="http://schemas.microsoft.com/office/drawing/2014/main" id="{B18AC1B6-2FCC-4D2F-963C-B5377F189C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2" y="2302"/>
              <a:ext cx="19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16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Blue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" name="Rectangle 22">
              <a:extLst>
                <a:ext uri="{FF2B5EF4-FFF2-40B4-BE49-F238E27FC236}">
                  <a16:creationId xmlns:a16="http://schemas.microsoft.com/office/drawing/2014/main" id="{FD4C21EA-271B-4B88-9B8D-963970ACF6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2" y="2646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R0 G120 B212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" name="Rectangle 23">
              <a:extLst>
                <a:ext uri="{FF2B5EF4-FFF2-40B4-BE49-F238E27FC236}">
                  <a16:creationId xmlns:a16="http://schemas.microsoft.com/office/drawing/2014/main" id="{95030978-0CCE-45A4-AA5E-399C4F90F7A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7" y="2414"/>
              <a:ext cx="74" cy="1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34" name="Rectangle 24">
              <a:extLst>
                <a:ext uri="{FF2B5EF4-FFF2-40B4-BE49-F238E27FC236}">
                  <a16:creationId xmlns:a16="http://schemas.microsoft.com/office/drawing/2014/main" id="{60E42000-FA3D-4A27-9E88-EC9B9DD6DE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7" y="2302"/>
              <a:ext cx="18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16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Teal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" name="Rectangle 25">
              <a:extLst>
                <a:ext uri="{FF2B5EF4-FFF2-40B4-BE49-F238E27FC236}">
                  <a16:creationId xmlns:a16="http://schemas.microsoft.com/office/drawing/2014/main" id="{6FA7AF91-D654-4B51-B74E-AD94BA25FF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8" y="2646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R0 G130 B114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" name="Freeform 26">
              <a:extLst>
                <a:ext uri="{FF2B5EF4-FFF2-40B4-BE49-F238E27FC236}">
                  <a16:creationId xmlns:a16="http://schemas.microsoft.com/office/drawing/2014/main" id="{807A0ECF-9128-4F61-A262-82305D36B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07" y="2436"/>
              <a:ext cx="74" cy="1240"/>
            </a:xfrm>
            <a:custGeom>
              <a:avLst/>
              <a:gdLst>
                <a:gd name="T0" fmla="*/ 0 w 74"/>
                <a:gd name="T1" fmla="*/ 0 h 1240"/>
                <a:gd name="T2" fmla="*/ 52 w 74"/>
                <a:gd name="T3" fmla="*/ 0 h 1240"/>
                <a:gd name="T4" fmla="*/ 74 w 74"/>
                <a:gd name="T5" fmla="*/ 451 h 1240"/>
                <a:gd name="T6" fmla="*/ 74 w 74"/>
                <a:gd name="T7" fmla="*/ 643 h 1240"/>
                <a:gd name="T8" fmla="*/ 74 w 74"/>
                <a:gd name="T9" fmla="*/ 1071 h 1240"/>
                <a:gd name="T10" fmla="*/ 74 w 74"/>
                <a:gd name="T11" fmla="*/ 1240 h 1240"/>
                <a:gd name="T12" fmla="*/ 0 w 74"/>
                <a:gd name="T13" fmla="*/ 1240 h 1240"/>
                <a:gd name="T14" fmla="*/ 0 w 74"/>
                <a:gd name="T15" fmla="*/ 1071 h 1240"/>
                <a:gd name="T16" fmla="*/ 0 w 74"/>
                <a:gd name="T17" fmla="*/ 193 h 1240"/>
                <a:gd name="T18" fmla="*/ 0 w 74"/>
                <a:gd name="T19" fmla="*/ 0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240">
                  <a:moveTo>
                    <a:pt x="0" y="0"/>
                  </a:moveTo>
                  <a:lnTo>
                    <a:pt x="52" y="0"/>
                  </a:lnTo>
                  <a:lnTo>
                    <a:pt x="74" y="451"/>
                  </a:lnTo>
                  <a:lnTo>
                    <a:pt x="74" y="643"/>
                  </a:lnTo>
                  <a:lnTo>
                    <a:pt x="74" y="1071"/>
                  </a:lnTo>
                  <a:lnTo>
                    <a:pt x="74" y="1240"/>
                  </a:lnTo>
                  <a:lnTo>
                    <a:pt x="0" y="1240"/>
                  </a:lnTo>
                  <a:lnTo>
                    <a:pt x="0" y="1071"/>
                  </a:lnTo>
                  <a:lnTo>
                    <a:pt x="0" y="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37" name="Rectangle 27">
              <a:extLst>
                <a:ext uri="{FF2B5EF4-FFF2-40B4-BE49-F238E27FC236}">
                  <a16:creationId xmlns:a16="http://schemas.microsoft.com/office/drawing/2014/main" id="{9469CA69-C33C-493A-B216-943301E062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07" y="2327"/>
              <a:ext cx="29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16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Yellow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Rectangle 28">
              <a:extLst>
                <a:ext uri="{FF2B5EF4-FFF2-40B4-BE49-F238E27FC236}">
                  <a16:creationId xmlns:a16="http://schemas.microsoft.com/office/drawing/2014/main" id="{6078EB82-ABC1-4175-9A50-8A5187A361B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08" y="2673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R255 G185 B0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" name="Rectangle 29">
              <a:extLst>
                <a:ext uri="{FF2B5EF4-FFF2-40B4-BE49-F238E27FC236}">
                  <a16:creationId xmlns:a16="http://schemas.microsoft.com/office/drawing/2014/main" id="{FF24CA3E-4D07-42F6-BC81-06EEEC2264B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84" y="2414"/>
              <a:ext cx="74" cy="1262"/>
            </a:xfrm>
            <a:prstGeom prst="rect">
              <a:avLst/>
            </a:pr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40" name="Rectangle 30">
              <a:extLst>
                <a:ext uri="{FF2B5EF4-FFF2-40B4-BE49-F238E27FC236}">
                  <a16:creationId xmlns:a16="http://schemas.microsoft.com/office/drawing/2014/main" id="{6CA31C26-D80D-48DB-9A52-7C59D52D057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84" y="2302"/>
              <a:ext cx="32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16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Orange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1" name="Rectangle 31">
              <a:extLst>
                <a:ext uri="{FF2B5EF4-FFF2-40B4-BE49-F238E27FC236}">
                  <a16:creationId xmlns:a16="http://schemas.microsoft.com/office/drawing/2014/main" id="{D3F45C6D-B525-4E1A-B83C-04A4D1922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84" y="2646"/>
              <a:ext cx="3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R216 G59 B1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2" name="Freeform 32">
              <a:extLst>
                <a:ext uri="{FF2B5EF4-FFF2-40B4-BE49-F238E27FC236}">
                  <a16:creationId xmlns:a16="http://schemas.microsoft.com/office/drawing/2014/main" id="{8EFD8596-48BF-4E52-B738-8D2985B4D7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07" y="1764"/>
              <a:ext cx="74" cy="612"/>
            </a:xfrm>
            <a:custGeom>
              <a:avLst/>
              <a:gdLst>
                <a:gd name="T0" fmla="*/ 0 w 74"/>
                <a:gd name="T1" fmla="*/ 0 h 612"/>
                <a:gd name="T2" fmla="*/ 52 w 74"/>
                <a:gd name="T3" fmla="*/ 0 h 612"/>
                <a:gd name="T4" fmla="*/ 74 w 74"/>
                <a:gd name="T5" fmla="*/ 288 h 612"/>
                <a:gd name="T6" fmla="*/ 74 w 74"/>
                <a:gd name="T7" fmla="*/ 612 h 612"/>
                <a:gd name="T8" fmla="*/ 0 w 74"/>
                <a:gd name="T9" fmla="*/ 612 h 612"/>
                <a:gd name="T10" fmla="*/ 0 w 74"/>
                <a:gd name="T11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12">
                  <a:moveTo>
                    <a:pt x="0" y="0"/>
                  </a:moveTo>
                  <a:lnTo>
                    <a:pt x="52" y="0"/>
                  </a:lnTo>
                  <a:lnTo>
                    <a:pt x="74" y="288"/>
                  </a:lnTo>
                  <a:lnTo>
                    <a:pt x="74" y="612"/>
                  </a:lnTo>
                  <a:lnTo>
                    <a:pt x="0" y="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43" name="Rectangle 33">
              <a:extLst>
                <a:ext uri="{FF2B5EF4-FFF2-40B4-BE49-F238E27FC236}">
                  <a16:creationId xmlns:a16="http://schemas.microsoft.com/office/drawing/2014/main" id="{AF8E01EE-DF7A-4908-B8C2-CB74B8E3D34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07" y="1698"/>
              <a:ext cx="41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Light Yellow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Rectangle 34">
              <a:extLst>
                <a:ext uri="{FF2B5EF4-FFF2-40B4-BE49-F238E27FC236}">
                  <a16:creationId xmlns:a16="http://schemas.microsoft.com/office/drawing/2014/main" id="{CC6A5114-698E-4365-B3AF-FE98DB08F69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08" y="1912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R255 G241 B0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Freeform 35">
              <a:extLst>
                <a:ext uri="{FF2B5EF4-FFF2-40B4-BE49-F238E27FC236}">
                  <a16:creationId xmlns:a16="http://schemas.microsoft.com/office/drawing/2014/main" id="{3F263732-10D6-43EF-8B59-29552F448E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84" y="1764"/>
              <a:ext cx="74" cy="612"/>
            </a:xfrm>
            <a:custGeom>
              <a:avLst/>
              <a:gdLst>
                <a:gd name="T0" fmla="*/ 0 w 74"/>
                <a:gd name="T1" fmla="*/ 0 h 612"/>
                <a:gd name="T2" fmla="*/ 52 w 74"/>
                <a:gd name="T3" fmla="*/ 0 h 612"/>
                <a:gd name="T4" fmla="*/ 74 w 74"/>
                <a:gd name="T5" fmla="*/ 288 h 612"/>
                <a:gd name="T6" fmla="*/ 74 w 74"/>
                <a:gd name="T7" fmla="*/ 612 h 612"/>
                <a:gd name="T8" fmla="*/ 0 w 74"/>
                <a:gd name="T9" fmla="*/ 612 h 612"/>
                <a:gd name="T10" fmla="*/ 0 w 74"/>
                <a:gd name="T11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12">
                  <a:moveTo>
                    <a:pt x="0" y="0"/>
                  </a:moveTo>
                  <a:lnTo>
                    <a:pt x="52" y="0"/>
                  </a:lnTo>
                  <a:lnTo>
                    <a:pt x="74" y="288"/>
                  </a:lnTo>
                  <a:lnTo>
                    <a:pt x="74" y="612"/>
                  </a:lnTo>
                  <a:lnTo>
                    <a:pt x="0" y="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46" name="Rectangle 36">
              <a:extLst>
                <a:ext uri="{FF2B5EF4-FFF2-40B4-BE49-F238E27FC236}">
                  <a16:creationId xmlns:a16="http://schemas.microsoft.com/office/drawing/2014/main" id="{118BFFC9-11F2-42A7-9290-8043B711E9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85" y="1698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Light Orange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7" name="Rectangle 37">
              <a:extLst>
                <a:ext uri="{FF2B5EF4-FFF2-40B4-BE49-F238E27FC236}">
                  <a16:creationId xmlns:a16="http://schemas.microsoft.com/office/drawing/2014/main" id="{8D6BB2BF-EC3A-4D67-B2BA-537010BE742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85" y="1912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R255 G140 B0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Rectangle 38">
              <a:extLst>
                <a:ext uri="{FF2B5EF4-FFF2-40B4-BE49-F238E27FC236}">
                  <a16:creationId xmlns:a16="http://schemas.microsoft.com/office/drawing/2014/main" id="{82F8C8F6-8065-49DE-B102-5FFAB6EBADE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1764"/>
              <a:ext cx="74" cy="612"/>
            </a:xfrm>
            <a:prstGeom prst="rect">
              <a:avLst/>
            </a:prstGeom>
            <a:solidFill>
              <a:srgbClr val="E30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49" name="Rectangle 39">
              <a:extLst>
                <a:ext uri="{FF2B5EF4-FFF2-40B4-BE49-F238E27FC236}">
                  <a16:creationId xmlns:a16="http://schemas.microsoft.com/office/drawing/2014/main" id="{97DC0E2D-282A-41BE-8A0C-71062F35ED2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8" y="1698"/>
              <a:ext cx="48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Light Magenta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Rectangle 40">
              <a:extLst>
                <a:ext uri="{FF2B5EF4-FFF2-40B4-BE49-F238E27FC236}">
                  <a16:creationId xmlns:a16="http://schemas.microsoft.com/office/drawing/2014/main" id="{0C1C0FB2-6D1A-4220-BF44-82FE559DD3A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8" y="1912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R227 G0 B140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1" name="Freeform 41">
              <a:extLst>
                <a:ext uri="{FF2B5EF4-FFF2-40B4-BE49-F238E27FC236}">
                  <a16:creationId xmlns:a16="http://schemas.microsoft.com/office/drawing/2014/main" id="{B6013385-9526-4007-B9CA-C6A8202803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14" y="1764"/>
              <a:ext cx="74" cy="612"/>
            </a:xfrm>
            <a:custGeom>
              <a:avLst/>
              <a:gdLst>
                <a:gd name="T0" fmla="*/ 0 w 74"/>
                <a:gd name="T1" fmla="*/ 0 h 612"/>
                <a:gd name="T2" fmla="*/ 52 w 74"/>
                <a:gd name="T3" fmla="*/ 0 h 612"/>
                <a:gd name="T4" fmla="*/ 74 w 74"/>
                <a:gd name="T5" fmla="*/ 288 h 612"/>
                <a:gd name="T6" fmla="*/ 74 w 74"/>
                <a:gd name="T7" fmla="*/ 612 h 612"/>
                <a:gd name="T8" fmla="*/ 0 w 74"/>
                <a:gd name="T9" fmla="*/ 612 h 612"/>
                <a:gd name="T10" fmla="*/ 0 w 74"/>
                <a:gd name="T11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12">
                  <a:moveTo>
                    <a:pt x="0" y="0"/>
                  </a:moveTo>
                  <a:lnTo>
                    <a:pt x="52" y="0"/>
                  </a:lnTo>
                  <a:lnTo>
                    <a:pt x="74" y="288"/>
                  </a:lnTo>
                  <a:lnTo>
                    <a:pt x="74" y="612"/>
                  </a:lnTo>
                  <a:lnTo>
                    <a:pt x="0" y="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A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52" name="Rectangle 42">
              <a:extLst>
                <a:ext uri="{FF2B5EF4-FFF2-40B4-BE49-F238E27FC236}">
                  <a16:creationId xmlns:a16="http://schemas.microsoft.com/office/drawing/2014/main" id="{B452AF30-F7F0-4239-835E-B0D78060365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5" y="1698"/>
              <a:ext cx="4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Light Purple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3" name="Rectangle 43">
              <a:extLst>
                <a:ext uri="{FF2B5EF4-FFF2-40B4-BE49-F238E27FC236}">
                  <a16:creationId xmlns:a16="http://schemas.microsoft.com/office/drawing/2014/main" id="{3B87460E-A060-49CE-893A-713CAD7EC40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3" y="1912"/>
              <a:ext cx="5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R180 G160 B255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Freeform 44">
              <a:extLst>
                <a:ext uri="{FF2B5EF4-FFF2-40B4-BE49-F238E27FC236}">
                  <a16:creationId xmlns:a16="http://schemas.microsoft.com/office/drawing/2014/main" id="{E84975A6-E846-44D8-B1A0-CD417ACA38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67" y="1764"/>
              <a:ext cx="74" cy="612"/>
            </a:xfrm>
            <a:custGeom>
              <a:avLst/>
              <a:gdLst>
                <a:gd name="T0" fmla="*/ 0 w 74"/>
                <a:gd name="T1" fmla="*/ 0 h 612"/>
                <a:gd name="T2" fmla="*/ 52 w 74"/>
                <a:gd name="T3" fmla="*/ 0 h 612"/>
                <a:gd name="T4" fmla="*/ 74 w 74"/>
                <a:gd name="T5" fmla="*/ 288 h 612"/>
                <a:gd name="T6" fmla="*/ 74 w 74"/>
                <a:gd name="T7" fmla="*/ 612 h 612"/>
                <a:gd name="T8" fmla="*/ 0 w 74"/>
                <a:gd name="T9" fmla="*/ 612 h 612"/>
                <a:gd name="T10" fmla="*/ 0 w 74"/>
                <a:gd name="T11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12">
                  <a:moveTo>
                    <a:pt x="0" y="0"/>
                  </a:moveTo>
                  <a:lnTo>
                    <a:pt x="52" y="0"/>
                  </a:lnTo>
                  <a:lnTo>
                    <a:pt x="74" y="288"/>
                  </a:lnTo>
                  <a:lnTo>
                    <a:pt x="74" y="612"/>
                  </a:lnTo>
                  <a:lnTo>
                    <a:pt x="0" y="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E5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55" name="Rectangle 45">
              <a:extLst>
                <a:ext uri="{FF2B5EF4-FFF2-40B4-BE49-F238E27FC236}">
                  <a16:creationId xmlns:a16="http://schemas.microsoft.com/office/drawing/2014/main" id="{BD437D77-6AED-4F4A-84BB-AC053DED05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6" y="1698"/>
              <a:ext cx="32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Light Teal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6" name="Rectangle 46">
              <a:extLst>
                <a:ext uri="{FF2B5EF4-FFF2-40B4-BE49-F238E27FC236}">
                  <a16:creationId xmlns:a16="http://schemas.microsoft.com/office/drawing/2014/main" id="{943D7B58-12FA-46C3-82D6-539F159DBA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8" y="1912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R0 G178 B148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Freeform 47">
              <a:extLst>
                <a:ext uri="{FF2B5EF4-FFF2-40B4-BE49-F238E27FC236}">
                  <a16:creationId xmlns:a16="http://schemas.microsoft.com/office/drawing/2014/main" id="{45DE2557-4C92-480A-9473-C1C9309636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44" y="1764"/>
              <a:ext cx="74" cy="612"/>
            </a:xfrm>
            <a:custGeom>
              <a:avLst/>
              <a:gdLst>
                <a:gd name="T0" fmla="*/ 0 w 74"/>
                <a:gd name="T1" fmla="*/ 0 h 612"/>
                <a:gd name="T2" fmla="*/ 52 w 74"/>
                <a:gd name="T3" fmla="*/ 0 h 612"/>
                <a:gd name="T4" fmla="*/ 74 w 74"/>
                <a:gd name="T5" fmla="*/ 288 h 612"/>
                <a:gd name="T6" fmla="*/ 74 w 74"/>
                <a:gd name="T7" fmla="*/ 612 h 612"/>
                <a:gd name="T8" fmla="*/ 0 w 74"/>
                <a:gd name="T9" fmla="*/ 612 h 612"/>
                <a:gd name="T10" fmla="*/ 0 w 74"/>
                <a:gd name="T11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12">
                  <a:moveTo>
                    <a:pt x="0" y="0"/>
                  </a:moveTo>
                  <a:lnTo>
                    <a:pt x="52" y="0"/>
                  </a:lnTo>
                  <a:lnTo>
                    <a:pt x="74" y="288"/>
                  </a:lnTo>
                  <a:lnTo>
                    <a:pt x="74" y="612"/>
                  </a:lnTo>
                  <a:lnTo>
                    <a:pt x="0" y="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D8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58" name="Rectangle 48">
              <a:extLst>
                <a:ext uri="{FF2B5EF4-FFF2-40B4-BE49-F238E27FC236}">
                  <a16:creationId xmlns:a16="http://schemas.microsoft.com/office/drawing/2014/main" id="{A696CCDC-9C5E-4F3E-829D-A8859B65D89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4" y="1698"/>
              <a:ext cx="38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Light Green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Rectangle 49">
              <a:extLst>
                <a:ext uri="{FF2B5EF4-FFF2-40B4-BE49-F238E27FC236}">
                  <a16:creationId xmlns:a16="http://schemas.microsoft.com/office/drawing/2014/main" id="{BFEF76DA-5605-4174-AEB6-31D8F4D7C0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5" y="1912"/>
              <a:ext cx="47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R186 G216 B10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Rectangle 50">
              <a:extLst>
                <a:ext uri="{FF2B5EF4-FFF2-40B4-BE49-F238E27FC236}">
                  <a16:creationId xmlns:a16="http://schemas.microsoft.com/office/drawing/2014/main" id="{07BF1529-BEE4-434E-AA22-BFBAD0996B5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61" y="3710"/>
              <a:ext cx="74" cy="612"/>
            </a:xfrm>
            <a:prstGeom prst="rect">
              <a:avLst/>
            </a:prstGeom>
            <a:solidFill>
              <a:srgbClr val="A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61" name="Rectangle 51">
              <a:extLst>
                <a:ext uri="{FF2B5EF4-FFF2-40B4-BE49-F238E27FC236}">
                  <a16:creationId xmlns:a16="http://schemas.microsoft.com/office/drawing/2014/main" id="{94B66710-539D-4DD3-8179-6C3CDD544D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61" y="3645"/>
              <a:ext cx="3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Dark Red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Rectangle 52">
              <a:extLst>
                <a:ext uri="{FF2B5EF4-FFF2-40B4-BE49-F238E27FC236}">
                  <a16:creationId xmlns:a16="http://schemas.microsoft.com/office/drawing/2014/main" id="{C12DC9CA-A973-408B-BAE1-5F41B93E22B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61" y="3859"/>
              <a:ext cx="3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R168 G0 B0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3" name="Rectangle 53">
              <a:extLst>
                <a:ext uri="{FF2B5EF4-FFF2-40B4-BE49-F238E27FC236}">
                  <a16:creationId xmlns:a16="http://schemas.microsoft.com/office/drawing/2014/main" id="{D4EF378F-670F-4435-8AAD-9D25935C7E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3710"/>
              <a:ext cx="74" cy="612"/>
            </a:xfrm>
            <a:prstGeom prst="rect">
              <a:avLst/>
            </a:prstGeom>
            <a:solidFill>
              <a:srgbClr val="5C00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64" name="Rectangle 54">
              <a:extLst>
                <a:ext uri="{FF2B5EF4-FFF2-40B4-BE49-F238E27FC236}">
                  <a16:creationId xmlns:a16="http://schemas.microsoft.com/office/drawing/2014/main" id="{C4DB8427-0BD7-44B5-B930-8142937BEE1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3645"/>
              <a:ext cx="4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Dark Magenta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" name="Rectangle 55">
              <a:extLst>
                <a:ext uri="{FF2B5EF4-FFF2-40B4-BE49-F238E27FC236}">
                  <a16:creationId xmlns:a16="http://schemas.microsoft.com/office/drawing/2014/main" id="{403FF67C-03C6-4F17-AD00-A14AA3972F8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3859"/>
              <a:ext cx="3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R92 G0 B92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6" name="Rectangle 56">
              <a:extLst>
                <a:ext uri="{FF2B5EF4-FFF2-40B4-BE49-F238E27FC236}">
                  <a16:creationId xmlns:a16="http://schemas.microsoft.com/office/drawing/2014/main" id="{F2BCD3B5-2477-41E8-AF9D-57250E2914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4" y="3710"/>
              <a:ext cx="74" cy="612"/>
            </a:xfrm>
            <a:prstGeom prst="rect">
              <a:avLst/>
            </a:pr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67" name="Rectangle 57">
              <a:extLst>
                <a:ext uri="{FF2B5EF4-FFF2-40B4-BE49-F238E27FC236}">
                  <a16:creationId xmlns:a16="http://schemas.microsoft.com/office/drawing/2014/main" id="{5398DC19-8697-4634-9C18-25E393FF2B5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5" y="3645"/>
              <a:ext cx="3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Dark Purple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8" name="Rectangle 58">
              <a:extLst>
                <a:ext uri="{FF2B5EF4-FFF2-40B4-BE49-F238E27FC236}">
                  <a16:creationId xmlns:a16="http://schemas.microsoft.com/office/drawing/2014/main" id="{A4ADCD50-4230-486B-A8B5-D939404007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4" y="3859"/>
              <a:ext cx="3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R50 G20 B90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9" name="Rectangle 59">
              <a:extLst>
                <a:ext uri="{FF2B5EF4-FFF2-40B4-BE49-F238E27FC236}">
                  <a16:creationId xmlns:a16="http://schemas.microsoft.com/office/drawing/2014/main" id="{1E3BF2FA-C979-4BEC-B444-EDE10EEA290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0" y="3060"/>
              <a:ext cx="75" cy="616"/>
            </a:xfrm>
            <a:prstGeom prst="rect">
              <a:avLst/>
            </a:prstGeom>
            <a:solidFill>
              <a:srgbClr val="001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70" name="Rectangle 60">
              <a:extLst>
                <a:ext uri="{FF2B5EF4-FFF2-40B4-BE49-F238E27FC236}">
                  <a16:creationId xmlns:a16="http://schemas.microsoft.com/office/drawing/2014/main" id="{2295BCC7-8301-477B-A0A1-293458F1C6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2" y="2996"/>
              <a:ext cx="3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Mid Blue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1" name="Rectangle 61">
              <a:extLst>
                <a:ext uri="{FF2B5EF4-FFF2-40B4-BE49-F238E27FC236}">
                  <a16:creationId xmlns:a16="http://schemas.microsoft.com/office/drawing/2014/main" id="{169F8012-044A-4318-9D79-9BAA6CCC614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1" y="3210"/>
              <a:ext cx="3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R0 G24 B143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2" name="Rectangle 62">
              <a:extLst>
                <a:ext uri="{FF2B5EF4-FFF2-40B4-BE49-F238E27FC236}">
                  <a16:creationId xmlns:a16="http://schemas.microsoft.com/office/drawing/2014/main" id="{291EFC6A-D76F-4A0F-8ACF-3AB6CD2050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7" y="3710"/>
              <a:ext cx="74" cy="612"/>
            </a:xfrm>
            <a:prstGeom prst="rect">
              <a:avLst/>
            </a:prstGeom>
            <a:solidFill>
              <a:srgbClr val="004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73" name="Rectangle 63">
              <a:extLst>
                <a:ext uri="{FF2B5EF4-FFF2-40B4-BE49-F238E27FC236}">
                  <a16:creationId xmlns:a16="http://schemas.microsoft.com/office/drawing/2014/main" id="{6F6189E0-5034-4B14-853D-AF3732B19B4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7" y="3645"/>
              <a:ext cx="31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Dark Teal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4" name="Rectangle 64">
              <a:extLst>
                <a:ext uri="{FF2B5EF4-FFF2-40B4-BE49-F238E27FC236}">
                  <a16:creationId xmlns:a16="http://schemas.microsoft.com/office/drawing/2014/main" id="{1E619E3B-9128-414E-86D0-5AFC0211FE5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7" y="3859"/>
              <a:ext cx="3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R0 G75 B80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5" name="Rectangle 65">
              <a:extLst>
                <a:ext uri="{FF2B5EF4-FFF2-40B4-BE49-F238E27FC236}">
                  <a16:creationId xmlns:a16="http://schemas.microsoft.com/office/drawing/2014/main" id="{4A3F59EA-0A95-497D-B63F-25902341717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4" y="3710"/>
              <a:ext cx="74" cy="612"/>
            </a:xfrm>
            <a:prstGeom prst="rect">
              <a:avLst/>
            </a:prstGeom>
            <a:solidFill>
              <a:srgbClr val="004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76" name="Rectangle 66">
              <a:extLst>
                <a:ext uri="{FF2B5EF4-FFF2-40B4-BE49-F238E27FC236}">
                  <a16:creationId xmlns:a16="http://schemas.microsoft.com/office/drawing/2014/main" id="{CA73CDA9-E286-4C42-99CA-289519B94B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5" y="3645"/>
              <a:ext cx="37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Dark Green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7" name="Rectangle 67">
              <a:extLst>
                <a:ext uri="{FF2B5EF4-FFF2-40B4-BE49-F238E27FC236}">
                  <a16:creationId xmlns:a16="http://schemas.microsoft.com/office/drawing/2014/main" id="{9553D276-008E-4005-A88B-83DB4C7ACC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4" y="3859"/>
              <a:ext cx="3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R0 G75 B28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8" name="Rectangle 68">
              <a:extLst>
                <a:ext uri="{FF2B5EF4-FFF2-40B4-BE49-F238E27FC236}">
                  <a16:creationId xmlns:a16="http://schemas.microsoft.com/office/drawing/2014/main" id="{E56460FC-5B33-4139-AF70-B484699D09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0" y="3710"/>
              <a:ext cx="75" cy="612"/>
            </a:xfrm>
            <a:prstGeom prst="rect">
              <a:avLst/>
            </a:pr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79" name="Rectangle 69">
              <a:extLst>
                <a:ext uri="{FF2B5EF4-FFF2-40B4-BE49-F238E27FC236}">
                  <a16:creationId xmlns:a16="http://schemas.microsoft.com/office/drawing/2014/main" id="{EDDA514F-A15A-42B2-AF82-F7A3F132EC4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3" y="3645"/>
              <a:ext cx="32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Dark Blue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0" name="Rectangle 70">
              <a:extLst>
                <a:ext uri="{FF2B5EF4-FFF2-40B4-BE49-F238E27FC236}">
                  <a16:creationId xmlns:a16="http://schemas.microsoft.com/office/drawing/2014/main" id="{B02C98CB-D87B-4D6C-B19C-3858D7B9D60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1" y="3859"/>
              <a:ext cx="3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R0 G32 B80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1" name="Rectangle 71">
              <a:extLst>
                <a:ext uri="{FF2B5EF4-FFF2-40B4-BE49-F238E27FC236}">
                  <a16:creationId xmlns:a16="http://schemas.microsoft.com/office/drawing/2014/main" id="{01394D66-8414-493D-9082-96F5DEB55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665"/>
              <a:ext cx="74" cy="901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82" name="Rectangle 72">
              <a:extLst>
                <a:ext uri="{FF2B5EF4-FFF2-40B4-BE49-F238E27FC236}">
                  <a16:creationId xmlns:a16="http://schemas.microsoft.com/office/drawing/2014/main" id="{706C9E66-33EF-4386-948A-403B903A20D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665"/>
              <a:ext cx="74" cy="901"/>
            </a:xfrm>
            <a:prstGeom prst="rect">
              <a:avLst/>
            </a:prstGeom>
            <a:noFill/>
            <a:ln w="0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83" name="Rectangle 73">
              <a:extLst>
                <a:ext uri="{FF2B5EF4-FFF2-40B4-BE49-F238E27FC236}">
                  <a16:creationId xmlns:a16="http://schemas.microsoft.com/office/drawing/2014/main" id="{30FED8AF-DACC-415A-B968-29D70D24724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599"/>
              <a:ext cx="3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Mid Gray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4" name="Rectangle 74">
              <a:extLst>
                <a:ext uri="{FF2B5EF4-FFF2-40B4-BE49-F238E27FC236}">
                  <a16:creationId xmlns:a16="http://schemas.microsoft.com/office/drawing/2014/main" id="{1EA2763B-714F-42DA-8FED-7DAD0D1C0F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813"/>
              <a:ext cx="52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R115 G115 B115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5" name="Rectangle 75">
              <a:extLst>
                <a:ext uri="{FF2B5EF4-FFF2-40B4-BE49-F238E27FC236}">
                  <a16:creationId xmlns:a16="http://schemas.microsoft.com/office/drawing/2014/main" id="{E594967F-FA8F-4A0E-B81A-0C5E573E3BC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4" y="663"/>
              <a:ext cx="74" cy="902"/>
            </a:xfrm>
            <a:prstGeom prst="rect">
              <a:avLst/>
            </a:prstGeom>
            <a:solidFill>
              <a:srgbClr val="525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86" name="Rectangle 76">
              <a:extLst>
                <a:ext uri="{FF2B5EF4-FFF2-40B4-BE49-F238E27FC236}">
                  <a16:creationId xmlns:a16="http://schemas.microsoft.com/office/drawing/2014/main" id="{76FE5B4B-EA72-4BAF-AEFE-4B7220E4B7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5" y="599"/>
              <a:ext cx="3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Dark Gray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7" name="Rectangle 77">
              <a:extLst>
                <a:ext uri="{FF2B5EF4-FFF2-40B4-BE49-F238E27FC236}">
                  <a16:creationId xmlns:a16="http://schemas.microsoft.com/office/drawing/2014/main" id="{1E5CAA7E-3F0E-441F-9071-0F6F04B82D5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5" y="813"/>
              <a:ext cx="41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R80 G80 B80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8" name="Rectangle 78">
              <a:extLst>
                <a:ext uri="{FF2B5EF4-FFF2-40B4-BE49-F238E27FC236}">
                  <a16:creationId xmlns:a16="http://schemas.microsoft.com/office/drawing/2014/main" id="{7AE25858-263C-474D-B443-67963A2414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0" y="663"/>
              <a:ext cx="75" cy="9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89" name="Rectangle 79">
              <a:extLst>
                <a:ext uri="{FF2B5EF4-FFF2-40B4-BE49-F238E27FC236}">
                  <a16:creationId xmlns:a16="http://schemas.microsoft.com/office/drawing/2014/main" id="{B730EDEA-B4CD-4F0F-BA4B-34D272E2C5D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0" y="599"/>
              <a:ext cx="3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Rich Black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0" name="Rectangle 80">
              <a:extLst>
                <a:ext uri="{FF2B5EF4-FFF2-40B4-BE49-F238E27FC236}">
                  <a16:creationId xmlns:a16="http://schemas.microsoft.com/office/drawing/2014/main" id="{5A33A50C-3B69-406D-AA71-8AA0BB3A02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2" y="813"/>
              <a:ext cx="3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R0 G0 B0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1" name="Freeform 81">
              <a:extLst>
                <a:ext uri="{FF2B5EF4-FFF2-40B4-BE49-F238E27FC236}">
                  <a16:creationId xmlns:a16="http://schemas.microsoft.com/office/drawing/2014/main" id="{8E872D46-943B-4BF8-9225-0818EF862B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07" y="665"/>
              <a:ext cx="75" cy="901"/>
            </a:xfrm>
            <a:custGeom>
              <a:avLst/>
              <a:gdLst>
                <a:gd name="T0" fmla="*/ 0 w 75"/>
                <a:gd name="T1" fmla="*/ 0 h 901"/>
                <a:gd name="T2" fmla="*/ 52 w 75"/>
                <a:gd name="T3" fmla="*/ 0 h 901"/>
                <a:gd name="T4" fmla="*/ 75 w 75"/>
                <a:gd name="T5" fmla="*/ 424 h 901"/>
                <a:gd name="T6" fmla="*/ 75 w 75"/>
                <a:gd name="T7" fmla="*/ 901 h 901"/>
                <a:gd name="T8" fmla="*/ 0 w 75"/>
                <a:gd name="T9" fmla="*/ 901 h 901"/>
                <a:gd name="T10" fmla="*/ 0 w 75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901">
                  <a:moveTo>
                    <a:pt x="0" y="0"/>
                  </a:moveTo>
                  <a:lnTo>
                    <a:pt x="52" y="0"/>
                  </a:lnTo>
                  <a:lnTo>
                    <a:pt x="75" y="424"/>
                  </a:lnTo>
                  <a:lnTo>
                    <a:pt x="75" y="901"/>
                  </a:lnTo>
                  <a:lnTo>
                    <a:pt x="0" y="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92" name="Freeform 82">
              <a:extLst>
                <a:ext uri="{FF2B5EF4-FFF2-40B4-BE49-F238E27FC236}">
                  <a16:creationId xmlns:a16="http://schemas.microsoft.com/office/drawing/2014/main" id="{FB133CD7-A7EC-41E4-BB0E-00133B8C12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07" y="665"/>
              <a:ext cx="75" cy="901"/>
            </a:xfrm>
            <a:custGeom>
              <a:avLst/>
              <a:gdLst>
                <a:gd name="T0" fmla="*/ 0 w 75"/>
                <a:gd name="T1" fmla="*/ 0 h 901"/>
                <a:gd name="T2" fmla="*/ 52 w 75"/>
                <a:gd name="T3" fmla="*/ 0 h 901"/>
                <a:gd name="T4" fmla="*/ 75 w 75"/>
                <a:gd name="T5" fmla="*/ 424 h 901"/>
                <a:gd name="T6" fmla="*/ 75 w 75"/>
                <a:gd name="T7" fmla="*/ 901 h 901"/>
                <a:gd name="T8" fmla="*/ 0 w 75"/>
                <a:gd name="T9" fmla="*/ 901 h 901"/>
                <a:gd name="T10" fmla="*/ 0 w 75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901">
                  <a:moveTo>
                    <a:pt x="0" y="0"/>
                  </a:moveTo>
                  <a:lnTo>
                    <a:pt x="52" y="0"/>
                  </a:lnTo>
                  <a:lnTo>
                    <a:pt x="75" y="424"/>
                  </a:lnTo>
                  <a:lnTo>
                    <a:pt x="75" y="901"/>
                  </a:lnTo>
                  <a:lnTo>
                    <a:pt x="0" y="90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93" name="Rectangle 83">
              <a:extLst>
                <a:ext uri="{FF2B5EF4-FFF2-40B4-BE49-F238E27FC236}">
                  <a16:creationId xmlns:a16="http://schemas.microsoft.com/office/drawing/2014/main" id="{93D89381-FCAD-46EA-8E1B-0623724842D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08" y="599"/>
              <a:ext cx="2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White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4" name="Rectangle 84">
              <a:extLst>
                <a:ext uri="{FF2B5EF4-FFF2-40B4-BE49-F238E27FC236}">
                  <a16:creationId xmlns:a16="http://schemas.microsoft.com/office/drawing/2014/main" id="{42791ACE-53B1-46C3-8043-4440AFBCDB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06" y="813"/>
              <a:ext cx="5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R255 G255 B255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5" name="Freeform 85">
              <a:extLst>
                <a:ext uri="{FF2B5EF4-FFF2-40B4-BE49-F238E27FC236}">
                  <a16:creationId xmlns:a16="http://schemas.microsoft.com/office/drawing/2014/main" id="{9AE49432-C247-4705-AECC-CF1B1AC94C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1" y="665"/>
              <a:ext cx="74" cy="901"/>
            </a:xfrm>
            <a:custGeom>
              <a:avLst/>
              <a:gdLst>
                <a:gd name="T0" fmla="*/ 0 w 74"/>
                <a:gd name="T1" fmla="*/ 0 h 901"/>
                <a:gd name="T2" fmla="*/ 51 w 74"/>
                <a:gd name="T3" fmla="*/ 0 h 901"/>
                <a:gd name="T4" fmla="*/ 74 w 74"/>
                <a:gd name="T5" fmla="*/ 424 h 901"/>
                <a:gd name="T6" fmla="*/ 74 w 74"/>
                <a:gd name="T7" fmla="*/ 901 h 901"/>
                <a:gd name="T8" fmla="*/ 0 w 74"/>
                <a:gd name="T9" fmla="*/ 901 h 901"/>
                <a:gd name="T10" fmla="*/ 0 w 7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901">
                  <a:moveTo>
                    <a:pt x="0" y="0"/>
                  </a:moveTo>
                  <a:lnTo>
                    <a:pt x="51" y="0"/>
                  </a:lnTo>
                  <a:lnTo>
                    <a:pt x="74" y="424"/>
                  </a:lnTo>
                  <a:lnTo>
                    <a:pt x="74" y="901"/>
                  </a:lnTo>
                  <a:lnTo>
                    <a:pt x="0" y="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96" name="Freeform 86">
              <a:extLst>
                <a:ext uri="{FF2B5EF4-FFF2-40B4-BE49-F238E27FC236}">
                  <a16:creationId xmlns:a16="http://schemas.microsoft.com/office/drawing/2014/main" id="{CA35A4F2-2F5C-4749-910B-5F8E14BB19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1" y="665"/>
              <a:ext cx="74" cy="901"/>
            </a:xfrm>
            <a:custGeom>
              <a:avLst/>
              <a:gdLst>
                <a:gd name="T0" fmla="*/ 0 w 74"/>
                <a:gd name="T1" fmla="*/ 0 h 901"/>
                <a:gd name="T2" fmla="*/ 51 w 74"/>
                <a:gd name="T3" fmla="*/ 0 h 901"/>
                <a:gd name="T4" fmla="*/ 74 w 74"/>
                <a:gd name="T5" fmla="*/ 424 h 901"/>
                <a:gd name="T6" fmla="*/ 74 w 74"/>
                <a:gd name="T7" fmla="*/ 901 h 901"/>
                <a:gd name="T8" fmla="*/ 0 w 74"/>
                <a:gd name="T9" fmla="*/ 901 h 901"/>
                <a:gd name="T10" fmla="*/ 0 w 7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901">
                  <a:moveTo>
                    <a:pt x="0" y="0"/>
                  </a:moveTo>
                  <a:lnTo>
                    <a:pt x="51" y="0"/>
                  </a:lnTo>
                  <a:lnTo>
                    <a:pt x="74" y="424"/>
                  </a:lnTo>
                  <a:lnTo>
                    <a:pt x="74" y="901"/>
                  </a:lnTo>
                  <a:lnTo>
                    <a:pt x="0" y="90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97" name="Rectangle 87">
              <a:extLst>
                <a:ext uri="{FF2B5EF4-FFF2-40B4-BE49-F238E27FC236}">
                  <a16:creationId xmlns:a16="http://schemas.microsoft.com/office/drawing/2014/main" id="{BD71CF68-B42C-496A-87AA-297D916E2AB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62" y="599"/>
              <a:ext cx="1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Gray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8" name="Rectangle 88">
              <a:extLst>
                <a:ext uri="{FF2B5EF4-FFF2-40B4-BE49-F238E27FC236}">
                  <a16:creationId xmlns:a16="http://schemas.microsoft.com/office/drawing/2014/main" id="{628C490C-5474-41E2-8C05-B47FBB069D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61" y="813"/>
              <a:ext cx="52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R210 G210 B210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9" name="Freeform 89">
              <a:extLst>
                <a:ext uri="{FF2B5EF4-FFF2-40B4-BE49-F238E27FC236}">
                  <a16:creationId xmlns:a16="http://schemas.microsoft.com/office/drawing/2014/main" id="{11AB950C-B113-4DBC-87DF-C2B46F9102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84" y="665"/>
              <a:ext cx="74" cy="901"/>
            </a:xfrm>
            <a:custGeom>
              <a:avLst/>
              <a:gdLst>
                <a:gd name="T0" fmla="*/ 0 w 74"/>
                <a:gd name="T1" fmla="*/ 0 h 901"/>
                <a:gd name="T2" fmla="*/ 52 w 74"/>
                <a:gd name="T3" fmla="*/ 0 h 901"/>
                <a:gd name="T4" fmla="*/ 74 w 74"/>
                <a:gd name="T5" fmla="*/ 424 h 901"/>
                <a:gd name="T6" fmla="*/ 74 w 74"/>
                <a:gd name="T7" fmla="*/ 901 h 901"/>
                <a:gd name="T8" fmla="*/ 0 w 74"/>
                <a:gd name="T9" fmla="*/ 901 h 901"/>
                <a:gd name="T10" fmla="*/ 0 w 7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901">
                  <a:moveTo>
                    <a:pt x="0" y="0"/>
                  </a:moveTo>
                  <a:lnTo>
                    <a:pt x="52" y="0"/>
                  </a:lnTo>
                  <a:lnTo>
                    <a:pt x="74" y="424"/>
                  </a:lnTo>
                  <a:lnTo>
                    <a:pt x="74" y="901"/>
                  </a:lnTo>
                  <a:lnTo>
                    <a:pt x="0" y="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200" name="Freeform 90">
              <a:extLst>
                <a:ext uri="{FF2B5EF4-FFF2-40B4-BE49-F238E27FC236}">
                  <a16:creationId xmlns:a16="http://schemas.microsoft.com/office/drawing/2014/main" id="{5611C70C-CCE1-40B1-AA32-303E4D23C2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84" y="665"/>
              <a:ext cx="74" cy="901"/>
            </a:xfrm>
            <a:custGeom>
              <a:avLst/>
              <a:gdLst>
                <a:gd name="T0" fmla="*/ 0 w 74"/>
                <a:gd name="T1" fmla="*/ 0 h 901"/>
                <a:gd name="T2" fmla="*/ 52 w 74"/>
                <a:gd name="T3" fmla="*/ 0 h 901"/>
                <a:gd name="T4" fmla="*/ 74 w 74"/>
                <a:gd name="T5" fmla="*/ 424 h 901"/>
                <a:gd name="T6" fmla="*/ 74 w 74"/>
                <a:gd name="T7" fmla="*/ 901 h 901"/>
                <a:gd name="T8" fmla="*/ 0 w 74"/>
                <a:gd name="T9" fmla="*/ 901 h 901"/>
                <a:gd name="T10" fmla="*/ 0 w 7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901">
                  <a:moveTo>
                    <a:pt x="0" y="0"/>
                  </a:moveTo>
                  <a:lnTo>
                    <a:pt x="52" y="0"/>
                  </a:lnTo>
                  <a:lnTo>
                    <a:pt x="74" y="424"/>
                  </a:lnTo>
                  <a:lnTo>
                    <a:pt x="74" y="901"/>
                  </a:lnTo>
                  <a:lnTo>
                    <a:pt x="0" y="90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201" name="Rectangle 91">
              <a:extLst>
                <a:ext uri="{FF2B5EF4-FFF2-40B4-BE49-F238E27FC236}">
                  <a16:creationId xmlns:a16="http://schemas.microsoft.com/office/drawing/2014/main" id="{C4C8A152-203C-400E-A896-886B60D0BDA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85" y="599"/>
              <a:ext cx="34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Light Gray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2" name="Rectangle 92">
              <a:extLst>
                <a:ext uri="{FF2B5EF4-FFF2-40B4-BE49-F238E27FC236}">
                  <a16:creationId xmlns:a16="http://schemas.microsoft.com/office/drawing/2014/main" id="{01BC7507-B885-40D9-8FAB-18D1F48E373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83" y="813"/>
              <a:ext cx="5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R230 G230 B230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3" name="Rectangle 93">
              <a:extLst>
                <a:ext uri="{FF2B5EF4-FFF2-40B4-BE49-F238E27FC236}">
                  <a16:creationId xmlns:a16="http://schemas.microsoft.com/office/drawing/2014/main" id="{82369729-0EC7-4A01-B332-0CCE137778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7" y="663"/>
              <a:ext cx="74" cy="902"/>
            </a:xfrm>
            <a:prstGeom prst="rect">
              <a:avLst/>
            </a:pr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204" name="Rectangle 94">
              <a:extLst>
                <a:ext uri="{FF2B5EF4-FFF2-40B4-BE49-F238E27FC236}">
                  <a16:creationId xmlns:a16="http://schemas.microsoft.com/office/drawing/2014/main" id="{EEC85966-2BA8-4826-9ECA-0BDB2F3109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8" y="599"/>
              <a:ext cx="3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Soft Black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" name="Rectangle 95">
              <a:extLst>
                <a:ext uri="{FF2B5EF4-FFF2-40B4-BE49-F238E27FC236}">
                  <a16:creationId xmlns:a16="http://schemas.microsoft.com/office/drawing/2014/main" id="{84539ABE-435E-468C-8420-4B004EC87AB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88" y="599"/>
              <a:ext cx="2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for Text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6" name="Rectangle 96">
              <a:extLst>
                <a:ext uri="{FF2B5EF4-FFF2-40B4-BE49-F238E27FC236}">
                  <a16:creationId xmlns:a16="http://schemas.microsoft.com/office/drawing/2014/main" id="{00F8AE04-89E5-43E8-BD77-E282DA5AA12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8" y="813"/>
              <a:ext cx="41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R26 G26 B26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7" name="Rectangle 97">
              <a:extLst>
                <a:ext uri="{FF2B5EF4-FFF2-40B4-BE49-F238E27FC236}">
                  <a16:creationId xmlns:a16="http://schemas.microsoft.com/office/drawing/2014/main" id="{01B5F8DD-869A-4576-9049-69B6307F078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4" y="663"/>
              <a:ext cx="74" cy="902"/>
            </a:xfrm>
            <a:prstGeom prst="rect">
              <a:avLst/>
            </a:prstGeom>
            <a:solidFill>
              <a:srgbClr val="0D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208" name="Rectangle 98">
              <a:extLst>
                <a:ext uri="{FF2B5EF4-FFF2-40B4-BE49-F238E27FC236}">
                  <a16:creationId xmlns:a16="http://schemas.microsoft.com/office/drawing/2014/main" id="{2D39A6DF-401E-4CDE-9BF3-3AA2D92DC5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5" y="599"/>
              <a:ext cx="3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Soft Black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" name="Rectangle 99">
              <a:extLst>
                <a:ext uri="{FF2B5EF4-FFF2-40B4-BE49-F238E27FC236}">
                  <a16:creationId xmlns:a16="http://schemas.microsoft.com/office/drawing/2014/main" id="{C9B60846-A995-4598-87A6-AB7BF39DD69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63" y="599"/>
              <a:ext cx="54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for Backgrounds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0" name="Rectangle 100">
              <a:extLst>
                <a:ext uri="{FF2B5EF4-FFF2-40B4-BE49-F238E27FC236}">
                  <a16:creationId xmlns:a16="http://schemas.microsoft.com/office/drawing/2014/main" id="{12B46831-6215-4F95-AE54-24484B0ADEE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5" y="813"/>
              <a:ext cx="4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R13 G130 B13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1" name="Rectangle 101">
              <a:extLst>
                <a:ext uri="{FF2B5EF4-FFF2-40B4-BE49-F238E27FC236}">
                  <a16:creationId xmlns:a16="http://schemas.microsoft.com/office/drawing/2014/main" id="{D7DCC1F0-0FC2-4933-A318-9E1CA4A02E0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7" y="83"/>
              <a:ext cx="25" cy="383"/>
            </a:xfrm>
            <a:prstGeom prst="rect">
              <a:avLst/>
            </a:pr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212" name="Rectangle 102">
              <a:extLst>
                <a:ext uri="{FF2B5EF4-FFF2-40B4-BE49-F238E27FC236}">
                  <a16:creationId xmlns:a16="http://schemas.microsoft.com/office/drawing/2014/main" id="{C13B05E6-A8E5-4C0C-A32D-7F3F7DEEE0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5" y="75"/>
              <a:ext cx="71" cy="398"/>
            </a:xfrm>
            <a:prstGeom prst="rect">
              <a:avLst/>
            </a:pr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</p:grpSp>
      <p:pic>
        <p:nvPicPr>
          <p:cNvPr id="109" name="Picture 10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5" y="405036"/>
            <a:ext cx="2571998" cy="3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8" r:id="rId1"/>
    <p:sldLayoutId id="2147485669" r:id="rId2"/>
    <p:sldLayoutId id="2147485670" r:id="rId3"/>
    <p:sldLayoutId id="2147485671" r:id="rId4"/>
    <p:sldLayoutId id="2147485672" r:id="rId5"/>
    <p:sldLayoutId id="2147485673" r:id="rId6"/>
    <p:sldLayoutId id="2147485674" r:id="rId7"/>
    <p:sldLayoutId id="2147485675" r:id="rId8"/>
    <p:sldLayoutId id="2147485676" r:id="rId9"/>
    <p:sldLayoutId id="2147485677" r:id="rId10"/>
    <p:sldLayoutId id="2147485678" r:id="rId11"/>
  </p:sldLayoutIdLst>
  <p:txStyles>
    <p:titleStyle>
      <a:lvl1pPr algn="l" defTabSz="1243192" rtl="0" eaLnBrk="1" latinLnBrk="0" hangingPunct="1">
        <a:spcBef>
          <a:spcPct val="0"/>
        </a:spcBef>
        <a:buNone/>
        <a:defRPr sz="3806" b="0" kern="1200">
          <a:solidFill>
            <a:schemeClr val="accent4"/>
          </a:solidFill>
          <a:latin typeface="Segoe Light" pitchFamily="34" charset="0"/>
          <a:ea typeface="+mj-ea"/>
          <a:cs typeface="+mj-cs"/>
        </a:defRPr>
      </a:lvl1pPr>
    </p:titleStyle>
    <p:bodyStyle>
      <a:lvl1pPr marL="0" indent="0" algn="l" defTabSz="1243192" rtl="0" eaLnBrk="1" latinLnBrk="0" hangingPunct="1">
        <a:spcBef>
          <a:spcPts val="1632"/>
        </a:spcBef>
        <a:buFont typeface="Arial" pitchFamily="34" charset="0"/>
        <a:buNone/>
        <a:defRPr sz="2040" b="0" kern="1200">
          <a:solidFill>
            <a:schemeClr val="tx1"/>
          </a:solidFill>
          <a:latin typeface="Segoe Light" pitchFamily="34" charset="0"/>
          <a:ea typeface="+mn-ea"/>
          <a:cs typeface="+mn-cs"/>
        </a:defRPr>
      </a:lvl1pPr>
      <a:lvl2pPr marL="0" indent="0" algn="l" defTabSz="1243192" rtl="0" eaLnBrk="1" latinLnBrk="0" hangingPunct="1">
        <a:spcBef>
          <a:spcPts val="1632"/>
        </a:spcBef>
        <a:buFont typeface="Arial" pitchFamily="34" charset="0"/>
        <a:buNone/>
        <a:defRPr sz="2040" kern="1200">
          <a:solidFill>
            <a:schemeClr val="accent4"/>
          </a:solidFill>
          <a:latin typeface="Segoe Light" panose="020B0302040504020203" pitchFamily="34" charset="0"/>
          <a:ea typeface="+mn-ea"/>
          <a:cs typeface="+mn-cs"/>
        </a:defRPr>
      </a:lvl2pPr>
      <a:lvl3pPr marL="0" indent="0" algn="l" defTabSz="1243192" rtl="0" eaLnBrk="1" latinLnBrk="0" hangingPunct="1">
        <a:spcBef>
          <a:spcPts val="816"/>
        </a:spcBef>
        <a:buClr>
          <a:schemeClr val="bg2"/>
        </a:buClr>
        <a:buFont typeface="PingFangSC-Regular" charset="-122"/>
        <a:buNone/>
        <a:defRPr sz="1632" kern="1200">
          <a:solidFill>
            <a:schemeClr val="tx1"/>
          </a:solidFill>
          <a:latin typeface="Segoe Light" panose="020B0302040504020203" pitchFamily="34" charset="0"/>
          <a:ea typeface="+mn-ea"/>
          <a:cs typeface="+mn-cs"/>
        </a:defRPr>
      </a:lvl3pPr>
      <a:lvl4pPr marL="271954" indent="-271954" algn="l" defTabSz="1243192" rtl="0" eaLnBrk="1" latinLnBrk="0" hangingPunct="1">
        <a:spcBef>
          <a:spcPts val="816"/>
        </a:spcBef>
        <a:buClr>
          <a:schemeClr val="accent4"/>
        </a:buClr>
        <a:buFont typeface="Arial" pitchFamily="34" charset="0"/>
        <a:buChar char="•"/>
        <a:tabLst>
          <a:tab pos="271954" algn="l"/>
        </a:tabLst>
        <a:defRPr sz="1632" kern="1200">
          <a:solidFill>
            <a:schemeClr val="tx1"/>
          </a:solidFill>
          <a:latin typeface="Segoe Light" panose="020B0302040504020203" pitchFamily="34" charset="0"/>
          <a:ea typeface="+mn-ea"/>
          <a:cs typeface="+mn-cs"/>
        </a:defRPr>
      </a:lvl4pPr>
      <a:lvl5pPr marL="0" indent="0" algn="l" defTabSz="1221609" rtl="0" eaLnBrk="1" latinLnBrk="0" hangingPunct="1">
        <a:spcBef>
          <a:spcPts val="1836"/>
        </a:spcBef>
        <a:buClr>
          <a:schemeClr val="bg2"/>
        </a:buClr>
        <a:buFont typeface="Arial" pitchFamily="34" charset="0"/>
        <a:buNone/>
        <a:defRPr sz="1632" kern="1200">
          <a:solidFill>
            <a:schemeClr val="accent4"/>
          </a:solidFill>
          <a:latin typeface="Segoe" pitchFamily="34" charset="0"/>
          <a:ea typeface="+mn-ea"/>
          <a:cs typeface="+mn-cs"/>
        </a:defRPr>
      </a:lvl5pPr>
      <a:lvl6pPr marL="3418778" indent="-310797" algn="l" defTabSz="1243192" rtl="0" eaLnBrk="1" latinLnBrk="0" hangingPunct="1">
        <a:spcBef>
          <a:spcPct val="20000"/>
        </a:spcBef>
        <a:buFont typeface="Arial" pitchFamily="34" charset="0"/>
        <a:buChar char="•"/>
        <a:defRPr sz="2719" kern="1200">
          <a:solidFill>
            <a:schemeClr val="tx1"/>
          </a:solidFill>
          <a:latin typeface="+mn-lt"/>
          <a:ea typeface="+mn-ea"/>
          <a:cs typeface="+mn-cs"/>
        </a:defRPr>
      </a:lvl6pPr>
      <a:lvl7pPr marL="4040375" indent="-310797" algn="l" defTabSz="1243192" rtl="0" eaLnBrk="1" latinLnBrk="0" hangingPunct="1">
        <a:spcBef>
          <a:spcPct val="20000"/>
        </a:spcBef>
        <a:buFont typeface="Arial" pitchFamily="34" charset="0"/>
        <a:buChar char="•"/>
        <a:defRPr sz="2719" kern="1200">
          <a:solidFill>
            <a:schemeClr val="tx1"/>
          </a:solidFill>
          <a:latin typeface="+mn-lt"/>
          <a:ea typeface="+mn-ea"/>
          <a:cs typeface="+mn-cs"/>
        </a:defRPr>
      </a:lvl7pPr>
      <a:lvl8pPr marL="4661972" indent="-310797" algn="l" defTabSz="1243192" rtl="0" eaLnBrk="1" latinLnBrk="0" hangingPunct="1">
        <a:spcBef>
          <a:spcPct val="20000"/>
        </a:spcBef>
        <a:buFont typeface="Arial" pitchFamily="34" charset="0"/>
        <a:buChar char="•"/>
        <a:defRPr sz="2719" kern="1200">
          <a:solidFill>
            <a:schemeClr val="tx1"/>
          </a:solidFill>
          <a:latin typeface="+mn-lt"/>
          <a:ea typeface="+mn-ea"/>
          <a:cs typeface="+mn-cs"/>
        </a:defRPr>
      </a:lvl8pPr>
      <a:lvl9pPr marL="5283566" indent="-310797" algn="l" defTabSz="1243192" rtl="0" eaLnBrk="1" latinLnBrk="0" hangingPunct="1">
        <a:spcBef>
          <a:spcPct val="20000"/>
        </a:spcBef>
        <a:buFont typeface="Arial" pitchFamily="34" charset="0"/>
        <a:buChar char="•"/>
        <a:defRPr sz="27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43192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1pPr>
      <a:lvl2pPr marL="621596" algn="l" defTabSz="1243192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243192" algn="l" defTabSz="1243192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3pPr>
      <a:lvl4pPr marL="1864788" algn="l" defTabSz="1243192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4pPr>
      <a:lvl5pPr marL="2486385" algn="l" defTabSz="1243192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5pPr>
      <a:lvl6pPr marL="3107981" algn="l" defTabSz="1243192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6pPr>
      <a:lvl7pPr marL="3729576" algn="l" defTabSz="1243192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7pPr>
      <a:lvl8pPr marL="4351172" algn="l" defTabSz="1243192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8pPr>
      <a:lvl9pPr marL="4972769" algn="l" defTabSz="1243192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378">
          <p15:clr>
            <a:srgbClr val="F26B43"/>
          </p15:clr>
        </p15:guide>
        <p15:guide id="3" pos="3840">
          <p15:clr>
            <a:srgbClr val="F26B43"/>
          </p15:clr>
        </p15:guide>
        <p15:guide id="4" pos="4067">
          <p15:clr>
            <a:srgbClr val="F26B43"/>
          </p15:clr>
        </p15:guide>
        <p15:guide id="5" pos="2525">
          <p15:clr>
            <a:srgbClr val="F26B43"/>
          </p15:clr>
        </p15:guide>
        <p15:guide id="6" pos="2751">
          <p15:clr>
            <a:srgbClr val="F26B43"/>
          </p15:clr>
        </p15:guide>
        <p15:guide id="8" pos="3613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253">
          <p15:clr>
            <a:srgbClr val="F26B43"/>
          </p15:clr>
        </p15:guide>
        <p15:guide id="11" orient="horz" pos="2460">
          <p15:clr>
            <a:srgbClr val="F26B43"/>
          </p15:clr>
        </p15:guide>
        <p15:guide id="12" orient="horz" pos="3748">
          <p15:clr>
            <a:srgbClr val="F26B43"/>
          </p15:clr>
        </p15:guide>
        <p15:guide id="13" orient="horz" pos="3929">
          <p15:clr>
            <a:srgbClr val="F26B43"/>
          </p15:clr>
        </p15:guide>
        <p15:guide id="14" pos="4906">
          <p15:clr>
            <a:srgbClr val="F26B43"/>
          </p15:clr>
        </p15:guide>
        <p15:guide id="15" pos="5133">
          <p15:clr>
            <a:srgbClr val="F26B43"/>
          </p15:clr>
        </p15:guide>
        <p15:guide id="16" pos="302">
          <p15:clr>
            <a:srgbClr val="F26B43"/>
          </p15:clr>
        </p15:guide>
        <p15:guide id="17" pos="402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1280" y="1476622"/>
            <a:ext cx="11378776" cy="49334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134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1" r:id="rId1"/>
    <p:sldLayoutId id="2147485742" r:id="rId2"/>
    <p:sldLayoutId id="2147485743" r:id="rId3"/>
    <p:sldLayoutId id="2147485744" r:id="rId4"/>
    <p:sldLayoutId id="2147485745" r:id="rId5"/>
    <p:sldLayoutId id="2147485746" r:id="rId6"/>
    <p:sldLayoutId id="2147485747" r:id="rId7"/>
    <p:sldLayoutId id="2147485748" r:id="rId8"/>
    <p:sldLayoutId id="2147485749" r:id="rId9"/>
    <p:sldLayoutId id="2147485750" r:id="rId10"/>
    <p:sldLayoutId id="2147485751" r:id="rId11"/>
    <p:sldLayoutId id="2147485752" r:id="rId12"/>
    <p:sldLayoutId id="2147485753" r:id="rId13"/>
  </p:sldLayoutIdLst>
  <p:transition>
    <p:fade/>
  </p:transition>
  <p:txStyles>
    <p:titleStyle>
      <a:lvl1pPr algn="l" defTabSz="932380" rtl="0" eaLnBrk="1" latinLnBrk="0" hangingPunct="1">
        <a:lnSpc>
          <a:spcPct val="90000"/>
        </a:lnSpc>
        <a:spcBef>
          <a:spcPct val="0"/>
        </a:spcBef>
        <a:buNone/>
        <a:defRPr lang="en-US" sz="5506" b="0" kern="1200" cap="none" spc="-102" baseline="0" dirty="0" smtClean="0">
          <a:ln w="3175">
            <a:noFill/>
          </a:ln>
          <a:gradFill>
            <a:gsLst>
              <a:gs pos="1250">
                <a:schemeClr val="tx2"/>
              </a:gs>
              <a:gs pos="100000">
                <a:schemeClr val="tx2"/>
              </a:gs>
            </a:gsLst>
            <a:lin ang="5400000" scaled="0"/>
          </a:gradFill>
          <a:effectLst/>
          <a:latin typeface="+mj-lt"/>
          <a:ea typeface="+mn-ea"/>
          <a:cs typeface="Arial" charset="0"/>
        </a:defRPr>
      </a:lvl1pPr>
    </p:titleStyle>
    <p:bodyStyle>
      <a:lvl1pPr marL="346419" marR="0" indent="-346419" algn="l" defTabSz="93238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80000"/>
        <a:buFont typeface="Arial" pitchFamily="34" charset="0"/>
        <a:buChar char="•"/>
        <a:tabLst/>
        <a:defRPr sz="3672" kern="1200" spc="-71" baseline="0">
          <a:solidFill>
            <a:schemeClr val="tx2"/>
          </a:solidFill>
          <a:latin typeface="+mj-lt"/>
          <a:ea typeface="+mn-ea"/>
          <a:cs typeface="+mn-cs"/>
        </a:defRPr>
      </a:lvl1pPr>
      <a:lvl2pPr marL="584380" marR="0" indent="-237961" algn="l" defTabSz="93238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448" kern="1200" spc="0" baseline="0">
          <a:solidFill>
            <a:schemeClr val="tx2"/>
          </a:solidFill>
          <a:latin typeface="+mn-lt"/>
          <a:ea typeface="+mn-ea"/>
          <a:cs typeface="+mn-cs"/>
        </a:defRPr>
      </a:lvl2pPr>
      <a:lvl3pPr marL="814246" marR="0" indent="-229867" algn="l" defTabSz="93238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814246" algn="l"/>
        </a:tabLst>
        <a:defRPr sz="2448" kern="1200" spc="0" baseline="0">
          <a:solidFill>
            <a:schemeClr val="tx2"/>
          </a:solidFill>
          <a:latin typeface="+mn-lt"/>
          <a:ea typeface="+mn-ea"/>
          <a:cs typeface="+mn-cs"/>
        </a:defRPr>
      </a:lvl3pPr>
      <a:lvl4pPr marL="1050589" marR="0" indent="-236341" algn="l" defTabSz="93238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040" kern="1200" spc="0" baseline="0">
          <a:solidFill>
            <a:schemeClr val="tx2"/>
          </a:solidFill>
          <a:latin typeface="+mn-lt"/>
          <a:ea typeface="+mn-ea"/>
          <a:cs typeface="+mn-cs"/>
        </a:defRPr>
      </a:lvl4pPr>
      <a:lvl5pPr marL="1280456" marR="0" indent="-229867" algn="l" defTabSz="93238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1280456" algn="l"/>
        </a:tabLst>
        <a:defRPr sz="2040" kern="1200" spc="0" baseline="0">
          <a:solidFill>
            <a:schemeClr val="tx2"/>
          </a:solidFill>
          <a:latin typeface="+mn-lt"/>
          <a:ea typeface="+mn-ea"/>
          <a:cs typeface="+mn-cs"/>
        </a:defRPr>
      </a:lvl5pPr>
      <a:lvl6pPr marL="2564046" indent="-233095" algn="l" defTabSz="932380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030235" indent="-233095" algn="l" defTabSz="932380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496425" indent="-233095" algn="l" defTabSz="932380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3962615" indent="-233095" algn="l" defTabSz="932380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380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190" algn="l" defTabSz="932380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380" algn="l" defTabSz="932380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571" algn="l" defTabSz="932380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4761" algn="l" defTabSz="932380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0951" algn="l" defTabSz="932380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140" algn="l" defTabSz="932380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3330" algn="l" defTabSz="932380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29520" algn="l" defTabSz="932380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07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1" r:id="rId1"/>
    <p:sldLayoutId id="2147485772" r:id="rId2"/>
    <p:sldLayoutId id="2147485773" r:id="rId3"/>
    <p:sldLayoutId id="2147485774" r:id="rId4"/>
  </p:sldLayoutIdLst>
  <p:txStyles>
    <p:titleStyle>
      <a:lvl1pPr algn="l" defTabSz="932418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04" indent="-233104" algn="l" defTabSz="932418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313" indent="-233104" algn="l" defTabSz="932418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522" indent="-233104" algn="l" defTabSz="932418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1731" indent="-233104" algn="l" defTabSz="932418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7939" indent="-233104" algn="l" defTabSz="932418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149" indent="-233104" algn="l" defTabSz="932418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357" indent="-233104" algn="l" defTabSz="932418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6565" indent="-233104" algn="l" defTabSz="932418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2774" indent="-233104" algn="l" defTabSz="932418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09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418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627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4835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044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253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3461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29669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8558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791" r:id="rId1"/>
    <p:sldLayoutId id="2147485792" r:id="rId2"/>
    <p:sldLayoutId id="2147485793" r:id="rId3"/>
    <p:sldLayoutId id="2147485794" r:id="rId4"/>
    <p:sldLayoutId id="2147485795" r:id="rId5"/>
    <p:sldLayoutId id="2147485796" r:id="rId6"/>
    <p:sldLayoutId id="2147485797" r:id="rId7"/>
    <p:sldLayoutId id="2147485798" r:id="rId8"/>
    <p:sldLayoutId id="2147485799" r:id="rId9"/>
    <p:sldLayoutId id="2147485800" r:id="rId10"/>
    <p:sldLayoutId id="2147485801" r:id="rId11"/>
    <p:sldLayoutId id="2147485802" r:id="rId12"/>
    <p:sldLayoutId id="2147485803" r:id="rId13"/>
    <p:sldLayoutId id="2147485804" r:id="rId14"/>
    <p:sldLayoutId id="2147485805" r:id="rId15"/>
    <p:sldLayoutId id="2147485806" r:id="rId16"/>
    <p:sldLayoutId id="2147485807" r:id="rId17"/>
    <p:sldLayoutId id="2147485808" r:id="rId18"/>
    <p:sldLayoutId id="2147485809" r:id="rId19"/>
    <p:sldLayoutId id="2147485810" r:id="rId20"/>
  </p:sldLayoutIdLst>
  <p:transition>
    <p:fade/>
  </p:transition>
  <p:hf sldNum="0" hdr="0" ftr="0" dt="0"/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557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112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669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224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2781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704" y="1292571"/>
            <a:ext cx="7380375" cy="11344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138" y="2755713"/>
            <a:ext cx="7461885" cy="36708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12037" y="6552512"/>
            <a:ext cx="3635401" cy="44201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32">
                <a:solidFill>
                  <a:schemeClr val="tx1"/>
                </a:solidFill>
                <a:latin typeface="Segoe Light" panose="020B0302040504020203" pitchFamily="34" charset="0"/>
              </a:defRPr>
            </a:lvl1pPr>
          </a:lstStyle>
          <a:p>
            <a:fld id="{FDA2A82E-E5A3-46CC-8E54-690864029CA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6E96DB-2746-4624-AA32-B716D9AD1E2A}"/>
              </a:ext>
            </a:extLst>
          </p:cNvPr>
          <p:cNvSpPr/>
          <p:nvPr userDrawn="1"/>
        </p:nvSpPr>
        <p:spPr>
          <a:xfrm>
            <a:off x="497138" y="6552509"/>
            <a:ext cx="1564247" cy="345294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lvl="0" algn="l"/>
            <a:r>
              <a:rPr lang="en-GB" sz="1632">
                <a:solidFill>
                  <a:schemeClr val="accent4"/>
                </a:solidFill>
                <a:latin typeface="Segoe Light" panose="020B0302040504020203" pitchFamily="34" charset="0"/>
              </a:rPr>
              <a:t>#</a:t>
            </a:r>
            <a:r>
              <a:rPr lang="en-GB" sz="1632" err="1">
                <a:solidFill>
                  <a:schemeClr val="accent4"/>
                </a:solidFill>
                <a:latin typeface="Segoe Light" panose="020B0302040504020203" pitchFamily="34" charset="0"/>
              </a:rPr>
              <a:t>MicrosoftEDU</a:t>
            </a:r>
            <a:r>
              <a:rPr lang="en-GB" sz="1632">
                <a:solidFill>
                  <a:schemeClr val="accent4"/>
                </a:solidFill>
                <a:latin typeface="Segoe Light" panose="020B0302040504020203" pitchFamily="34" charset="0"/>
              </a:rPr>
              <a:t> </a:t>
            </a:r>
          </a:p>
        </p:txBody>
      </p:sp>
      <p:grpSp>
        <p:nvGrpSpPr>
          <p:cNvPr id="113" name="Group 4">
            <a:extLst>
              <a:ext uri="{FF2B5EF4-FFF2-40B4-BE49-F238E27FC236}">
                <a16:creationId xmlns:a16="http://schemas.microsoft.com/office/drawing/2014/main" id="{34A8A01B-C3DA-481A-8B1D-616468C59B7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5400000">
            <a:off x="9997820" y="2564528"/>
            <a:ext cx="6994523" cy="1865471"/>
            <a:chOff x="7705" y="0"/>
            <a:chExt cx="613" cy="4322"/>
          </a:xfrm>
        </p:grpSpPr>
        <p:sp>
          <p:nvSpPr>
            <p:cNvPr id="114" name="AutoShape 3">
              <a:extLst>
                <a:ext uri="{FF2B5EF4-FFF2-40B4-BE49-F238E27FC236}">
                  <a16:creationId xmlns:a16="http://schemas.microsoft.com/office/drawing/2014/main" id="{7BE3E9AC-AE9C-49E9-86E9-C4C33834DAD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705" y="0"/>
              <a:ext cx="613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15" name="Freeform 5">
              <a:extLst>
                <a:ext uri="{FF2B5EF4-FFF2-40B4-BE49-F238E27FC236}">
                  <a16:creationId xmlns:a16="http://schemas.microsoft.com/office/drawing/2014/main" id="{8EBD57E4-909E-4868-8656-19AC460B0A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90" y="1764"/>
              <a:ext cx="75" cy="612"/>
            </a:xfrm>
            <a:custGeom>
              <a:avLst/>
              <a:gdLst>
                <a:gd name="T0" fmla="*/ 0 w 75"/>
                <a:gd name="T1" fmla="*/ 0 h 612"/>
                <a:gd name="T2" fmla="*/ 52 w 75"/>
                <a:gd name="T3" fmla="*/ 0 h 612"/>
                <a:gd name="T4" fmla="*/ 75 w 75"/>
                <a:gd name="T5" fmla="*/ 288 h 612"/>
                <a:gd name="T6" fmla="*/ 75 w 75"/>
                <a:gd name="T7" fmla="*/ 612 h 612"/>
                <a:gd name="T8" fmla="*/ 0 w 75"/>
                <a:gd name="T9" fmla="*/ 612 h 612"/>
                <a:gd name="T10" fmla="*/ 0 w 75"/>
                <a:gd name="T11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612">
                  <a:moveTo>
                    <a:pt x="0" y="0"/>
                  </a:moveTo>
                  <a:lnTo>
                    <a:pt x="52" y="0"/>
                  </a:lnTo>
                  <a:lnTo>
                    <a:pt x="75" y="288"/>
                  </a:lnTo>
                  <a:lnTo>
                    <a:pt x="75" y="612"/>
                  </a:lnTo>
                  <a:lnTo>
                    <a:pt x="0" y="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16" name="Rectangle 6">
              <a:extLst>
                <a:ext uri="{FF2B5EF4-FFF2-40B4-BE49-F238E27FC236}">
                  <a16:creationId xmlns:a16="http://schemas.microsoft.com/office/drawing/2014/main" id="{DF826A4B-F8EA-4C05-87DE-13D4BAA9C50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1" y="1699"/>
              <a:ext cx="3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Light Blue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Rectangle 7">
              <a:extLst>
                <a:ext uri="{FF2B5EF4-FFF2-40B4-BE49-F238E27FC236}">
                  <a16:creationId xmlns:a16="http://schemas.microsoft.com/office/drawing/2014/main" id="{84DFF055-8C6A-4988-B7D4-CBD950D4A4F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3" y="1913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R0 G188 B242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" name="Rectangle 8">
              <a:extLst>
                <a:ext uri="{FF2B5EF4-FFF2-40B4-BE49-F238E27FC236}">
                  <a16:creationId xmlns:a16="http://schemas.microsoft.com/office/drawing/2014/main" id="{096FB394-322A-43D6-B6F1-B2BF751448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4" y="2414"/>
              <a:ext cx="74" cy="1262"/>
            </a:xfrm>
            <a:prstGeom prst="rect">
              <a:avLst/>
            </a:prstGeom>
            <a:solidFill>
              <a:srgbClr val="107C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19" name="Rectangle 9">
              <a:extLst>
                <a:ext uri="{FF2B5EF4-FFF2-40B4-BE49-F238E27FC236}">
                  <a16:creationId xmlns:a16="http://schemas.microsoft.com/office/drawing/2014/main" id="{A0B9F542-7266-40DE-AD8C-083076CD14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5" y="2302"/>
              <a:ext cx="26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16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Green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10">
              <a:extLst>
                <a:ext uri="{FF2B5EF4-FFF2-40B4-BE49-F238E27FC236}">
                  <a16:creationId xmlns:a16="http://schemas.microsoft.com/office/drawing/2014/main" id="{D4E80936-6F75-48D7-8386-EDA51C2B406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6" y="2647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R16 G124 B16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Rectangle 11">
              <a:extLst>
                <a:ext uri="{FF2B5EF4-FFF2-40B4-BE49-F238E27FC236}">
                  <a16:creationId xmlns:a16="http://schemas.microsoft.com/office/drawing/2014/main" id="{537B0F8F-CCCF-4111-B471-0C97DA119C0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61" y="2414"/>
              <a:ext cx="74" cy="1262"/>
            </a:xfrm>
            <a:prstGeom prst="rect">
              <a:avLst/>
            </a:prstGeom>
            <a:solidFill>
              <a:srgbClr val="E811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22" name="Rectangle 12">
              <a:extLst>
                <a:ext uri="{FF2B5EF4-FFF2-40B4-BE49-F238E27FC236}">
                  <a16:creationId xmlns:a16="http://schemas.microsoft.com/office/drawing/2014/main" id="{DFC93EB3-C4E1-4716-8BCE-81F11BDDCA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61" y="2285"/>
              <a:ext cx="19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18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Red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13">
              <a:extLst>
                <a:ext uri="{FF2B5EF4-FFF2-40B4-BE49-F238E27FC236}">
                  <a16:creationId xmlns:a16="http://schemas.microsoft.com/office/drawing/2014/main" id="{F038083A-A0EF-47DE-ADE7-F00A47C0639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63" y="2694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R232 G17 B35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Rectangle 14">
              <a:extLst>
                <a:ext uri="{FF2B5EF4-FFF2-40B4-BE49-F238E27FC236}">
                  <a16:creationId xmlns:a16="http://schemas.microsoft.com/office/drawing/2014/main" id="{4EE11DBD-2DBF-4B05-99A2-200C6FA379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2414"/>
              <a:ext cx="74" cy="1262"/>
            </a:xfrm>
            <a:prstGeom prst="rect">
              <a:avLst/>
            </a:prstGeom>
            <a:solidFill>
              <a:srgbClr val="B400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25" name="Rectangle 15">
              <a:extLst>
                <a:ext uri="{FF2B5EF4-FFF2-40B4-BE49-F238E27FC236}">
                  <a16:creationId xmlns:a16="http://schemas.microsoft.com/office/drawing/2014/main" id="{35FED7C3-E3C6-4EF3-BBF7-3C6079537BA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9" y="2302"/>
              <a:ext cx="39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16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Magenta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Rectangle 16">
              <a:extLst>
                <a:ext uri="{FF2B5EF4-FFF2-40B4-BE49-F238E27FC236}">
                  <a16:creationId xmlns:a16="http://schemas.microsoft.com/office/drawing/2014/main" id="{BA4E5553-85A8-42FA-ADB7-3C04680702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9" y="2647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R180 G0 B158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17">
              <a:extLst>
                <a:ext uri="{FF2B5EF4-FFF2-40B4-BE49-F238E27FC236}">
                  <a16:creationId xmlns:a16="http://schemas.microsoft.com/office/drawing/2014/main" id="{B4900619-4EF2-4D8D-B3A9-3E0C9C7D299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4" y="2414"/>
              <a:ext cx="74" cy="12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28" name="Rectangle 18">
              <a:extLst>
                <a:ext uri="{FF2B5EF4-FFF2-40B4-BE49-F238E27FC236}">
                  <a16:creationId xmlns:a16="http://schemas.microsoft.com/office/drawing/2014/main" id="{770B4E4A-B107-46A6-BF33-C03AFC94CD0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6" y="2302"/>
              <a:ext cx="29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16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Purple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" name="Rectangle 19">
              <a:extLst>
                <a:ext uri="{FF2B5EF4-FFF2-40B4-BE49-F238E27FC236}">
                  <a16:creationId xmlns:a16="http://schemas.microsoft.com/office/drawing/2014/main" id="{95CAE9D4-52F3-4FA4-BBB4-4285C4ABE3E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6" y="2647"/>
              <a:ext cx="47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R134 G97 B197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" name="Rectangle 20">
              <a:extLst>
                <a:ext uri="{FF2B5EF4-FFF2-40B4-BE49-F238E27FC236}">
                  <a16:creationId xmlns:a16="http://schemas.microsoft.com/office/drawing/2014/main" id="{CC6FB686-F513-4689-9A63-EB5093D7EE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0" y="2414"/>
              <a:ext cx="75" cy="612"/>
            </a:xfrm>
            <a:prstGeom prst="rect">
              <a:avLst/>
            </a:pr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31" name="Rectangle 21">
              <a:extLst>
                <a:ext uri="{FF2B5EF4-FFF2-40B4-BE49-F238E27FC236}">
                  <a16:creationId xmlns:a16="http://schemas.microsoft.com/office/drawing/2014/main" id="{B18AC1B6-2FCC-4D2F-963C-B5377F189C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2" y="2302"/>
              <a:ext cx="19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16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Blue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" name="Rectangle 22">
              <a:extLst>
                <a:ext uri="{FF2B5EF4-FFF2-40B4-BE49-F238E27FC236}">
                  <a16:creationId xmlns:a16="http://schemas.microsoft.com/office/drawing/2014/main" id="{FD4C21EA-271B-4B88-9B8D-963970ACF6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3" y="2647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R0 G120 B212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" name="Rectangle 23">
              <a:extLst>
                <a:ext uri="{FF2B5EF4-FFF2-40B4-BE49-F238E27FC236}">
                  <a16:creationId xmlns:a16="http://schemas.microsoft.com/office/drawing/2014/main" id="{95030978-0CCE-45A4-AA5E-399C4F90F7A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7" y="2414"/>
              <a:ext cx="74" cy="1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34" name="Rectangle 24">
              <a:extLst>
                <a:ext uri="{FF2B5EF4-FFF2-40B4-BE49-F238E27FC236}">
                  <a16:creationId xmlns:a16="http://schemas.microsoft.com/office/drawing/2014/main" id="{60E42000-FA3D-4A27-9E88-EC9B9DD6DE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7" y="2302"/>
              <a:ext cx="18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16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Teal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" name="Rectangle 25">
              <a:extLst>
                <a:ext uri="{FF2B5EF4-FFF2-40B4-BE49-F238E27FC236}">
                  <a16:creationId xmlns:a16="http://schemas.microsoft.com/office/drawing/2014/main" id="{6FA7AF91-D654-4B51-B74E-AD94BA25FF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9" y="2647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R0 G130 B114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" name="Freeform 26">
              <a:extLst>
                <a:ext uri="{FF2B5EF4-FFF2-40B4-BE49-F238E27FC236}">
                  <a16:creationId xmlns:a16="http://schemas.microsoft.com/office/drawing/2014/main" id="{807A0ECF-9128-4F61-A262-82305D36B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07" y="2436"/>
              <a:ext cx="74" cy="1240"/>
            </a:xfrm>
            <a:custGeom>
              <a:avLst/>
              <a:gdLst>
                <a:gd name="T0" fmla="*/ 0 w 74"/>
                <a:gd name="T1" fmla="*/ 0 h 1240"/>
                <a:gd name="T2" fmla="*/ 52 w 74"/>
                <a:gd name="T3" fmla="*/ 0 h 1240"/>
                <a:gd name="T4" fmla="*/ 74 w 74"/>
                <a:gd name="T5" fmla="*/ 451 h 1240"/>
                <a:gd name="T6" fmla="*/ 74 w 74"/>
                <a:gd name="T7" fmla="*/ 643 h 1240"/>
                <a:gd name="T8" fmla="*/ 74 w 74"/>
                <a:gd name="T9" fmla="*/ 1071 h 1240"/>
                <a:gd name="T10" fmla="*/ 74 w 74"/>
                <a:gd name="T11" fmla="*/ 1240 h 1240"/>
                <a:gd name="T12" fmla="*/ 0 w 74"/>
                <a:gd name="T13" fmla="*/ 1240 h 1240"/>
                <a:gd name="T14" fmla="*/ 0 w 74"/>
                <a:gd name="T15" fmla="*/ 1071 h 1240"/>
                <a:gd name="T16" fmla="*/ 0 w 74"/>
                <a:gd name="T17" fmla="*/ 193 h 1240"/>
                <a:gd name="T18" fmla="*/ 0 w 74"/>
                <a:gd name="T19" fmla="*/ 0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240">
                  <a:moveTo>
                    <a:pt x="0" y="0"/>
                  </a:moveTo>
                  <a:lnTo>
                    <a:pt x="52" y="0"/>
                  </a:lnTo>
                  <a:lnTo>
                    <a:pt x="74" y="451"/>
                  </a:lnTo>
                  <a:lnTo>
                    <a:pt x="74" y="643"/>
                  </a:lnTo>
                  <a:lnTo>
                    <a:pt x="74" y="1071"/>
                  </a:lnTo>
                  <a:lnTo>
                    <a:pt x="74" y="1240"/>
                  </a:lnTo>
                  <a:lnTo>
                    <a:pt x="0" y="1240"/>
                  </a:lnTo>
                  <a:lnTo>
                    <a:pt x="0" y="1071"/>
                  </a:lnTo>
                  <a:lnTo>
                    <a:pt x="0" y="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37" name="Rectangle 27">
              <a:extLst>
                <a:ext uri="{FF2B5EF4-FFF2-40B4-BE49-F238E27FC236}">
                  <a16:creationId xmlns:a16="http://schemas.microsoft.com/office/drawing/2014/main" id="{9469CA69-C33C-493A-B216-943301E062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07" y="2327"/>
              <a:ext cx="29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16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Yellow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Rectangle 28">
              <a:extLst>
                <a:ext uri="{FF2B5EF4-FFF2-40B4-BE49-F238E27FC236}">
                  <a16:creationId xmlns:a16="http://schemas.microsoft.com/office/drawing/2014/main" id="{6078EB82-ABC1-4175-9A50-8A5187A361B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09" y="2674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R255 G185 B0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" name="Rectangle 29">
              <a:extLst>
                <a:ext uri="{FF2B5EF4-FFF2-40B4-BE49-F238E27FC236}">
                  <a16:creationId xmlns:a16="http://schemas.microsoft.com/office/drawing/2014/main" id="{FF24CA3E-4D07-42F6-BC81-06EEEC2264B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84" y="2414"/>
              <a:ext cx="74" cy="1262"/>
            </a:xfrm>
            <a:prstGeom prst="rect">
              <a:avLst/>
            </a:pr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40" name="Rectangle 30">
              <a:extLst>
                <a:ext uri="{FF2B5EF4-FFF2-40B4-BE49-F238E27FC236}">
                  <a16:creationId xmlns:a16="http://schemas.microsoft.com/office/drawing/2014/main" id="{6CA31C26-D80D-48DB-9A52-7C59D52D057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84" y="2302"/>
              <a:ext cx="32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16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Orange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1" name="Rectangle 31">
              <a:extLst>
                <a:ext uri="{FF2B5EF4-FFF2-40B4-BE49-F238E27FC236}">
                  <a16:creationId xmlns:a16="http://schemas.microsoft.com/office/drawing/2014/main" id="{D3F45C6D-B525-4E1A-B83C-04A4D1922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84" y="2647"/>
              <a:ext cx="3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R216 G59 B1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2" name="Freeform 32">
              <a:extLst>
                <a:ext uri="{FF2B5EF4-FFF2-40B4-BE49-F238E27FC236}">
                  <a16:creationId xmlns:a16="http://schemas.microsoft.com/office/drawing/2014/main" id="{8EFD8596-48BF-4E52-B738-8D2985B4D7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07" y="1764"/>
              <a:ext cx="74" cy="612"/>
            </a:xfrm>
            <a:custGeom>
              <a:avLst/>
              <a:gdLst>
                <a:gd name="T0" fmla="*/ 0 w 74"/>
                <a:gd name="T1" fmla="*/ 0 h 612"/>
                <a:gd name="T2" fmla="*/ 52 w 74"/>
                <a:gd name="T3" fmla="*/ 0 h 612"/>
                <a:gd name="T4" fmla="*/ 74 w 74"/>
                <a:gd name="T5" fmla="*/ 288 h 612"/>
                <a:gd name="T6" fmla="*/ 74 w 74"/>
                <a:gd name="T7" fmla="*/ 612 h 612"/>
                <a:gd name="T8" fmla="*/ 0 w 74"/>
                <a:gd name="T9" fmla="*/ 612 h 612"/>
                <a:gd name="T10" fmla="*/ 0 w 74"/>
                <a:gd name="T11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12">
                  <a:moveTo>
                    <a:pt x="0" y="0"/>
                  </a:moveTo>
                  <a:lnTo>
                    <a:pt x="52" y="0"/>
                  </a:lnTo>
                  <a:lnTo>
                    <a:pt x="74" y="288"/>
                  </a:lnTo>
                  <a:lnTo>
                    <a:pt x="74" y="612"/>
                  </a:lnTo>
                  <a:lnTo>
                    <a:pt x="0" y="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43" name="Rectangle 33">
              <a:extLst>
                <a:ext uri="{FF2B5EF4-FFF2-40B4-BE49-F238E27FC236}">
                  <a16:creationId xmlns:a16="http://schemas.microsoft.com/office/drawing/2014/main" id="{AF8E01EE-DF7A-4908-B8C2-CB74B8E3D34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07" y="1699"/>
              <a:ext cx="41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Light Yellow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Rectangle 34">
              <a:extLst>
                <a:ext uri="{FF2B5EF4-FFF2-40B4-BE49-F238E27FC236}">
                  <a16:creationId xmlns:a16="http://schemas.microsoft.com/office/drawing/2014/main" id="{CC6A5114-698E-4365-B3AF-FE98DB08F69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09" y="1913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R255 G241 B0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Freeform 35">
              <a:extLst>
                <a:ext uri="{FF2B5EF4-FFF2-40B4-BE49-F238E27FC236}">
                  <a16:creationId xmlns:a16="http://schemas.microsoft.com/office/drawing/2014/main" id="{3F263732-10D6-43EF-8B59-29552F448E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84" y="1764"/>
              <a:ext cx="74" cy="612"/>
            </a:xfrm>
            <a:custGeom>
              <a:avLst/>
              <a:gdLst>
                <a:gd name="T0" fmla="*/ 0 w 74"/>
                <a:gd name="T1" fmla="*/ 0 h 612"/>
                <a:gd name="T2" fmla="*/ 52 w 74"/>
                <a:gd name="T3" fmla="*/ 0 h 612"/>
                <a:gd name="T4" fmla="*/ 74 w 74"/>
                <a:gd name="T5" fmla="*/ 288 h 612"/>
                <a:gd name="T6" fmla="*/ 74 w 74"/>
                <a:gd name="T7" fmla="*/ 612 h 612"/>
                <a:gd name="T8" fmla="*/ 0 w 74"/>
                <a:gd name="T9" fmla="*/ 612 h 612"/>
                <a:gd name="T10" fmla="*/ 0 w 74"/>
                <a:gd name="T11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12">
                  <a:moveTo>
                    <a:pt x="0" y="0"/>
                  </a:moveTo>
                  <a:lnTo>
                    <a:pt x="52" y="0"/>
                  </a:lnTo>
                  <a:lnTo>
                    <a:pt x="74" y="288"/>
                  </a:lnTo>
                  <a:lnTo>
                    <a:pt x="74" y="612"/>
                  </a:lnTo>
                  <a:lnTo>
                    <a:pt x="0" y="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46" name="Rectangle 36">
              <a:extLst>
                <a:ext uri="{FF2B5EF4-FFF2-40B4-BE49-F238E27FC236}">
                  <a16:creationId xmlns:a16="http://schemas.microsoft.com/office/drawing/2014/main" id="{118BFFC9-11F2-42A7-9290-8043B711E9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86" y="1699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Light Orange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7" name="Rectangle 37">
              <a:extLst>
                <a:ext uri="{FF2B5EF4-FFF2-40B4-BE49-F238E27FC236}">
                  <a16:creationId xmlns:a16="http://schemas.microsoft.com/office/drawing/2014/main" id="{8D6BB2BF-EC3A-4D67-B2BA-537010BE742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86" y="1913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R255 G140 B0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Rectangle 38">
              <a:extLst>
                <a:ext uri="{FF2B5EF4-FFF2-40B4-BE49-F238E27FC236}">
                  <a16:creationId xmlns:a16="http://schemas.microsoft.com/office/drawing/2014/main" id="{82F8C8F6-8065-49DE-B102-5FFAB6EBADE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1764"/>
              <a:ext cx="74" cy="612"/>
            </a:xfrm>
            <a:prstGeom prst="rect">
              <a:avLst/>
            </a:prstGeom>
            <a:solidFill>
              <a:srgbClr val="E30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49" name="Rectangle 39">
              <a:extLst>
                <a:ext uri="{FF2B5EF4-FFF2-40B4-BE49-F238E27FC236}">
                  <a16:creationId xmlns:a16="http://schemas.microsoft.com/office/drawing/2014/main" id="{97DC0E2D-282A-41BE-8A0C-71062F35ED2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9" y="1699"/>
              <a:ext cx="48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Light Magenta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Rectangle 40">
              <a:extLst>
                <a:ext uri="{FF2B5EF4-FFF2-40B4-BE49-F238E27FC236}">
                  <a16:creationId xmlns:a16="http://schemas.microsoft.com/office/drawing/2014/main" id="{0C1C0FB2-6D1A-4220-BF44-82FE559DD3A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9" y="1913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R227 G0 B140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1" name="Freeform 41">
              <a:extLst>
                <a:ext uri="{FF2B5EF4-FFF2-40B4-BE49-F238E27FC236}">
                  <a16:creationId xmlns:a16="http://schemas.microsoft.com/office/drawing/2014/main" id="{B6013385-9526-4007-B9CA-C6A8202803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14" y="1764"/>
              <a:ext cx="74" cy="612"/>
            </a:xfrm>
            <a:custGeom>
              <a:avLst/>
              <a:gdLst>
                <a:gd name="T0" fmla="*/ 0 w 74"/>
                <a:gd name="T1" fmla="*/ 0 h 612"/>
                <a:gd name="T2" fmla="*/ 52 w 74"/>
                <a:gd name="T3" fmla="*/ 0 h 612"/>
                <a:gd name="T4" fmla="*/ 74 w 74"/>
                <a:gd name="T5" fmla="*/ 288 h 612"/>
                <a:gd name="T6" fmla="*/ 74 w 74"/>
                <a:gd name="T7" fmla="*/ 612 h 612"/>
                <a:gd name="T8" fmla="*/ 0 w 74"/>
                <a:gd name="T9" fmla="*/ 612 h 612"/>
                <a:gd name="T10" fmla="*/ 0 w 74"/>
                <a:gd name="T11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12">
                  <a:moveTo>
                    <a:pt x="0" y="0"/>
                  </a:moveTo>
                  <a:lnTo>
                    <a:pt x="52" y="0"/>
                  </a:lnTo>
                  <a:lnTo>
                    <a:pt x="74" y="288"/>
                  </a:lnTo>
                  <a:lnTo>
                    <a:pt x="74" y="612"/>
                  </a:lnTo>
                  <a:lnTo>
                    <a:pt x="0" y="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A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52" name="Rectangle 42">
              <a:extLst>
                <a:ext uri="{FF2B5EF4-FFF2-40B4-BE49-F238E27FC236}">
                  <a16:creationId xmlns:a16="http://schemas.microsoft.com/office/drawing/2014/main" id="{B452AF30-F7F0-4239-835E-B0D78060365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6" y="1699"/>
              <a:ext cx="4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Light Purple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3" name="Rectangle 43">
              <a:extLst>
                <a:ext uri="{FF2B5EF4-FFF2-40B4-BE49-F238E27FC236}">
                  <a16:creationId xmlns:a16="http://schemas.microsoft.com/office/drawing/2014/main" id="{3B87460E-A060-49CE-893A-713CAD7EC40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2" y="1913"/>
              <a:ext cx="5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R180 G160 B255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Freeform 44">
              <a:extLst>
                <a:ext uri="{FF2B5EF4-FFF2-40B4-BE49-F238E27FC236}">
                  <a16:creationId xmlns:a16="http://schemas.microsoft.com/office/drawing/2014/main" id="{E84975A6-E846-44D8-B1A0-CD417ACA38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67" y="1764"/>
              <a:ext cx="74" cy="612"/>
            </a:xfrm>
            <a:custGeom>
              <a:avLst/>
              <a:gdLst>
                <a:gd name="T0" fmla="*/ 0 w 74"/>
                <a:gd name="T1" fmla="*/ 0 h 612"/>
                <a:gd name="T2" fmla="*/ 52 w 74"/>
                <a:gd name="T3" fmla="*/ 0 h 612"/>
                <a:gd name="T4" fmla="*/ 74 w 74"/>
                <a:gd name="T5" fmla="*/ 288 h 612"/>
                <a:gd name="T6" fmla="*/ 74 w 74"/>
                <a:gd name="T7" fmla="*/ 612 h 612"/>
                <a:gd name="T8" fmla="*/ 0 w 74"/>
                <a:gd name="T9" fmla="*/ 612 h 612"/>
                <a:gd name="T10" fmla="*/ 0 w 74"/>
                <a:gd name="T11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12">
                  <a:moveTo>
                    <a:pt x="0" y="0"/>
                  </a:moveTo>
                  <a:lnTo>
                    <a:pt x="52" y="0"/>
                  </a:lnTo>
                  <a:lnTo>
                    <a:pt x="74" y="288"/>
                  </a:lnTo>
                  <a:lnTo>
                    <a:pt x="74" y="612"/>
                  </a:lnTo>
                  <a:lnTo>
                    <a:pt x="0" y="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E5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55" name="Rectangle 45">
              <a:extLst>
                <a:ext uri="{FF2B5EF4-FFF2-40B4-BE49-F238E27FC236}">
                  <a16:creationId xmlns:a16="http://schemas.microsoft.com/office/drawing/2014/main" id="{BD437D77-6AED-4F4A-84BB-AC053DED05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5" y="1699"/>
              <a:ext cx="32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Light Teal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6" name="Rectangle 46">
              <a:extLst>
                <a:ext uri="{FF2B5EF4-FFF2-40B4-BE49-F238E27FC236}">
                  <a16:creationId xmlns:a16="http://schemas.microsoft.com/office/drawing/2014/main" id="{943D7B58-12FA-46C3-82D6-539F159DBA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9" y="1913"/>
              <a:ext cx="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R0 G178 B148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Freeform 47">
              <a:extLst>
                <a:ext uri="{FF2B5EF4-FFF2-40B4-BE49-F238E27FC236}">
                  <a16:creationId xmlns:a16="http://schemas.microsoft.com/office/drawing/2014/main" id="{45DE2557-4C92-480A-9473-C1C9309636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44" y="1764"/>
              <a:ext cx="74" cy="612"/>
            </a:xfrm>
            <a:custGeom>
              <a:avLst/>
              <a:gdLst>
                <a:gd name="T0" fmla="*/ 0 w 74"/>
                <a:gd name="T1" fmla="*/ 0 h 612"/>
                <a:gd name="T2" fmla="*/ 52 w 74"/>
                <a:gd name="T3" fmla="*/ 0 h 612"/>
                <a:gd name="T4" fmla="*/ 74 w 74"/>
                <a:gd name="T5" fmla="*/ 288 h 612"/>
                <a:gd name="T6" fmla="*/ 74 w 74"/>
                <a:gd name="T7" fmla="*/ 612 h 612"/>
                <a:gd name="T8" fmla="*/ 0 w 74"/>
                <a:gd name="T9" fmla="*/ 612 h 612"/>
                <a:gd name="T10" fmla="*/ 0 w 74"/>
                <a:gd name="T11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12">
                  <a:moveTo>
                    <a:pt x="0" y="0"/>
                  </a:moveTo>
                  <a:lnTo>
                    <a:pt x="52" y="0"/>
                  </a:lnTo>
                  <a:lnTo>
                    <a:pt x="74" y="288"/>
                  </a:lnTo>
                  <a:lnTo>
                    <a:pt x="74" y="612"/>
                  </a:lnTo>
                  <a:lnTo>
                    <a:pt x="0" y="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D8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58" name="Rectangle 48">
              <a:extLst>
                <a:ext uri="{FF2B5EF4-FFF2-40B4-BE49-F238E27FC236}">
                  <a16:creationId xmlns:a16="http://schemas.microsoft.com/office/drawing/2014/main" id="{A696CCDC-9C5E-4F3E-829D-A8859B65D89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4" y="1699"/>
              <a:ext cx="38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Light Green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Rectangle 49">
              <a:extLst>
                <a:ext uri="{FF2B5EF4-FFF2-40B4-BE49-F238E27FC236}">
                  <a16:creationId xmlns:a16="http://schemas.microsoft.com/office/drawing/2014/main" id="{BFEF76DA-5605-4174-AEB6-31D8F4D7C0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6" y="1913"/>
              <a:ext cx="47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R186 G216 B10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Rectangle 50">
              <a:extLst>
                <a:ext uri="{FF2B5EF4-FFF2-40B4-BE49-F238E27FC236}">
                  <a16:creationId xmlns:a16="http://schemas.microsoft.com/office/drawing/2014/main" id="{07BF1529-BEE4-434E-AA22-BFBAD0996B5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61" y="3710"/>
              <a:ext cx="74" cy="612"/>
            </a:xfrm>
            <a:prstGeom prst="rect">
              <a:avLst/>
            </a:prstGeom>
            <a:solidFill>
              <a:srgbClr val="A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61" name="Rectangle 51">
              <a:extLst>
                <a:ext uri="{FF2B5EF4-FFF2-40B4-BE49-F238E27FC236}">
                  <a16:creationId xmlns:a16="http://schemas.microsoft.com/office/drawing/2014/main" id="{94B66710-539D-4DD3-8179-6C3CDD544D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61" y="3646"/>
              <a:ext cx="3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Dark Red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Rectangle 52">
              <a:extLst>
                <a:ext uri="{FF2B5EF4-FFF2-40B4-BE49-F238E27FC236}">
                  <a16:creationId xmlns:a16="http://schemas.microsoft.com/office/drawing/2014/main" id="{C12DC9CA-A973-408B-BAE1-5F41B93E22B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61" y="3860"/>
              <a:ext cx="3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R168 G0 B0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3" name="Rectangle 53">
              <a:extLst>
                <a:ext uri="{FF2B5EF4-FFF2-40B4-BE49-F238E27FC236}">
                  <a16:creationId xmlns:a16="http://schemas.microsoft.com/office/drawing/2014/main" id="{D4EF378F-670F-4435-8AAD-9D25935C7E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3710"/>
              <a:ext cx="74" cy="612"/>
            </a:xfrm>
            <a:prstGeom prst="rect">
              <a:avLst/>
            </a:prstGeom>
            <a:solidFill>
              <a:srgbClr val="5C00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64" name="Rectangle 54">
              <a:extLst>
                <a:ext uri="{FF2B5EF4-FFF2-40B4-BE49-F238E27FC236}">
                  <a16:creationId xmlns:a16="http://schemas.microsoft.com/office/drawing/2014/main" id="{C4DB8427-0BD7-44B5-B930-8142937BEE1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3646"/>
              <a:ext cx="4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Dark Magenta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" name="Rectangle 55">
              <a:extLst>
                <a:ext uri="{FF2B5EF4-FFF2-40B4-BE49-F238E27FC236}">
                  <a16:creationId xmlns:a16="http://schemas.microsoft.com/office/drawing/2014/main" id="{403FF67C-03C6-4F17-AD00-A14AA3972F8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3860"/>
              <a:ext cx="3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R92 G0 B92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6" name="Rectangle 56">
              <a:extLst>
                <a:ext uri="{FF2B5EF4-FFF2-40B4-BE49-F238E27FC236}">
                  <a16:creationId xmlns:a16="http://schemas.microsoft.com/office/drawing/2014/main" id="{F2BCD3B5-2477-41E8-AF9D-57250E2914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4" y="3710"/>
              <a:ext cx="74" cy="612"/>
            </a:xfrm>
            <a:prstGeom prst="rect">
              <a:avLst/>
            </a:prstGeom>
            <a:solidFill>
              <a:srgbClr val="32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67" name="Rectangle 57">
              <a:extLst>
                <a:ext uri="{FF2B5EF4-FFF2-40B4-BE49-F238E27FC236}">
                  <a16:creationId xmlns:a16="http://schemas.microsoft.com/office/drawing/2014/main" id="{5398DC19-8697-4634-9C18-25E393FF2B5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6" y="3646"/>
              <a:ext cx="3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Dark Purple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8" name="Rectangle 58">
              <a:extLst>
                <a:ext uri="{FF2B5EF4-FFF2-40B4-BE49-F238E27FC236}">
                  <a16:creationId xmlns:a16="http://schemas.microsoft.com/office/drawing/2014/main" id="{A4ADCD50-4230-486B-A8B5-D939404007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4" y="3860"/>
              <a:ext cx="3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R50 G20 B90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9" name="Rectangle 59">
              <a:extLst>
                <a:ext uri="{FF2B5EF4-FFF2-40B4-BE49-F238E27FC236}">
                  <a16:creationId xmlns:a16="http://schemas.microsoft.com/office/drawing/2014/main" id="{1E3BF2FA-C979-4BEC-B444-EDE10EEA290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0" y="3060"/>
              <a:ext cx="75" cy="616"/>
            </a:xfrm>
            <a:prstGeom prst="rect">
              <a:avLst/>
            </a:prstGeom>
            <a:solidFill>
              <a:srgbClr val="001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70" name="Rectangle 60">
              <a:extLst>
                <a:ext uri="{FF2B5EF4-FFF2-40B4-BE49-F238E27FC236}">
                  <a16:creationId xmlns:a16="http://schemas.microsoft.com/office/drawing/2014/main" id="{2295BCC7-8301-477B-A0A1-293458F1C6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3" y="2997"/>
              <a:ext cx="3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Mid Blue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1" name="Rectangle 61">
              <a:extLst>
                <a:ext uri="{FF2B5EF4-FFF2-40B4-BE49-F238E27FC236}">
                  <a16:creationId xmlns:a16="http://schemas.microsoft.com/office/drawing/2014/main" id="{169F8012-044A-4318-9D79-9BAA6CCC614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1" y="3211"/>
              <a:ext cx="3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R0 G24 B143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2" name="Rectangle 62">
              <a:extLst>
                <a:ext uri="{FF2B5EF4-FFF2-40B4-BE49-F238E27FC236}">
                  <a16:creationId xmlns:a16="http://schemas.microsoft.com/office/drawing/2014/main" id="{291EFC6A-D76F-4A0F-8ACF-3AB6CD2050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7" y="3710"/>
              <a:ext cx="74" cy="612"/>
            </a:xfrm>
            <a:prstGeom prst="rect">
              <a:avLst/>
            </a:prstGeom>
            <a:solidFill>
              <a:srgbClr val="004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73" name="Rectangle 63">
              <a:extLst>
                <a:ext uri="{FF2B5EF4-FFF2-40B4-BE49-F238E27FC236}">
                  <a16:creationId xmlns:a16="http://schemas.microsoft.com/office/drawing/2014/main" id="{6F6189E0-5034-4B14-853D-AF3732B19B4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7" y="3646"/>
              <a:ext cx="31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Dark Teal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4" name="Rectangle 64">
              <a:extLst>
                <a:ext uri="{FF2B5EF4-FFF2-40B4-BE49-F238E27FC236}">
                  <a16:creationId xmlns:a16="http://schemas.microsoft.com/office/drawing/2014/main" id="{1E619E3B-9128-414E-86D0-5AFC0211FE5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7" y="3860"/>
              <a:ext cx="3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R0 G75 B80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5" name="Rectangle 65">
              <a:extLst>
                <a:ext uri="{FF2B5EF4-FFF2-40B4-BE49-F238E27FC236}">
                  <a16:creationId xmlns:a16="http://schemas.microsoft.com/office/drawing/2014/main" id="{4A3F59EA-0A95-497D-B63F-25902341717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4" y="3710"/>
              <a:ext cx="74" cy="612"/>
            </a:xfrm>
            <a:prstGeom prst="rect">
              <a:avLst/>
            </a:prstGeom>
            <a:solidFill>
              <a:srgbClr val="004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76" name="Rectangle 66">
              <a:extLst>
                <a:ext uri="{FF2B5EF4-FFF2-40B4-BE49-F238E27FC236}">
                  <a16:creationId xmlns:a16="http://schemas.microsoft.com/office/drawing/2014/main" id="{CA73CDA9-E286-4C42-99CA-289519B94B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6" y="3646"/>
              <a:ext cx="37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Dark Green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7" name="Rectangle 67">
              <a:extLst>
                <a:ext uri="{FF2B5EF4-FFF2-40B4-BE49-F238E27FC236}">
                  <a16:creationId xmlns:a16="http://schemas.microsoft.com/office/drawing/2014/main" id="{9553D276-008E-4005-A88B-83DB4C7ACC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4" y="3860"/>
              <a:ext cx="3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R0 G75 B28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8" name="Rectangle 68">
              <a:extLst>
                <a:ext uri="{FF2B5EF4-FFF2-40B4-BE49-F238E27FC236}">
                  <a16:creationId xmlns:a16="http://schemas.microsoft.com/office/drawing/2014/main" id="{E56460FC-5B33-4139-AF70-B484699D09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0" y="3710"/>
              <a:ext cx="75" cy="612"/>
            </a:xfrm>
            <a:prstGeom prst="rect">
              <a:avLst/>
            </a:pr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79" name="Rectangle 69">
              <a:extLst>
                <a:ext uri="{FF2B5EF4-FFF2-40B4-BE49-F238E27FC236}">
                  <a16:creationId xmlns:a16="http://schemas.microsoft.com/office/drawing/2014/main" id="{EDDA514F-A15A-42B2-AF82-F7A3F132EC4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4" y="3646"/>
              <a:ext cx="32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Dark Blue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0" name="Rectangle 70">
              <a:extLst>
                <a:ext uri="{FF2B5EF4-FFF2-40B4-BE49-F238E27FC236}">
                  <a16:creationId xmlns:a16="http://schemas.microsoft.com/office/drawing/2014/main" id="{B02C98CB-D87B-4D6C-B19C-3858D7B9D60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1" y="3860"/>
              <a:ext cx="3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R0 G32 B80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1" name="Rectangle 71">
              <a:extLst>
                <a:ext uri="{FF2B5EF4-FFF2-40B4-BE49-F238E27FC236}">
                  <a16:creationId xmlns:a16="http://schemas.microsoft.com/office/drawing/2014/main" id="{01394D66-8414-493D-9082-96F5DEB55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665"/>
              <a:ext cx="74" cy="901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82" name="Rectangle 72">
              <a:extLst>
                <a:ext uri="{FF2B5EF4-FFF2-40B4-BE49-F238E27FC236}">
                  <a16:creationId xmlns:a16="http://schemas.microsoft.com/office/drawing/2014/main" id="{706C9E66-33EF-4386-948A-403B903A20D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665"/>
              <a:ext cx="74" cy="901"/>
            </a:xfrm>
            <a:prstGeom prst="rect">
              <a:avLst/>
            </a:prstGeom>
            <a:noFill/>
            <a:ln w="0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83" name="Rectangle 73">
              <a:extLst>
                <a:ext uri="{FF2B5EF4-FFF2-40B4-BE49-F238E27FC236}">
                  <a16:creationId xmlns:a16="http://schemas.microsoft.com/office/drawing/2014/main" id="{30FED8AF-DACC-415A-B968-29D70D24724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600"/>
              <a:ext cx="3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Mid Gray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4" name="Rectangle 74">
              <a:extLst>
                <a:ext uri="{FF2B5EF4-FFF2-40B4-BE49-F238E27FC236}">
                  <a16:creationId xmlns:a16="http://schemas.microsoft.com/office/drawing/2014/main" id="{1EA2763B-714F-42DA-8FED-7DAD0D1C0F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" y="814"/>
              <a:ext cx="52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R115 G115 B115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5" name="Rectangle 75">
              <a:extLst>
                <a:ext uri="{FF2B5EF4-FFF2-40B4-BE49-F238E27FC236}">
                  <a16:creationId xmlns:a16="http://schemas.microsoft.com/office/drawing/2014/main" id="{E594967F-FA8F-4A0E-B81A-0C5E573E3BC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4" y="663"/>
              <a:ext cx="74" cy="902"/>
            </a:xfrm>
            <a:prstGeom prst="rect">
              <a:avLst/>
            </a:prstGeom>
            <a:solidFill>
              <a:srgbClr val="525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86" name="Rectangle 76">
              <a:extLst>
                <a:ext uri="{FF2B5EF4-FFF2-40B4-BE49-F238E27FC236}">
                  <a16:creationId xmlns:a16="http://schemas.microsoft.com/office/drawing/2014/main" id="{76FE5B4B-EA72-4BAF-AEFE-4B7220E4B7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6" y="600"/>
              <a:ext cx="3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Dark Gray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7" name="Rectangle 77">
              <a:extLst>
                <a:ext uri="{FF2B5EF4-FFF2-40B4-BE49-F238E27FC236}">
                  <a16:creationId xmlns:a16="http://schemas.microsoft.com/office/drawing/2014/main" id="{1E5CAA7E-3F0E-441F-9071-0F6F04B82D5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15" y="814"/>
              <a:ext cx="41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R80 G80 B80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8" name="Rectangle 78">
              <a:extLst>
                <a:ext uri="{FF2B5EF4-FFF2-40B4-BE49-F238E27FC236}">
                  <a16:creationId xmlns:a16="http://schemas.microsoft.com/office/drawing/2014/main" id="{7AE25858-263C-474D-B443-67963A2414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0" y="663"/>
              <a:ext cx="75" cy="9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89" name="Rectangle 79">
              <a:extLst>
                <a:ext uri="{FF2B5EF4-FFF2-40B4-BE49-F238E27FC236}">
                  <a16:creationId xmlns:a16="http://schemas.microsoft.com/office/drawing/2014/main" id="{B730EDEA-B4CD-4F0F-BA4B-34D272E2C5D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89" y="600"/>
              <a:ext cx="3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Rich Black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0" name="Rectangle 80">
              <a:extLst>
                <a:ext uri="{FF2B5EF4-FFF2-40B4-BE49-F238E27FC236}">
                  <a16:creationId xmlns:a16="http://schemas.microsoft.com/office/drawing/2014/main" id="{5A33A50C-3B69-406D-AA71-8AA0BB3A02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92" y="814"/>
              <a:ext cx="3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R0 G0 B0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1" name="Freeform 81">
              <a:extLst>
                <a:ext uri="{FF2B5EF4-FFF2-40B4-BE49-F238E27FC236}">
                  <a16:creationId xmlns:a16="http://schemas.microsoft.com/office/drawing/2014/main" id="{8E872D46-943B-4BF8-9225-0818EF862B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07" y="665"/>
              <a:ext cx="75" cy="901"/>
            </a:xfrm>
            <a:custGeom>
              <a:avLst/>
              <a:gdLst>
                <a:gd name="T0" fmla="*/ 0 w 75"/>
                <a:gd name="T1" fmla="*/ 0 h 901"/>
                <a:gd name="T2" fmla="*/ 52 w 75"/>
                <a:gd name="T3" fmla="*/ 0 h 901"/>
                <a:gd name="T4" fmla="*/ 75 w 75"/>
                <a:gd name="T5" fmla="*/ 424 h 901"/>
                <a:gd name="T6" fmla="*/ 75 w 75"/>
                <a:gd name="T7" fmla="*/ 901 h 901"/>
                <a:gd name="T8" fmla="*/ 0 w 75"/>
                <a:gd name="T9" fmla="*/ 901 h 901"/>
                <a:gd name="T10" fmla="*/ 0 w 75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901">
                  <a:moveTo>
                    <a:pt x="0" y="0"/>
                  </a:moveTo>
                  <a:lnTo>
                    <a:pt x="52" y="0"/>
                  </a:lnTo>
                  <a:lnTo>
                    <a:pt x="75" y="424"/>
                  </a:lnTo>
                  <a:lnTo>
                    <a:pt x="75" y="901"/>
                  </a:lnTo>
                  <a:lnTo>
                    <a:pt x="0" y="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92" name="Freeform 82">
              <a:extLst>
                <a:ext uri="{FF2B5EF4-FFF2-40B4-BE49-F238E27FC236}">
                  <a16:creationId xmlns:a16="http://schemas.microsoft.com/office/drawing/2014/main" id="{FB133CD7-A7EC-41E4-BB0E-00133B8C12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07" y="665"/>
              <a:ext cx="75" cy="901"/>
            </a:xfrm>
            <a:custGeom>
              <a:avLst/>
              <a:gdLst>
                <a:gd name="T0" fmla="*/ 0 w 75"/>
                <a:gd name="T1" fmla="*/ 0 h 901"/>
                <a:gd name="T2" fmla="*/ 52 w 75"/>
                <a:gd name="T3" fmla="*/ 0 h 901"/>
                <a:gd name="T4" fmla="*/ 75 w 75"/>
                <a:gd name="T5" fmla="*/ 424 h 901"/>
                <a:gd name="T6" fmla="*/ 75 w 75"/>
                <a:gd name="T7" fmla="*/ 901 h 901"/>
                <a:gd name="T8" fmla="*/ 0 w 75"/>
                <a:gd name="T9" fmla="*/ 901 h 901"/>
                <a:gd name="T10" fmla="*/ 0 w 75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901">
                  <a:moveTo>
                    <a:pt x="0" y="0"/>
                  </a:moveTo>
                  <a:lnTo>
                    <a:pt x="52" y="0"/>
                  </a:lnTo>
                  <a:lnTo>
                    <a:pt x="75" y="424"/>
                  </a:lnTo>
                  <a:lnTo>
                    <a:pt x="75" y="901"/>
                  </a:lnTo>
                  <a:lnTo>
                    <a:pt x="0" y="90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93" name="Rectangle 83">
              <a:extLst>
                <a:ext uri="{FF2B5EF4-FFF2-40B4-BE49-F238E27FC236}">
                  <a16:creationId xmlns:a16="http://schemas.microsoft.com/office/drawing/2014/main" id="{93D89381-FCAD-46EA-8E1B-0623724842D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08" y="600"/>
              <a:ext cx="2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White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4" name="Rectangle 84">
              <a:extLst>
                <a:ext uri="{FF2B5EF4-FFF2-40B4-BE49-F238E27FC236}">
                  <a16:creationId xmlns:a16="http://schemas.microsoft.com/office/drawing/2014/main" id="{42791ACE-53B1-46C3-8043-4440AFBCDB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05" y="814"/>
              <a:ext cx="5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R255 G255 B255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5" name="Freeform 85">
              <a:extLst>
                <a:ext uri="{FF2B5EF4-FFF2-40B4-BE49-F238E27FC236}">
                  <a16:creationId xmlns:a16="http://schemas.microsoft.com/office/drawing/2014/main" id="{9AE49432-C247-4705-AECC-CF1B1AC94C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1" y="665"/>
              <a:ext cx="74" cy="901"/>
            </a:xfrm>
            <a:custGeom>
              <a:avLst/>
              <a:gdLst>
                <a:gd name="T0" fmla="*/ 0 w 74"/>
                <a:gd name="T1" fmla="*/ 0 h 901"/>
                <a:gd name="T2" fmla="*/ 51 w 74"/>
                <a:gd name="T3" fmla="*/ 0 h 901"/>
                <a:gd name="T4" fmla="*/ 74 w 74"/>
                <a:gd name="T5" fmla="*/ 424 h 901"/>
                <a:gd name="T6" fmla="*/ 74 w 74"/>
                <a:gd name="T7" fmla="*/ 901 h 901"/>
                <a:gd name="T8" fmla="*/ 0 w 74"/>
                <a:gd name="T9" fmla="*/ 901 h 901"/>
                <a:gd name="T10" fmla="*/ 0 w 7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901">
                  <a:moveTo>
                    <a:pt x="0" y="0"/>
                  </a:moveTo>
                  <a:lnTo>
                    <a:pt x="51" y="0"/>
                  </a:lnTo>
                  <a:lnTo>
                    <a:pt x="74" y="424"/>
                  </a:lnTo>
                  <a:lnTo>
                    <a:pt x="74" y="901"/>
                  </a:lnTo>
                  <a:lnTo>
                    <a:pt x="0" y="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96" name="Freeform 86">
              <a:extLst>
                <a:ext uri="{FF2B5EF4-FFF2-40B4-BE49-F238E27FC236}">
                  <a16:creationId xmlns:a16="http://schemas.microsoft.com/office/drawing/2014/main" id="{CA35A4F2-2F5C-4749-910B-5F8E14BB19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1" y="665"/>
              <a:ext cx="74" cy="901"/>
            </a:xfrm>
            <a:custGeom>
              <a:avLst/>
              <a:gdLst>
                <a:gd name="T0" fmla="*/ 0 w 74"/>
                <a:gd name="T1" fmla="*/ 0 h 901"/>
                <a:gd name="T2" fmla="*/ 51 w 74"/>
                <a:gd name="T3" fmla="*/ 0 h 901"/>
                <a:gd name="T4" fmla="*/ 74 w 74"/>
                <a:gd name="T5" fmla="*/ 424 h 901"/>
                <a:gd name="T6" fmla="*/ 74 w 74"/>
                <a:gd name="T7" fmla="*/ 901 h 901"/>
                <a:gd name="T8" fmla="*/ 0 w 74"/>
                <a:gd name="T9" fmla="*/ 901 h 901"/>
                <a:gd name="T10" fmla="*/ 0 w 7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901">
                  <a:moveTo>
                    <a:pt x="0" y="0"/>
                  </a:moveTo>
                  <a:lnTo>
                    <a:pt x="51" y="0"/>
                  </a:lnTo>
                  <a:lnTo>
                    <a:pt x="74" y="424"/>
                  </a:lnTo>
                  <a:lnTo>
                    <a:pt x="74" y="901"/>
                  </a:lnTo>
                  <a:lnTo>
                    <a:pt x="0" y="90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197" name="Rectangle 87">
              <a:extLst>
                <a:ext uri="{FF2B5EF4-FFF2-40B4-BE49-F238E27FC236}">
                  <a16:creationId xmlns:a16="http://schemas.microsoft.com/office/drawing/2014/main" id="{BD71CF68-B42C-496A-87AA-297D916E2AB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62" y="600"/>
              <a:ext cx="1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Gray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8" name="Rectangle 88">
              <a:extLst>
                <a:ext uri="{FF2B5EF4-FFF2-40B4-BE49-F238E27FC236}">
                  <a16:creationId xmlns:a16="http://schemas.microsoft.com/office/drawing/2014/main" id="{628C490C-5474-41E2-8C05-B47FBB069D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861" y="814"/>
              <a:ext cx="52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R210 G210 B210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9" name="Freeform 89">
              <a:extLst>
                <a:ext uri="{FF2B5EF4-FFF2-40B4-BE49-F238E27FC236}">
                  <a16:creationId xmlns:a16="http://schemas.microsoft.com/office/drawing/2014/main" id="{11AB950C-B113-4DBC-87DF-C2B46F9102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84" y="665"/>
              <a:ext cx="74" cy="901"/>
            </a:xfrm>
            <a:custGeom>
              <a:avLst/>
              <a:gdLst>
                <a:gd name="T0" fmla="*/ 0 w 74"/>
                <a:gd name="T1" fmla="*/ 0 h 901"/>
                <a:gd name="T2" fmla="*/ 52 w 74"/>
                <a:gd name="T3" fmla="*/ 0 h 901"/>
                <a:gd name="T4" fmla="*/ 74 w 74"/>
                <a:gd name="T5" fmla="*/ 424 h 901"/>
                <a:gd name="T6" fmla="*/ 74 w 74"/>
                <a:gd name="T7" fmla="*/ 901 h 901"/>
                <a:gd name="T8" fmla="*/ 0 w 74"/>
                <a:gd name="T9" fmla="*/ 901 h 901"/>
                <a:gd name="T10" fmla="*/ 0 w 7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901">
                  <a:moveTo>
                    <a:pt x="0" y="0"/>
                  </a:moveTo>
                  <a:lnTo>
                    <a:pt x="52" y="0"/>
                  </a:lnTo>
                  <a:lnTo>
                    <a:pt x="74" y="424"/>
                  </a:lnTo>
                  <a:lnTo>
                    <a:pt x="74" y="901"/>
                  </a:lnTo>
                  <a:lnTo>
                    <a:pt x="0" y="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200" name="Freeform 90">
              <a:extLst>
                <a:ext uri="{FF2B5EF4-FFF2-40B4-BE49-F238E27FC236}">
                  <a16:creationId xmlns:a16="http://schemas.microsoft.com/office/drawing/2014/main" id="{5611C70C-CCE1-40B1-AA32-303E4D23C2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84" y="665"/>
              <a:ext cx="74" cy="901"/>
            </a:xfrm>
            <a:custGeom>
              <a:avLst/>
              <a:gdLst>
                <a:gd name="T0" fmla="*/ 0 w 74"/>
                <a:gd name="T1" fmla="*/ 0 h 901"/>
                <a:gd name="T2" fmla="*/ 52 w 74"/>
                <a:gd name="T3" fmla="*/ 0 h 901"/>
                <a:gd name="T4" fmla="*/ 74 w 74"/>
                <a:gd name="T5" fmla="*/ 424 h 901"/>
                <a:gd name="T6" fmla="*/ 74 w 74"/>
                <a:gd name="T7" fmla="*/ 901 h 901"/>
                <a:gd name="T8" fmla="*/ 0 w 74"/>
                <a:gd name="T9" fmla="*/ 901 h 901"/>
                <a:gd name="T10" fmla="*/ 0 w 7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901">
                  <a:moveTo>
                    <a:pt x="0" y="0"/>
                  </a:moveTo>
                  <a:lnTo>
                    <a:pt x="52" y="0"/>
                  </a:lnTo>
                  <a:lnTo>
                    <a:pt x="74" y="424"/>
                  </a:lnTo>
                  <a:lnTo>
                    <a:pt x="74" y="901"/>
                  </a:lnTo>
                  <a:lnTo>
                    <a:pt x="0" y="90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201" name="Rectangle 91">
              <a:extLst>
                <a:ext uri="{FF2B5EF4-FFF2-40B4-BE49-F238E27FC236}">
                  <a16:creationId xmlns:a16="http://schemas.microsoft.com/office/drawing/2014/main" id="{C4C8A152-203C-400E-A896-886B60D0BDA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85" y="600"/>
              <a:ext cx="34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Light Gray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2" name="Rectangle 92">
              <a:extLst>
                <a:ext uri="{FF2B5EF4-FFF2-40B4-BE49-F238E27FC236}">
                  <a16:creationId xmlns:a16="http://schemas.microsoft.com/office/drawing/2014/main" id="{01BC7507-B885-40D9-8FAB-18D1F48E373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82" y="814"/>
              <a:ext cx="5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egoe UI" panose="020B0502040204020203" pitchFamily="34" charset="0"/>
                </a:rPr>
                <a:t>R230 G230 B230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3" name="Rectangle 93">
              <a:extLst>
                <a:ext uri="{FF2B5EF4-FFF2-40B4-BE49-F238E27FC236}">
                  <a16:creationId xmlns:a16="http://schemas.microsoft.com/office/drawing/2014/main" id="{82369729-0EC7-4A01-B332-0CCE137778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7" y="663"/>
              <a:ext cx="74" cy="902"/>
            </a:xfrm>
            <a:prstGeom prst="rect">
              <a:avLst/>
            </a:pr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204" name="Rectangle 94">
              <a:extLst>
                <a:ext uri="{FF2B5EF4-FFF2-40B4-BE49-F238E27FC236}">
                  <a16:creationId xmlns:a16="http://schemas.microsoft.com/office/drawing/2014/main" id="{EEC85966-2BA8-4826-9ECA-0BDB2F3109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9" y="600"/>
              <a:ext cx="3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Soft Black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" name="Rectangle 95">
              <a:extLst>
                <a:ext uri="{FF2B5EF4-FFF2-40B4-BE49-F238E27FC236}">
                  <a16:creationId xmlns:a16="http://schemas.microsoft.com/office/drawing/2014/main" id="{84539ABE-435E-468C-8420-4B004EC87AB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88" y="600"/>
              <a:ext cx="2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for Text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6" name="Rectangle 96">
              <a:extLst>
                <a:ext uri="{FF2B5EF4-FFF2-40B4-BE49-F238E27FC236}">
                  <a16:creationId xmlns:a16="http://schemas.microsoft.com/office/drawing/2014/main" id="{00F8AE04-89E5-43E8-BD77-E282DA5AA12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8" y="814"/>
              <a:ext cx="41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R26 G26 B26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7" name="Rectangle 97">
              <a:extLst>
                <a:ext uri="{FF2B5EF4-FFF2-40B4-BE49-F238E27FC236}">
                  <a16:creationId xmlns:a16="http://schemas.microsoft.com/office/drawing/2014/main" id="{01B5F8DD-869A-4576-9049-69B6307F078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4" y="663"/>
              <a:ext cx="74" cy="902"/>
            </a:xfrm>
            <a:prstGeom prst="rect">
              <a:avLst/>
            </a:prstGeom>
            <a:solidFill>
              <a:srgbClr val="0D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208" name="Rectangle 98">
              <a:extLst>
                <a:ext uri="{FF2B5EF4-FFF2-40B4-BE49-F238E27FC236}">
                  <a16:creationId xmlns:a16="http://schemas.microsoft.com/office/drawing/2014/main" id="{2D39A6DF-401E-4CDE-9BF3-3AA2D92DC5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6" y="600"/>
              <a:ext cx="3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Soft Black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" name="Rectangle 99">
              <a:extLst>
                <a:ext uri="{FF2B5EF4-FFF2-40B4-BE49-F238E27FC236}">
                  <a16:creationId xmlns:a16="http://schemas.microsoft.com/office/drawing/2014/main" id="{C9B60846-A995-4598-87A6-AB7BF39DD69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62" y="600"/>
              <a:ext cx="54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for Backgrounds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0" name="Rectangle 100">
              <a:extLst>
                <a:ext uri="{FF2B5EF4-FFF2-40B4-BE49-F238E27FC236}">
                  <a16:creationId xmlns:a16="http://schemas.microsoft.com/office/drawing/2014/main" id="{12B46831-6215-4F95-AE54-24484B0ADEE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6" y="814"/>
              <a:ext cx="4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12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Segoe UI" panose="020B0502040204020203" pitchFamily="34" charset="0"/>
                </a:rPr>
                <a:t>R13 G130 B13 </a:t>
              </a:r>
              <a:endParaRPr kumimoji="0" lang="en-US" altLang="en-US" sz="612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1" name="Rectangle 101">
              <a:extLst>
                <a:ext uri="{FF2B5EF4-FFF2-40B4-BE49-F238E27FC236}">
                  <a16:creationId xmlns:a16="http://schemas.microsoft.com/office/drawing/2014/main" id="{D7DCC1F0-0FC2-4933-A318-9E1CA4A02E0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167" y="83"/>
              <a:ext cx="25" cy="383"/>
            </a:xfrm>
            <a:prstGeom prst="rect">
              <a:avLst/>
            </a:pr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  <p:sp>
          <p:nvSpPr>
            <p:cNvPr id="212" name="Rectangle 102">
              <a:extLst>
                <a:ext uri="{FF2B5EF4-FFF2-40B4-BE49-F238E27FC236}">
                  <a16:creationId xmlns:a16="http://schemas.microsoft.com/office/drawing/2014/main" id="{C13B05E6-A8E5-4C0C-A32D-7F3F7DEEE0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45" y="75"/>
              <a:ext cx="71" cy="398"/>
            </a:xfrm>
            <a:prstGeom prst="rect">
              <a:avLst/>
            </a:pr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12"/>
            </a:p>
          </p:txBody>
        </p:sp>
      </p:grpSp>
      <p:pic>
        <p:nvPicPr>
          <p:cNvPr id="109" name="Picture 10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5" y="405036"/>
            <a:ext cx="2571998" cy="3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2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13" r:id="rId1"/>
    <p:sldLayoutId id="2147485814" r:id="rId2"/>
    <p:sldLayoutId id="2147485815" r:id="rId3"/>
    <p:sldLayoutId id="2147485816" r:id="rId4"/>
    <p:sldLayoutId id="2147485817" r:id="rId5"/>
    <p:sldLayoutId id="2147485818" r:id="rId6"/>
    <p:sldLayoutId id="2147485819" r:id="rId7"/>
    <p:sldLayoutId id="2147485820" r:id="rId8"/>
    <p:sldLayoutId id="2147485821" r:id="rId9"/>
    <p:sldLayoutId id="2147485822" r:id="rId10"/>
    <p:sldLayoutId id="2147485823" r:id="rId11"/>
  </p:sldLayoutIdLst>
  <p:txStyles>
    <p:titleStyle>
      <a:lvl1pPr algn="l" defTabSz="1242953" rtl="0" eaLnBrk="1" latinLnBrk="0" hangingPunct="1">
        <a:spcBef>
          <a:spcPct val="0"/>
        </a:spcBef>
        <a:buNone/>
        <a:defRPr sz="3805" b="0" kern="1200">
          <a:solidFill>
            <a:schemeClr val="accent4"/>
          </a:solidFill>
          <a:latin typeface="Segoe Light" pitchFamily="34" charset="0"/>
          <a:ea typeface="+mj-ea"/>
          <a:cs typeface="+mj-cs"/>
        </a:defRPr>
      </a:lvl1pPr>
    </p:titleStyle>
    <p:bodyStyle>
      <a:lvl1pPr marL="0" indent="0" algn="l" defTabSz="1242953" rtl="0" eaLnBrk="1" latinLnBrk="0" hangingPunct="1">
        <a:spcBef>
          <a:spcPts val="1632"/>
        </a:spcBef>
        <a:buFont typeface="Arial" pitchFamily="34" charset="0"/>
        <a:buNone/>
        <a:defRPr sz="2040" b="0" kern="1200">
          <a:solidFill>
            <a:schemeClr val="tx1"/>
          </a:solidFill>
          <a:latin typeface="Segoe Light" pitchFamily="34" charset="0"/>
          <a:ea typeface="+mn-ea"/>
          <a:cs typeface="+mn-cs"/>
        </a:defRPr>
      </a:lvl1pPr>
      <a:lvl2pPr marL="0" indent="0" algn="l" defTabSz="1242953" rtl="0" eaLnBrk="1" latinLnBrk="0" hangingPunct="1">
        <a:spcBef>
          <a:spcPts val="1632"/>
        </a:spcBef>
        <a:buFont typeface="Arial" pitchFamily="34" charset="0"/>
        <a:buNone/>
        <a:defRPr sz="2040" kern="1200">
          <a:solidFill>
            <a:schemeClr val="accent4"/>
          </a:solidFill>
          <a:latin typeface="Segoe Light" panose="020B0302040504020203" pitchFamily="34" charset="0"/>
          <a:ea typeface="+mn-ea"/>
          <a:cs typeface="+mn-cs"/>
        </a:defRPr>
      </a:lvl2pPr>
      <a:lvl3pPr marL="0" indent="0" algn="l" defTabSz="1242953" rtl="0" eaLnBrk="1" latinLnBrk="0" hangingPunct="1">
        <a:spcBef>
          <a:spcPts val="816"/>
        </a:spcBef>
        <a:buClr>
          <a:schemeClr val="bg2"/>
        </a:buClr>
        <a:buFont typeface="PingFangSC-Regular" charset="-122"/>
        <a:buNone/>
        <a:defRPr sz="1632" kern="1200">
          <a:solidFill>
            <a:schemeClr val="tx1"/>
          </a:solidFill>
          <a:latin typeface="Segoe Light" panose="020B0302040504020203" pitchFamily="34" charset="0"/>
          <a:ea typeface="+mn-ea"/>
          <a:cs typeface="+mn-cs"/>
        </a:defRPr>
      </a:lvl3pPr>
      <a:lvl4pPr marL="271902" indent="-271902" algn="l" defTabSz="1242953" rtl="0" eaLnBrk="1" latinLnBrk="0" hangingPunct="1">
        <a:spcBef>
          <a:spcPts val="816"/>
        </a:spcBef>
        <a:buClr>
          <a:schemeClr val="accent4"/>
        </a:buClr>
        <a:buFont typeface="Arial" pitchFamily="34" charset="0"/>
        <a:buChar char="•"/>
        <a:tabLst>
          <a:tab pos="271902" algn="l"/>
        </a:tabLst>
        <a:defRPr sz="1632" kern="1200">
          <a:solidFill>
            <a:schemeClr val="tx1"/>
          </a:solidFill>
          <a:latin typeface="Segoe Light" panose="020B0302040504020203" pitchFamily="34" charset="0"/>
          <a:ea typeface="+mn-ea"/>
          <a:cs typeface="+mn-cs"/>
        </a:defRPr>
      </a:lvl4pPr>
      <a:lvl5pPr marL="0" indent="0" algn="l" defTabSz="1221374" rtl="0" eaLnBrk="1" latinLnBrk="0" hangingPunct="1">
        <a:spcBef>
          <a:spcPts val="1836"/>
        </a:spcBef>
        <a:buClr>
          <a:schemeClr val="bg2"/>
        </a:buClr>
        <a:buFont typeface="Arial" pitchFamily="34" charset="0"/>
        <a:buNone/>
        <a:defRPr sz="1632" kern="1200">
          <a:solidFill>
            <a:schemeClr val="accent4"/>
          </a:solidFill>
          <a:latin typeface="Segoe" pitchFamily="34" charset="0"/>
          <a:ea typeface="+mn-ea"/>
          <a:cs typeface="+mn-cs"/>
        </a:defRPr>
      </a:lvl5pPr>
      <a:lvl6pPr marL="3418121" indent="-310737" algn="l" defTabSz="1242953" rtl="0" eaLnBrk="1" latinLnBrk="0" hangingPunct="1">
        <a:spcBef>
          <a:spcPct val="20000"/>
        </a:spcBef>
        <a:buFont typeface="Arial" pitchFamily="34" charset="0"/>
        <a:buChar char="•"/>
        <a:defRPr sz="2718" kern="1200">
          <a:solidFill>
            <a:schemeClr val="tx1"/>
          </a:solidFill>
          <a:latin typeface="+mn-lt"/>
          <a:ea typeface="+mn-ea"/>
          <a:cs typeface="+mn-cs"/>
        </a:defRPr>
      </a:lvl6pPr>
      <a:lvl7pPr marL="4039600" indent="-310737" algn="l" defTabSz="1242953" rtl="0" eaLnBrk="1" latinLnBrk="0" hangingPunct="1">
        <a:spcBef>
          <a:spcPct val="20000"/>
        </a:spcBef>
        <a:buFont typeface="Arial" pitchFamily="34" charset="0"/>
        <a:buChar char="•"/>
        <a:defRPr sz="2718" kern="1200">
          <a:solidFill>
            <a:schemeClr val="tx1"/>
          </a:solidFill>
          <a:latin typeface="+mn-lt"/>
          <a:ea typeface="+mn-ea"/>
          <a:cs typeface="+mn-cs"/>
        </a:defRPr>
      </a:lvl7pPr>
      <a:lvl8pPr marL="4661077" indent="-310737" algn="l" defTabSz="1242953" rtl="0" eaLnBrk="1" latinLnBrk="0" hangingPunct="1">
        <a:spcBef>
          <a:spcPct val="20000"/>
        </a:spcBef>
        <a:buFont typeface="Arial" pitchFamily="34" charset="0"/>
        <a:buChar char="•"/>
        <a:defRPr sz="2718" kern="1200">
          <a:solidFill>
            <a:schemeClr val="tx1"/>
          </a:solidFill>
          <a:latin typeface="+mn-lt"/>
          <a:ea typeface="+mn-ea"/>
          <a:cs typeface="+mn-cs"/>
        </a:defRPr>
      </a:lvl8pPr>
      <a:lvl9pPr marL="5282552" indent="-310737" algn="l" defTabSz="1242953" rtl="0" eaLnBrk="1" latinLnBrk="0" hangingPunct="1">
        <a:spcBef>
          <a:spcPct val="20000"/>
        </a:spcBef>
        <a:buFont typeface="Arial" pitchFamily="34" charset="0"/>
        <a:buChar char="•"/>
        <a:defRPr sz="271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4295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1pPr>
      <a:lvl2pPr marL="621477" algn="l" defTabSz="124295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242953" algn="l" defTabSz="124295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3pPr>
      <a:lvl4pPr marL="1864430" algn="l" defTabSz="124295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4pPr>
      <a:lvl5pPr marL="2485907" algn="l" defTabSz="124295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5pPr>
      <a:lvl6pPr marL="3107384" algn="l" defTabSz="124295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6pPr>
      <a:lvl7pPr marL="3728859" algn="l" defTabSz="124295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7pPr>
      <a:lvl8pPr marL="4350337" algn="l" defTabSz="124295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8pPr>
      <a:lvl9pPr marL="4971814" algn="l" defTabSz="1242953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378">
          <p15:clr>
            <a:srgbClr val="F26B43"/>
          </p15:clr>
        </p15:guide>
        <p15:guide id="3" pos="3840">
          <p15:clr>
            <a:srgbClr val="F26B43"/>
          </p15:clr>
        </p15:guide>
        <p15:guide id="4" pos="4067">
          <p15:clr>
            <a:srgbClr val="F26B43"/>
          </p15:clr>
        </p15:guide>
        <p15:guide id="5" pos="2525">
          <p15:clr>
            <a:srgbClr val="F26B43"/>
          </p15:clr>
        </p15:guide>
        <p15:guide id="6" pos="2751">
          <p15:clr>
            <a:srgbClr val="F26B43"/>
          </p15:clr>
        </p15:guide>
        <p15:guide id="8" pos="3613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253">
          <p15:clr>
            <a:srgbClr val="F26B43"/>
          </p15:clr>
        </p15:guide>
        <p15:guide id="11" orient="horz" pos="2460">
          <p15:clr>
            <a:srgbClr val="F26B43"/>
          </p15:clr>
        </p15:guide>
        <p15:guide id="12" orient="horz" pos="3748">
          <p15:clr>
            <a:srgbClr val="F26B43"/>
          </p15:clr>
        </p15:guide>
        <p15:guide id="13" orient="horz" pos="3929">
          <p15:clr>
            <a:srgbClr val="F26B43"/>
          </p15:clr>
        </p15:guide>
        <p15:guide id="14" pos="4906">
          <p15:clr>
            <a:srgbClr val="F26B43"/>
          </p15:clr>
        </p15:guide>
        <p15:guide id="15" pos="5133">
          <p15:clr>
            <a:srgbClr val="F26B43"/>
          </p15:clr>
        </p15:guide>
        <p15:guide id="16" pos="302">
          <p15:clr>
            <a:srgbClr val="F26B43"/>
          </p15:clr>
        </p15:guide>
        <p15:guide id="17" pos="402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A23CD-1C29-41A8-97A4-3459DFFE7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5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60B19-8C36-4DD8-BB56-1200DF33C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A5659-53CE-41E0-B416-F51FBFC8A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09" y="6482890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32418">
              <a:defRPr/>
            </a:pPr>
            <a:fld id="{62813C0D-CC87-4BDF-BEBF-9DBC95521A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32418">
                <a:defRPr/>
              </a:pPr>
              <a:t>5/7/2021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9DAE0-1B5A-4710-ACAB-6616AF5AD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90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3241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286F7-EBB5-425D-B85E-5ED13C49B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90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32418">
              <a:defRPr/>
            </a:pPr>
            <a:fld id="{98005AF1-E2B5-43EC-9CF1-67452EF165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3241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25" r:id="rId1"/>
    <p:sldLayoutId id="2147485826" r:id="rId2"/>
    <p:sldLayoutId id="2147485827" r:id="rId3"/>
    <p:sldLayoutId id="2147485828" r:id="rId4"/>
    <p:sldLayoutId id="2147485829" r:id="rId5"/>
    <p:sldLayoutId id="2147485830" r:id="rId6"/>
    <p:sldLayoutId id="2147485831" r:id="rId7"/>
    <p:sldLayoutId id="2147485832" r:id="rId8"/>
    <p:sldLayoutId id="2147485833" r:id="rId9"/>
    <p:sldLayoutId id="2147485834" r:id="rId10"/>
    <p:sldLayoutId id="2147485835" r:id="rId11"/>
    <p:sldLayoutId id="2147485836" r:id="rId12"/>
    <p:sldLayoutId id="2147485837" r:id="rId13"/>
    <p:sldLayoutId id="2147485838" r:id="rId14"/>
    <p:sldLayoutId id="2147485839" r:id="rId15"/>
    <p:sldLayoutId id="2147485840" r:id="rId16"/>
    <p:sldLayoutId id="2147485841" r:id="rId17"/>
    <p:sldLayoutId id="2147485842" r:id="rId18"/>
    <p:sldLayoutId id="2147485843" r:id="rId19"/>
    <p:sldLayoutId id="2147485844" r:id="rId20"/>
    <p:sldLayoutId id="2147485845" r:id="rId21"/>
    <p:sldLayoutId id="2147485846" r:id="rId22"/>
    <p:sldLayoutId id="2147485847" r:id="rId23"/>
    <p:sldLayoutId id="2147485848" r:id="rId24"/>
    <p:sldLayoutId id="2147485849" r:id="rId25"/>
    <p:sldLayoutId id="2147485850" r:id="rId26"/>
    <p:sldLayoutId id="2147485851" r:id="rId27"/>
    <p:sldLayoutId id="2147485852" r:id="rId28"/>
    <p:sldLayoutId id="2147485853" r:id="rId29"/>
    <p:sldLayoutId id="2147485854" r:id="rId30"/>
    <p:sldLayoutId id="2147485855" r:id="rId31"/>
    <p:sldLayoutId id="2147485856" r:id="rId32"/>
    <p:sldLayoutId id="2147485857" r:id="rId33"/>
  </p:sldLayoutIdLst>
  <p:txStyles>
    <p:titleStyle>
      <a:lvl1pPr algn="l" defTabSz="932418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04" indent="-233104" algn="l" defTabSz="932418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313" indent="-233104" algn="l" defTabSz="932418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522" indent="-233104" algn="l" defTabSz="932418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1731" indent="-233104" algn="l" defTabSz="932418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7939" indent="-233104" algn="l" defTabSz="932418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149" indent="-233104" algn="l" defTabSz="932418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357" indent="-233104" algn="l" defTabSz="932418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6565" indent="-233104" algn="l" defTabSz="932418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2774" indent="-233104" algn="l" defTabSz="932418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09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418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627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4835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044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253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3461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29669" algn="l" defTabSz="932418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081" y="205721"/>
            <a:ext cx="11992315" cy="493731"/>
          </a:xfrm>
          <a:prstGeom prst="rect">
            <a:avLst/>
          </a:prstGeom>
        </p:spPr>
        <p:txBody>
          <a:bodyPr vert="horz" wrap="square" lIns="45720" tIns="91440" rIns="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22081" y="1028606"/>
            <a:ext cx="11992315" cy="1524007"/>
          </a:xfrm>
          <a:prstGeom prst="rect">
            <a:avLst/>
          </a:prstGeom>
        </p:spPr>
        <p:txBody>
          <a:bodyPr vert="horz" wrap="square" lIns="45720" tIns="91440" rIns="91440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664274" y="6816267"/>
            <a:ext cx="2388950" cy="10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  <a:spcAft>
                <a:spcPts val="376"/>
              </a:spcAft>
            </a:pPr>
            <a:r>
              <a:rPr lang="en-US" sz="72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MICROSOFT</a:t>
            </a:r>
            <a:r>
              <a:rPr lang="en-US" sz="720" baseline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CONFIDENTIAL / </a:t>
            </a:r>
            <a:r>
              <a:rPr lang="en-US" sz="720" b="1" baseline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FOR INTERNAL USE</a:t>
            </a:r>
            <a:r>
              <a:rPr lang="en-US" sz="720" baseline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ONLY</a:t>
            </a:r>
            <a:endParaRPr lang="en-US" sz="72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9127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59" r:id="rId1"/>
    <p:sldLayoutId id="2147485860" r:id="rId2"/>
    <p:sldLayoutId id="2147485861" r:id="rId3"/>
    <p:sldLayoutId id="2147485862" r:id="rId4"/>
    <p:sldLayoutId id="2147485863" r:id="rId5"/>
    <p:sldLayoutId id="2147485864" r:id="rId6"/>
    <p:sldLayoutId id="2147486117" r:id="rId7"/>
    <p:sldLayoutId id="2147486118" r:id="rId8"/>
    <p:sldLayoutId id="2147486119" r:id="rId9"/>
    <p:sldLayoutId id="2147484984" r:id="rId10"/>
  </p:sldLayoutIdLst>
  <p:transition>
    <p:fade/>
  </p:transition>
  <p:hf sldNum="0" hdr="0" dt="0"/>
  <p:txStyles>
    <p:titleStyle>
      <a:lvl1pPr algn="l" defTabSz="730418" rtl="0" eaLnBrk="1" latinLnBrk="0" hangingPunct="1">
        <a:lnSpc>
          <a:spcPct val="90000"/>
        </a:lnSpc>
        <a:spcBef>
          <a:spcPct val="0"/>
        </a:spcBef>
        <a:buNone/>
        <a:defRPr lang="en-US" sz="2159" b="0" kern="1200" cap="none" spc="-79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14852" marR="0" indent="-214852" algn="l" defTabSz="73041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519" kern="1200" spc="0" baseline="0">
          <a:solidFill>
            <a:schemeClr val="tx1"/>
          </a:solidFill>
          <a:latin typeface="+mj-lt"/>
          <a:ea typeface="+mn-ea"/>
          <a:cs typeface="+mn-cs"/>
        </a:defRPr>
      </a:lvl1pPr>
      <a:lvl2pPr marL="457480" marR="0" indent="-188959" algn="l" defTabSz="73041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09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26549" marR="0" indent="-179015" algn="l" defTabSz="73041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53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05562" marR="0" indent="-179015" algn="l" defTabSz="73041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49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984575" marR="0" indent="-179015" algn="l" defTabSz="73041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26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008649" indent="-182604" algn="l" defTabSz="730418" rtl="0" eaLnBrk="1" latinLnBrk="0" hangingPunct="1">
        <a:spcBef>
          <a:spcPct val="20000"/>
        </a:spcBef>
        <a:buFont typeface="Arial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73860" indent="-182604" algn="l" defTabSz="730418" rtl="0" eaLnBrk="1" latinLnBrk="0" hangingPunct="1">
        <a:spcBef>
          <a:spcPct val="20000"/>
        </a:spcBef>
        <a:buFont typeface="Arial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39069" indent="-182604" algn="l" defTabSz="730418" rtl="0" eaLnBrk="1" latinLnBrk="0" hangingPunct="1">
        <a:spcBef>
          <a:spcPct val="20000"/>
        </a:spcBef>
        <a:buFont typeface="Arial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4279" indent="-182604" algn="l" defTabSz="730418" rtl="0" eaLnBrk="1" latinLnBrk="0" hangingPunct="1">
        <a:spcBef>
          <a:spcPct val="20000"/>
        </a:spcBef>
        <a:buFont typeface="Arial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041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65209" algn="l" defTabSz="73041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730418" algn="l" defTabSz="73041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95628" algn="l" defTabSz="73041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460835" algn="l" defTabSz="73041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26046" algn="l" defTabSz="73041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191255" algn="l" defTabSz="73041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56464" algn="l" defTabSz="73041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21673" algn="l" defTabSz="73041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94441" y="1752952"/>
            <a:ext cx="2637713" cy="422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3730952" y="1752954"/>
            <a:ext cx="8109619" cy="42290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367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5" r:id="rId1"/>
    <p:sldLayoutId id="2147485116" r:id="rId2"/>
    <p:sldLayoutId id="2147485117" r:id="rId3"/>
    <p:sldLayoutId id="2147485118" r:id="rId4"/>
    <p:sldLayoutId id="2147485119" r:id="rId5"/>
    <p:sldLayoutId id="2147485120" r:id="rId6"/>
    <p:sldLayoutId id="2147485121" r:id="rId7"/>
    <p:sldLayoutId id="2147485122" r:id="rId8"/>
    <p:sldLayoutId id="2147485123" r:id="rId9"/>
    <p:sldLayoutId id="2147485124" r:id="rId10"/>
    <p:sldLayoutId id="2147485125" r:id="rId11"/>
    <p:sldLayoutId id="2147485126" r:id="rId12"/>
    <p:sldLayoutId id="2147485127" r:id="rId13"/>
    <p:sldLayoutId id="2147485128" r:id="rId14"/>
  </p:sldLayoutIdLst>
  <p:hf hdr="0" ftr="0" dt="0"/>
  <p:txStyles>
    <p:titleStyle>
      <a:lvl1pPr algn="l" defTabSz="1242769" rtl="0" eaLnBrk="1" latinLnBrk="0" hangingPunct="1">
        <a:spcBef>
          <a:spcPct val="0"/>
        </a:spcBef>
        <a:spcAft>
          <a:spcPts val="1632"/>
        </a:spcAft>
        <a:buNone/>
        <a:defRPr lang="en-US" sz="1900" kern="1200" dirty="0" smtClean="0">
          <a:solidFill>
            <a:schemeClr val="bg1"/>
          </a:solidFill>
          <a:latin typeface="+mj-lt"/>
          <a:ea typeface="ＭＳ Ｐゴシック" charset="0"/>
          <a:cs typeface="Segoe UI" pitchFamily="34" charset="0"/>
        </a:defRPr>
      </a:lvl1pPr>
    </p:titleStyle>
    <p:bodyStyle>
      <a:lvl1pPr marL="0" indent="0" algn="l" defTabSz="1242769" rtl="0" eaLnBrk="1" fontAlgn="base" latinLnBrk="0" hangingPunct="1">
        <a:lnSpc>
          <a:spcPct val="95000"/>
        </a:lnSpc>
        <a:spcBef>
          <a:spcPts val="0"/>
        </a:spcBef>
        <a:spcAft>
          <a:spcPts val="1632"/>
        </a:spcAft>
        <a:buClr>
          <a:schemeClr val="accent1"/>
        </a:buClr>
        <a:buSzPct val="110000"/>
        <a:buFont typeface="Avenir LT Pro 45 Book" charset="0"/>
        <a:buNone/>
        <a:defRPr lang="en-US" sz="3299" b="0" kern="1200" cap="none" baseline="0" dirty="0" smtClean="0">
          <a:solidFill>
            <a:schemeClr val="bg1"/>
          </a:solidFill>
          <a:latin typeface="Segoe UI Light"/>
          <a:ea typeface="ＭＳ Ｐゴシック" charset="0"/>
          <a:cs typeface="Segoe UI Light"/>
        </a:defRPr>
      </a:lvl1pPr>
      <a:lvl2pPr marL="306375" indent="-306375" algn="l" defTabSz="1242769" rtl="0" eaLnBrk="1" latinLnBrk="0" hangingPunct="1">
        <a:lnSpc>
          <a:spcPct val="95000"/>
        </a:lnSpc>
        <a:spcBef>
          <a:spcPts val="0"/>
        </a:spcBef>
        <a:spcAft>
          <a:spcPts val="1632"/>
        </a:spcAft>
        <a:buClrTx/>
        <a:buFont typeface="Arial" pitchFamily="34" charset="0"/>
        <a:buChar char="•"/>
        <a:defRPr lang="en-US" sz="1900" b="0" kern="1200" dirty="0" smtClean="0">
          <a:solidFill>
            <a:schemeClr val="bg1"/>
          </a:solidFill>
          <a:latin typeface="+mn-lt"/>
          <a:ea typeface="+mn-ea"/>
          <a:cs typeface="+mn-cs"/>
        </a:defRPr>
      </a:lvl2pPr>
      <a:lvl3pPr marL="621384" indent="-310694" algn="l" defTabSz="1242769" rtl="0" eaLnBrk="1" latinLnBrk="0" hangingPunct="1">
        <a:lnSpc>
          <a:spcPct val="95000"/>
        </a:lnSpc>
        <a:spcBef>
          <a:spcPts val="0"/>
        </a:spcBef>
        <a:spcAft>
          <a:spcPts val="1632"/>
        </a:spcAft>
        <a:buFont typeface="Lucida Grande"/>
        <a:buChar char="-"/>
        <a:defRPr lang="en-US" sz="1900" b="0" kern="1200" dirty="0" smtClean="0">
          <a:solidFill>
            <a:schemeClr val="bg1"/>
          </a:solidFill>
          <a:latin typeface="+mn-lt"/>
          <a:ea typeface="+mn-ea"/>
          <a:cs typeface="+mn-cs"/>
        </a:defRPr>
      </a:lvl3pPr>
      <a:lvl4pPr marL="852247" indent="-230862" algn="l" defTabSz="1242769" rtl="0" eaLnBrk="1" latinLnBrk="0" hangingPunct="1">
        <a:lnSpc>
          <a:spcPct val="95000"/>
        </a:lnSpc>
        <a:spcBef>
          <a:spcPts val="0"/>
        </a:spcBef>
        <a:spcAft>
          <a:spcPts val="1632"/>
        </a:spcAft>
        <a:buFont typeface="Arial" pitchFamily="34" charset="0"/>
        <a:buChar char="•"/>
        <a:defRPr lang="en-US" sz="1900" b="0" kern="1200" dirty="0" smtClean="0">
          <a:solidFill>
            <a:schemeClr val="bg1"/>
          </a:solidFill>
          <a:latin typeface="+mn-lt"/>
          <a:ea typeface="+mn-ea"/>
          <a:cs typeface="+mn-cs"/>
        </a:defRPr>
      </a:lvl4pPr>
      <a:lvl5pPr marL="1242769" indent="-310694" algn="l" defTabSz="1242769" rtl="0" eaLnBrk="1" latinLnBrk="0" hangingPunct="1">
        <a:lnSpc>
          <a:spcPct val="95000"/>
        </a:lnSpc>
        <a:spcBef>
          <a:spcPts val="0"/>
        </a:spcBef>
        <a:spcAft>
          <a:spcPts val="1632"/>
        </a:spcAft>
        <a:buFont typeface="Lucida Grande"/>
        <a:buChar char="-"/>
        <a:defRPr lang="en-US" sz="1900" b="0" kern="1200" dirty="0">
          <a:solidFill>
            <a:schemeClr val="bg1"/>
          </a:solidFill>
          <a:latin typeface="+mn-lt"/>
          <a:ea typeface="+mn-ea"/>
          <a:cs typeface="+mn-cs"/>
        </a:defRPr>
      </a:lvl5pPr>
      <a:lvl6pPr marL="3417607" indent="-310694" algn="l" defTabSz="124276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038993" indent="-310694" algn="l" defTabSz="124276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660376" indent="-310694" algn="l" defTabSz="124276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281758" indent="-310694" algn="l" defTabSz="124276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427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1384" algn="l" defTabSz="12427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42769" algn="l" defTabSz="12427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64151" algn="l" defTabSz="12427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85533" algn="l" defTabSz="12427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106916" algn="l" defTabSz="12427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28297" algn="l" defTabSz="12427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49684" algn="l" defTabSz="12427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71067" algn="l" defTabSz="124276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00059" y="466301"/>
            <a:ext cx="11239464" cy="56502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95915" y="1464081"/>
            <a:ext cx="11239464" cy="1644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436475" cy="6994525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1" y="0"/>
            <a:ext cx="596951" cy="59686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084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8475" cy="298433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084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7D1C1B0-B53E-499D-B47D-58586D6F4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2"/>
          <a:srcRect l="762"/>
          <a:stretch/>
        </p:blipFill>
        <p:spPr>
          <a:xfrm rot="5400000">
            <a:off x="9654779" y="2900302"/>
            <a:ext cx="6994525" cy="11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652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879" r:id="rId1"/>
    <p:sldLayoutId id="2147485880" r:id="rId2"/>
    <p:sldLayoutId id="2147485881" r:id="rId3"/>
    <p:sldLayoutId id="2147485882" r:id="rId4"/>
    <p:sldLayoutId id="2147485883" r:id="rId5"/>
    <p:sldLayoutId id="2147485884" r:id="rId6"/>
    <p:sldLayoutId id="2147485885" r:id="rId7"/>
    <p:sldLayoutId id="2147485886" r:id="rId8"/>
    <p:sldLayoutId id="2147485887" r:id="rId9"/>
    <p:sldLayoutId id="2147485888" r:id="rId10"/>
    <p:sldLayoutId id="2147485889" r:id="rId11"/>
    <p:sldLayoutId id="2147485890" r:id="rId12"/>
    <p:sldLayoutId id="2147485891" r:id="rId13"/>
    <p:sldLayoutId id="2147485892" r:id="rId14"/>
    <p:sldLayoutId id="2147485893" r:id="rId15"/>
    <p:sldLayoutId id="2147485894" r:id="rId16"/>
    <p:sldLayoutId id="2147485895" r:id="rId17"/>
    <p:sldLayoutId id="2147485896" r:id="rId18"/>
    <p:sldLayoutId id="2147485897" r:id="rId19"/>
    <p:sldLayoutId id="2147485898" r:id="rId20"/>
    <p:sldLayoutId id="2147485899" r:id="rId21"/>
    <p:sldLayoutId id="2147485900" r:id="rId22"/>
    <p:sldLayoutId id="2147485901" r:id="rId23"/>
    <p:sldLayoutId id="2147485902" r:id="rId24"/>
    <p:sldLayoutId id="2147485903" r:id="rId25"/>
    <p:sldLayoutId id="2147485904" r:id="rId26"/>
    <p:sldLayoutId id="2147485905" r:id="rId27"/>
    <p:sldLayoutId id="2147485906" r:id="rId28"/>
    <p:sldLayoutId id="2147485907" r:id="rId29"/>
    <p:sldLayoutId id="2147485908" r:id="rId30"/>
    <p:sldLayoutId id="2147485909" r:id="rId31"/>
    <p:sldLayoutId id="2147485910" r:id="rId32"/>
    <p:sldLayoutId id="2147485911" r:id="rId33"/>
    <p:sldLayoutId id="2147485912" r:id="rId34"/>
    <p:sldLayoutId id="2147485913" r:id="rId35"/>
    <p:sldLayoutId id="2147485914" r:id="rId36"/>
    <p:sldLayoutId id="2147485915" r:id="rId37"/>
    <p:sldLayoutId id="2147485916" r:id="rId38"/>
    <p:sldLayoutId id="2147485917" r:id="rId39"/>
    <p:sldLayoutId id="2147485918" r:id="rId40"/>
    <p:sldLayoutId id="2147485919" r:id="rId41"/>
    <p:sldLayoutId id="2147485920" r:id="rId42"/>
    <p:sldLayoutId id="2147485921" r:id="rId43"/>
    <p:sldLayoutId id="2147485922" r:id="rId44"/>
    <p:sldLayoutId id="2147485923" r:id="rId45"/>
    <p:sldLayoutId id="2147485924" r:id="rId46"/>
    <p:sldLayoutId id="2147485925" r:id="rId47"/>
    <p:sldLayoutId id="2147485926" r:id="rId48"/>
    <p:sldLayoutId id="2147485927" r:id="rId49"/>
    <p:sldLayoutId id="2147485928" r:id="rId50"/>
  </p:sldLayoutIdLst>
  <p:transition>
    <p:fade/>
  </p:transition>
  <p:hf sldNum="0" hdr="0" ftr="0" dt="0"/>
  <p:txStyles>
    <p:titleStyle>
      <a:lvl1pPr algn="l" defTabSz="951121" rtl="0" eaLnBrk="1" latinLnBrk="0" hangingPunct="1">
        <a:lnSpc>
          <a:spcPct val="100000"/>
        </a:lnSpc>
        <a:spcBef>
          <a:spcPct val="0"/>
        </a:spcBef>
        <a:buNone/>
        <a:defRPr lang="en-US" sz="3672" b="0" kern="1200" cap="none" spc="-51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33104" marR="0" indent="-233104" algn="l" defTabSz="95112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56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1pPr>
      <a:lvl2pPr marL="466209" marR="0" indent="-233104" algn="l" defTabSz="95112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4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0175" marR="0" indent="-203966" algn="l" defTabSz="95112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32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59573" marR="0" indent="-184541" algn="l" defTabSz="95112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2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44113" marR="0" indent="-171591" algn="l" defTabSz="95112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2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615581" indent="-237781" algn="l" defTabSz="951121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091144" indent="-237781" algn="l" defTabSz="951121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566704" indent="-237781" algn="l" defTabSz="951121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042266" indent="-237781" algn="l" defTabSz="951121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11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75561" algn="l" defTabSz="9511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51121" algn="l" defTabSz="9511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426681" algn="l" defTabSz="9511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902242" algn="l" defTabSz="9511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77803" algn="l" defTabSz="9511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853363" algn="l" defTabSz="9511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328923" algn="l" defTabSz="9511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804484" algn="l" defTabSz="9511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 rot="5400000">
            <a:off x="9393899" y="3050514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477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996" r:id="rId1"/>
    <p:sldLayoutId id="2147485997" r:id="rId2"/>
    <p:sldLayoutId id="2147485998" r:id="rId3"/>
    <p:sldLayoutId id="2147485999" r:id="rId4"/>
    <p:sldLayoutId id="2147486000" r:id="rId5"/>
    <p:sldLayoutId id="2147486001" r:id="rId6"/>
    <p:sldLayoutId id="2147486002" r:id="rId7"/>
    <p:sldLayoutId id="2147486003" r:id="rId8"/>
    <p:sldLayoutId id="2147486004" r:id="rId9"/>
    <p:sldLayoutId id="2147486005" r:id="rId10"/>
    <p:sldLayoutId id="2147486006" r:id="rId11"/>
    <p:sldLayoutId id="2147486007" r:id="rId12"/>
    <p:sldLayoutId id="2147486008" r:id="rId13"/>
    <p:sldLayoutId id="2147486009" r:id="rId14"/>
    <p:sldLayoutId id="2147486010" r:id="rId15"/>
    <p:sldLayoutId id="2147486011" r:id="rId16"/>
    <p:sldLayoutId id="2147486012" r:id="rId17"/>
    <p:sldLayoutId id="2147486013" r:id="rId18"/>
    <p:sldLayoutId id="2147486014" r:id="rId19"/>
    <p:sldLayoutId id="2147486015" r:id="rId20"/>
    <p:sldLayoutId id="2147486016" r:id="rId21"/>
    <p:sldLayoutId id="2147486017" r:id="rId22"/>
    <p:sldLayoutId id="2147486018" r:id="rId23"/>
    <p:sldLayoutId id="2147486019" r:id="rId24"/>
    <p:sldLayoutId id="2147486020" r:id="rId25"/>
    <p:sldLayoutId id="2147486021" r:id="rId26"/>
    <p:sldLayoutId id="2147486022" r:id="rId27"/>
    <p:sldLayoutId id="2147486023" r:id="rId28"/>
    <p:sldLayoutId id="2147486024" r:id="rId29"/>
    <p:sldLayoutId id="2147486025" r:id="rId30"/>
    <p:sldLayoutId id="2147486026" r:id="rId31"/>
    <p:sldLayoutId id="2147486027" r:id="rId32"/>
    <p:sldLayoutId id="2147486029" r:id="rId33"/>
    <p:sldLayoutId id="2147486030" r:id="rId34"/>
  </p:sldLayoutIdLst>
  <p:transition>
    <p:fade/>
  </p:transition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34" marR="0" indent="-342834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088" marR="0" indent="-241253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946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503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058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5B6C2C-3188-4F0B-A952-43DE38EF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9B8DA-9819-47F6-BFB4-52B4DF5E1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F7D10-8BF3-4A9F-8760-E31138BFB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4C94B-9F0D-4B4A-9E9A-843BD9221386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997A0-2900-4253-9E5D-E4EC7A60EC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39A9B-ED5D-4E32-AB6A-7ACB74367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AD611-E633-44C1-A41A-3A2FC4F4365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912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2" r:id="rId1"/>
    <p:sldLayoutId id="2147486033" r:id="rId2"/>
    <p:sldLayoutId id="2147486034" r:id="rId3"/>
    <p:sldLayoutId id="2147486035" r:id="rId4"/>
    <p:sldLayoutId id="2147486036" r:id="rId5"/>
    <p:sldLayoutId id="2147486037" r:id="rId6"/>
    <p:sldLayoutId id="2147486038" r:id="rId7"/>
    <p:sldLayoutId id="2147486039" r:id="rId8"/>
    <p:sldLayoutId id="2147486040" r:id="rId9"/>
    <p:sldLayoutId id="2147486041" r:id="rId10"/>
    <p:sldLayoutId id="2147486042" r:id="rId11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 rot="5400000">
            <a:off x="9393899" y="3050514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08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044" r:id="rId1"/>
    <p:sldLayoutId id="2147486045" r:id="rId2"/>
    <p:sldLayoutId id="2147486046" r:id="rId3"/>
    <p:sldLayoutId id="2147486047" r:id="rId4"/>
    <p:sldLayoutId id="2147486048" r:id="rId5"/>
    <p:sldLayoutId id="2147486049" r:id="rId6"/>
    <p:sldLayoutId id="2147486050" r:id="rId7"/>
    <p:sldLayoutId id="2147486051" r:id="rId8"/>
    <p:sldLayoutId id="2147486052" r:id="rId9"/>
    <p:sldLayoutId id="2147486053" r:id="rId10"/>
    <p:sldLayoutId id="2147486054" r:id="rId11"/>
    <p:sldLayoutId id="2147486055" r:id="rId12"/>
    <p:sldLayoutId id="2147486056" r:id="rId13"/>
    <p:sldLayoutId id="2147486057" r:id="rId14"/>
    <p:sldLayoutId id="2147486058" r:id="rId15"/>
    <p:sldLayoutId id="2147486059" r:id="rId16"/>
    <p:sldLayoutId id="2147486060" r:id="rId17"/>
    <p:sldLayoutId id="2147486061" r:id="rId18"/>
    <p:sldLayoutId id="2147486062" r:id="rId19"/>
    <p:sldLayoutId id="2147486063" r:id="rId20"/>
    <p:sldLayoutId id="2147486064" r:id="rId21"/>
    <p:sldLayoutId id="2147486065" r:id="rId22"/>
    <p:sldLayoutId id="2147486066" r:id="rId23"/>
    <p:sldLayoutId id="2147486067" r:id="rId24"/>
    <p:sldLayoutId id="2147486068" r:id="rId25"/>
    <p:sldLayoutId id="2147486069" r:id="rId26"/>
    <p:sldLayoutId id="2147486070" r:id="rId27"/>
    <p:sldLayoutId id="2147486071" r:id="rId28"/>
    <p:sldLayoutId id="2147486072" r:id="rId29"/>
    <p:sldLayoutId id="2147486073" r:id="rId30"/>
    <p:sldLayoutId id="2147486074" r:id="rId31"/>
    <p:sldLayoutId id="2147486075" r:id="rId32"/>
    <p:sldLayoutId id="2147486076" r:id="rId33"/>
    <p:sldLayoutId id="2147486077" r:id="rId34"/>
    <p:sldLayoutId id="2147486078" r:id="rId35"/>
    <p:sldLayoutId id="2147486079" r:id="rId36"/>
    <p:sldLayoutId id="2147486080" r:id="rId37"/>
  </p:sldLayoutIdLst>
  <p:transition>
    <p:fade/>
  </p:transition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34" marR="0" indent="-342834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088" marR="0" indent="-241253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946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503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058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A23CD-1C29-41A8-97A4-3459DFFE7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6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60B19-8C36-4DD8-BB56-1200DF33C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A5659-53CE-41E0-B416-F51FBFC8A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10" y="6482891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32239">
              <a:defRPr/>
            </a:pPr>
            <a:fld id="{D5450E1F-BDE5-4E90-8D1C-FA441692A6D9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32239">
                <a:defRPr/>
              </a:pPr>
              <a:t>7/05/2021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9DAE0-1B5A-4710-ACAB-6616AF5AD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91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322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286F7-EBB5-425D-B85E-5ED13C49B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91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32239">
              <a:defRPr/>
            </a:pPr>
            <a:fld id="{98005AF1-E2B5-43EC-9CF1-67452EF165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322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1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82" r:id="rId1"/>
    <p:sldLayoutId id="2147486083" r:id="rId2"/>
    <p:sldLayoutId id="2147486084" r:id="rId3"/>
    <p:sldLayoutId id="2147486085" r:id="rId4"/>
    <p:sldLayoutId id="2147486086" r:id="rId5"/>
    <p:sldLayoutId id="2147486087" r:id="rId6"/>
    <p:sldLayoutId id="2147486088" r:id="rId7"/>
    <p:sldLayoutId id="2147486089" r:id="rId8"/>
    <p:sldLayoutId id="2147486090" r:id="rId9"/>
    <p:sldLayoutId id="2147486091" r:id="rId10"/>
    <p:sldLayoutId id="2147486092" r:id="rId11"/>
    <p:sldLayoutId id="2147486093" r:id="rId12"/>
    <p:sldLayoutId id="2147486094" r:id="rId13"/>
    <p:sldLayoutId id="2147486095" r:id="rId14"/>
    <p:sldLayoutId id="2147486096" r:id="rId15"/>
    <p:sldLayoutId id="2147486097" r:id="rId16"/>
    <p:sldLayoutId id="2147486098" r:id="rId17"/>
    <p:sldLayoutId id="2147486099" r:id="rId18"/>
    <p:sldLayoutId id="2147486100" r:id="rId19"/>
    <p:sldLayoutId id="2147486101" r:id="rId20"/>
    <p:sldLayoutId id="2147486102" r:id="rId21"/>
    <p:sldLayoutId id="2147486103" r:id="rId22"/>
    <p:sldLayoutId id="2147486104" r:id="rId23"/>
    <p:sldLayoutId id="2147486105" r:id="rId24"/>
    <p:sldLayoutId id="2147486106" r:id="rId25"/>
    <p:sldLayoutId id="2147486107" r:id="rId26"/>
    <p:sldLayoutId id="2147486108" r:id="rId27"/>
    <p:sldLayoutId id="2147486109" r:id="rId28"/>
    <p:sldLayoutId id="2147486110" r:id="rId29"/>
    <p:sldLayoutId id="2147486111" r:id="rId30"/>
    <p:sldLayoutId id="2147486112" r:id="rId31"/>
    <p:sldLayoutId id="2147486113" r:id="rId32"/>
    <p:sldLayoutId id="2147486114" r:id="rId33"/>
  </p:sldLayoutIdLst>
  <p:hf sldNum="0" hdr="0" ftr="0" dt="0"/>
  <p:txStyles>
    <p:titleStyle>
      <a:lvl1pPr algn="l" defTabSz="932239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059" indent="-233059" algn="l" defTabSz="932239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179" indent="-233059" algn="l" defTabSz="932239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298" indent="-233059" algn="l" defTabSz="932239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1418" indent="-233059" algn="l" defTabSz="932239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7537" indent="-233059" algn="l" defTabSz="932239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3656" indent="-233059" algn="l" defTabSz="932239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29775" indent="-233059" algn="l" defTabSz="932239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5894" indent="-233059" algn="l" defTabSz="932239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2013" indent="-233059" algn="l" defTabSz="932239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23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120" algn="l" defTabSz="93223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239" algn="l" defTabSz="93223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358" algn="l" defTabSz="93223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4477" algn="l" defTabSz="93223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0596" algn="l" defTabSz="93223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6716" algn="l" defTabSz="93223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2835" algn="l" defTabSz="93223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28953" algn="l" defTabSz="93223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F7F1-0E89-4D7B-8516-36A4AC75346A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92400-19F6-4B13-9EA1-2A330825251F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858F8D-807E-4ECD-A361-10CB5A79DDE1}"/>
              </a:ext>
            </a:extLst>
          </p:cNvPr>
          <p:cNvSpPr txBox="1"/>
          <p:nvPr userDrawn="1"/>
        </p:nvSpPr>
        <p:spPr>
          <a:xfrm>
            <a:off x="4664274" y="6816267"/>
            <a:ext cx="2388950" cy="10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  <a:spcAft>
                <a:spcPts val="376"/>
              </a:spcAft>
            </a:pPr>
            <a:r>
              <a:rPr lang="en-US" sz="72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MICROSOFT</a:t>
            </a:r>
            <a:r>
              <a:rPr lang="en-US" sz="720" baseline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CONFIDENTIAL / </a:t>
            </a:r>
            <a:r>
              <a:rPr lang="en-US" sz="720" b="1" baseline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FOR INTERNAL USE</a:t>
            </a:r>
            <a:r>
              <a:rPr lang="en-US" sz="720" baseline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ONLY</a:t>
            </a:r>
            <a:endParaRPr lang="en-US" sz="72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0175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5" r:id="rId1"/>
    <p:sldLayoutId id="2147486136" r:id="rId2"/>
    <p:sldLayoutId id="2147486137" r:id="rId3"/>
    <p:sldLayoutId id="2147486138" r:id="rId4"/>
    <p:sldLayoutId id="2147486139" r:id="rId5"/>
    <p:sldLayoutId id="2147486140" r:id="rId6"/>
    <p:sldLayoutId id="2147486141" r:id="rId7"/>
    <p:sldLayoutId id="2147486142" r:id="rId8"/>
    <p:sldLayoutId id="2147486143" r:id="rId9"/>
    <p:sldLayoutId id="2147486144" r:id="rId10"/>
    <p:sldLayoutId id="2147486145" r:id="rId11"/>
    <p:sldLayoutId id="2147486146" r:id="rId12"/>
    <p:sldLayoutId id="2147486147" r:id="rId13"/>
  </p:sldLayoutIdLst>
  <p:transition>
    <p:fade/>
  </p:transition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41AD55-1844-4CE6-92A2-6DCABA85B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24D54-9B28-4FD7-BA4E-56626E63D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80048-9A26-4B15-8838-544D85337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DBAD4-3189-41EB-9AF6-F76065F2104E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EAECE-6895-46C2-9541-40EB8E765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C38C5-CEFB-46C3-B085-7C41A58FE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2E0C4-5B8C-4F8F-BDB9-A952EB01EADD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5A5150-80AB-40DA-B94F-6A342D1E2AC7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12489100" y="1"/>
            <a:ext cx="1048603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3" r:id="rId1"/>
    <p:sldLayoutId id="2147485164" r:id="rId2"/>
    <p:sldLayoutId id="2147485165" r:id="rId3"/>
    <p:sldLayoutId id="2147485166" r:id="rId4"/>
    <p:sldLayoutId id="2147485167" r:id="rId5"/>
    <p:sldLayoutId id="2147485168" r:id="rId6"/>
    <p:sldLayoutId id="2147485169" r:id="rId7"/>
    <p:sldLayoutId id="2147485170" r:id="rId8"/>
    <p:sldLayoutId id="2147485171" r:id="rId9"/>
    <p:sldLayoutId id="2147485172" r:id="rId10"/>
    <p:sldLayoutId id="2147485173" r:id="rId11"/>
    <p:sldLayoutId id="2147485174" r:id="rId12"/>
    <p:sldLayoutId id="2147485001" r:id="rId13"/>
    <p:sldLayoutId id="2147485002" r:id="rId14"/>
    <p:sldLayoutId id="2147485003" r:id="rId15"/>
    <p:sldLayoutId id="2147485004" r:id="rId16"/>
    <p:sldLayoutId id="2147485005" r:id="rId17"/>
    <p:sldLayoutId id="2147485006" r:id="rId18"/>
    <p:sldLayoutId id="2147485007" r:id="rId19"/>
    <p:sldLayoutId id="2147485008" r:id="rId20"/>
    <p:sldLayoutId id="2147485009" r:id="rId21"/>
    <p:sldLayoutId id="2147485010" r:id="rId22"/>
    <p:sldLayoutId id="2147485011" r:id="rId23"/>
    <p:sldLayoutId id="2147485012" r:id="rId24"/>
    <p:sldLayoutId id="2147485013" r:id="rId25"/>
    <p:sldLayoutId id="2147485014" r:id="rId26"/>
    <p:sldLayoutId id="2147485017" r:id="rId27"/>
    <p:sldLayoutId id="2147485018" r:id="rId28"/>
    <p:sldLayoutId id="2147485019" r:id="rId29"/>
    <p:sldLayoutId id="2147485020" r:id="rId30"/>
    <p:sldLayoutId id="2147485021" r:id="rId31"/>
    <p:sldLayoutId id="2147485022" r:id="rId32"/>
    <p:sldLayoutId id="2147485023" r:id="rId33"/>
    <p:sldLayoutId id="2147485024" r:id="rId34"/>
    <p:sldLayoutId id="2147485026" r:id="rId35"/>
    <p:sldLayoutId id="2147485027" r:id="rId36"/>
    <p:sldLayoutId id="2147485028" r:id="rId37"/>
    <p:sldLayoutId id="2147485029" r:id="rId38"/>
    <p:sldLayoutId id="2147485030" r:id="rId39"/>
    <p:sldLayoutId id="2147485031" r:id="rId40"/>
    <p:sldLayoutId id="2147485032" r:id="rId41"/>
    <p:sldLayoutId id="2147485034" r:id="rId42"/>
    <p:sldLayoutId id="2147485035" r:id="rId43"/>
    <p:sldLayoutId id="2147485036" r:id="rId44"/>
  </p:sldLayoutIdLst>
  <p:transition>
    <p:fade/>
  </p:transition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41AD55-1844-4CE6-92A2-6DCABA85B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24D54-9B28-4FD7-BA4E-56626E63D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80048-9A26-4B15-8838-544D85337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DBAD4-3189-41EB-9AF6-F76065F2104E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EAECE-6895-46C2-9541-40EB8E765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C38C5-CEFB-46C3-B085-7C41A58FE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2E0C4-5B8C-4F8F-BDB9-A952EB01EA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392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9" r:id="rId1"/>
    <p:sldLayoutId id="2147485240" r:id="rId2"/>
    <p:sldLayoutId id="2147485241" r:id="rId3"/>
    <p:sldLayoutId id="2147485242" r:id="rId4"/>
    <p:sldLayoutId id="2147485243" r:id="rId5"/>
    <p:sldLayoutId id="2147485244" r:id="rId6"/>
    <p:sldLayoutId id="2147485245" r:id="rId7"/>
    <p:sldLayoutId id="2147485246" r:id="rId8"/>
    <p:sldLayoutId id="2147485247" r:id="rId9"/>
    <p:sldLayoutId id="2147485248" r:id="rId10"/>
    <p:sldLayoutId id="2147485249" r:id="rId11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EAE8C3-91A4-4715-9AAF-4E6ED7B5F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FAF0B-2E47-4318-A004-3918A89C8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EFEB0-C7BB-4D94-9046-E1AF128E6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81E68-B349-404A-BD0A-9E1CB3E9E318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7526E-580C-4B19-910B-F1055C20A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73EE6-2B28-44D0-A7DA-54AAD262B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66D64-94D5-4B37-808A-9098561C6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3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7" r:id="rId1"/>
    <p:sldLayoutId id="2147485378" r:id="rId2"/>
    <p:sldLayoutId id="2147485379" r:id="rId3"/>
    <p:sldLayoutId id="2147485380" r:id="rId4"/>
    <p:sldLayoutId id="2147485381" r:id="rId5"/>
    <p:sldLayoutId id="2147485382" r:id="rId6"/>
    <p:sldLayoutId id="2147485383" r:id="rId7"/>
    <p:sldLayoutId id="2147485384" r:id="rId8"/>
    <p:sldLayoutId id="2147485385" r:id="rId9"/>
    <p:sldLayoutId id="2147485386" r:id="rId10"/>
    <p:sldLayoutId id="2147485387" r:id="rId11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6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2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7" y="3072300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1" r:id="rId1"/>
    <p:sldLayoutId id="2147485392" r:id="rId2"/>
    <p:sldLayoutId id="2147485393" r:id="rId3"/>
    <p:sldLayoutId id="2147485394" r:id="rId4"/>
    <p:sldLayoutId id="2147485395" r:id="rId5"/>
    <p:sldLayoutId id="2147485396" r:id="rId6"/>
    <p:sldLayoutId id="2147485397" r:id="rId7"/>
    <p:sldLayoutId id="2147485398" r:id="rId8"/>
    <p:sldLayoutId id="2147485399" r:id="rId9"/>
    <p:sldLayoutId id="2147485400" r:id="rId10"/>
    <p:sldLayoutId id="2147485401" r:id="rId11"/>
    <p:sldLayoutId id="2147485402" r:id="rId12"/>
    <p:sldLayoutId id="2147485403" r:id="rId13"/>
    <p:sldLayoutId id="2147485404" r:id="rId14"/>
    <p:sldLayoutId id="2147485405" r:id="rId15"/>
    <p:sldLayoutId id="2147485406" r:id="rId16"/>
    <p:sldLayoutId id="2147485407" r:id="rId17"/>
    <p:sldLayoutId id="2147485408" r:id="rId18"/>
    <p:sldLayoutId id="2147485409" r:id="rId19"/>
    <p:sldLayoutId id="2147485410" r:id="rId20"/>
    <p:sldLayoutId id="2147485411" r:id="rId21"/>
    <p:sldLayoutId id="2147485412" r:id="rId22"/>
    <p:sldLayoutId id="2147485413" r:id="rId23"/>
    <p:sldLayoutId id="2147485414" r:id="rId24"/>
    <p:sldLayoutId id="2147485415" r:id="rId25"/>
    <p:sldLayoutId id="2147485416" r:id="rId26"/>
    <p:sldLayoutId id="2147485417" r:id="rId27"/>
    <p:sldLayoutId id="2147485418" r:id="rId28"/>
    <p:sldLayoutId id="2147485419" r:id="rId29"/>
    <p:sldLayoutId id="2147485420" r:id="rId30"/>
    <p:sldLayoutId id="2147485421" r:id="rId31"/>
    <p:sldLayoutId id="2147485422" r:id="rId32"/>
    <p:sldLayoutId id="2147485423" r:id="rId33"/>
    <p:sldLayoutId id="2147485424" r:id="rId34"/>
    <p:sldLayoutId id="2147485425" r:id="rId35"/>
    <p:sldLayoutId id="2147485426" r:id="rId36"/>
    <p:sldLayoutId id="2147485427" r:id="rId37"/>
    <p:sldLayoutId id="2147485428" r:id="rId38"/>
    <p:sldLayoutId id="2147485429" r:id="rId39"/>
    <p:sldLayoutId id="2147485430" r:id="rId40"/>
    <p:sldLayoutId id="2147485431" r:id="rId41"/>
    <p:sldLayoutId id="2147485432" r:id="rId42"/>
    <p:sldLayoutId id="2147485433" r:id="rId43"/>
    <p:sldLayoutId id="2147485434" r:id="rId44"/>
  </p:sldLayoutIdLst>
  <p:transition>
    <p:fade/>
  </p:transition>
  <p:txStyles>
    <p:titleStyle>
      <a:lvl1pPr algn="l" defTabSz="932384" rtl="0" eaLnBrk="1" latinLnBrk="0" hangingPunct="1">
        <a:lnSpc>
          <a:spcPct val="90000"/>
        </a:lnSpc>
        <a:spcBef>
          <a:spcPct val="0"/>
        </a:spcBef>
        <a:buNone/>
        <a:defRPr lang="en-US" sz="4798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768" marR="0" indent="-342768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9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3975" marR="0" indent="-241206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792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305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6817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055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248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6441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2633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191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384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576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4768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0960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152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343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29537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C3E145-CE37-4B14-AFF7-83A1708A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F5924-E457-4025-A388-5F80B6C9E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13AAB-7C8A-4E42-B3C9-8558AAEB45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0D08-F693-4964-9434-EA65985C0752}" type="datetimeFigureOut">
              <a:rPr lang="en-AU" smtClean="0"/>
              <a:t>7/05/2021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002F1-0946-46E8-9EF3-1826147408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A42B4-210A-4D71-8BA3-5CCCDB770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46780-FE8F-4CBE-8B77-4594C054D1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919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4" r:id="rId1"/>
    <p:sldLayoutId id="2147485455" r:id="rId2"/>
    <p:sldLayoutId id="2147485456" r:id="rId3"/>
    <p:sldLayoutId id="2147485457" r:id="rId4"/>
    <p:sldLayoutId id="2147485458" r:id="rId5"/>
    <p:sldLayoutId id="2147485459" r:id="rId6"/>
    <p:sldLayoutId id="2147485460" r:id="rId7"/>
    <p:sldLayoutId id="2147485461" r:id="rId8"/>
    <p:sldLayoutId id="2147485462" r:id="rId9"/>
    <p:sldLayoutId id="2147485463" r:id="rId10"/>
    <p:sldLayoutId id="2147485464" r:id="rId11"/>
    <p:sldLayoutId id="2147485465" r:id="rId12"/>
    <p:sldLayoutId id="2147485466" r:id="rId13"/>
    <p:sldLayoutId id="2147485468" r:id="rId14"/>
  </p:sldLayoutIdLst>
  <p:transition>
    <p:fade/>
  </p:transition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325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472" r:id="rId1"/>
    <p:sldLayoutId id="2147485473" r:id="rId2"/>
    <p:sldLayoutId id="2147485474" r:id="rId3"/>
    <p:sldLayoutId id="2147485475" r:id="rId4"/>
    <p:sldLayoutId id="2147485476" r:id="rId5"/>
    <p:sldLayoutId id="2147485477" r:id="rId6"/>
    <p:sldLayoutId id="2147485478" r:id="rId7"/>
    <p:sldLayoutId id="2147485479" r:id="rId8"/>
    <p:sldLayoutId id="2147485480" r:id="rId9"/>
    <p:sldLayoutId id="2147485481" r:id="rId10"/>
    <p:sldLayoutId id="2147485482" r:id="rId11"/>
    <p:sldLayoutId id="2147485483" r:id="rId12"/>
    <p:sldLayoutId id="2147485484" r:id="rId13"/>
    <p:sldLayoutId id="2147485485" r:id="rId14"/>
    <p:sldLayoutId id="2147485486" r:id="rId15"/>
    <p:sldLayoutId id="2147485487" r:id="rId16"/>
    <p:sldLayoutId id="2147485488" r:id="rId17"/>
    <p:sldLayoutId id="2147485489" r:id="rId18"/>
    <p:sldLayoutId id="2147485490" r:id="rId19"/>
    <p:sldLayoutId id="2147485492" r:id="rId2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06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7" r:id="rId1"/>
    <p:sldLayoutId id="2147485498" r:id="rId2"/>
    <p:sldLayoutId id="2147485499" r:id="rId3"/>
    <p:sldLayoutId id="2147485500" r:id="rId4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7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8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7.xml"/><Relationship Id="rId1" Type="http://schemas.openxmlformats.org/officeDocument/2006/relationships/tags" Target="../tags/tag5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7.xml"/><Relationship Id="rId1" Type="http://schemas.openxmlformats.org/officeDocument/2006/relationships/tags" Target="../tags/tag6.xml"/><Relationship Id="rId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7.xml"/><Relationship Id="rId4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9.xml"/><Relationship Id="rId1" Type="http://schemas.openxmlformats.org/officeDocument/2006/relationships/tags" Target="../tags/tag8.xml"/><Relationship Id="rId5" Type="http://schemas.openxmlformats.org/officeDocument/2006/relationships/image" Target="../media/image103.png"/><Relationship Id="rId4" Type="http://schemas.openxmlformats.org/officeDocument/2006/relationships/hyperlink" Target="https://news.sky.com/story/trial-finds-using-microsofts-one-note-software-boosts-dyslexic-childrens-learning-1076183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customXml" Target="../ink/ink2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.xml"/><Relationship Id="rId6" Type="http://schemas.openxmlformats.org/officeDocument/2006/relationships/image" Target="../media/image77.png"/><Relationship Id="rId5" Type="http://schemas.openxmlformats.org/officeDocument/2006/relationships/customXml" Target="../ink/ink1.xml"/><Relationship Id="rId4" Type="http://schemas.openxmlformats.org/officeDocument/2006/relationships/image" Target="../media/image7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9.xml"/><Relationship Id="rId5" Type="http://schemas.openxmlformats.org/officeDocument/2006/relationships/image" Target="../media/image104.png"/><Relationship Id="rId4" Type="http://schemas.openxmlformats.org/officeDocument/2006/relationships/hyperlink" Target="http://aka.ms/LearningToolsStudy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28.xml"/><Relationship Id="rId1" Type="http://schemas.openxmlformats.org/officeDocument/2006/relationships/tags" Target="../tags/tag10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28.xml"/><Relationship Id="rId1" Type="http://schemas.openxmlformats.org/officeDocument/2006/relationships/tags" Target="../tags/tag11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28.xml"/><Relationship Id="rId1" Type="http://schemas.openxmlformats.org/officeDocument/2006/relationships/tags" Target="../tags/tag12.xml"/><Relationship Id="rId5" Type="http://schemas.openxmlformats.org/officeDocument/2006/relationships/image" Target="../media/image96.png"/><Relationship Id="rId4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28.xml"/><Relationship Id="rId1" Type="http://schemas.openxmlformats.org/officeDocument/2006/relationships/tags" Target="../tags/tag13.xml"/><Relationship Id="rId5" Type="http://schemas.openxmlformats.org/officeDocument/2006/relationships/image" Target="../media/image112.pn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28.xml"/><Relationship Id="rId1" Type="http://schemas.openxmlformats.org/officeDocument/2006/relationships/tags" Target="../tags/tag14.xml"/><Relationship Id="rId5" Type="http://schemas.openxmlformats.org/officeDocument/2006/relationships/image" Target="../media/image113.png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28.xml"/><Relationship Id="rId1" Type="http://schemas.openxmlformats.org/officeDocument/2006/relationships/tags" Target="../tags/tag15.xml"/><Relationship Id="rId5" Type="http://schemas.openxmlformats.org/officeDocument/2006/relationships/image" Target="../media/image114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9.xml"/><Relationship Id="rId7" Type="http://schemas.openxmlformats.org/officeDocument/2006/relationships/image" Target="../media/image117.png"/><Relationship Id="rId2" Type="http://schemas.openxmlformats.org/officeDocument/2006/relationships/tags" Target="../tags/tag1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9.xml"/><Relationship Id="rId2" Type="http://schemas.openxmlformats.org/officeDocument/2006/relationships/tags" Target="../tags/tag1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19.jpe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28.xml"/><Relationship Id="rId1" Type="http://schemas.openxmlformats.org/officeDocument/2006/relationships/tags" Target="../tags/tag18.xml"/><Relationship Id="rId5" Type="http://schemas.openxmlformats.org/officeDocument/2006/relationships/image" Target="../media/image120.pn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28.xml"/><Relationship Id="rId1" Type="http://schemas.openxmlformats.org/officeDocument/2006/relationships/tags" Target="../tags/tag19.xml"/><Relationship Id="rId5" Type="http://schemas.openxmlformats.org/officeDocument/2006/relationships/image" Target="../media/image121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528.xml"/><Relationship Id="rId1" Type="http://schemas.openxmlformats.org/officeDocument/2006/relationships/tags" Target="../tags/tag20.xml"/><Relationship Id="rId6" Type="http://schemas.openxmlformats.org/officeDocument/2006/relationships/image" Target="../media/image122.png"/><Relationship Id="rId5" Type="http://schemas.openxmlformats.org/officeDocument/2006/relationships/image" Target="../media/image96.png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38.xml"/><Relationship Id="rId1" Type="http://schemas.openxmlformats.org/officeDocument/2006/relationships/tags" Target="../tags/tag2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microsoft.com/en-us/resource/9b010288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9.xml"/><Relationship Id="rId4" Type="http://schemas.openxmlformats.org/officeDocument/2006/relationships/hyperlink" Target="https://aka.ms/AccessibilitySupport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slideLayout" Target="../slideLayouts/slideLayout149.xml"/><Relationship Id="rId1" Type="http://schemas.openxmlformats.org/officeDocument/2006/relationships/video" Target="https://www.youtube.com/embed/B2JzcWz8SG8?feature=oembed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9.xml"/><Relationship Id="rId4" Type="http://schemas.openxmlformats.org/officeDocument/2006/relationships/hyperlink" Target="https://aka.ms/TroyYT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way.com/vAdiAMXOJEQGVbqX" TargetMode="External"/><Relationship Id="rId3" Type="http://schemas.openxmlformats.org/officeDocument/2006/relationships/image" Target="../media/image80.emf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MECAccessibility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3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5.png"/><Relationship Id="rId7" Type="http://schemas.openxmlformats.org/officeDocument/2006/relationships/image" Target="../media/image138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24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9F54DFF6-3609-47B5-8824-16E80C94A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049" y="-21118"/>
            <a:ext cx="12482524" cy="7010897"/>
          </a:xfrm>
          <a:prstGeom prst="rect">
            <a:avLst/>
          </a:prstGeom>
        </p:spPr>
      </p:pic>
      <p:sp>
        <p:nvSpPr>
          <p:cNvPr id="5" name="Rectangle 4" title="Gradient Overlay"/>
          <p:cNvSpPr/>
          <p:nvPr/>
        </p:nvSpPr>
        <p:spPr bwMode="auto">
          <a:xfrm>
            <a:off x="-138147" y="0"/>
            <a:ext cx="12814757" cy="70016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alpha val="0"/>
                  <a:lumMod val="0"/>
                </a:schemeClr>
              </a:gs>
              <a:gs pos="98000">
                <a:schemeClr val="tx1">
                  <a:alpha val="3900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 title="Microsoft Logo">
            <a:extLst>
              <a:ext uri="{FF2B5EF4-FFF2-40B4-BE49-F238E27FC236}">
                <a16:creationId xmlns:a16="http://schemas.microsoft.com/office/drawing/2014/main" id="{60230DA9-59EC-4890-A1F2-C66DBC300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black">
          <a:xfrm>
            <a:off x="457200" y="479425"/>
            <a:ext cx="1483418" cy="31089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3673" y="1190065"/>
            <a:ext cx="8194527" cy="4040521"/>
          </a:xfrm>
        </p:spPr>
        <p:txBody>
          <a:bodyPr>
            <a:noAutofit/>
          </a:bodyPr>
          <a:lstStyle/>
          <a:p>
            <a:r>
              <a:rPr lang="en-US" b="1" spc="-110" dirty="0">
                <a:solidFill>
                  <a:schemeClr val="bg2"/>
                </a:solidFill>
                <a:latin typeface="Segoe UI Light" charset="0"/>
                <a:ea typeface="Segoe UI Light" charset="0"/>
                <a:cs typeface="Segoe UI Light" charset="0"/>
              </a:rPr>
              <a:t>Inclusive Technology Design to Support Students with Print Disabilities</a:t>
            </a:r>
            <a:br>
              <a:rPr lang="en-US" b="1" spc="-110" dirty="0">
                <a:solidFill>
                  <a:schemeClr val="bg2"/>
                </a:solidFill>
                <a:latin typeface="Segoe UI Light" charset="0"/>
                <a:ea typeface="Segoe UI Light" charset="0"/>
                <a:cs typeface="Segoe UI Light" charset="0"/>
              </a:rPr>
            </a:br>
            <a:endParaRPr lang="en-US" b="1" spc="-110" dirty="0">
              <a:solidFill>
                <a:schemeClr val="bg2"/>
              </a:solidFill>
              <a:latin typeface="Segoe UI Light" charset="0"/>
              <a:ea typeface="Segoe UI Light" charset="0"/>
              <a:cs typeface="Segoe UI Light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04BAEE-002C-4DAF-A5F2-1947CBBDBD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3673" y="4775572"/>
            <a:ext cx="5017925" cy="730183"/>
          </a:xfrm>
        </p:spPr>
        <p:txBody>
          <a:bodyPr/>
          <a:lstStyle/>
          <a:p>
            <a:r>
              <a:rPr lang="en-US" sz="2400" kern="0" dirty="0">
                <a:solidFill>
                  <a:prstClr val="white"/>
                </a:solidFill>
                <a:latin typeface="Segoe UI"/>
                <a:cs typeface="Segoe UI Light" panose="020B0502040204020203" pitchFamily="34" charset="0"/>
              </a:rPr>
              <a:t>Troy Waller</a:t>
            </a:r>
          </a:p>
          <a:p>
            <a:r>
              <a:rPr lang="en-US" sz="2400" kern="0" dirty="0">
                <a:solidFill>
                  <a:prstClr val="white"/>
                </a:solidFill>
                <a:latin typeface="Segoe UI"/>
                <a:cs typeface="Segoe UI Light" panose="020B0502040204020203" pitchFamily="34" charset="0"/>
              </a:rPr>
              <a:t>Accessibility Lead, Education </a:t>
            </a:r>
          </a:p>
        </p:txBody>
      </p:sp>
    </p:spTree>
    <p:extLst>
      <p:ext uri="{BB962C8B-B14F-4D97-AF65-F5344CB8AC3E}">
        <p14:creationId xmlns:p14="http://schemas.microsoft.com/office/powerpoint/2010/main" val="370743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2" y="-1"/>
            <a:ext cx="12434711" cy="699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6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218075" y="2346737"/>
            <a:ext cx="4506723" cy="4344407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66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2" name="Picture 1" descr="An overwhelmed teacher with her head in her hands">
            <a:extLst>
              <a:ext uri="{FF2B5EF4-FFF2-40B4-BE49-F238E27FC236}">
                <a16:creationId xmlns:a16="http://schemas.microsoft.com/office/drawing/2014/main" id="{F8111DE1-71C7-472D-9522-1E063311A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49" r="1" b="1"/>
          <a:stretch/>
        </p:blipFill>
        <p:spPr>
          <a:xfrm>
            <a:off x="2402333" y="555132"/>
            <a:ext cx="7916444" cy="5449432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B552B80-A96E-43BA-9B93-C32F9862A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-1351952"/>
            <a:ext cx="10726460" cy="13519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Who has time to differentiate</a:t>
            </a:r>
          </a:p>
        </p:txBody>
      </p:sp>
    </p:spTree>
    <p:extLst>
      <p:ext uri="{BB962C8B-B14F-4D97-AF65-F5344CB8AC3E}">
        <p14:creationId xmlns:p14="http://schemas.microsoft.com/office/powerpoint/2010/main" val="81930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2" y="-1"/>
            <a:ext cx="12434711" cy="699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412602" y="-1"/>
            <a:ext cx="2022990" cy="6994525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54BB3C-FB5C-473A-BFE8-B807B58CCB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0739" y="1940798"/>
            <a:ext cx="11914997" cy="23032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3260" tIns="46630" rIns="93260" bIns="4663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75" b="1" i="0" u="none" strike="noStrike" kern="1200" cap="none" spc="0" normalizeH="0" baseline="0" noProof="0" dirty="0" err="1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Personalisation</a:t>
            </a:r>
            <a:endParaRPr kumimoji="0" lang="en-US" sz="14075" b="1" i="0" u="none" strike="noStrike" kern="1200" cap="none" spc="0" normalizeH="0" baseline="0" noProof="0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70AD47">
                  <a:lumMod val="75000"/>
                </a:srgbClr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723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3D29-4635-4090-A8B4-31FE4735C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1144905"/>
          </a:xfrm>
        </p:spPr>
        <p:txBody>
          <a:bodyPr/>
          <a:lstStyle/>
          <a:p>
            <a:r>
              <a:rPr lang="en-AU" dirty="0"/>
              <a:t>Make your PC easier to use - Windows 10 Ease of Access</a:t>
            </a:r>
          </a:p>
        </p:txBody>
      </p:sp>
      <p:pic>
        <p:nvPicPr>
          <p:cNvPr id="9" name="Picture 8" descr="A screenshot of Windows Ease of Access">
            <a:extLst>
              <a:ext uri="{FF2B5EF4-FFF2-40B4-BE49-F238E27FC236}">
                <a16:creationId xmlns:a16="http://schemas.microsoft.com/office/drawing/2014/main" id="{4096082C-A70B-4A73-A819-C4F6305E5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3" y="1017083"/>
            <a:ext cx="11624945" cy="5977442"/>
          </a:xfrm>
          <a:prstGeom prst="rect">
            <a:avLst/>
          </a:prstGeom>
        </p:spPr>
      </p:pic>
      <p:sp>
        <p:nvSpPr>
          <p:cNvPr id="11" name="Rectangle: Rounded Corners 10" descr="A red rectangle highlighting the Ease of Access icon and description">
            <a:extLst>
              <a:ext uri="{FF2B5EF4-FFF2-40B4-BE49-F238E27FC236}">
                <a16:creationId xmlns:a16="http://schemas.microsoft.com/office/drawing/2014/main" id="{9E70294F-144E-402C-ABF6-0D2CD656FF6E}"/>
              </a:ext>
            </a:extLst>
          </p:cNvPr>
          <p:cNvSpPr/>
          <p:nvPr/>
        </p:nvSpPr>
        <p:spPr bwMode="auto">
          <a:xfrm>
            <a:off x="3566160" y="5040630"/>
            <a:ext cx="2217420" cy="833755"/>
          </a:xfrm>
          <a:prstGeom prst="round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988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1102" y="1776002"/>
            <a:ext cx="6874270" cy="24354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Demo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971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43639" y="317649"/>
            <a:ext cx="4419179" cy="6302571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ED6E4-A064-418C-8D61-5BD56194C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47" y="757741"/>
            <a:ext cx="3546339" cy="50613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Inclusive Classroom </a:t>
            </a: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Reading Support</a:t>
            </a:r>
          </a:p>
        </p:txBody>
      </p:sp>
      <p:pic>
        <p:nvPicPr>
          <p:cNvPr id="4" name="Picture 3" descr="The Immersive Reader icon">
            <a:extLst>
              <a:ext uri="{FF2B5EF4-FFF2-40B4-BE49-F238E27FC236}">
                <a16:creationId xmlns:a16="http://schemas.microsoft.com/office/drawing/2014/main" id="{9CA8019B-3302-4C02-985A-3FD6F2A35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684" y="502378"/>
            <a:ext cx="6469922" cy="5997868"/>
          </a:xfrm>
          <a:prstGeom prst="rect">
            <a:avLst/>
          </a:prstGeom>
        </p:spPr>
      </p:pic>
      <p:pic>
        <p:nvPicPr>
          <p:cNvPr id="12" name="Picture 11" descr="Microsoft 365">
            <a:extLst>
              <a:ext uri="{FF2B5EF4-FFF2-40B4-BE49-F238E27FC236}">
                <a16:creationId xmlns:a16="http://schemas.microsoft.com/office/drawing/2014/main" id="{27FCE3B4-7030-4436-90A9-2C638636B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019" y="541754"/>
            <a:ext cx="2002162" cy="34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78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Immersive Reader icon">
            <a:extLst>
              <a:ext uri="{FF2B5EF4-FFF2-40B4-BE49-F238E27FC236}">
                <a16:creationId xmlns:a16="http://schemas.microsoft.com/office/drawing/2014/main" id="{13B6A044-F557-4B31-847A-A159C4160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85" y="1251575"/>
            <a:ext cx="4838100" cy="4485105"/>
          </a:xfrm>
          <a:prstGeom prst="rect">
            <a:avLst/>
          </a:prstGeom>
        </p:spPr>
      </p:pic>
      <p:cxnSp>
        <p:nvCxnSpPr>
          <p:cNvPr id="4107" name="Straight Connector 77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18237" y="1605219"/>
            <a:ext cx="0" cy="3784088"/>
          </a:xfrm>
          <a:prstGeom prst="line">
            <a:avLst/>
          </a:prstGeom>
          <a:ln w="19050">
            <a:solidFill>
              <a:srgbClr val="1881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00BEC124-2970-46F2-9C0F-075B4A93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0435" y="1251516"/>
            <a:ext cx="4822821" cy="448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DD8198-FBA1-4AB7-A9E7-EAA64945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-1351952"/>
            <a:ext cx="10726460" cy="13519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Word online</a:t>
            </a:r>
          </a:p>
        </p:txBody>
      </p:sp>
    </p:spTree>
    <p:extLst>
      <p:ext uri="{BB962C8B-B14F-4D97-AF65-F5344CB8AC3E}">
        <p14:creationId xmlns:p14="http://schemas.microsoft.com/office/powerpoint/2010/main" val="2320576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 descr="A child with a headset in front of a PC using Immersive Reader">
            <a:extLst>
              <a:ext uri="{FF2B5EF4-FFF2-40B4-BE49-F238E27FC236}">
                <a16:creationId xmlns:a16="http://schemas.microsoft.com/office/drawing/2014/main" id="{77D7EC12-B98C-4E7B-B851-FD8467F754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"/>
          <a:stretch/>
        </p:blipFill>
        <p:spPr>
          <a:xfrm>
            <a:off x="20" y="10"/>
            <a:ext cx="12436455" cy="6994515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</p:spPr>
      </p:pic>
      <p:sp>
        <p:nvSpPr>
          <p:cNvPr id="21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26052"/>
            <a:ext cx="12436475" cy="751214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3138F5-7049-4F2E-8024-51D2CE42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79" y="5423092"/>
            <a:ext cx="11435728" cy="759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Listening posts and independent reading stations</a:t>
            </a:r>
          </a:p>
        </p:txBody>
      </p:sp>
      <p:cxnSp>
        <p:nvCxnSpPr>
          <p:cNvPr id="23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346337"/>
            <a:ext cx="12436475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256980"/>
            <a:ext cx="12436475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8282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212700" cy="6994525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007307-B14F-44D7-9F65-46E4EC18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13" y="2094523"/>
            <a:ext cx="3742736" cy="281504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Empowering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739E3-201A-4DD5-BDA4-2FAF4539A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2702" y="817829"/>
            <a:ext cx="5412482" cy="53347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i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“It is an </a:t>
            </a:r>
            <a:r>
              <a:rPr lang="en-US" sz="2400" b="1" i="1" u="sng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empowering</a:t>
            </a:r>
            <a:r>
              <a:rPr lang="en-US" sz="2400" i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tool.  It evens the playing field for kids who are struggling readers. It allows them to feel more like independent learners, not depending on the teacher, not depending on peers.”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– 4</a:t>
            </a:r>
            <a:r>
              <a:rPr lang="en-US" sz="2400" i="1" baseline="300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</a:t>
            </a:r>
            <a:r>
              <a:rPr lang="en-US" sz="2400" i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 grade teacher</a:t>
            </a:r>
            <a:endParaRPr lang="en-US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3890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2731" y="0"/>
            <a:ext cx="11710702" cy="280875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BF3340-0F49-4D40-99B5-E76776467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871" y="843137"/>
            <a:ext cx="10030732" cy="1351951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High interest, low 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214D1-8156-4114-9ADA-0D7F50ADD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871" y="3154543"/>
            <a:ext cx="10030732" cy="2747606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>
              <a:buNone/>
            </a:pPr>
            <a:r>
              <a:rPr lang="en-US" sz="4300" i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“Nearly all of the study teachers mentioned how it enabled their readers, </a:t>
            </a:r>
            <a:r>
              <a:rPr lang="en-US" sz="4300" b="1" i="1" u="sng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regardless of skill level</a:t>
            </a:r>
            <a:r>
              <a:rPr lang="en-US" sz="4300" i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to access content aimed at a higher reading level. In this case, “access” means comprehension of content that had previously been unavailable.”</a:t>
            </a:r>
            <a:r>
              <a:rPr lang="en-US" sz="2000" i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i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sz="2000" i="1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4784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436475" cy="6994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53933" cy="6994525"/>
          </a:xfrm>
          <a:prstGeom prst="rect">
            <a:avLst/>
          </a:prstGeom>
          <a:solidFill>
            <a:srgbClr val="373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1C1A050-ED1B-41BF-864A-E5FD6B97753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2914" y="2115658"/>
            <a:ext cx="2807545" cy="2763209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Study by the British Dyslexia Association and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Knowl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Hill </a:t>
            </a:r>
          </a:p>
        </p:txBody>
      </p:sp>
      <p:pic>
        <p:nvPicPr>
          <p:cNvPr id="9" name="Picture 8" descr="Trail finds using Microsoft OneNote Software boosts dyslexic children's learning">
            <a:hlinkClick r:id="rId4"/>
            <a:extLst>
              <a:ext uri="{FF2B5EF4-FFF2-40B4-BE49-F238E27FC236}">
                <a16:creationId xmlns:a16="http://schemas.microsoft.com/office/drawing/2014/main" id="{E27FBFAA-C817-442E-B1B3-5BC88C9E8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853" y="1150441"/>
            <a:ext cx="8632271" cy="48556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EC2F79-8C27-4A2E-8806-A7DEAAA93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495093" y="2437999"/>
            <a:ext cx="2602615" cy="38180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0073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696" y="1184642"/>
            <a:ext cx="5486400" cy="5123496"/>
          </a:xfrm>
        </p:spPr>
        <p:txBody>
          <a:bodyPr>
            <a:normAutofit fontScale="90000"/>
          </a:bodyPr>
          <a:lstStyle/>
          <a:p>
            <a:r>
              <a:rPr lang="en-US" sz="5385" dirty="0"/>
              <a:t>"Our mission is to empower </a:t>
            </a:r>
            <a:r>
              <a:rPr lang="en-US" sz="5385" b="1" u="sng" dirty="0"/>
              <a:t>every</a:t>
            </a:r>
            <a:r>
              <a:rPr lang="en-US" sz="5385" u="sng" dirty="0"/>
              <a:t> </a:t>
            </a:r>
            <a:r>
              <a:rPr lang="en-US" sz="5385" b="1" u="sng" dirty="0"/>
              <a:t>person</a:t>
            </a:r>
            <a:r>
              <a:rPr lang="en-US" sz="5385" dirty="0"/>
              <a:t> and every </a:t>
            </a:r>
            <a:r>
              <a:rPr lang="en-US" sz="5385" dirty="0" err="1"/>
              <a:t>organisation</a:t>
            </a:r>
            <a:r>
              <a:rPr lang="en-US" sz="5385" dirty="0"/>
              <a:t> on the planet to achieve more."</a:t>
            </a:r>
            <a:br>
              <a:rPr lang="en-US" sz="5385" dirty="0"/>
            </a:br>
            <a:r>
              <a:rPr lang="en-US" sz="5385" dirty="0"/>
              <a:t/>
            </a:r>
            <a:br>
              <a:rPr lang="en-US" sz="5385" dirty="0"/>
            </a:br>
            <a:endParaRPr lang="en-US" sz="5385" dirty="0"/>
          </a:p>
        </p:txBody>
      </p:sp>
      <p:pic>
        <p:nvPicPr>
          <p:cNvPr id="16" name="Picture 15" descr="Microsoft CEO Satya Nadella speaking to a class of secondary students.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014" y="3063"/>
            <a:ext cx="6216578" cy="69936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66EEDD5-5F3E-4495-9C07-DD8EB2053C6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/>
              <p14:nvPr/>
            </p14:nvContentPartPr>
            <p14:xfrm>
              <a:off x="4663847" y="686387"/>
              <a:ext cx="122" cy="122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66EEDD5-5F3E-4495-9C07-DD8EB2053C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62871" y="685411"/>
                <a:ext cx="2074" cy="20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B088912-83D2-4FCF-AA08-D4EDE373D9A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/>
              <p14:nvPr/>
            </p14:nvContentPartPr>
            <p14:xfrm>
              <a:off x="4443670" y="686387"/>
              <a:ext cx="122" cy="12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B088912-83D2-4FCF-AA08-D4EDE373D9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2694" y="685411"/>
                <a:ext cx="2074" cy="2074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454159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72BB3-1938-4C32-B8CC-5446CC2A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1" y="641793"/>
            <a:ext cx="3740571" cy="17099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700"/>
              <a:t>Learning Tools 3</a:t>
            </a:r>
            <a:r>
              <a:rPr lang="en-US" sz="3700" baseline="30000"/>
              <a:t>rd</a:t>
            </a:r>
            <a:r>
              <a:rPr lang="en-US" sz="3700"/>
              <a:t> party research study – RTI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12333-2187-4C26-BE3F-97F0D56AD28F}"/>
              </a:ext>
            </a:extLst>
          </p:cNvPr>
          <p:cNvSpPr txBox="1"/>
          <p:nvPr/>
        </p:nvSpPr>
        <p:spPr>
          <a:xfrm>
            <a:off x="661942" y="2486942"/>
            <a:ext cx="3740569" cy="3860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9138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4</a:t>
            </a:r>
            <a:r>
              <a:rPr lang="en-US" baseline="30000"/>
              <a:t>th</a:t>
            </a:r>
            <a:r>
              <a:rPr lang="en-US"/>
              <a:t> grade, 6</a:t>
            </a:r>
            <a:r>
              <a:rPr lang="en-US" baseline="30000"/>
              <a:t>th</a:t>
            </a:r>
            <a:r>
              <a:rPr lang="en-US"/>
              <a:t>-8</a:t>
            </a:r>
            <a:r>
              <a:rPr lang="en-US" baseline="30000"/>
              <a:t>th</a:t>
            </a:r>
            <a:r>
              <a:rPr lang="en-US"/>
              <a:t>, and 10-12</a:t>
            </a:r>
            <a:r>
              <a:rPr lang="en-US" baseline="30000"/>
              <a:t>th</a:t>
            </a:r>
            <a:r>
              <a:rPr lang="en-US"/>
              <a:t> grade students</a:t>
            </a:r>
          </a:p>
          <a:p>
            <a:pPr marL="29138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Reading Comprehension scores improved</a:t>
            </a:r>
          </a:p>
          <a:p>
            <a:pPr marL="29138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Writing improved</a:t>
            </a:r>
          </a:p>
          <a:p>
            <a:pPr marL="29138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Non-cognitive processes improved</a:t>
            </a:r>
          </a:p>
          <a:p>
            <a:pPr marL="29138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Equal access of materials </a:t>
            </a:r>
          </a:p>
          <a:p>
            <a:pPr marL="29138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Full Report: </a:t>
            </a:r>
            <a:r>
              <a:rPr lang="en-US" b="1">
                <a:hlinkClick r:id="rId4"/>
              </a:rPr>
              <a:t>http://aka.ms/LearningToolsStudy</a:t>
            </a:r>
            <a:r>
              <a:rPr lang="en-US" b="1"/>
              <a:t> </a:t>
            </a:r>
          </a:p>
        </p:txBody>
      </p:sp>
      <p:pic>
        <p:nvPicPr>
          <p:cNvPr id="3" name="Picture 2" descr="Text: Levelling the playing field with Microsoft Learning Tools">
            <a:extLst>
              <a:ext uri="{FF2B5EF4-FFF2-40B4-BE49-F238E27FC236}">
                <a16:creationId xmlns:a16="http://schemas.microsoft.com/office/drawing/2014/main" id="{AA1AC497-2FF0-460A-BB88-C02DAAE91F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2262"/>
          <a:stretch/>
        </p:blipFill>
        <p:spPr>
          <a:xfrm>
            <a:off x="4728969" y="652824"/>
            <a:ext cx="7055016" cy="5688877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299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33CDA-3708-41C9-AF65-16FA62414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829" y="5220655"/>
            <a:ext cx="8756816" cy="10650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/>
            <a:r>
              <a:rPr lang="en-US" sz="3400" i="1"/>
              <a:t>Immersive Reader is available in </a:t>
            </a:r>
            <a:br>
              <a:rPr lang="en-US" sz="3400" i="1"/>
            </a:br>
            <a:r>
              <a:rPr lang="en-US" sz="3400" i="1"/>
              <a:t>Office 365, Office Online &amp; Teams</a:t>
            </a:r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396" y="849474"/>
            <a:ext cx="3367176" cy="336669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15">
            <a:extLst>
              <a:ext uri="{FF2B5EF4-FFF2-40B4-BE49-F238E27FC236}">
                <a16:creationId xmlns:a16="http://schemas.microsoft.com/office/drawing/2014/main" id="{EBD2B2B2-1395-4E7B-87A0-BD34551C01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3289" y="1017343"/>
            <a:ext cx="3031391" cy="303096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Microsoft Teams icon">
            <a:extLst>
              <a:ext uri="{FF2B5EF4-FFF2-40B4-BE49-F238E27FC236}">
                <a16:creationId xmlns:a16="http://schemas.microsoft.com/office/drawing/2014/main" id="{6948DC68-A552-4C0F-BAA3-435C09919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341" y="1595903"/>
            <a:ext cx="1555287" cy="1873841"/>
          </a:xfrm>
          <a:prstGeom prst="rect">
            <a:avLst/>
          </a:prstGeom>
        </p:spPr>
      </p:pic>
      <p:sp>
        <p:nvSpPr>
          <p:cNvPr id="26" name="Oval 17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4650" y="849474"/>
            <a:ext cx="3367176" cy="336669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19">
            <a:extLst>
              <a:ext uri="{FF2B5EF4-FFF2-40B4-BE49-F238E27FC236}">
                <a16:creationId xmlns:a16="http://schemas.microsoft.com/office/drawing/2014/main" id="{4F329563-0961-4426-90D2-2DF4888E54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2543" y="1017343"/>
            <a:ext cx="3031390" cy="303096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D74632E9-2490-48C7-BB6E-25356D2E2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970" y="1595211"/>
            <a:ext cx="1874533" cy="187453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903" y="849474"/>
            <a:ext cx="3367176" cy="336669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6C062C2-3673-4248-BE21-B51B16E63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91795" y="1017343"/>
            <a:ext cx="3031391" cy="303096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Office Online icon">
            <a:extLst>
              <a:ext uri="{FF2B5EF4-FFF2-40B4-BE49-F238E27FC236}">
                <a16:creationId xmlns:a16="http://schemas.microsoft.com/office/drawing/2014/main" id="{E62E2E5A-0E5F-4175-A2E9-F1EE0FAE8A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0091" y="2005190"/>
            <a:ext cx="1874799" cy="1054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026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Immersive Reader icon">
            <a:extLst>
              <a:ext uri="{FF2B5EF4-FFF2-40B4-BE49-F238E27FC236}">
                <a16:creationId xmlns:a16="http://schemas.microsoft.com/office/drawing/2014/main" id="{2C734912-A093-4F87-8C06-342DD637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85" y="1251575"/>
            <a:ext cx="4838100" cy="4485105"/>
          </a:xfrm>
          <a:prstGeom prst="rect">
            <a:avLst/>
          </a:prstGeom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18237" y="1605219"/>
            <a:ext cx="0" cy="3784088"/>
          </a:xfrm>
          <a:prstGeom prst="line">
            <a:avLst/>
          </a:prstGeom>
          <a:ln w="19050">
            <a:solidFill>
              <a:srgbClr val="B426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3FDD794D-C3C1-483E-81E2-68C9B4302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0435" y="1145893"/>
            <a:ext cx="4696470" cy="46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1249C7-1BA5-47A3-B584-9494AD84B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-1351952"/>
            <a:ext cx="10726460" cy="13519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OneNote</a:t>
            </a:r>
          </a:p>
        </p:txBody>
      </p:sp>
    </p:spTree>
    <p:extLst>
      <p:ext uri="{BB962C8B-B14F-4D97-AF65-F5344CB8AC3E}">
        <p14:creationId xmlns:p14="http://schemas.microsoft.com/office/powerpoint/2010/main" val="1404548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33CDA-3708-41C9-AF65-16FA62414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200" y="3869871"/>
            <a:ext cx="5347378" cy="1960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OneNote for iPad &amp; OneNote for Mac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93090"/>
            <a:ext cx="5660306" cy="6501436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Immersive Reader on an iPad">
            <a:extLst>
              <a:ext uri="{FF2B5EF4-FFF2-40B4-BE49-F238E27FC236}">
                <a16:creationId xmlns:a16="http://schemas.microsoft.com/office/drawing/2014/main" id="{664DC1A1-A132-4A76-BEDB-4043DDFA48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95" r="2" b="10576"/>
          <a:stretch/>
        </p:blipFill>
        <p:spPr>
          <a:xfrm>
            <a:off x="1" y="660260"/>
            <a:ext cx="5493113" cy="6334267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8710" y="1"/>
            <a:ext cx="4570405" cy="2564040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Immersive Reader on a Mac">
            <a:extLst>
              <a:ext uri="{FF2B5EF4-FFF2-40B4-BE49-F238E27FC236}">
                <a16:creationId xmlns:a16="http://schemas.microsoft.com/office/drawing/2014/main" id="{BFCB0EE9-07AF-4EE2-98F3-36160512D0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" b="1165"/>
          <a:stretch/>
        </p:blipFill>
        <p:spPr>
          <a:xfrm>
            <a:off x="5506603" y="1"/>
            <a:ext cx="4234620" cy="239617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2283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icrosoft Edge browser icon">
            <a:extLst>
              <a:ext uri="{FF2B5EF4-FFF2-40B4-BE49-F238E27FC236}">
                <a16:creationId xmlns:a16="http://schemas.microsoft.com/office/drawing/2014/main" id="{FDB116B0-27FA-43FA-9CA0-A9006E4E6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20" r="24528" b="-1"/>
          <a:stretch/>
        </p:blipFill>
        <p:spPr>
          <a:xfrm>
            <a:off x="6919394" y="994602"/>
            <a:ext cx="4613925" cy="5005320"/>
          </a:xfrm>
          <a:prstGeom prst="rect">
            <a:avLst/>
          </a:prstGeom>
        </p:spPr>
      </p:pic>
      <p:pic>
        <p:nvPicPr>
          <p:cNvPr id="3" name="Picture 2" descr="The Immersive Reader icon">
            <a:extLst>
              <a:ext uri="{FF2B5EF4-FFF2-40B4-BE49-F238E27FC236}">
                <a16:creationId xmlns:a16="http://schemas.microsoft.com/office/drawing/2014/main" id="{1912DF64-0848-40C2-8533-14474F454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048" y="1387446"/>
            <a:ext cx="4822821" cy="4470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F6D60F-FB8A-4C55-9C59-20917A94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-1351952"/>
            <a:ext cx="10726460" cy="13519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Edge Browser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654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Immersive Reader icon">
            <a:extLst>
              <a:ext uri="{FF2B5EF4-FFF2-40B4-BE49-F238E27FC236}">
                <a16:creationId xmlns:a16="http://schemas.microsoft.com/office/drawing/2014/main" id="{739EA675-85B3-4806-88B6-110EBC138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85" y="1251575"/>
            <a:ext cx="4838100" cy="4485105"/>
          </a:xfrm>
          <a:prstGeom prst="rect">
            <a:avLst/>
          </a:prstGeom>
        </p:spPr>
      </p:pic>
      <p:pic>
        <p:nvPicPr>
          <p:cNvPr id="3" name="Picture 2" descr="Microsoft Forms icon">
            <a:extLst>
              <a:ext uri="{FF2B5EF4-FFF2-40B4-BE49-F238E27FC236}">
                <a16:creationId xmlns:a16="http://schemas.microsoft.com/office/drawing/2014/main" id="{AD573C35-A422-4AA8-8783-28AD89AD1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435" y="1145893"/>
            <a:ext cx="4696470" cy="4696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97E45-E834-49BF-AFB8-EAC4E6EA3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-1351952"/>
            <a:ext cx="10726460" cy="13519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Forms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52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Immersive Reader icon">
            <a:extLst>
              <a:ext uri="{FF2B5EF4-FFF2-40B4-BE49-F238E27FC236}">
                <a16:creationId xmlns:a16="http://schemas.microsoft.com/office/drawing/2014/main" id="{208944A0-07AF-41F7-A5A8-12C5DD9BB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85" y="1251575"/>
            <a:ext cx="4838100" cy="4485105"/>
          </a:xfrm>
          <a:prstGeom prst="rect">
            <a:avLst/>
          </a:prstGeom>
        </p:spPr>
      </p:pic>
      <p:pic>
        <p:nvPicPr>
          <p:cNvPr id="4" name="Picture 3" descr="Microsoft Outlook icon">
            <a:extLst>
              <a:ext uri="{FF2B5EF4-FFF2-40B4-BE49-F238E27FC236}">
                <a16:creationId xmlns:a16="http://schemas.microsoft.com/office/drawing/2014/main" id="{858F7086-6268-4F62-B00D-E4461DB50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435" y="1145893"/>
            <a:ext cx="4696470" cy="4696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2CF26-D723-4D4D-8DF0-DDF6FE79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-1351952"/>
            <a:ext cx="10726460" cy="13519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/>
              <a:t>Outlook</a:t>
            </a:r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010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Immersive Reader icon">
            <a:extLst>
              <a:ext uri="{FF2B5EF4-FFF2-40B4-BE49-F238E27FC236}">
                <a16:creationId xmlns:a16="http://schemas.microsoft.com/office/drawing/2014/main" id="{17F08600-A79F-4E92-B9CD-8C07330C3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85" y="1251575"/>
            <a:ext cx="4838100" cy="4485105"/>
          </a:xfrm>
          <a:prstGeom prst="rect">
            <a:avLst/>
          </a:prstGeom>
        </p:spPr>
      </p:pic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3E4DF1AA-93CD-450E-ABE2-AEAAC5C1B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0435" y="1145893"/>
            <a:ext cx="4696470" cy="46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1E1D0B-98CD-435E-95C9-94639201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-1351952"/>
            <a:ext cx="10726460" cy="13519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Minecraft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7259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19FA-7933-44B6-A0C6-22B331238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48" y="488028"/>
            <a:ext cx="11884506" cy="917184"/>
          </a:xfrm>
        </p:spPr>
        <p:txBody>
          <a:bodyPr/>
          <a:lstStyle/>
          <a:p>
            <a:r>
              <a:rPr lang="en-US" sz="3997" dirty="0">
                <a:solidFill>
                  <a:schemeClr val="bg1"/>
                </a:solidFill>
              </a:rPr>
              <a:t>Minecraft: Education Edition</a:t>
            </a:r>
          </a:p>
        </p:txBody>
      </p:sp>
      <p:grpSp>
        <p:nvGrpSpPr>
          <p:cNvPr id="4" name="Group 3" descr="Dialogue box for an NPC in Minecraft: Education Edition">
            <a:extLst>
              <a:ext uri="{FF2B5EF4-FFF2-40B4-BE49-F238E27FC236}">
                <a16:creationId xmlns:a16="http://schemas.microsoft.com/office/drawing/2014/main" id="{577DA5DA-73C2-4054-9B89-CE63DC1AC69A}"/>
              </a:ext>
            </a:extLst>
          </p:cNvPr>
          <p:cNvGrpSpPr/>
          <p:nvPr/>
        </p:nvGrpSpPr>
        <p:grpSpPr>
          <a:xfrm>
            <a:off x="289291" y="1790479"/>
            <a:ext cx="6178346" cy="3703830"/>
            <a:chOff x="477178" y="1778842"/>
            <a:chExt cx="6180100" cy="3704881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E3FC29E1-DDFC-41C3-8750-4ABFE0567B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1"/>
            <a:stretch/>
          </p:blipFill>
          <p:spPr bwMode="auto">
            <a:xfrm>
              <a:off x="477178" y="1778842"/>
              <a:ext cx="6102042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EDB88D2-CBFC-48C5-84BE-E2DAC8F07ECC}"/>
                </a:ext>
              </a:extLst>
            </p:cNvPr>
            <p:cNvSpPr/>
            <p:nvPr/>
          </p:nvSpPr>
          <p:spPr bwMode="auto">
            <a:xfrm>
              <a:off x="5575609" y="4413206"/>
              <a:ext cx="1081669" cy="1070517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11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7" name="Picture 6" descr="A signboard in Minecraft: Education Edition">
            <a:extLst>
              <a:ext uri="{FF2B5EF4-FFF2-40B4-BE49-F238E27FC236}">
                <a16:creationId xmlns:a16="http://schemas.microsoft.com/office/drawing/2014/main" id="{9CCFC96E-06FD-46A5-AE62-B00CF4E067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94" b="7116"/>
          <a:stretch/>
        </p:blipFill>
        <p:spPr>
          <a:xfrm>
            <a:off x="6467637" y="1790477"/>
            <a:ext cx="5659859" cy="3656562"/>
          </a:xfrm>
          <a:prstGeom prst="rect">
            <a:avLst/>
          </a:prstGeom>
        </p:spPr>
      </p:pic>
      <p:pic>
        <p:nvPicPr>
          <p:cNvPr id="2052" name="Picture 4" descr="Immersive Reader opening in in Minecraft: Education Edition">
            <a:extLst>
              <a:ext uri="{FF2B5EF4-FFF2-40B4-BE49-F238E27FC236}">
                <a16:creationId xmlns:a16="http://schemas.microsoft.com/office/drawing/2014/main" id="{D384EA00-6EA6-4331-89DE-49F03482E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365" y="2152065"/>
            <a:ext cx="5051269" cy="293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78343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mersive Reader view of a signboard in Minecraft: Education Edition">
            <a:extLst>
              <a:ext uri="{FF2B5EF4-FFF2-40B4-BE49-F238E27FC236}">
                <a16:creationId xmlns:a16="http://schemas.microsoft.com/office/drawing/2014/main" id="{FB9A8CFA-181B-4E18-8847-CEC9175F8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0"/>
          <a:stretch/>
        </p:blipFill>
        <p:spPr>
          <a:xfrm>
            <a:off x="630820" y="17542"/>
            <a:ext cx="11174836" cy="6975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E16151-335F-4912-96E6-D7065D670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9" y="-917575"/>
            <a:ext cx="11889564" cy="917575"/>
          </a:xfrm>
        </p:spPr>
        <p:txBody>
          <a:bodyPr vert="horz" wrap="square" lIns="146304" tIns="91440" rIns="146304" bIns="91440" rtlCol="0" anchor="b">
            <a:noAutofit/>
          </a:bodyPr>
          <a:lstStyle/>
          <a:p>
            <a:r>
              <a:rPr lang="en-AU" dirty="0"/>
              <a:t>Immersive Reader in Minecraft</a:t>
            </a:r>
          </a:p>
        </p:txBody>
      </p:sp>
    </p:spTree>
    <p:extLst>
      <p:ext uri="{BB962C8B-B14F-4D97-AF65-F5344CB8AC3E}">
        <p14:creationId xmlns:p14="http://schemas.microsoft.com/office/powerpoint/2010/main" val="2373405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CA5BC0-9FEB-B349-849F-F30962971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9" y="534803"/>
            <a:ext cx="11889564" cy="647886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5C2D8E"/>
                </a:solidFill>
                <a:latin typeface="Segoe UI Light" charset="0"/>
                <a:ea typeface="Segoe UI Light" charset="0"/>
                <a:cs typeface="Segoe UI Light" charset="0"/>
              </a:rPr>
              <a:t>Building a foundation </a:t>
            </a:r>
            <a:r>
              <a:rPr lang="en-US" sz="3200">
                <a:solidFill>
                  <a:srgbClr val="5C2D8E"/>
                </a:solidFill>
                <a:latin typeface="Segoe UI Light" charset="0"/>
                <a:ea typeface="Segoe UI Light" charset="0"/>
                <a:cs typeface="Segoe UI Light" charset="0"/>
              </a:rPr>
              <a:t>for success  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2629585" y="1182689"/>
            <a:ext cx="7177306" cy="726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513" rtl="0" eaLnBrk="1" fontAlgn="auto" latinLnBrk="0" hangingPunct="1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Inclusive education tools give more students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personalised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access to their curriculum,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optimise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educator time, and improve learning outcomes.</a:t>
            </a:r>
          </a:p>
        </p:txBody>
      </p:sp>
      <p:pic>
        <p:nvPicPr>
          <p:cNvPr id="12" name="Picture 11" descr="Illustration of a growing plant" title="Icon Growt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657" y="2889612"/>
            <a:ext cx="858520" cy="12052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952" y="4334369"/>
            <a:ext cx="3429000" cy="1058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513" rtl="0" eaLnBrk="1" fontAlgn="auto" latinLnBrk="0" hangingPunct="1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Students increase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independence and experience a reduction of stigma</a:t>
            </a:r>
          </a:p>
        </p:txBody>
      </p:sp>
      <p:pic>
        <p:nvPicPr>
          <p:cNvPr id="4" name="Picture 3" descr="Illustration of a group of teachers" title="Icon Teacher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174" y="3188512"/>
            <a:ext cx="1405890" cy="7543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07336" y="4334369"/>
            <a:ext cx="3429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513" rtl="0" eaLnBrk="1" fontAlgn="auto" latinLnBrk="0" hangingPunct="1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Educators are more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empowered to engage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every learner</a:t>
            </a:r>
          </a:p>
        </p:txBody>
      </p:sp>
      <p:pic>
        <p:nvPicPr>
          <p:cNvPr id="17" name="Picture 16" descr="Illustration of an award" title="Icon Awar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965" y="3015487"/>
            <a:ext cx="957580" cy="10566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28721" y="4334369"/>
            <a:ext cx="3429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513" rtl="0" eaLnBrk="1" fontAlgn="auto" latinLnBrk="0" hangingPunct="1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Institutions build reputations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as positive places that promote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equity and inclusion</a:t>
            </a:r>
          </a:p>
        </p:txBody>
      </p:sp>
    </p:spTree>
    <p:extLst>
      <p:ext uri="{BB962C8B-B14F-4D97-AF65-F5344CB8AC3E}">
        <p14:creationId xmlns:p14="http://schemas.microsoft.com/office/powerpoint/2010/main" val="147895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19FA-7933-44B6-A0C6-22B331238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48" y="488028"/>
            <a:ext cx="11884506" cy="917184"/>
          </a:xfrm>
        </p:spPr>
        <p:txBody>
          <a:bodyPr/>
          <a:lstStyle/>
          <a:p>
            <a:r>
              <a:rPr lang="en-US" sz="3997">
                <a:solidFill>
                  <a:schemeClr val="bg1"/>
                </a:solidFill>
              </a:rPr>
              <a:t>Minecraft: Education Edition</a:t>
            </a:r>
          </a:p>
        </p:txBody>
      </p:sp>
      <p:pic>
        <p:nvPicPr>
          <p:cNvPr id="2050" name="Picture 2" descr="Picture Dictionary words specific to Minecraft: Education Edition">
            <a:extLst>
              <a:ext uri="{FF2B5EF4-FFF2-40B4-BE49-F238E27FC236}">
                <a16:creationId xmlns:a16="http://schemas.microsoft.com/office/drawing/2014/main" id="{1D162FFE-412C-4895-9544-2FAD58CAD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7" y="179363"/>
            <a:ext cx="12353439" cy="658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082874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Immersive Reader icon">
            <a:extLst>
              <a:ext uri="{FF2B5EF4-FFF2-40B4-BE49-F238E27FC236}">
                <a16:creationId xmlns:a16="http://schemas.microsoft.com/office/drawing/2014/main" id="{AEA3C784-1B1D-4A63-AEA6-090CC4C4C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85" y="1251575"/>
            <a:ext cx="4838100" cy="4485105"/>
          </a:xfrm>
          <a:prstGeom prst="rect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B1BBDE13-966A-44C7-B1F3-5AD37048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919" y="664246"/>
            <a:ext cx="5389307" cy="53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68A6B0-9F91-432C-A661-3A053BF34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-1351952"/>
            <a:ext cx="10726460" cy="13519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2968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Immersive Reader icon">
            <a:extLst>
              <a:ext uri="{FF2B5EF4-FFF2-40B4-BE49-F238E27FC236}">
                <a16:creationId xmlns:a16="http://schemas.microsoft.com/office/drawing/2014/main" id="{AEA3C784-1B1D-4A63-AEA6-090CC4C4C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85" y="1251575"/>
            <a:ext cx="4838100" cy="4485105"/>
          </a:xfrm>
          <a:prstGeom prst="rect">
            <a:avLst/>
          </a:prstGeom>
        </p:spPr>
      </p:pic>
      <p:pic>
        <p:nvPicPr>
          <p:cNvPr id="3" name="Picture 2" descr="Microsoft Teams Icon&#10;&#10;Description automatically generated">
            <a:extLst>
              <a:ext uri="{FF2B5EF4-FFF2-40B4-BE49-F238E27FC236}">
                <a16:creationId xmlns:a16="http://schemas.microsoft.com/office/drawing/2014/main" id="{6D370B41-C5EC-41DB-8CCB-ECE962359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435" y="1245487"/>
            <a:ext cx="4822821" cy="4497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90A33F-C0D7-435A-8200-2DB84D9D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-1351952"/>
            <a:ext cx="10726460" cy="13519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Microsoft Teams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359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64465"/>
            <a:ext cx="3805561" cy="4830060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677" y="-4418"/>
            <a:ext cx="4327894" cy="2503013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" descr="See the source image">
            <a:extLst>
              <a:ext uri="{FF2B5EF4-FFF2-40B4-BE49-F238E27FC236}">
                <a16:creationId xmlns:a16="http://schemas.microsoft.com/office/drawing/2014/main" id="{127E07DB-4F53-483A-BCF3-D9EE7E8AC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7" r="-3" b="19044"/>
          <a:stretch/>
        </p:blipFill>
        <p:spPr bwMode="auto">
          <a:xfrm>
            <a:off x="1271569" y="10"/>
            <a:ext cx="3992108" cy="2330717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he Immersive Reader icon">
            <a:extLst>
              <a:ext uri="{FF2B5EF4-FFF2-40B4-BE49-F238E27FC236}">
                <a16:creationId xmlns:a16="http://schemas.microsoft.com/office/drawing/2014/main" id="{99DBC6F4-3004-499C-8F85-80AF3B1EEB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96" r="7579"/>
          <a:stretch/>
        </p:blipFill>
        <p:spPr>
          <a:xfrm>
            <a:off x="20" y="2333885"/>
            <a:ext cx="3636096" cy="466063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8465" y="572490"/>
            <a:ext cx="3245920" cy="3245459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Microsoft Teams Icon&#10;&#10;Description automatically generated">
            <a:extLst>
              <a:ext uri="{FF2B5EF4-FFF2-40B4-BE49-F238E27FC236}">
                <a16:creationId xmlns:a16="http://schemas.microsoft.com/office/drawing/2014/main" id="{DD6A3DE5-B6B9-4DD6-8C44-2883EEA61B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87" r="2" b="2"/>
          <a:stretch/>
        </p:blipFill>
        <p:spPr>
          <a:xfrm>
            <a:off x="5636357" y="740358"/>
            <a:ext cx="2910136" cy="2909723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28075" y="-4418"/>
            <a:ext cx="3508400" cy="3620755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MS Forms icon&#10;&#10;Description automatically generated">
            <a:extLst>
              <a:ext uri="{FF2B5EF4-FFF2-40B4-BE49-F238E27FC236}">
                <a16:creationId xmlns:a16="http://schemas.microsoft.com/office/drawing/2014/main" id="{701C8D09-BA98-45DA-9A3D-E6699B7EBC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56" r="-2" b="-2"/>
          <a:stretch/>
        </p:blipFill>
        <p:spPr>
          <a:xfrm>
            <a:off x="9097600" y="-4417"/>
            <a:ext cx="3338873" cy="3451255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83796" y="3985204"/>
            <a:ext cx="3052679" cy="3009321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2" descr="See the source image">
            <a:extLst>
              <a:ext uri="{FF2B5EF4-FFF2-40B4-BE49-F238E27FC236}">
                <a16:creationId xmlns:a16="http://schemas.microsoft.com/office/drawing/2014/main" id="{5D383319-B9A8-4B06-85CA-6B6ADF5F7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506"/>
          <a:stretch/>
        </p:blipFill>
        <p:spPr bwMode="auto">
          <a:xfrm>
            <a:off x="9550988" y="4152371"/>
            <a:ext cx="2885488" cy="2842154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5B23A3-22E7-4BFF-B778-9B190A763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-1351952"/>
            <a:ext cx="10726460" cy="13519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Everything in teams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4508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08373A3F-54E0-424E-A84D-3522122109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436475" cy="699452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8DF3BF-B166-4A9C-A4EF-D3D7D10634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41830" y="858123"/>
            <a:ext cx="4397370" cy="5031047"/>
          </a:xfrm>
          <a:prstGeom prst="ellipse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ctr" defTabSz="914400" fontAlgn="auto">
              <a:spcAft>
                <a:spcPts val="600"/>
              </a:spcAft>
              <a:buClr>
                <a:srgbClr val="00BCF2"/>
              </a:buClr>
              <a:buSzTx/>
              <a:tabLst/>
              <a:defRPr/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 2018, Microsoft was the first company to sign the Made By Dyslexia pledge.</a:t>
            </a:r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169605" cy="6994525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5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13" name="Freeform: Shape 16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17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4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" name="Picture 1" descr="A close up of the Made by Dyslexia  logo&#10;&#10;Description automatically generated">
            <a:extLst>
              <a:ext uri="{FF2B5EF4-FFF2-40B4-BE49-F238E27FC236}">
                <a16:creationId xmlns:a16="http://schemas.microsoft.com/office/drawing/2014/main" id="{7566D45C-8258-4C7C-948C-86450BBD6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36" y="2171839"/>
            <a:ext cx="2650848" cy="26508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266869" y="0"/>
            <a:ext cx="4169606" cy="6994525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4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 descr="Microsoft logo">
            <a:extLst>
              <a:ext uri="{FF2B5EF4-FFF2-40B4-BE49-F238E27FC236}">
                <a16:creationId xmlns:a16="http://schemas.microsoft.com/office/drawing/2014/main" id="{E73A7ECE-081A-4A1A-80B7-0511E5B1B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6462" y="2745788"/>
            <a:ext cx="2671899" cy="1502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281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icrosoft logo&#10;&#10;Description automatically generated">
            <a:extLst>
              <a:ext uri="{FF2B5EF4-FFF2-40B4-BE49-F238E27FC236}">
                <a16:creationId xmlns:a16="http://schemas.microsoft.com/office/drawing/2014/main" id="{427F3E1D-4967-4042-8F8C-DA6020BCF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"/>
          <a:stretch/>
        </p:blipFill>
        <p:spPr>
          <a:xfrm>
            <a:off x="20" y="10"/>
            <a:ext cx="12436455" cy="6994515"/>
          </a:xfrm>
          <a:prstGeom prst="rect">
            <a:avLst/>
          </a:prstGeom>
        </p:spPr>
      </p:pic>
      <p:pic>
        <p:nvPicPr>
          <p:cNvPr id="4" name="Picture 3" descr="A close up of a sign that reads CODE READ&#10;&#10;Description automatically generated">
            <a:extLst>
              <a:ext uri="{FF2B5EF4-FFF2-40B4-BE49-F238E27FC236}">
                <a16:creationId xmlns:a16="http://schemas.microsoft.com/office/drawing/2014/main" id="{1D2DD5E6-0FB9-4680-A619-23124EAF5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27" r="-1" b="8707"/>
          <a:stretch/>
        </p:blipFill>
        <p:spPr>
          <a:xfrm>
            <a:off x="5164614" y="1"/>
            <a:ext cx="7271863" cy="6989891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182B7-ED18-4AF6-8AA0-81E945B5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71" y="-1859280"/>
            <a:ext cx="12128721" cy="1859280"/>
          </a:xfrm>
        </p:spPr>
        <p:txBody>
          <a:bodyPr vert="horz" lIns="137160" tIns="137160" rIns="137160" bIns="137160" rtlCol="0" anchor="b" anchorCtr="0">
            <a:normAutofit fontScale="90000"/>
          </a:bodyPr>
          <a:lstStyle/>
          <a:p>
            <a:r>
              <a:rPr lang="en-AU" dirty="0"/>
              <a:t>Microsoft and Code Read Dyslexia Network</a:t>
            </a:r>
          </a:p>
        </p:txBody>
      </p:sp>
    </p:spTree>
    <p:extLst>
      <p:ext uri="{BB962C8B-B14F-4D97-AF65-F5344CB8AC3E}">
        <p14:creationId xmlns:p14="http://schemas.microsoft.com/office/powerpoint/2010/main" val="43619926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B22D38C-1E42-4082-BDEB-9826FE6CDC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18238" y="6617840"/>
            <a:ext cx="7255822" cy="3823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36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3"/>
              </a:rPr>
              <a:t>https://education.microsoft.com/en-us/resource/9b010288</a:t>
            </a:r>
            <a:endParaRPr kumimoji="0" lang="en-AU" sz="1836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2" descr="Screen grab of All About Immersive Reader Webpage">
            <a:extLst>
              <a:ext uri="{FF2B5EF4-FFF2-40B4-BE49-F238E27FC236}">
                <a16:creationId xmlns:a16="http://schemas.microsoft.com/office/drawing/2014/main" id="{D9C33FB3-5FAF-433D-B95A-C27EE62A0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" y="-1"/>
            <a:ext cx="12434711" cy="627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60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grab of the Disability Answers Desk webpage">
            <a:extLst>
              <a:ext uri="{FF2B5EF4-FFF2-40B4-BE49-F238E27FC236}">
                <a16:creationId xmlns:a16="http://schemas.microsoft.com/office/drawing/2014/main" id="{1827EDB3-0C86-4E25-B14F-08E0990D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433365" cy="7048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32AC8C-4403-49C1-888F-22743B16D71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099361" y="6379642"/>
            <a:ext cx="4435086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aka.ms/</a:t>
            </a:r>
            <a:r>
              <a:rPr kumimoji="0" lang="en-A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AccessibilitySupport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 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61880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9B45-74E7-42FE-B773-58BE5CFF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41045" cy="9512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CodeJumper.com </a:t>
            </a:r>
          </a:p>
        </p:txBody>
      </p:sp>
      <p:pic>
        <p:nvPicPr>
          <p:cNvPr id="4" name="Online Media 3" title="Accessible Coding for Future Inventors">
            <a:hlinkClick r:id="" action="ppaction://media"/>
            <a:extLst>
              <a:ext uri="{FF2B5EF4-FFF2-40B4-BE49-F238E27FC236}">
                <a16:creationId xmlns:a16="http://schemas.microsoft.com/office/drawing/2014/main" id="{350F68D7-B792-4DBB-8681-58773D37F6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0107" y="915941"/>
            <a:ext cx="10806368" cy="60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78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post&#10;&#10;Description automatically generated">
            <a:extLst>
              <a:ext uri="{FF2B5EF4-FFF2-40B4-BE49-F238E27FC236}">
                <a16:creationId xmlns:a16="http://schemas.microsoft.com/office/drawing/2014/main" id="{F85F3964-AF17-411A-8343-FB4B6A0490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" b="-1"/>
          <a:stretch/>
        </p:blipFill>
        <p:spPr>
          <a:xfrm>
            <a:off x="902" y="10"/>
            <a:ext cx="12434691" cy="69945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2" y="5426052"/>
            <a:ext cx="12434711" cy="751214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>
              <a:defRPr/>
            </a:pPr>
            <a:endParaRPr lang="en-US" sz="1836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621F170-FF83-4390-BB1F-7ABCD9966F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5186" y="5423092"/>
            <a:ext cx="11434105" cy="7596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3260" tIns="46630" rIns="93260" bIns="4663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325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72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Get the videos: </a:t>
            </a:r>
            <a:r>
              <a:rPr kumimoji="0" lang="en-US" sz="3672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  <a:hlinkClick r:id="rId4"/>
              </a:rPr>
              <a:t>aka.ms/</a:t>
            </a:r>
            <a:r>
              <a:rPr kumimoji="0" lang="en-US" sz="3672" b="1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  <a:hlinkClick r:id="rId4"/>
              </a:rPr>
              <a:t>TroyYT</a:t>
            </a:r>
            <a:endParaRPr kumimoji="0" lang="en-US" sz="3672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2" y="5346337"/>
            <a:ext cx="12434711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2" y="6256980"/>
            <a:ext cx="12434711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CDDD9F-0DDC-4970-835C-E43435B59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2896" y="6482888"/>
            <a:ext cx="2797810" cy="372394"/>
          </a:xfrm>
        </p:spPr>
        <p:txBody>
          <a:bodyPr vert="horz" lIns="93260" tIns="46630" rIns="93260" bIns="46630" rtlCol="0" anchor="ctr">
            <a:normAutofit/>
          </a:bodyPr>
          <a:lstStyle/>
          <a:p>
            <a:pPr defTabSz="466298">
              <a:spcAft>
                <a:spcPts val="612"/>
              </a:spcAft>
              <a:defRPr/>
            </a:pPr>
            <a:fld id="{F1323F40-5DA8-449B-85D3-1438A492E19B}" type="slidenum">
              <a:rPr lang="en-US" sz="1224">
                <a:solidFill>
                  <a:srgbClr val="FFFFFF"/>
                </a:solidFill>
                <a:latin typeface="Segoe UI"/>
              </a:rPr>
              <a:pPr defTabSz="466298">
                <a:spcAft>
                  <a:spcPts val="612"/>
                </a:spcAft>
                <a:defRPr/>
              </a:pPr>
              <a:t>39</a:t>
            </a:fld>
            <a:endParaRPr lang="en-US" sz="1224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E1A3AE6F-7FAE-47F2-A076-3DFE3C7D0AF9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9849762" y="6528808"/>
            <a:ext cx="2478572" cy="47694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28" tIns="182828" rIns="182828" bIns="182828" numCol="1" anchor="t" anchorCtr="0" compatLnSpc="1">
            <a:prstTxWarp prst="textNoShape">
              <a:avLst/>
            </a:prstTxWarp>
            <a:spAutoFit/>
          </a:bodyPr>
          <a:lstStyle/>
          <a:p>
            <a:pPr defTabSz="931932" eaLnBrk="0" hangingPunct="0">
              <a:spcAft>
                <a:spcPts val="612"/>
              </a:spcAft>
              <a:defRPr/>
            </a:pPr>
            <a:r>
              <a:rPr lang="en-US" sz="7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206723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674BC-34A7-BF48-8713-E13A95EDB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9" y="480323"/>
            <a:ext cx="11889564" cy="917575"/>
          </a:xfrm>
        </p:spPr>
        <p:txBody>
          <a:bodyPr/>
          <a:lstStyle/>
          <a:p>
            <a:pPr algn="ctr"/>
            <a:r>
              <a:rPr lang="en-US" sz="3200" spc="0" dirty="0">
                <a:solidFill>
                  <a:srgbClr val="5C2D8E"/>
                </a:solidFill>
                <a:latin typeface="Segoe UI Light" charset="0"/>
                <a:ea typeface="Segoe UI Light" charset="0"/>
                <a:cs typeface="Segoe UI Light" charset="0"/>
              </a:rPr>
              <a:t>Promoting independent learning</a:t>
            </a:r>
            <a:endParaRPr lang="en-US" sz="3200" spc="0" dirty="0"/>
          </a:p>
        </p:txBody>
      </p:sp>
      <p:sp>
        <p:nvSpPr>
          <p:cNvPr id="3" name="Rectangle 2"/>
          <p:cNvSpPr/>
          <p:nvPr/>
        </p:nvSpPr>
        <p:spPr>
          <a:xfrm>
            <a:off x="2847633" y="1182689"/>
            <a:ext cx="674121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513" rtl="0" eaLnBrk="1" fontAlgn="auto" latinLnBrk="0" hangingPunct="1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Accessible technologies help students with disabilities unlock their full potential by addressing a diversity of needs:</a:t>
            </a:r>
          </a:p>
        </p:txBody>
      </p:sp>
      <p:pic>
        <p:nvPicPr>
          <p:cNvPr id="14" name="Picture 13" descr="Illustration of an eye" title="Icon Visu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999" y="2423757"/>
            <a:ext cx="994766" cy="9947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32015" y="3612412"/>
            <a:ext cx="1148321" cy="427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513" rtl="0" eaLnBrk="1" fontAlgn="auto" latinLnBrk="0" hangingPunct="1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Visual</a:t>
            </a:r>
          </a:p>
        </p:txBody>
      </p:sp>
      <p:pic>
        <p:nvPicPr>
          <p:cNvPr id="18" name="Picture 17" descr="Illustration of an ear" title="Icon Hear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735" y="2423757"/>
            <a:ext cx="994766" cy="99476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71286" y="3612412"/>
            <a:ext cx="1148321" cy="427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513" rtl="0" eaLnBrk="1" fontAlgn="auto" latinLnBrk="0" hangingPunct="1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Hearing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409377" y="3685825"/>
            <a:ext cx="1901655" cy="42742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32513" rtl="0" eaLnBrk="1" fontAlgn="auto" latinLnBrk="0" hangingPunct="1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Mental Health</a:t>
            </a:r>
          </a:p>
        </p:txBody>
      </p:sp>
      <p:pic>
        <p:nvPicPr>
          <p:cNvPr id="19" name="Picture 18" descr="Illustration of a head with a brain" title="Icon Cogniti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832" y="2417216"/>
            <a:ext cx="994767" cy="99476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383589" y="3640843"/>
            <a:ext cx="1876039" cy="427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513" rtl="0" eaLnBrk="1" fontAlgn="auto" latinLnBrk="0" hangingPunct="1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Neurodiversity</a:t>
            </a:r>
          </a:p>
        </p:txBody>
      </p:sp>
      <p:pic>
        <p:nvPicPr>
          <p:cNvPr id="15" name="Picture 14" descr="Illustration of a person using a wheelchair" title="Icon Mobilit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9699" y="2448070"/>
            <a:ext cx="994766" cy="99476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637446" y="3641405"/>
            <a:ext cx="1148321" cy="427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513" rtl="0" eaLnBrk="1" fontAlgn="auto" latinLnBrk="0" hangingPunct="1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Mobility</a:t>
            </a:r>
          </a:p>
        </p:txBody>
      </p:sp>
      <p:pic>
        <p:nvPicPr>
          <p:cNvPr id="5" name="Picture 4" descr="Illustration of a neural network" title="Icon Neural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282" y="2366677"/>
            <a:ext cx="994767" cy="99476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2275" y="3583720"/>
            <a:ext cx="2076406" cy="427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513" rtl="0" eaLnBrk="1" fontAlgn="auto" latinLnBrk="0" hangingPunct="1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Learning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C61AA2-F279-4A78-9B0A-C23C778A974C}"/>
              </a:ext>
            </a:extLst>
          </p:cNvPr>
          <p:cNvSpPr/>
          <p:nvPr/>
        </p:nvSpPr>
        <p:spPr>
          <a:xfrm>
            <a:off x="0" y="6250741"/>
            <a:ext cx="12436475" cy="477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513" rtl="0" eaLnBrk="1" fontAlgn="auto" latinLnBrk="0" hangingPunct="1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  <a:hlinkClick r:id="rId8"/>
              </a:rPr>
              <a:t>See Microsoft Accessibility features for every classroom</a:t>
            </a: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rgbClr val="0078D7"/>
              </a:solidFill>
              <a:effectLst/>
              <a:uLnTx/>
              <a:uFillTx/>
              <a:latin typeface="Segoe UI Light" charset="0"/>
              <a:ea typeface="Segoe UI Light" charset="0"/>
              <a:cs typeface="Segoe UI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B95DDD-FFCC-4DBE-827B-8FBB68F8CD50}"/>
              </a:ext>
            </a:extLst>
          </p:cNvPr>
          <p:cNvSpPr txBox="1"/>
          <p:nvPr/>
        </p:nvSpPr>
        <p:spPr>
          <a:xfrm>
            <a:off x="2279933" y="4266478"/>
            <a:ext cx="2070764" cy="1596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4" tIns="146283" rIns="182854" bIns="146283" rtlCol="0" anchor="t"/>
          <a:lstStyle>
            <a:defPPr>
              <a:defRPr lang="en-US"/>
            </a:defPPr>
            <a:lvl1pPr algn="ctr">
              <a:defRPr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Low vision</a:t>
            </a:r>
          </a:p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Blind</a:t>
            </a:r>
          </a:p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Colorblind</a:t>
            </a:r>
          </a:p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8" name="Straight Connector 11" descr="&quot; &quot;">
            <a:extLst>
              <a:ext uri="{FF2B5EF4-FFF2-40B4-BE49-F238E27FC236}">
                <a16:creationId xmlns:a16="http://schemas.microsoft.com/office/drawing/2014/main" id="{EE170431-3237-45C1-B828-FF9E6FA4D058}"/>
              </a:ext>
            </a:extLst>
          </p:cNvPr>
          <p:cNvCxnSpPr/>
          <p:nvPr/>
        </p:nvCxnSpPr>
        <p:spPr>
          <a:xfrm>
            <a:off x="2138084" y="2618643"/>
            <a:ext cx="0" cy="3102308"/>
          </a:xfrm>
          <a:prstGeom prst="line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CCF7888-D6D8-4140-846E-EA542E4C917D}"/>
              </a:ext>
            </a:extLst>
          </p:cNvPr>
          <p:cNvSpPr txBox="1"/>
          <p:nvPr/>
        </p:nvSpPr>
        <p:spPr>
          <a:xfrm>
            <a:off x="4199417" y="4251373"/>
            <a:ext cx="2078829" cy="1596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4" tIns="146283" rIns="182854" bIns="146283" rtlCol="0" anchor="t"/>
          <a:lstStyle>
            <a:defPPr>
              <a:defRPr lang="en-US"/>
            </a:defPPr>
            <a:lvl1pPr algn="ctr">
              <a:defRPr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Deaf</a:t>
            </a:r>
          </a:p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Hard of Hearing</a:t>
            </a:r>
          </a:p>
        </p:txBody>
      </p:sp>
      <p:cxnSp>
        <p:nvCxnSpPr>
          <p:cNvPr id="30" name="Straight Connector 11" descr="&quot; &quot;">
            <a:extLst>
              <a:ext uri="{FF2B5EF4-FFF2-40B4-BE49-F238E27FC236}">
                <a16:creationId xmlns:a16="http://schemas.microsoft.com/office/drawing/2014/main" id="{3B1B6A18-C64A-44A4-8C32-17958684E56D}"/>
              </a:ext>
            </a:extLst>
          </p:cNvPr>
          <p:cNvCxnSpPr/>
          <p:nvPr/>
        </p:nvCxnSpPr>
        <p:spPr>
          <a:xfrm>
            <a:off x="4205045" y="2618643"/>
            <a:ext cx="0" cy="3102308"/>
          </a:xfrm>
          <a:prstGeom prst="line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237FAA0-8BDF-496F-9C5E-10602E94FB1D}"/>
              </a:ext>
            </a:extLst>
          </p:cNvPr>
          <p:cNvSpPr txBox="1"/>
          <p:nvPr/>
        </p:nvSpPr>
        <p:spPr>
          <a:xfrm>
            <a:off x="275083" y="4263280"/>
            <a:ext cx="2048597" cy="1596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4" tIns="146283" rIns="182854" bIns="146283" rtlCol="0" anchor="t"/>
          <a:lstStyle>
            <a:defPPr>
              <a:defRPr lang="en-US"/>
            </a:defPPr>
            <a:lvl1pPr algn="ctr">
              <a:defRPr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Dyslexia </a:t>
            </a:r>
          </a:p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Dysgraphia </a:t>
            </a:r>
          </a:p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Dyscalculia </a:t>
            </a:r>
          </a:p>
          <a:p>
            <a:pPr marL="0" marR="0" lvl="0" indent="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8385" algn="l"/>
              </a:tabLst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2" name="Straight Connector 11" descr="&quot; &quot;">
            <a:extLst>
              <a:ext uri="{FF2B5EF4-FFF2-40B4-BE49-F238E27FC236}">
                <a16:creationId xmlns:a16="http://schemas.microsoft.com/office/drawing/2014/main" id="{C5B29D52-82A6-424F-80E3-1C4C4D79148F}"/>
              </a:ext>
            </a:extLst>
          </p:cNvPr>
          <p:cNvCxnSpPr/>
          <p:nvPr/>
        </p:nvCxnSpPr>
        <p:spPr>
          <a:xfrm>
            <a:off x="6285238" y="2618643"/>
            <a:ext cx="0" cy="3102308"/>
          </a:xfrm>
          <a:prstGeom prst="line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D08BACF-97A8-4808-BD4C-CD81E8212BF1}"/>
              </a:ext>
            </a:extLst>
          </p:cNvPr>
          <p:cNvSpPr txBox="1"/>
          <p:nvPr/>
        </p:nvSpPr>
        <p:spPr>
          <a:xfrm>
            <a:off x="8482732" y="4251373"/>
            <a:ext cx="1942618" cy="1596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4" tIns="146283" rIns="182854" bIns="146283" rtlCol="0" anchor="t"/>
          <a:lstStyle>
            <a:defPPr>
              <a:defRPr lang="en-US"/>
            </a:defPPr>
            <a:lvl1pPr algn="ctr">
              <a:defRPr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Autism</a:t>
            </a:r>
          </a:p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ADD/ADHA</a:t>
            </a:r>
          </a:p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Seizure</a:t>
            </a:r>
          </a:p>
        </p:txBody>
      </p:sp>
      <p:cxnSp>
        <p:nvCxnSpPr>
          <p:cNvPr id="34" name="Straight Connector 11" descr="&quot; &quot;">
            <a:extLst>
              <a:ext uri="{FF2B5EF4-FFF2-40B4-BE49-F238E27FC236}">
                <a16:creationId xmlns:a16="http://schemas.microsoft.com/office/drawing/2014/main" id="{DE9CEEE6-7A31-4D6E-A4FD-48E83900F8EF}"/>
              </a:ext>
            </a:extLst>
          </p:cNvPr>
          <p:cNvCxnSpPr/>
          <p:nvPr/>
        </p:nvCxnSpPr>
        <p:spPr>
          <a:xfrm>
            <a:off x="8296918" y="2618643"/>
            <a:ext cx="0" cy="3102308"/>
          </a:xfrm>
          <a:prstGeom prst="line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1921FAE-2F94-4D03-AD93-678801AF39E1}"/>
              </a:ext>
            </a:extLst>
          </p:cNvPr>
          <p:cNvSpPr txBox="1"/>
          <p:nvPr/>
        </p:nvSpPr>
        <p:spPr>
          <a:xfrm>
            <a:off x="6280959" y="4251373"/>
            <a:ext cx="2118684" cy="1596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4" tIns="146283" rIns="182854" bIns="146283" rtlCol="0" anchor="t"/>
          <a:lstStyle>
            <a:defPPr>
              <a:defRPr lang="en-US"/>
            </a:defPPr>
            <a:lvl1pPr algn="ctr">
              <a:defRPr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Cerebral Palsy</a:t>
            </a:r>
          </a:p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Muscle Dystrophy</a:t>
            </a:r>
          </a:p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Amputation</a:t>
            </a:r>
          </a:p>
        </p:txBody>
      </p:sp>
      <p:cxnSp>
        <p:nvCxnSpPr>
          <p:cNvPr id="36" name="Straight Connector 11" descr="&quot; &quot;">
            <a:extLst>
              <a:ext uri="{FF2B5EF4-FFF2-40B4-BE49-F238E27FC236}">
                <a16:creationId xmlns:a16="http://schemas.microsoft.com/office/drawing/2014/main" id="{F464968F-B2AE-46BE-A567-9CE292A6C411}"/>
              </a:ext>
            </a:extLst>
          </p:cNvPr>
          <p:cNvCxnSpPr/>
          <p:nvPr/>
        </p:nvCxnSpPr>
        <p:spPr>
          <a:xfrm>
            <a:off x="10427470" y="2615753"/>
            <a:ext cx="0" cy="3102308"/>
          </a:xfrm>
          <a:prstGeom prst="line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4835E19-C1B2-415C-900B-7A7423642F55}"/>
              </a:ext>
            </a:extLst>
          </p:cNvPr>
          <p:cNvSpPr txBox="1"/>
          <p:nvPr/>
        </p:nvSpPr>
        <p:spPr>
          <a:xfrm>
            <a:off x="10551426" y="4249266"/>
            <a:ext cx="2063097" cy="1596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4" tIns="146283" rIns="182854" bIns="146283" rtlCol="0" anchor="t"/>
          <a:lstStyle>
            <a:defPPr>
              <a:defRPr lang="en-US"/>
            </a:defPPr>
            <a:lvl1pPr algn="ctr">
              <a:defRPr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Anxiety</a:t>
            </a:r>
          </a:p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Depression</a:t>
            </a:r>
          </a:p>
          <a:p>
            <a:pPr marL="285750" marR="0" lvl="0" indent="-285750" algn="l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8385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OCD</a:t>
            </a:r>
          </a:p>
        </p:txBody>
      </p:sp>
      <p:pic>
        <p:nvPicPr>
          <p:cNvPr id="38" name="Picture 37" descr="Illustration of a head with a brain" title="Icon Cognitive">
            <a:extLst>
              <a:ext uri="{FF2B5EF4-FFF2-40B4-BE49-F238E27FC236}">
                <a16:creationId xmlns:a16="http://schemas.microsoft.com/office/drawing/2014/main" id="{BF2AA21E-F093-46DB-A563-746E9B585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0187" y="2431179"/>
            <a:ext cx="994767" cy="994767"/>
          </a:xfrm>
          <a:prstGeom prst="rect">
            <a:avLst/>
          </a:prstGeom>
        </p:spPr>
      </p:pic>
      <p:grpSp>
        <p:nvGrpSpPr>
          <p:cNvPr id="46" name="Group 45" descr="Icon denoting mental health">
            <a:extLst>
              <a:ext uri="{FF2B5EF4-FFF2-40B4-BE49-F238E27FC236}">
                <a16:creationId xmlns:a16="http://schemas.microsoft.com/office/drawing/2014/main" id="{277EFD72-4594-4DB7-8892-CDF8EE4476E8}"/>
              </a:ext>
            </a:extLst>
          </p:cNvPr>
          <p:cNvGrpSpPr/>
          <p:nvPr/>
        </p:nvGrpSpPr>
        <p:grpSpPr>
          <a:xfrm>
            <a:off x="11191800" y="2638060"/>
            <a:ext cx="428739" cy="399475"/>
            <a:chOff x="11669235" y="524888"/>
            <a:chExt cx="378292" cy="378292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03466FF-CE1D-43DE-BB9F-0A6FF0818F82}"/>
                </a:ext>
              </a:extLst>
            </p:cNvPr>
            <p:cNvSpPr/>
            <p:nvPr/>
          </p:nvSpPr>
          <p:spPr bwMode="auto">
            <a:xfrm>
              <a:off x="11669235" y="524888"/>
              <a:ext cx="378292" cy="37829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5" name="Plus Sign 44">
              <a:extLst>
                <a:ext uri="{FF2B5EF4-FFF2-40B4-BE49-F238E27FC236}">
                  <a16:creationId xmlns:a16="http://schemas.microsoft.com/office/drawing/2014/main" id="{6028C372-0E11-4419-A8D4-EBB1BC2E86D0}"/>
                </a:ext>
              </a:extLst>
            </p:cNvPr>
            <p:cNvSpPr/>
            <p:nvPr/>
          </p:nvSpPr>
          <p:spPr bwMode="auto">
            <a:xfrm>
              <a:off x="11706106" y="553261"/>
              <a:ext cx="291553" cy="321544"/>
            </a:xfrm>
            <a:prstGeom prst="mathPlus">
              <a:avLst/>
            </a:prstGeom>
            <a:solidFill>
              <a:srgbClr val="5C2D8E"/>
            </a:solidFill>
            <a:ln w="19050"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12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grab of the Microsoft Educator Centre&#10;education.microsoft.com">
            <a:extLst>
              <a:ext uri="{FF2B5EF4-FFF2-40B4-BE49-F238E27FC236}">
                <a16:creationId xmlns:a16="http://schemas.microsoft.com/office/drawing/2014/main" id="{55C3C98B-0EDB-4BC3-B8FA-8AAA4479F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" y="11102"/>
            <a:ext cx="12434711" cy="6361687"/>
          </a:xfrm>
          <a:prstGeom prst="rect">
            <a:avLst/>
          </a:prstGeom>
        </p:spPr>
      </p:pic>
      <p:sp>
        <p:nvSpPr>
          <p:cNvPr id="159" name="Rectangle 158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2" y="5016424"/>
            <a:ext cx="12434711" cy="197810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>
              <a:defRPr/>
            </a:pPr>
            <a:endParaRPr lang="en-US" sz="183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8" name="Title 67">
            <a:extLst>
              <a:ext uri="{FF2B5EF4-FFF2-40B4-BE49-F238E27FC236}">
                <a16:creationId xmlns:a16="http://schemas.microsoft.com/office/drawing/2014/main" id="{EA7AA8DF-C1D8-4337-93B4-F1A8ABCCF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938" y="4124976"/>
            <a:ext cx="9170599" cy="1515480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3260" tIns="46630" rIns="93260" bIns="46630" rtlCol="0" anchor="ctr">
            <a:normAutofit fontScale="90000"/>
          </a:bodyPr>
          <a:lstStyle/>
          <a:p>
            <a:pPr algn="ctr" fontAlgn="base">
              <a:spcAft>
                <a:spcPct val="0"/>
              </a:spcAft>
            </a:pPr>
            <a:r>
              <a:rPr lang="en-US" sz="5405" b="1" dirty="0">
                <a:solidFill>
                  <a:srgbClr val="404040"/>
                </a:solidFill>
              </a:rPr>
              <a:t/>
            </a:r>
            <a:br>
              <a:rPr lang="en-US" sz="5405" b="1" dirty="0">
                <a:solidFill>
                  <a:srgbClr val="404040"/>
                </a:solidFill>
              </a:rPr>
            </a:br>
            <a:r>
              <a:rPr lang="en-US" sz="5405" b="1" dirty="0">
                <a:solidFill>
                  <a:srgbClr val="404040"/>
                </a:solidFill>
              </a:rPr>
              <a:t>education.microsoft.com</a:t>
            </a:r>
            <a:r>
              <a:rPr lang="en-US" sz="4080" b="1" dirty="0">
                <a:solidFill>
                  <a:srgbClr val="404040"/>
                </a:solidFill>
              </a:rPr>
              <a:t/>
            </a:r>
            <a:br>
              <a:rPr lang="en-US" sz="4080" b="1" dirty="0">
                <a:solidFill>
                  <a:srgbClr val="404040"/>
                </a:solidFill>
              </a:rPr>
            </a:br>
            <a:r>
              <a:rPr lang="en-US" sz="2856" b="1" dirty="0">
                <a:solidFill>
                  <a:srgbClr val="404040"/>
                </a:solidFill>
              </a:rPr>
              <a:t/>
            </a:r>
            <a:br>
              <a:rPr lang="en-US" sz="2856" b="1" dirty="0">
                <a:solidFill>
                  <a:srgbClr val="404040"/>
                </a:solidFill>
              </a:rPr>
            </a:br>
            <a:endParaRPr lang="en-US" sz="2856" dirty="0">
              <a:solidFill>
                <a:srgbClr val="404040"/>
              </a:solidFill>
            </a:endParaRPr>
          </a:p>
        </p:txBody>
      </p:sp>
      <p:sp>
        <p:nvSpPr>
          <p:cNvPr id="149" name="Content Placeholder 148">
            <a:extLst>
              <a:ext uri="{FF2B5EF4-FFF2-40B4-BE49-F238E27FC236}">
                <a16:creationId xmlns:a16="http://schemas.microsoft.com/office/drawing/2014/main" id="{AA02CE91-6B3E-4EB8-8F30-859333653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9730" y="5801779"/>
            <a:ext cx="6937014" cy="1192746"/>
          </a:xfrm>
        </p:spPr>
        <p:txBody>
          <a:bodyPr vert="horz" lIns="93260" tIns="46630" rIns="93260" bIns="46630" rtlCol="0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672" dirty="0">
                <a:solidFill>
                  <a:srgbClr val="FFFFFF"/>
                </a:solidFill>
              </a:rPr>
              <a:t/>
            </a:r>
            <a:br>
              <a:rPr lang="en-US" sz="3672" dirty="0">
                <a:solidFill>
                  <a:srgbClr val="FFFFFF"/>
                </a:solidFill>
              </a:rPr>
            </a:br>
            <a:r>
              <a:rPr lang="en-US" sz="5915" dirty="0">
                <a:solidFill>
                  <a:srgbClr val="FFFFFF"/>
                </a:solidFill>
              </a:rPr>
              <a:t>Microsoft Educator Centre</a:t>
            </a:r>
            <a:endParaRPr lang="en-US" sz="3672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651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B22D38C-1E42-4082-BDEB-9826FE6CDC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811986" y="6503681"/>
            <a:ext cx="3623608" cy="469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48" b="0" i="0" u="none" strike="noStrike" kern="1200" cap="none" spc="0" normalizeH="0" baseline="0" noProof="0" dirty="0">
                <a:ln>
                  <a:noFill/>
                </a:ln>
                <a:solidFill>
                  <a:srgbClr val="0068C5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3"/>
              </a:rPr>
              <a:t>aka.ms/</a:t>
            </a:r>
            <a:r>
              <a:rPr kumimoji="0" lang="en-AU" sz="2448" b="0" i="0" u="none" strike="noStrike" kern="1200" cap="none" spc="0" normalizeH="0" baseline="0" noProof="0" dirty="0" err="1">
                <a:ln>
                  <a:noFill/>
                </a:ln>
                <a:solidFill>
                  <a:srgbClr val="0068C5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3"/>
              </a:rPr>
              <a:t>MECAccessibility</a:t>
            </a:r>
            <a:endParaRPr kumimoji="0" lang="en-AU" sz="2448" b="0" i="0" u="none" strike="noStrike" kern="1200" cap="none" spc="0" normalizeH="0" baseline="0" noProof="0" dirty="0">
              <a:ln>
                <a:noFill/>
              </a:ln>
              <a:solidFill>
                <a:srgbClr val="0068C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 descr="Screen grab of the Accessibility Resources web page">
            <a:extLst>
              <a:ext uri="{FF2B5EF4-FFF2-40B4-BE49-F238E27FC236}">
                <a16:creationId xmlns:a16="http://schemas.microsoft.com/office/drawing/2014/main" id="{2F7B5C24-EA62-4FAB-9FA7-5E9AA27AD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" y="0"/>
            <a:ext cx="12434711" cy="650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06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477F17-73B0-4EED-B3DF-431D7DCD69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3" b="9107"/>
          <a:stretch/>
        </p:blipFill>
        <p:spPr>
          <a:xfrm>
            <a:off x="1765" y="496"/>
            <a:ext cx="12432948" cy="7041202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E1A3AE6F-7FAE-47F2-A076-3DFE3C7D0AF9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9849247" y="6528379"/>
            <a:ext cx="2478220" cy="4768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02" tIns="182802" rIns="182802" bIns="182802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3175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28ABE7-8DC2-40A9-8225-DA01584E19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109008" y="5323727"/>
            <a:ext cx="3187096" cy="1443084"/>
            <a:chOff x="1210290" y="5347291"/>
            <a:chExt cx="3125332" cy="1415118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CC80D4B-E326-4FE3-A6AE-41783FB90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40" b="89720" l="9786" r="89297">
                          <a14:foregroundMark x1="58410" y1="7477" x2="61468" y2="7477"/>
                          <a14:foregroundMark x1="69113" y1="7009" x2="67890" y2="7944"/>
                          <a14:foregroundMark x1="60550" y1="5140" x2="57187" y2="56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7" r="24540" b="34983"/>
            <a:stretch/>
          </p:blipFill>
          <p:spPr>
            <a:xfrm>
              <a:off x="1210290" y="5347291"/>
              <a:ext cx="459107" cy="368623"/>
            </a:xfrm>
            <a:prstGeom prst="rect">
              <a:avLst/>
            </a:prstGeom>
          </p:spPr>
        </p:pic>
        <p:pic>
          <p:nvPicPr>
            <p:cNvPr id="12" name="Grafik 11" descr="Ein Bild, das Vektorgrafiken enthält.&#10;&#10;Mit hoher Zuverlässigkeit generierte Beschreibung">
              <a:extLst>
                <a:ext uri="{FF2B5EF4-FFF2-40B4-BE49-F238E27FC236}">
                  <a16:creationId xmlns:a16="http://schemas.microsoft.com/office/drawing/2014/main" id="{1EEFEBE0-CF7D-4CC3-98EC-5968A982D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439" y="5836204"/>
              <a:ext cx="361036" cy="36103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478A32-818C-4740-98DB-221512337C49}"/>
                </a:ext>
              </a:extLst>
            </p:cNvPr>
            <p:cNvSpPr txBox="1"/>
            <p:nvPr/>
          </p:nvSpPr>
          <p:spPr>
            <a:xfrm>
              <a:off x="1907585" y="5347291"/>
              <a:ext cx="1521355" cy="380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5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7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@hojusaram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3818F3-13BA-4093-A8EE-12BCCA99559F}"/>
                </a:ext>
              </a:extLst>
            </p:cNvPr>
            <p:cNvSpPr/>
            <p:nvPr/>
          </p:nvSpPr>
          <p:spPr>
            <a:xfrm>
              <a:off x="1907585" y="5833347"/>
              <a:ext cx="1355564" cy="380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5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7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Troy Waller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6E9C22-A1ED-4F5B-BD73-9D99D9E3D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4439" y="6401373"/>
              <a:ext cx="361036" cy="361036"/>
            </a:xfrm>
            <a:prstGeom prst="rect">
              <a:avLst/>
            </a:prstGeom>
            <a:effectLst>
              <a:softEdge rad="12700"/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E4CCF0-B00A-4DF2-ACD2-4DFCB542A0B4}"/>
                </a:ext>
              </a:extLst>
            </p:cNvPr>
            <p:cNvSpPr txBox="1"/>
            <p:nvPr/>
          </p:nvSpPr>
          <p:spPr>
            <a:xfrm>
              <a:off x="1907585" y="6373093"/>
              <a:ext cx="2428037" cy="380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5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7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Troy Waller Microsoft</a:t>
              </a:r>
            </a:p>
          </p:txBody>
        </p:sp>
      </p:grpSp>
      <p:pic>
        <p:nvPicPr>
          <p:cNvPr id="16" name="Picture 15" descr="Students using headsets to view holograms&#10;&#10;Description automatically generated">
            <a:extLst>
              <a:ext uri="{FF2B5EF4-FFF2-40B4-BE49-F238E27FC236}">
                <a16:creationId xmlns:a16="http://schemas.microsoft.com/office/drawing/2014/main" id="{34CDD5C7-AE11-42D0-B90B-29BC327035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419" y="5628264"/>
            <a:ext cx="1291216" cy="9684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CE0EDA-D1B2-4E08-85BC-8D0A17E5C0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4032" y="2372660"/>
            <a:ext cx="6206214" cy="11812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225" rtl="0" eaLnBrk="1" latinLnBrk="0" hangingPunct="1">
              <a:spcBef>
                <a:spcPct val="0"/>
              </a:spcBef>
              <a:buNone/>
              <a:defRPr sz="3921" kern="1200" spc="-29" baseline="0">
                <a:gradFill>
                  <a:gsLst>
                    <a:gs pos="2917">
                      <a:srgbClr val="0078D7"/>
                    </a:gs>
                    <a:gs pos="100000">
                      <a:srgbClr val="0078D7">
                        <a:alpha val="99000"/>
                      </a:srgbClr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324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5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Stay connected…</a:t>
            </a:r>
            <a:endParaRPr kumimoji="0" lang="en-US" sz="3999" b="0" i="0" u="none" strike="noStrike" kern="1200" cap="none" spc="-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5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436" y="-1"/>
            <a:ext cx="12431602" cy="6994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pair of adult's black shoes and children's sandals">
            <a:extLst>
              <a:ext uri="{FF2B5EF4-FFF2-40B4-BE49-F238E27FC236}">
                <a16:creationId xmlns:a16="http://schemas.microsoft.com/office/drawing/2014/main" id="{F50C6D08-ED28-490D-B97F-6B464D584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017"/>
          <a:stretch/>
        </p:blipFill>
        <p:spPr>
          <a:xfrm>
            <a:off x="902" y="1307"/>
            <a:ext cx="12434691" cy="69932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D19CA4-E39A-4FC1-AE7E-C50967DA0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-1351952"/>
            <a:ext cx="10726460" cy="13519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Average Shoe size</a:t>
            </a:r>
          </a:p>
        </p:txBody>
      </p:sp>
    </p:spTree>
    <p:extLst>
      <p:ext uri="{BB962C8B-B14F-4D97-AF65-F5344CB8AC3E}">
        <p14:creationId xmlns:p14="http://schemas.microsoft.com/office/powerpoint/2010/main" val="3997541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oes poking out of shoes that are too small">
            <a:extLst>
              <a:ext uri="{FF2B5EF4-FFF2-40B4-BE49-F238E27FC236}">
                <a16:creationId xmlns:a16="http://schemas.microsoft.com/office/drawing/2014/main" id="{6031DAEC-2062-4064-BC1D-8C4241F83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0" b="13835"/>
          <a:stretch/>
        </p:blipFill>
        <p:spPr>
          <a:xfrm>
            <a:off x="902" y="1"/>
            <a:ext cx="6170703" cy="3468629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</p:spPr>
      </p:pic>
      <p:pic>
        <p:nvPicPr>
          <p:cNvPr id="7" name="Picture 6" descr="Someone putting their feet in shoes that are too small">
            <a:extLst>
              <a:ext uri="{FF2B5EF4-FFF2-40B4-BE49-F238E27FC236}">
                <a16:creationId xmlns:a16="http://schemas.microsoft.com/office/drawing/2014/main" id="{1102C36C-6EFA-4841-8D69-3FAA7948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914" r="-1" b="8751"/>
          <a:stretch/>
        </p:blipFill>
        <p:spPr>
          <a:xfrm>
            <a:off x="6264869" y="1"/>
            <a:ext cx="6170723" cy="3468629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Picture 4" descr="Someone putting their feet in shoes that are too big">
            <a:extLst>
              <a:ext uri="{FF2B5EF4-FFF2-40B4-BE49-F238E27FC236}">
                <a16:creationId xmlns:a16="http://schemas.microsoft.com/office/drawing/2014/main" id="{3116D3FC-4413-47AE-82DE-4B8E80BF81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31" b="-1"/>
          <a:stretch/>
        </p:blipFill>
        <p:spPr>
          <a:xfrm>
            <a:off x="902" y="3558619"/>
            <a:ext cx="6170703" cy="3435906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6" name="Picture 5" descr="A child wearing adult shoes that are too big">
            <a:extLst>
              <a:ext uri="{FF2B5EF4-FFF2-40B4-BE49-F238E27FC236}">
                <a16:creationId xmlns:a16="http://schemas.microsoft.com/office/drawing/2014/main" id="{36F3DC0D-CD50-4359-A794-54792FA7CB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516" r="-1" b="1506"/>
          <a:stretch/>
        </p:blipFill>
        <p:spPr>
          <a:xfrm>
            <a:off x="6264869" y="3558619"/>
            <a:ext cx="6170723" cy="3435906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8" name="Picture 7" descr="An adult with one toe in a baby's shoe">
            <a:extLst>
              <a:ext uri="{FF2B5EF4-FFF2-40B4-BE49-F238E27FC236}">
                <a16:creationId xmlns:a16="http://schemas.microsoft.com/office/drawing/2014/main" id="{D122DF4B-A43F-4E0A-B9D9-05683E7276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" b="21147"/>
          <a:stretch/>
        </p:blipFill>
        <p:spPr>
          <a:xfrm>
            <a:off x="4063924" y="1956833"/>
            <a:ext cx="4308627" cy="30808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AF9FF8-B3A7-4CFA-8098-504C21E1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-1351952"/>
            <a:ext cx="10726460" cy="13519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Missing what most people need</a:t>
            </a:r>
          </a:p>
        </p:txBody>
      </p:sp>
    </p:spTree>
    <p:extLst>
      <p:ext uri="{BB962C8B-B14F-4D97-AF65-F5344CB8AC3E}">
        <p14:creationId xmlns:p14="http://schemas.microsoft.com/office/powerpoint/2010/main" val="3131881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9CB0874-88B8-43D3-B0B6-C32F790F79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2" y="-1"/>
            <a:ext cx="12434711" cy="699452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FD067A-52BE-40EE-B7CA-391830B9A2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2" y="0"/>
            <a:ext cx="12434711" cy="2612769"/>
            <a:chOff x="0" y="0"/>
            <a:chExt cx="12192000" cy="2561771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CDA7855-806B-4A02-9C19-24872E4D89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AFE70DE-5BEC-4E54-98D2-48C13E1491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bg1">
                <a:alpha val="1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5B8CC4-8CCE-428F-AE7E-28D178984C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82" y="2067511"/>
            <a:ext cx="12434711" cy="772241"/>
            <a:chOff x="0" y="2959818"/>
            <a:chExt cx="12192000" cy="75716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6359FA2-E374-4073-8269-E10D2AE749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A1F0E66-9B5E-4980-8AEC-B4D144B487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4AD90-2844-4E4E-A6A4-1881CCB60E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7838" y="3132138"/>
            <a:ext cx="10617200" cy="29956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32597" rtl="0" eaLnBrk="1" fontAlgn="auto" latinLnBrk="0" hangingPunct="1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8159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Myth of the Average</a:t>
            </a:r>
          </a:p>
        </p:txBody>
      </p:sp>
    </p:spTree>
    <p:extLst>
      <p:ext uri="{BB962C8B-B14F-4D97-AF65-F5344CB8AC3E}">
        <p14:creationId xmlns:p14="http://schemas.microsoft.com/office/powerpoint/2010/main" val="894325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436" y="-1"/>
            <a:ext cx="12431602" cy="6994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Content Placeholder 34" descr="4 people sitting in a row, all with different size and styles of shoes">
            <a:extLst>
              <a:ext uri="{FF2B5EF4-FFF2-40B4-BE49-F238E27FC236}">
                <a16:creationId xmlns:a16="http://schemas.microsoft.com/office/drawing/2014/main" id="{D2B4CEA6-380E-4D9D-B7EE-03CAC7355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99" r="5794" b="-1"/>
          <a:stretch/>
        </p:blipFill>
        <p:spPr>
          <a:xfrm>
            <a:off x="902" y="1307"/>
            <a:ext cx="12434691" cy="69932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3D50FC-B380-4093-9D6A-B5839A95B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-1351952"/>
            <a:ext cx="10726460" cy="13519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We need various sizes and styles</a:t>
            </a:r>
          </a:p>
        </p:txBody>
      </p:sp>
    </p:spTree>
    <p:extLst>
      <p:ext uri="{BB962C8B-B14F-4D97-AF65-F5344CB8AC3E}">
        <p14:creationId xmlns:p14="http://schemas.microsoft.com/office/powerpoint/2010/main" val="562128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436" y="-1"/>
            <a:ext cx="12431602" cy="6994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Text: Differentiation">
            <a:extLst>
              <a:ext uri="{FF2B5EF4-FFF2-40B4-BE49-F238E27FC236}">
                <a16:creationId xmlns:a16="http://schemas.microsoft.com/office/drawing/2014/main" id="{532C3692-E49D-4592-82E4-0BA0BB533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" r="6070" b="-1"/>
          <a:stretch/>
        </p:blipFill>
        <p:spPr>
          <a:xfrm>
            <a:off x="902" y="1307"/>
            <a:ext cx="12434691" cy="69932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C2D338-1966-4660-8372-5BF9E17F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3885434" cy="1351952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5810077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PRESENTATIONINFO" val="{&quot;DocumentId&quot;:&quot;e0d8811a4e8f50a168d47262cce8006e&quot;,&quot;LanguageCode&quot;:&quot;en-US&quot;,&quot;SlideGuids&quot;:[&quot;8de735b1-aab3-4786-b74d-d93f98b4ff00&quot;,&quot;7c66c324-1963-4720-85e7-3bcfa63a8cb4&quot;,&quot;579dd098-ecbc-4587-8b8a-fa3250baf3ff&quot;,&quot;3b354497-8207-431c-9757-d3501d1df5f9&quot;,&quot;2054a66c-6ea7-4890-a9a3-648b4b68201d&quot;,&quot;8dab718f-1f0d-4117-a068-3e55ddb1e90f&quot;,&quot;040132a1-e06f-4048-8425-8650e036719d&quot;,&quot;c64e3ec1-2229-4c0e-9128-561176b76f0c&quot;,&quot;040132a1-e06f-4048-8425-8650e036719d&quot;,&quot;c64e3ec1-2229-4c0e-9128-561176b76f0c&quot;,&quot;c1e428c8-2316-4d11-8760-61f2591e98a4&quot;,&quot;c3da9108-c650-4cf1-aa5a-520b0c487571&quot;,&quot;5ac646b1-2a2a-4c84-9032-a3986a1d3aa6&quot;,&quot;088e67ca-1543-4907-87ce-7cd871cd7374&quot;,&quot;0287e5a1-cc25-40f6-8685-faebdfd6953f&quot;,&quot;f9ea09a0-db82-4c6f-a140-0b1c396d2c91&quot;,&quot;bd3ff127-da8a-4481-b5a9-fd1a3c3eedec&quot;,&quot;0e36ef0f-4fd5-4740-bd80-6fc8b2a1c94f&quot;,&quot;c39606b2-bd5b-4170-afa5-bd531b28d340&quot;,&quot;eb959559-8a0a-43a2-a063-d596be4b9218&quot;,&quot;040132a1-e06f-4048-8425-8650e036719d&quot;,&quot;c64e3ec1-2229-4c0e-9128-561176b76f0c&quot;,&quot;0f1ce2b9-1c4d-4b8c-a6e8-588234c34176&quot;,&quot;040132a1-e06f-4048-8425-8650e036719d&quot;,&quot;98924455-59d1-4ec5-be39-72c198d4fda3&quot;,&quot;1338c465-f1d9-41d9-bf70-282b8b94856c&quot;,&quot;7efc27cc-117a-4eb1-bc67-39fbbcf2c368&quot;,&quot;5459a198-1f8d-4fe7-8cd4-9c229ec13ca6&quot;,&quot;67e27458-c5c0-4b2c-8a32-c434fb693996&quot;,&quot;bd40b76d-bd66-4b00-b8e9-c14e208a008a&quot;,&quot;fb97747d-f1a3-45ec-b6ae-74bf8eb34ebe&quot;,&quot;beacdd91-b67d-4da3-881e-e61fb0698676&quot;,&quot;d3dded70-cc86-401d-bdd4-568e716b02a0&quot;,&quot;7b9fa4af-6157-490a-ab88-0225827aef95&quot;,&quot;1af564ff-bfbb-433c-bc70-bf7c7f2e5bab&quot;,&quot;1af564ff-bfbb-433c-bc70-bf7c7f2e5bab&quot;,&quot;beacdd91-b67d-4da3-881e-e61fb0698676&quot;,&quot;3c606056-b4a0-4c14-87f3-2f4ad59c8abe&quot;,&quot;b7c3a7a7-bfa5-4ad3-8904-ae7a1738444a&quot;,&quot;9d0a9245-2e9f-4443-b9ad-85f88b028011&quot;,&quot;d3f84749-f40c-4231-a93b-89cde708167e&quot;,&quot;67350254-8c31-4fd0-9d29-3039299b79fe&quot;,&quot;c4f749dc-a284-4b1b-84fb-a77cb10b4b18&quot;,&quot;a651570a-4c11-46bf-9ec7-b4c1ea10c5fe&quot;,&quot;0c19cee2-4fc9-4dfe-9060-7a79330dbb88&quot;,&quot;3a2a578c-5655-497a-aab6-4d750d81ba53&quot;,&quot;7efc27cc-117a-4eb1-bc67-39fbbcf2c368&quot;,&quot;923de63e-4955-4f16-8fb8-d84483916f26&quot;,&quot;8c681d8b-ac00-482e-b75e-8d9508d59c80&quot;,&quot;ecab23d5-4d20-49fa-bd65-ac63a66b10e0&quot;,&quot;d4a6c286-c50e-42d8-9017-f06a82bdf402&quot;,&quot;e445754b-8475-4544-823e-958aaaae5abd&quot;,&quot;315e1f8d-5503-4bc0-8d31-6e837cf8173c&quot;,&quot;5de26a86-a6cb-43d8-86ba-7b0b9e22d76f&quot;,&quot;7efc27cc-117a-4eb1-bc67-39fbbcf2c368&quot;,&quot;11cfce1a-0829-4a71-9ef9-eb66f2e0df93&quot;,&quot;86e5a9b1-30e3-4689-9268-32aa46446af3&quot;,&quot;dfe86a23-101d-4929-b508-f5534082eff3&quot;,&quot;6b4f1362-e902-4800-bdba-76abba78c2c1&quot;,&quot;4c4ac619-c0e7-457e-a5c2-97bbc7296f9e&quot;,&quot;9d3b82ac-0889-4c19-89b6-3850d035e1cd&quot;,&quot;e1b471d5-7615-43e6-b72c-327d398f9032&quot;],&quot;TimeStamp&quot;:&quot;2018-06-18T14:47:37.457618+10:00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f9ea09a0-db82-4c6f-a140-0b1c396d2c91&quot;,&quot;TimeStamp&quot;:&quot;2018-03-02T07:56:53.9534545-08:00&quot;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f9ea09a0-db82-4c6f-a140-0b1c396d2c91&quot;,&quot;TimeStamp&quot;:&quot;2018-03-02T07:56:53.9534545-08:00&quot;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0f1ce2b9-1c4d-4b8c-a6e8-588234c34176&quot;,&quot;TimeStamp&quot;:&quot;2018-03-02T07:56:53.9556177-08:00&quot;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0f1ce2b9-1c4d-4b8c-a6e8-588234c34176&quot;,&quot;TimeStamp&quot;:&quot;2018-03-02T07:56:53.9556177-08:00&quot;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0f1ce2b9-1c4d-4b8c-a6e8-588234c34176&quot;,&quot;TimeStamp&quot;:&quot;2018-03-02T07:56:53.9556177-08:00&quot;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0f1ce2b9-1c4d-4b8c-a6e8-588234c34176&quot;,&quot;TimeStamp&quot;:&quot;2018-03-02T07:56:53.9556177-08:00&quot;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98924455-59d1-4ec5-be39-72c198d4fda3&quot;,&quot;TimeStamp&quot;:&quot;2018-03-02T07:56:53.9526655-08:00&quot;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98924455-59d1-4ec5-be39-72c198d4fda3&quot;,&quot;TimeStamp&quot;:&quot;2018-03-02T07:56:53.9526655-08:00&quot;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0f1ce2b9-1c4d-4b8c-a6e8-588234c34176&quot;,&quot;TimeStamp&quot;:&quot;2018-03-02T07:56:53.9556177-08:00&quot;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0f1ce2b9-1c4d-4b8c-a6e8-588234c34176&quot;,&quot;TimeStamp&quot;:&quot;2018-03-02T07:56:53.9556177-08:00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0f1ce2b9-1c4d-4b8c-a6e8-588234c34176&quot;,&quot;TimeStamp&quot;:&quot;2018-03-02T07:56:53.9556177-08:00&quot;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c1e428c8-2316-4d11-8760-61f2591e98a4&quot;,&quot;TimeStamp&quot;:&quot;2017-11-30T21:02:08.2201034-08:00&quot;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62f45ba3-0474-4eab-a1a9-ccddff23f5e4&quot;,&quot;TimeStamp&quot;:&quot;2018-10-29T13:26:28.1300179+11:00&quot;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579dd098-ecbc-4587-8b8a-fa3250baf3ff&quot;,&quot;TimeStamp&quot;:&quot;2018-06-18T14:47:37.4546249+10:00&quot;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040132a1-e06f-4048-8425-8650e036719d&quot;,&quot;TimeStamp&quot;:&quot;2018-01-10T18:51:09.5216046-08:00&quot;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088e67ca-1543-4907-87ce-7cd871cd7374&quot;,&quot;TimeStamp&quot;:&quot;2018-03-02T07:56:53.951443-08:00&quot;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c39606b2-bd5b-4170-afa5-bd531b28d340&quot;,&quot;TimeStamp&quot;:&quot;2017-11-30T21:02:08.2220957-08:00&quot;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eb959559-8a0a-43a2-a063-d596be4b9218&quot;,&quot;TimeStamp&quot;:&quot;2017-11-30T21:02:08.2220957-08:00&quot;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c1e428c8-2316-4d11-8760-61f2591e98a4&quot;,&quot;TimeStamp&quot;:&quot;2017-11-30T21:02:08.2201034-08:00&quot;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bd3ff127-da8a-4481-b5a9-fd1a3c3eedec&quot;,&quot;TimeStamp&quot;:&quot;2017-11-30T21:02:08.2210946-08:00&quot;}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OLOR TEMPLATE">
  <a:themeElements>
    <a:clrScheme name="Custom 1">
      <a:dk1>
        <a:srgbClr val="505050"/>
      </a:dk1>
      <a:lt1>
        <a:srgbClr val="FFFFFF"/>
      </a:lt1>
      <a:dk2>
        <a:srgbClr val="002050"/>
      </a:dk2>
      <a:lt2>
        <a:srgbClr val="CDF4FF"/>
      </a:lt2>
      <a:accent1>
        <a:srgbClr val="0078D7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8272"/>
      </a:accent5>
      <a:accent6>
        <a:srgbClr val="D83B01"/>
      </a:accent6>
      <a:hlink>
        <a:srgbClr val="CDF4FF"/>
      </a:hlink>
      <a:folHlink>
        <a:srgbClr val="CDF4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DARK_BLUE_2015_1.potx" id="{2C267AC3-800A-4B70-92AD-0A45BB31B9D8}" vid="{5604394A-6938-4477-8E83-7917175FA09C}"/>
    </a:ext>
  </a:extLst>
</a:theme>
</file>

<file path=ppt/theme/theme1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ololens_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5-50109_Microsoft_Dark_Template">
  <a:themeElements>
    <a:clrScheme name="Microsoft 2017 Dark">
      <a:dk1>
        <a:srgbClr val="353535"/>
      </a:dk1>
      <a:lt1>
        <a:srgbClr val="FFFFFF"/>
      </a:lt1>
      <a:dk2>
        <a:srgbClr val="D83B01"/>
      </a:dk2>
      <a:lt2>
        <a:srgbClr val="CDF4FF"/>
      </a:lt2>
      <a:accent1>
        <a:srgbClr val="D83B01"/>
      </a:accent1>
      <a:accent2>
        <a:srgbClr val="FF8C00"/>
      </a:accent2>
      <a:accent3>
        <a:srgbClr val="FFB900"/>
      </a:accent3>
      <a:accent4>
        <a:srgbClr val="00BCF2"/>
      </a:accent4>
      <a:accent5>
        <a:srgbClr val="D2D2D2"/>
      </a:accent5>
      <a:accent6>
        <a:srgbClr val="737373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7_16x9_Template.potx" id="{2A99AE01-A11F-4F2C-9BCC-4E42F4CE769C}" vid="{7C638A3A-D771-4183-8214-2AFBE384714F}"/>
    </a:ext>
  </a:extLst>
</a:theme>
</file>

<file path=ppt/theme/theme13.xml><?xml version="1.0" encoding="utf-8"?>
<a:theme xmlns:a="http://schemas.openxmlformats.org/drawingml/2006/main" name="Orange">
  <a:themeElements>
    <a:clrScheme name="MICROSOFT">
      <a:dk1>
        <a:srgbClr val="505050"/>
      </a:dk1>
      <a:lt1>
        <a:srgbClr val="FFFFFF"/>
      </a:lt1>
      <a:dk2>
        <a:srgbClr val="002050"/>
      </a:dk2>
      <a:lt2>
        <a:srgbClr val="0078D6"/>
      </a:lt2>
      <a:accent1>
        <a:srgbClr val="008575"/>
      </a:accent1>
      <a:accent2>
        <a:srgbClr val="8661C5"/>
      </a:accent2>
      <a:accent3>
        <a:srgbClr val="FFB900"/>
      </a:accent3>
      <a:accent4>
        <a:srgbClr val="D83A01"/>
      </a:accent4>
      <a:accent5>
        <a:srgbClr val="107C10"/>
      </a:accent5>
      <a:accent6>
        <a:srgbClr val="B3009E"/>
      </a:accent6>
      <a:hlink>
        <a:srgbClr val="0078D6"/>
      </a:hlink>
      <a:folHlink>
        <a:srgbClr val="5050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crosoft theme" id="{ED4EBFBB-A6C6-4E42-852A-9468EC1FEB69}" vid="{7E3A8789-5421-4F59-ABA4-3A5DCD5057FF}"/>
    </a:ext>
  </a:extLst>
</a:theme>
</file>

<file path=ppt/theme/theme14.xml><?xml version="1.0" encoding="utf-8"?>
<a:theme xmlns:a="http://schemas.openxmlformats.org/drawingml/2006/main" name="3_5-30055_Office Template 2012 - 16x9 - White Background">
  <a:themeElements>
    <a:clrScheme name="Custom 3">
      <a:dk1>
        <a:srgbClr val="333333"/>
      </a:dk1>
      <a:lt1>
        <a:sysClr val="window" lastClr="FFFFFF"/>
      </a:lt1>
      <a:dk2>
        <a:srgbClr val="323F4F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z="22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400" spc="-70" dirty="0" smtClean="0">
            <a:solidFill>
              <a:schemeClr val="tx1">
                <a:lumMod val="60000"/>
                <a:lumOff val="40000"/>
              </a:schemeClr>
            </a:solidFill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1_copy+ima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_5-50109_Microsoft_Dark_Template">
  <a:themeElements>
    <a:clrScheme name="Microsoft 2017 Dark">
      <a:dk1>
        <a:srgbClr val="353535"/>
      </a:dk1>
      <a:lt1>
        <a:srgbClr val="FFFFFF"/>
      </a:lt1>
      <a:dk2>
        <a:srgbClr val="D83B01"/>
      </a:dk2>
      <a:lt2>
        <a:srgbClr val="CDF4FF"/>
      </a:lt2>
      <a:accent1>
        <a:srgbClr val="D83B01"/>
      </a:accent1>
      <a:accent2>
        <a:srgbClr val="FF8C00"/>
      </a:accent2>
      <a:accent3>
        <a:srgbClr val="FFB900"/>
      </a:accent3>
      <a:accent4>
        <a:srgbClr val="00BCF2"/>
      </a:accent4>
      <a:accent5>
        <a:srgbClr val="D2D2D2"/>
      </a:accent5>
      <a:accent6>
        <a:srgbClr val="737373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7_16x9_Template.potx" id="{2A99AE01-A11F-4F2C-9BCC-4E42F4CE769C}" vid="{7C638A3A-D771-4183-8214-2AFBE384714F}"/>
    </a:ext>
  </a:extLst>
</a:theme>
</file>

<file path=ppt/theme/theme17.xml><?xml version="1.0" encoding="utf-8"?>
<a:theme xmlns:a="http://schemas.openxmlformats.org/drawingml/2006/main" name="1_Orange">
  <a:themeElements>
    <a:clrScheme name="MICROSOFT">
      <a:dk1>
        <a:srgbClr val="505050"/>
      </a:dk1>
      <a:lt1>
        <a:srgbClr val="FFFFFF"/>
      </a:lt1>
      <a:dk2>
        <a:srgbClr val="002050"/>
      </a:dk2>
      <a:lt2>
        <a:srgbClr val="0078D6"/>
      </a:lt2>
      <a:accent1>
        <a:srgbClr val="008575"/>
      </a:accent1>
      <a:accent2>
        <a:srgbClr val="8661C5"/>
      </a:accent2>
      <a:accent3>
        <a:srgbClr val="FFB900"/>
      </a:accent3>
      <a:accent4>
        <a:srgbClr val="D83A01"/>
      </a:accent4>
      <a:accent5>
        <a:srgbClr val="107C10"/>
      </a:accent5>
      <a:accent6>
        <a:srgbClr val="B3009E"/>
      </a:accent6>
      <a:hlink>
        <a:srgbClr val="0078D6"/>
      </a:hlink>
      <a:folHlink>
        <a:srgbClr val="5050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crosoft theme" id="{ED4EBFBB-A6C6-4E42-852A-9468EC1FEB69}" vid="{7E3A8789-5421-4F59-ABA4-3A5DCD5057FF}"/>
    </a:ext>
  </a:extLst>
</a:theme>
</file>

<file path=ppt/theme/theme18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ololens_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6_MYR_2013_PPT_Template_8_5x14_final">
  <a:themeElements>
    <a:clrScheme name="MYR template">
      <a:dk1>
        <a:srgbClr val="505050"/>
      </a:dk1>
      <a:lt1>
        <a:srgbClr val="FFFFFF"/>
      </a:lt1>
      <a:dk2>
        <a:srgbClr val="0072C6"/>
      </a:dk2>
      <a:lt2>
        <a:srgbClr val="DDDDDD"/>
      </a:lt2>
      <a:accent1>
        <a:srgbClr val="4668C5"/>
      </a:accent1>
      <a:accent2>
        <a:srgbClr val="FF8C00"/>
      </a:accent2>
      <a:accent3>
        <a:srgbClr val="0072C6"/>
      </a:accent3>
      <a:accent4>
        <a:srgbClr val="7FBA00"/>
      </a:accent4>
      <a:accent5>
        <a:srgbClr val="002050"/>
      </a:accent5>
      <a:accent6>
        <a:srgbClr val="008272"/>
      </a:accent6>
      <a:hlink>
        <a:srgbClr val="0072C6"/>
      </a:hlink>
      <a:folHlink>
        <a:srgbClr val="0072C6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 w="57150">
          <a:solidFill>
            <a:schemeClr val="accent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4_Photography">
  <a:themeElements>
    <a:clrScheme name="EDU_v2_lite">
      <a:dk1>
        <a:srgbClr val="505050"/>
      </a:dk1>
      <a:lt1>
        <a:srgbClr val="FFFFFF"/>
      </a:lt1>
      <a:dk2>
        <a:srgbClr val="0068C5"/>
      </a:dk2>
      <a:lt2>
        <a:srgbClr val="FFFFFF"/>
      </a:lt2>
      <a:accent1>
        <a:srgbClr val="0068C5"/>
      </a:accent1>
      <a:accent2>
        <a:srgbClr val="7FBA00"/>
      </a:accent2>
      <a:accent3>
        <a:srgbClr val="EB3C00"/>
      </a:accent3>
      <a:accent4>
        <a:srgbClr val="00188F"/>
      </a:accent4>
      <a:accent5>
        <a:srgbClr val="FFB900"/>
      </a:accent5>
      <a:accent6>
        <a:srgbClr val="FF8C00"/>
      </a:accent6>
      <a:hlink>
        <a:srgbClr val="0000FF"/>
      </a:hlink>
      <a:folHlink>
        <a:srgbClr val="7030A0"/>
      </a:folHlink>
    </a:clrScheme>
    <a:fontScheme name="EDU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Black Template">
  <a:themeElements>
    <a:clrScheme name="2019 Brand BLUE Dark Bak">
      <a:dk1>
        <a:srgbClr val="000000"/>
      </a:dk1>
      <a:lt1>
        <a:srgbClr val="FFFFFF"/>
      </a:lt1>
      <a:dk2>
        <a:srgbClr val="243A5E"/>
      </a:dk2>
      <a:lt2>
        <a:srgbClr val="E6E6E6"/>
      </a:lt2>
      <a:accent1>
        <a:srgbClr val="0078D4"/>
      </a:accent1>
      <a:accent2>
        <a:srgbClr val="50E6FF"/>
      </a:accent2>
      <a:accent3>
        <a:srgbClr val="D83B01"/>
      </a:accent3>
      <a:accent4>
        <a:srgbClr val="9BF00B"/>
      </a:accent4>
      <a:accent5>
        <a:srgbClr val="FFB900"/>
      </a:accent5>
      <a:accent6>
        <a:srgbClr val="E6E6E6"/>
      </a:accent6>
      <a:hlink>
        <a:srgbClr val="50E6FF"/>
      </a:hlink>
      <a:folHlink>
        <a:srgbClr val="50E6FF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-9_Blue_Education_2019_01.potx  -  AutoRecovered" id="{F3E390C7-0ABB-4144-B58E-02C6CE5AF826}" vid="{A70DB8EF-7C01-4210-A679-4DFE6EC04C20}"/>
    </a:ext>
  </a:extLst>
</a:theme>
</file>

<file path=ppt/theme/theme21.xml><?xml version="1.0" encoding="utf-8"?>
<a:theme xmlns:a="http://schemas.openxmlformats.org/drawingml/2006/main" name="2_COLOR TEMPLATE">
  <a:themeElements>
    <a:clrScheme name="Custom 1">
      <a:dk1>
        <a:srgbClr val="505050"/>
      </a:dk1>
      <a:lt1>
        <a:srgbClr val="FFFFFF"/>
      </a:lt1>
      <a:dk2>
        <a:srgbClr val="002050"/>
      </a:dk2>
      <a:lt2>
        <a:srgbClr val="CDF4FF"/>
      </a:lt2>
      <a:accent1>
        <a:srgbClr val="0078D7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8272"/>
      </a:accent5>
      <a:accent6>
        <a:srgbClr val="D83B01"/>
      </a:accent6>
      <a:hlink>
        <a:srgbClr val="CDF4FF"/>
      </a:hlink>
      <a:folHlink>
        <a:srgbClr val="CDF4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DARK_BLUE_2015_1.potx" id="{2C267AC3-800A-4B70-92AD-0A45BB31B9D8}" vid="{5604394A-6938-4477-8E83-7917175FA09C}"/>
    </a:ext>
  </a:extLst>
</a:theme>
</file>

<file path=ppt/theme/theme22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_COLOR TEMPLATE">
  <a:themeElements>
    <a:clrScheme name="Custom 1">
      <a:dk1>
        <a:srgbClr val="505050"/>
      </a:dk1>
      <a:lt1>
        <a:srgbClr val="FFFFFF"/>
      </a:lt1>
      <a:dk2>
        <a:srgbClr val="002050"/>
      </a:dk2>
      <a:lt2>
        <a:srgbClr val="CDF4FF"/>
      </a:lt2>
      <a:accent1>
        <a:srgbClr val="0078D7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8272"/>
      </a:accent5>
      <a:accent6>
        <a:srgbClr val="D83B01"/>
      </a:accent6>
      <a:hlink>
        <a:srgbClr val="CDF4FF"/>
      </a:hlink>
      <a:folHlink>
        <a:srgbClr val="CDF4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DARK_BLUE_2015_1.potx" id="{2C267AC3-800A-4B70-92AD-0A45BB31B9D8}" vid="{5604394A-6938-4477-8E83-7917175FA09C}"/>
    </a:ext>
  </a:extLst>
</a:theme>
</file>

<file path=ppt/theme/theme24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ololens_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5-50091_TR24_BO_CT_Template">
  <a:themeElements>
    <a:clrScheme name="TR24">
      <a:dk1>
        <a:srgbClr val="353535"/>
      </a:dk1>
      <a:lt1>
        <a:srgbClr val="FFFFFF"/>
      </a:lt1>
      <a:dk2>
        <a:srgbClr val="0078D7"/>
      </a:dk2>
      <a:lt2>
        <a:srgbClr val="E6E6E6"/>
      </a:lt2>
      <a:accent1>
        <a:srgbClr val="0078D7"/>
      </a:accent1>
      <a:accent2>
        <a:srgbClr val="00188F"/>
      </a:accent2>
      <a:accent3>
        <a:srgbClr val="002050"/>
      </a:accent3>
      <a:accent4>
        <a:srgbClr val="D83B01"/>
      </a:accent4>
      <a:accent5>
        <a:srgbClr val="737373"/>
      </a:accent5>
      <a:accent6>
        <a:srgbClr val="505050"/>
      </a:accent6>
      <a:hlink>
        <a:srgbClr val="00188F"/>
      </a:hlink>
      <a:folHlink>
        <a:srgbClr val="00188F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24_BO_CT_Template.potx" id="{ACE1F860-A7C5-4F6A-9659-FD362B4E8CFA}" vid="{D991A258-702D-4C0C-9E71-E30025EE76B0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5-50109_Microsoft_Dark_Template">
  <a:themeElements>
    <a:clrScheme name="Microsoft 2017 Dark">
      <a:dk1>
        <a:srgbClr val="353535"/>
      </a:dk1>
      <a:lt1>
        <a:srgbClr val="FFFFFF"/>
      </a:lt1>
      <a:dk2>
        <a:srgbClr val="D83B01"/>
      </a:dk2>
      <a:lt2>
        <a:srgbClr val="CDF4FF"/>
      </a:lt2>
      <a:accent1>
        <a:srgbClr val="D83B01"/>
      </a:accent1>
      <a:accent2>
        <a:srgbClr val="FF8C00"/>
      </a:accent2>
      <a:accent3>
        <a:srgbClr val="FFB900"/>
      </a:accent3>
      <a:accent4>
        <a:srgbClr val="00BCF2"/>
      </a:accent4>
      <a:accent5>
        <a:srgbClr val="D2D2D2"/>
      </a:accent5>
      <a:accent6>
        <a:srgbClr val="737373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7_16x9_Template.potx" id="{2A99AE01-A11F-4F2C-9BCC-4E42F4CE769C}" vid="{7C638A3A-D771-4183-8214-2AFBE384714F}"/>
    </a:ext>
  </a:extLst>
</a:theme>
</file>

<file path=ppt/theme/theme9.xml><?xml version="1.0" encoding="utf-8"?>
<a:theme xmlns:a="http://schemas.openxmlformats.org/drawingml/2006/main" name="copy+ima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icrosoft 2017 Dark">
    <a:dk1>
      <a:srgbClr val="353535"/>
    </a:dk1>
    <a:lt1>
      <a:srgbClr val="FFFFFF"/>
    </a:lt1>
    <a:dk2>
      <a:srgbClr val="D83B01"/>
    </a:dk2>
    <a:lt2>
      <a:srgbClr val="CDF4FF"/>
    </a:lt2>
    <a:accent1>
      <a:srgbClr val="D83B01"/>
    </a:accent1>
    <a:accent2>
      <a:srgbClr val="FF8C00"/>
    </a:accent2>
    <a:accent3>
      <a:srgbClr val="FFB900"/>
    </a:accent3>
    <a:accent4>
      <a:srgbClr val="00BCF2"/>
    </a:accent4>
    <a:accent5>
      <a:srgbClr val="D2D2D2"/>
    </a:accent5>
    <a:accent6>
      <a:srgbClr val="737373"/>
    </a:accent6>
    <a:hlink>
      <a:srgbClr val="00BCF2"/>
    </a:hlink>
    <a:folHlink>
      <a:srgbClr val="00BCF2"/>
    </a:folHlink>
  </a:clrScheme>
</a:themeOverride>
</file>

<file path=ppt/theme/themeOverride2.xml><?xml version="1.0" encoding="utf-8"?>
<a:themeOverride xmlns:a="http://schemas.openxmlformats.org/drawingml/2006/main">
  <a:clrScheme name="Microsoft 2017 Dark">
    <a:dk1>
      <a:srgbClr val="353535"/>
    </a:dk1>
    <a:lt1>
      <a:srgbClr val="FFFFFF"/>
    </a:lt1>
    <a:dk2>
      <a:srgbClr val="D83B01"/>
    </a:dk2>
    <a:lt2>
      <a:srgbClr val="CDF4FF"/>
    </a:lt2>
    <a:accent1>
      <a:srgbClr val="D83B01"/>
    </a:accent1>
    <a:accent2>
      <a:srgbClr val="FF8C00"/>
    </a:accent2>
    <a:accent3>
      <a:srgbClr val="FFB900"/>
    </a:accent3>
    <a:accent4>
      <a:srgbClr val="00BCF2"/>
    </a:accent4>
    <a:accent5>
      <a:srgbClr val="D2D2D2"/>
    </a:accent5>
    <a:accent6>
      <a:srgbClr val="737373"/>
    </a:accent6>
    <a:hlink>
      <a:srgbClr val="00BCF2"/>
    </a:hlink>
    <a:folHlink>
      <a:srgbClr val="00BCF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4E6D8D4556CD4FA245D940FCC8879F" ma:contentTypeVersion="36" ma:contentTypeDescription="Create a new document." ma:contentTypeScope="" ma:versionID="c117033314a34a5bf53d994822e2312c">
  <xsd:schema xmlns:xsd="http://www.w3.org/2001/XMLSchema" xmlns:xs="http://www.w3.org/2001/XMLSchema" xmlns:p="http://schemas.microsoft.com/office/2006/metadata/properties" xmlns:ns1="http://schemas.microsoft.com/sharepoint/v3" xmlns:ns3="8fdee2eb-28d1-4bc7-8cdf-42ac75901b14" xmlns:ns4="52f409fe-d408-48f9-9d01-f8c3dc2839c8" targetNamespace="http://schemas.microsoft.com/office/2006/metadata/properties" ma:root="true" ma:fieldsID="f0ea967276420b4986f2523dc4b60304" ns1:_="" ns3:_="" ns4:_="">
    <xsd:import namespace="http://schemas.microsoft.com/sharepoint/v3"/>
    <xsd:import namespace="8fdee2eb-28d1-4bc7-8cdf-42ac75901b14"/>
    <xsd:import namespace="52f409fe-d408-48f9-9d01-f8c3dc2839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4:LastSharedByUser" minOccurs="0"/>
                <xsd:element ref="ns4:LastSharedByTime" minOccurs="0"/>
                <xsd:element ref="ns3:_STS_x0020_Hashtags" minOccurs="0"/>
                <xsd:element ref="ns4:_STS_x0020_AppliedHashtags" minOccurs="0"/>
                <xsd:element ref="ns3:MediaServiceAutoTags" minOccurs="0"/>
                <xsd:element ref="ns3:MediaServiceLocation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dee2eb-28d1-4bc7-8cdf-42ac75901b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_STS_x0020_Hashtags" ma:index="16" nillable="true" ma:displayName="Hashtags" ma:description="" ma:list="{5cd01479-5ec2-471c-9b63-925aba5f2345}" ma:internalName="_STS_x0020_Hashtags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diaServiceAutoTags" ma:index="18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9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0" nillable="true" ma:displayName="MediaServiceOCR" ma:description="" ma:internalName="MediaServiceOCR" ma:readOnly="true">
      <xsd:simpleType>
        <xsd:restriction base="dms:Note">
          <xsd:maxLength value="255"/>
        </xsd:restriction>
      </xsd:simpleType>
    </xsd:element>
    <xsd:element name="NotebookType" ma:index="23" nillable="true" ma:displayName="Notebook Type" ma:internalName="NotebookType">
      <xsd:simpleType>
        <xsd:restriction base="dms:Text"/>
      </xsd:simpleType>
    </xsd:element>
    <xsd:element name="FolderType" ma:index="24" nillable="true" ma:displayName="Folder Type" ma:internalName="FolderType">
      <xsd:simpleType>
        <xsd:restriction base="dms:Text"/>
      </xsd:simpleType>
    </xsd:element>
    <xsd:element name="CultureName" ma:index="25" nillable="true" ma:displayName="Culture Name" ma:internalName="CultureName">
      <xsd:simpleType>
        <xsd:restriction base="dms:Text"/>
      </xsd:simpleType>
    </xsd:element>
    <xsd:element name="AppVersion" ma:index="26" nillable="true" ma:displayName="App Version" ma:internalName="AppVersion">
      <xsd:simpleType>
        <xsd:restriction base="dms:Text"/>
      </xsd:simpleType>
    </xsd:element>
    <xsd:element name="TeamsChannelId" ma:index="27" nillable="true" ma:displayName="Teams Channel Id" ma:internalName="TeamsChannelId">
      <xsd:simpleType>
        <xsd:restriction base="dms:Text"/>
      </xsd:simpleType>
    </xsd:element>
    <xsd:element name="Owner" ma:index="28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29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30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1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2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3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3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8" nillable="true" ma:displayName="Is Collaboration Space Locked" ma:internalName="Is_Collaboration_Space_Locked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  <xsd:element name="MediaServiceEventHashCode" ma:index="4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4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3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f409fe-d408-48f9-9d01-f8c3dc2839c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4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5" nillable="true" ma:displayName="Last Shared By Time" ma:description="" ma:hidden="true" ma:internalName="LastSharedByTime" ma:readOnly="true">
      <xsd:simpleType>
        <xsd:restriction base="dms:DateTime"/>
      </xsd:simpleType>
    </xsd:element>
    <xsd:element name="_STS_x0020_AppliedHashtags" ma:index="17" nillable="true" ma:displayName="Applied Hashtags" ma:description="" ma:internalName="_STS_x0020_AppliedHashtags" ma:readOnly="true" ma:showField="Titl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eachers xmlns="8fdee2eb-28d1-4bc7-8cdf-42ac75901b14">
      <UserInfo>
        <DisplayName/>
        <AccountId xsi:nil="true"/>
        <AccountType/>
      </UserInfo>
    </Teachers>
    <Is_Collaboration_Space_Locked xmlns="8fdee2eb-28d1-4bc7-8cdf-42ac75901b14" xsi:nil="true"/>
    <NotebookType xmlns="8fdee2eb-28d1-4bc7-8cdf-42ac75901b14" xsi:nil="true"/>
    <IsNotebookLocked xmlns="8fdee2eb-28d1-4bc7-8cdf-42ac75901b14" xsi:nil="true"/>
    <FolderType xmlns="8fdee2eb-28d1-4bc7-8cdf-42ac75901b14" xsi:nil="true"/>
    <Owner xmlns="8fdee2eb-28d1-4bc7-8cdf-42ac75901b14">
      <UserInfo>
        <DisplayName/>
        <AccountId xsi:nil="true"/>
        <AccountType/>
      </UserInfo>
    </Owner>
    <Students xmlns="8fdee2eb-28d1-4bc7-8cdf-42ac75901b14">
      <UserInfo>
        <DisplayName/>
        <AccountId xsi:nil="true"/>
        <AccountType/>
      </UserInfo>
    </Students>
    <_ip_UnifiedCompliancePolicyProperties xmlns="http://schemas.microsoft.com/sharepoint/v3" xsi:nil="true"/>
    <TeamsChannelId xmlns="8fdee2eb-28d1-4bc7-8cdf-42ac75901b14" xsi:nil="true"/>
    <_STS_x0020_Hashtags xmlns="8fdee2eb-28d1-4bc7-8cdf-42ac75901b14"/>
    <Student_Groups xmlns="8fdee2eb-28d1-4bc7-8cdf-42ac75901b14">
      <UserInfo>
        <DisplayName/>
        <AccountId xsi:nil="true"/>
        <AccountType/>
      </UserInfo>
    </Student_Groups>
    <Invited_Teachers xmlns="8fdee2eb-28d1-4bc7-8cdf-42ac75901b14" xsi:nil="true"/>
    <MediaServiceKeyPoints xmlns="8fdee2eb-28d1-4bc7-8cdf-42ac75901b14" xsi:nil="true"/>
    <Templates xmlns="8fdee2eb-28d1-4bc7-8cdf-42ac75901b14" xsi:nil="true"/>
    <Self_Registration_Enabled xmlns="8fdee2eb-28d1-4bc7-8cdf-42ac75901b14" xsi:nil="true"/>
    <Has_Teacher_Only_SectionGroup xmlns="8fdee2eb-28d1-4bc7-8cdf-42ac75901b14" xsi:nil="true"/>
    <CultureName xmlns="8fdee2eb-28d1-4bc7-8cdf-42ac75901b14" xsi:nil="true"/>
    <AppVersion xmlns="8fdee2eb-28d1-4bc7-8cdf-42ac75901b14" xsi:nil="true"/>
    <Invited_Students xmlns="8fdee2eb-28d1-4bc7-8cdf-42ac75901b14" xsi:nil="true"/>
    <DefaultSectionNames xmlns="8fdee2eb-28d1-4bc7-8cdf-42ac75901b1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DEA9ED-9263-47E7-8423-F130847422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fdee2eb-28d1-4bc7-8cdf-42ac75901b14"/>
    <ds:schemaRef ds:uri="52f409fe-d408-48f9-9d01-f8c3dc2839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8fdee2eb-28d1-4bc7-8cdf-42ac75901b14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52f409fe-d408-48f9-9d01-f8c3dc2839c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965</Words>
  <Application>Microsoft Office PowerPoint</Application>
  <PresentationFormat>Custom</PresentationFormat>
  <Paragraphs>166</Paragraphs>
  <Slides>42</Slides>
  <Notes>36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84" baseType="lpstr">
      <vt:lpstr>ＭＳ Ｐゴシック</vt:lpstr>
      <vt:lpstr>Arial</vt:lpstr>
      <vt:lpstr>Avenir LT Pro 45 Book</vt:lpstr>
      <vt:lpstr>Calibri</vt:lpstr>
      <vt:lpstr>Calibri Light</vt:lpstr>
      <vt:lpstr>Consolas</vt:lpstr>
      <vt:lpstr>Lucida Grande</vt:lpstr>
      <vt:lpstr>PingFangSC-Regular</vt:lpstr>
      <vt:lpstr>Rockwell</vt:lpstr>
      <vt:lpstr>Segoe</vt:lpstr>
      <vt:lpstr>Segoe Light</vt:lpstr>
      <vt:lpstr>Segoe UI</vt:lpstr>
      <vt:lpstr>Segoe UI Light</vt:lpstr>
      <vt:lpstr>Segoe UI Semibold</vt:lpstr>
      <vt:lpstr>Segoe UI Semilight</vt:lpstr>
      <vt:lpstr>Wingdings</vt:lpstr>
      <vt:lpstr>5_Office Theme</vt:lpstr>
      <vt:lpstr>4_Photography</vt:lpstr>
      <vt:lpstr>7_Office Theme</vt:lpstr>
      <vt:lpstr>1_Office Theme</vt:lpstr>
      <vt:lpstr>12_Office Theme</vt:lpstr>
      <vt:lpstr>3_5-50091_TR24_BO_CT_Template</vt:lpstr>
      <vt:lpstr>9_Office Theme</vt:lpstr>
      <vt:lpstr>5_5-50109_Microsoft_Dark_Template</vt:lpstr>
      <vt:lpstr>copy+image</vt:lpstr>
      <vt:lpstr>COLOR TEMPLATE</vt:lpstr>
      <vt:lpstr>14_Office Theme</vt:lpstr>
      <vt:lpstr>6_5-50109_Microsoft_Dark_Template</vt:lpstr>
      <vt:lpstr>Orange</vt:lpstr>
      <vt:lpstr>3_5-30055_Office Template 2012 - 16x9 - White Background</vt:lpstr>
      <vt:lpstr>1_copy+image</vt:lpstr>
      <vt:lpstr>7_5-50109_Microsoft_Dark_Template</vt:lpstr>
      <vt:lpstr>1_Orange</vt:lpstr>
      <vt:lpstr>21_Office Theme</vt:lpstr>
      <vt:lpstr>6_MYR_2013_PPT_Template_8_5x14_final</vt:lpstr>
      <vt:lpstr>Black Template</vt:lpstr>
      <vt:lpstr>2_COLOR TEMPLATE</vt:lpstr>
      <vt:lpstr>22_Office Theme</vt:lpstr>
      <vt:lpstr>3_COLOR TEMPLATE</vt:lpstr>
      <vt:lpstr>24_Office Theme</vt:lpstr>
      <vt:lpstr>Office Theme</vt:lpstr>
      <vt:lpstr>think-cell Slide</vt:lpstr>
      <vt:lpstr>Inclusive Technology Design to Support Students with Print Disabilities </vt:lpstr>
      <vt:lpstr>"Our mission is to empower every person and every organisation on the planet to achieve more."  </vt:lpstr>
      <vt:lpstr>Building a foundation for success  </vt:lpstr>
      <vt:lpstr>Promoting independent learning</vt:lpstr>
      <vt:lpstr>Average Shoe size</vt:lpstr>
      <vt:lpstr>Missing what most people need</vt:lpstr>
      <vt:lpstr>The Myth of the Average</vt:lpstr>
      <vt:lpstr>We need various sizes and styles</vt:lpstr>
      <vt:lpstr>Differentiation</vt:lpstr>
      <vt:lpstr>Who has time to differentiate</vt:lpstr>
      <vt:lpstr>Personalisation</vt:lpstr>
      <vt:lpstr>Make your PC easier to use - Windows 10 Ease of Access</vt:lpstr>
      <vt:lpstr>Demo</vt:lpstr>
      <vt:lpstr>The Inclusive Classroom   Reading Support</vt:lpstr>
      <vt:lpstr>Word online</vt:lpstr>
      <vt:lpstr>Listening posts and independent reading stations</vt:lpstr>
      <vt:lpstr>Empowering</vt:lpstr>
      <vt:lpstr>High interest, low ability</vt:lpstr>
      <vt:lpstr>Study by the British Dyslexia Association and Knowl Hill </vt:lpstr>
      <vt:lpstr>Learning Tools 3rd party research study – RTI</vt:lpstr>
      <vt:lpstr>Immersive Reader is available in  Office 365, Office Online &amp; Teams</vt:lpstr>
      <vt:lpstr>OneNote</vt:lpstr>
      <vt:lpstr>OneNote for iPad &amp; OneNote for Mac</vt:lpstr>
      <vt:lpstr>Edge Browser</vt:lpstr>
      <vt:lpstr>Forms</vt:lpstr>
      <vt:lpstr>Outlook</vt:lpstr>
      <vt:lpstr>Minecraft</vt:lpstr>
      <vt:lpstr>Minecraft: Education Edition</vt:lpstr>
      <vt:lpstr>Immersive Reader in Minecraft</vt:lpstr>
      <vt:lpstr>Minecraft: Education Edition</vt:lpstr>
      <vt:lpstr>PowerPoint</vt:lpstr>
      <vt:lpstr>Microsoft Teams</vt:lpstr>
      <vt:lpstr>Everything in teams</vt:lpstr>
      <vt:lpstr>In 2018, Microsoft was the first company to sign the Made By Dyslexia pledge.</vt:lpstr>
      <vt:lpstr>Microsoft and Code Read Dyslexia Network</vt:lpstr>
      <vt:lpstr>https://education.microsoft.com/en-us/resource/9b010288</vt:lpstr>
      <vt:lpstr>aka.ms/AccessibilitySupport </vt:lpstr>
      <vt:lpstr>CodeJumper.com </vt:lpstr>
      <vt:lpstr>Get the videos: aka.ms/TroyYT</vt:lpstr>
      <vt:lpstr> education.microsoft.com  </vt:lpstr>
      <vt:lpstr>aka.ms/MECAccessibility</vt:lpstr>
      <vt:lpstr>Stay connected…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read this carefully</dc:title>
  <dc:creator>Troy Waller</dc:creator>
  <cp:lastModifiedBy>Marjorie Hawkings</cp:lastModifiedBy>
  <cp:revision>3</cp:revision>
  <dcterms:created xsi:type="dcterms:W3CDTF">2020-09-08T04:27:37Z</dcterms:created>
  <dcterms:modified xsi:type="dcterms:W3CDTF">2021-05-07T09:27:36Z</dcterms:modified>
</cp:coreProperties>
</file>