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14"/>
  </p:notesMasterIdLst>
  <p:sldIdLst>
    <p:sldId id="258" r:id="rId6"/>
    <p:sldId id="294" r:id="rId7"/>
    <p:sldId id="259" r:id="rId8"/>
    <p:sldId id="290" r:id="rId9"/>
    <p:sldId id="291" r:id="rId10"/>
    <p:sldId id="292" r:id="rId11"/>
    <p:sldId id="293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F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E792B4-4C68-48C7-A6F3-76D81EDB7D5B}" v="1" dt="2021-04-12T05:32:06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2" autoAdjust="0"/>
    <p:restoredTop sz="93792" autoAdjust="0"/>
  </p:normalViewPr>
  <p:slideViewPr>
    <p:cSldViewPr snapToGrid="0">
      <p:cViewPr varScale="1">
        <p:scale>
          <a:sx n="66" d="100"/>
          <a:sy n="66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Deayton" userId="88e17b96-587e-41f6-bf40-2c8f45fdac1d" providerId="ADAL" clId="{70E792B4-4C68-48C7-A6F3-76D81EDB7D5B}"/>
    <pc:docChg chg="custSel modSld">
      <pc:chgData name="Elaine Deayton" userId="88e17b96-587e-41f6-bf40-2c8f45fdac1d" providerId="ADAL" clId="{70E792B4-4C68-48C7-A6F3-76D81EDB7D5B}" dt="2021-04-12T05:32:06.277" v="27" actId="27636"/>
      <pc:docMkLst>
        <pc:docMk/>
      </pc:docMkLst>
      <pc:sldChg chg="modSp mod">
        <pc:chgData name="Elaine Deayton" userId="88e17b96-587e-41f6-bf40-2c8f45fdac1d" providerId="ADAL" clId="{70E792B4-4C68-48C7-A6F3-76D81EDB7D5B}" dt="2021-04-12T05:31:38.690" v="26" actId="6549"/>
        <pc:sldMkLst>
          <pc:docMk/>
          <pc:sldMk cId="2860366001" sldId="259"/>
        </pc:sldMkLst>
        <pc:spChg chg="mod">
          <ac:chgData name="Elaine Deayton" userId="88e17b96-587e-41f6-bf40-2c8f45fdac1d" providerId="ADAL" clId="{70E792B4-4C68-48C7-A6F3-76D81EDB7D5B}" dt="2021-04-12T05:31:38.690" v="26" actId="6549"/>
          <ac:spMkLst>
            <pc:docMk/>
            <pc:sldMk cId="2860366001" sldId="259"/>
            <ac:spMk id="3" creationId="{E4D67D31-53D5-446D-B5D9-F633FBF4B055}"/>
          </ac:spMkLst>
        </pc:spChg>
      </pc:sldChg>
      <pc:sldChg chg="modSp mod">
        <pc:chgData name="Elaine Deayton" userId="88e17b96-587e-41f6-bf40-2c8f45fdac1d" providerId="ADAL" clId="{70E792B4-4C68-48C7-A6F3-76D81EDB7D5B}" dt="2021-04-12T05:32:06.277" v="27" actId="27636"/>
        <pc:sldMkLst>
          <pc:docMk/>
          <pc:sldMk cId="688394519" sldId="290"/>
        </pc:sldMkLst>
        <pc:spChg chg="mod">
          <ac:chgData name="Elaine Deayton" userId="88e17b96-587e-41f6-bf40-2c8f45fdac1d" providerId="ADAL" clId="{70E792B4-4C68-48C7-A6F3-76D81EDB7D5B}" dt="2021-04-12T05:32:06.277" v="27" actId="27636"/>
          <ac:spMkLst>
            <pc:docMk/>
            <pc:sldMk cId="688394519" sldId="290"/>
            <ac:spMk id="3" creationId="{00000000-0000-0000-0000-000000000000}"/>
          </ac:spMkLst>
        </pc:spChg>
      </pc:sldChg>
      <pc:sldChg chg="modSp mod">
        <pc:chgData name="Elaine Deayton" userId="88e17b96-587e-41f6-bf40-2c8f45fdac1d" providerId="ADAL" clId="{70E792B4-4C68-48C7-A6F3-76D81EDB7D5B}" dt="2021-04-12T05:30:21.362" v="3" actId="20577"/>
        <pc:sldMkLst>
          <pc:docMk/>
          <pc:sldMk cId="606716522" sldId="294"/>
        </pc:sldMkLst>
        <pc:spChg chg="mod">
          <ac:chgData name="Elaine Deayton" userId="88e17b96-587e-41f6-bf40-2c8f45fdac1d" providerId="ADAL" clId="{70E792B4-4C68-48C7-A6F3-76D81EDB7D5B}" dt="2021-04-12T05:30:21.362" v="3" actId="20577"/>
          <ac:spMkLst>
            <pc:docMk/>
            <pc:sldMk cId="606716522" sldId="29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4796F-4E8A-403A-8DDD-65B31EB7C1C5}" type="datetimeFigureOut">
              <a:rPr lang="en-AU" smtClean="0"/>
              <a:t>12/04/2021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713FC-58E1-4325-A392-6FE0032281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36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opt.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D17249-B6BB-44A1-B6C9-7A54D15C8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>
            <a:lvl1pPr>
              <a:defRPr b="1"/>
            </a:lvl1pPr>
          </a:lstStyle>
          <a:p>
            <a:r>
              <a:rPr lang="en-US" dirty="0"/>
              <a:t>Contents</a:t>
            </a:r>
            <a:endParaRPr lang="en-AU" dirty="0"/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xmlns="" id="{9446A3C7-017E-4438-B98B-1255470CE5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30928612"/>
              </p:ext>
            </p:extLst>
          </p:nvPr>
        </p:nvGraphicFramePr>
        <p:xfrm>
          <a:off x="505690" y="2094618"/>
          <a:ext cx="10848108" cy="3519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994">
                  <a:extLst>
                    <a:ext uri="{9D8B030D-6E8A-4147-A177-3AD203B41FA5}">
                      <a16:colId xmlns:a16="http://schemas.microsoft.com/office/drawing/2014/main" xmlns="" val="273528932"/>
                    </a:ext>
                  </a:extLst>
                </a:gridCol>
                <a:gridCol w="4792060">
                  <a:extLst>
                    <a:ext uri="{9D8B030D-6E8A-4147-A177-3AD203B41FA5}">
                      <a16:colId xmlns:a16="http://schemas.microsoft.com/office/drawing/2014/main" xmlns="" val="583184434"/>
                    </a:ext>
                  </a:extLst>
                </a:gridCol>
                <a:gridCol w="619912">
                  <a:extLst>
                    <a:ext uri="{9D8B030D-6E8A-4147-A177-3AD203B41FA5}">
                      <a16:colId xmlns:a16="http://schemas.microsoft.com/office/drawing/2014/main" xmlns="" val="322568620"/>
                    </a:ext>
                  </a:extLst>
                </a:gridCol>
                <a:gridCol w="4804142">
                  <a:extLst>
                    <a:ext uri="{9D8B030D-6E8A-4147-A177-3AD203B41FA5}">
                      <a16:colId xmlns:a16="http://schemas.microsoft.com/office/drawing/2014/main" xmlns="" val="1933160115"/>
                    </a:ext>
                  </a:extLst>
                </a:gridCol>
              </a:tblGrid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page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 one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92722402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Exclamations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7969367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41880906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98890052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6377080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3975303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 ipsum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3064999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77EB622E-D7BF-43AE-A04C-3D51C53D7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2C0C9B1E-2C09-41C1-B9F4-00781AB46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06F66413-0995-4770-A85D-B4B5F63C7012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6BC800A-D07A-4FCC-B361-AC454917EC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9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14DA31-8AAE-4452-82E4-D2954F69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661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0AA3332D-4744-4461-9051-D877490E755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1181186"/>
            <a:ext cx="5710381" cy="1838325"/>
          </a:xfrm>
        </p:spPr>
        <p:txBody>
          <a:bodyPr anchor="b"/>
          <a:lstStyle>
            <a:lvl1pPr algn="l">
              <a:defRPr sz="6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F8BEB81D-541E-422F-B65B-5245023B22D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19" y="3374823"/>
            <a:ext cx="5710381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xmlns="" id="{74C21861-2E5B-411D-BD83-11B830C5D4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9" y="4392157"/>
            <a:ext cx="3024908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Presenter name</a:t>
            </a:r>
            <a:endParaRPr lang="en-AU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978E196-8E0F-48D6-AC00-B9195245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9" y="4927037"/>
            <a:ext cx="3833092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Location and date</a:t>
            </a:r>
            <a:endParaRPr lang="en-AU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1FB4B78C-6F88-461E-AA86-E2BCC2D153A2}"/>
              </a:ext>
            </a:extLst>
          </p:cNvPr>
          <p:cNvSpPr txBox="1">
            <a:spLocks/>
          </p:cNvSpPr>
          <p:nvPr userDrawn="1"/>
        </p:nvSpPr>
        <p:spPr>
          <a:xfrm>
            <a:off x="385618" y="831701"/>
            <a:ext cx="5710381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NextSense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Institute</a:t>
            </a:r>
            <a:endParaRPr lang="en-A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043D340-38F4-4A8C-8203-3E5AA1DC72A8}"/>
              </a:ext>
            </a:extLst>
          </p:cNvPr>
          <p:cNvSpPr/>
          <p:nvPr userDrawn="1"/>
        </p:nvSpPr>
        <p:spPr>
          <a:xfrm>
            <a:off x="385618" y="5944371"/>
            <a:ext cx="544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200" b="1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5C1B5A6-CCEF-44E8-87C8-A39B119853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8113" y="5773750"/>
            <a:ext cx="4643887" cy="10842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4C85795-55C7-48EF-90A5-2C2AD1CAAA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7651882" y="-2"/>
            <a:ext cx="4540117" cy="641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43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1F1F2E8B-5C88-476C-A22D-57B598695C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1181186"/>
            <a:ext cx="5710381" cy="1838325"/>
          </a:xfrm>
        </p:spPr>
        <p:txBody>
          <a:bodyPr anchor="b"/>
          <a:lstStyle>
            <a:lvl1pPr algn="l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D1571BCB-408B-4BAC-A33E-2D1FB71BD8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19" y="3374823"/>
            <a:ext cx="5710381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xmlns="" id="{1B626D70-0D5C-4B03-86B7-BEFE086A8A1A}"/>
              </a:ext>
            </a:extLst>
          </p:cNvPr>
          <p:cNvSpPr txBox="1">
            <a:spLocks/>
          </p:cNvSpPr>
          <p:nvPr userDrawn="1"/>
        </p:nvSpPr>
        <p:spPr>
          <a:xfrm>
            <a:off x="385618" y="831701"/>
            <a:ext cx="5710381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chemeClr val="tx1"/>
                </a:solidFill>
              </a:rPr>
              <a:t>NextSense</a:t>
            </a:r>
            <a:r>
              <a:rPr lang="en-US" dirty="0">
                <a:solidFill>
                  <a:schemeClr val="tx1"/>
                </a:solidFill>
              </a:rPr>
              <a:t> Institute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xmlns="" id="{E44F6B9E-A7D7-489E-A10F-9ECA7A1BC7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9" y="4392157"/>
            <a:ext cx="3024908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Presenter name</a:t>
            </a:r>
            <a:endParaRPr lang="en-AU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xmlns="" id="{CA3247DE-079B-4EF5-9587-E1CD6220C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9" y="4927037"/>
            <a:ext cx="3833092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Location and date</a:t>
            </a:r>
            <a:endParaRPr lang="en-AU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C7EB50A-20E3-48B7-B920-EA85DBD6D293}"/>
              </a:ext>
            </a:extLst>
          </p:cNvPr>
          <p:cNvSpPr/>
          <p:nvPr userDrawn="1"/>
        </p:nvSpPr>
        <p:spPr>
          <a:xfrm>
            <a:off x="385618" y="5944371"/>
            <a:ext cx="544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200" b="1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5363F04E-8FE8-44D0-BBCF-9541CAF96C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8113" y="5773750"/>
            <a:ext cx="4643887" cy="10842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3440FBFE-2D38-44AE-8692-CE76AB77D4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7651882" y="-3"/>
            <a:ext cx="4540117" cy="641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066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B41D83F-1A62-41C2-9E3B-FE137B355D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7651881" y="-3"/>
            <a:ext cx="4540119" cy="641965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xmlns="" id="{E2B08F2B-FA47-41E3-85A3-40E8A0F948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1181186"/>
            <a:ext cx="5710381" cy="1838325"/>
          </a:xfrm>
        </p:spPr>
        <p:txBody>
          <a:bodyPr anchor="b"/>
          <a:lstStyle>
            <a:lvl1pPr algn="l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C95E22E-3709-407B-907E-4538049052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19" y="3374823"/>
            <a:ext cx="5710381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xmlns="" id="{6EE40D84-09CA-4A5E-84D7-BA45D177B4FF}"/>
              </a:ext>
            </a:extLst>
          </p:cNvPr>
          <p:cNvSpPr txBox="1">
            <a:spLocks/>
          </p:cNvSpPr>
          <p:nvPr userDrawn="1"/>
        </p:nvSpPr>
        <p:spPr>
          <a:xfrm>
            <a:off x="385618" y="831701"/>
            <a:ext cx="5710381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chemeClr val="tx1"/>
                </a:solidFill>
              </a:rPr>
              <a:t>NextSense</a:t>
            </a:r>
            <a:r>
              <a:rPr lang="en-US" dirty="0">
                <a:solidFill>
                  <a:schemeClr val="tx1"/>
                </a:solidFill>
              </a:rPr>
              <a:t> Institute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xmlns="" id="{38AF5A16-9565-4490-8E92-39CB073AC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9" y="4392157"/>
            <a:ext cx="3024908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Presenter name</a:t>
            </a:r>
            <a:endParaRPr lang="en-AU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20C68E28-0A19-4D78-BBCC-7F4F5484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9" y="4927037"/>
            <a:ext cx="3833092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Location and date</a:t>
            </a:r>
            <a:endParaRPr lang="en-A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6951844-11F5-4203-BA5B-573482A34A3E}"/>
              </a:ext>
            </a:extLst>
          </p:cNvPr>
          <p:cNvSpPr/>
          <p:nvPr userDrawn="1"/>
        </p:nvSpPr>
        <p:spPr>
          <a:xfrm>
            <a:off x="385618" y="5944371"/>
            <a:ext cx="544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200" b="1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071690E1-891D-4707-AB0B-DD3585C391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8113" y="5773750"/>
            <a:ext cx="4643887" cy="108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0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B41D83F-1A62-41C2-9E3B-FE137B355D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7658549" y="0"/>
            <a:ext cx="4533450" cy="6410227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xmlns="" id="{358B1D24-53AF-4125-A832-7E46E1EB9A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1181186"/>
            <a:ext cx="5710381" cy="1838325"/>
          </a:xfrm>
        </p:spPr>
        <p:txBody>
          <a:bodyPr anchor="b"/>
          <a:lstStyle>
            <a:lvl1pPr algn="l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B3968972-67C0-420C-99A1-8CE1C71F7A1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19" y="3374823"/>
            <a:ext cx="5710381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xmlns="" id="{D1B3F33A-C49F-41BB-811B-2C1ED795066D}"/>
              </a:ext>
            </a:extLst>
          </p:cNvPr>
          <p:cNvSpPr txBox="1">
            <a:spLocks/>
          </p:cNvSpPr>
          <p:nvPr userDrawn="1"/>
        </p:nvSpPr>
        <p:spPr>
          <a:xfrm>
            <a:off x="385618" y="831701"/>
            <a:ext cx="5710381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chemeClr val="tx1"/>
                </a:solidFill>
              </a:rPr>
              <a:t>NextSense</a:t>
            </a:r>
            <a:r>
              <a:rPr lang="en-US" dirty="0">
                <a:solidFill>
                  <a:schemeClr val="tx1"/>
                </a:solidFill>
              </a:rPr>
              <a:t> Institute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ACE73499-5240-439E-B964-34D5D23F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9" y="4392157"/>
            <a:ext cx="3024908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Presenter name</a:t>
            </a:r>
            <a:endParaRPr lang="en-AU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02226D2C-AEA7-449E-A62D-C04B53B1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9" y="4927037"/>
            <a:ext cx="3833092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Location and date</a:t>
            </a:r>
            <a:endParaRPr lang="en-A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672876E-C2E3-4C00-A64B-42330D6350C9}"/>
              </a:ext>
            </a:extLst>
          </p:cNvPr>
          <p:cNvSpPr/>
          <p:nvPr userDrawn="1"/>
        </p:nvSpPr>
        <p:spPr>
          <a:xfrm>
            <a:off x="385618" y="5944371"/>
            <a:ext cx="544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200" b="1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72017CE-14CC-4E2D-A245-2F2BC2FE9C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8113" y="5773750"/>
            <a:ext cx="4643887" cy="108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1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xmlns="" id="{C7975179-178F-4067-BE01-CD7A9CCBECE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1181186"/>
            <a:ext cx="5710381" cy="1838325"/>
          </a:xfrm>
        </p:spPr>
        <p:txBody>
          <a:bodyPr anchor="b"/>
          <a:lstStyle>
            <a:lvl1pPr algn="l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3E2E0E19-B73F-492F-9687-F52A79EBA5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19" y="3374823"/>
            <a:ext cx="5710381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xmlns="" id="{4376ADEE-4BC5-4471-B717-7EAAE2578A95}"/>
              </a:ext>
            </a:extLst>
          </p:cNvPr>
          <p:cNvSpPr txBox="1">
            <a:spLocks/>
          </p:cNvSpPr>
          <p:nvPr userDrawn="1"/>
        </p:nvSpPr>
        <p:spPr>
          <a:xfrm>
            <a:off x="385618" y="831701"/>
            <a:ext cx="5710381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chemeClr val="tx1"/>
                </a:solidFill>
              </a:rPr>
              <a:t>NextSense</a:t>
            </a:r>
            <a:r>
              <a:rPr lang="en-US" dirty="0">
                <a:solidFill>
                  <a:schemeClr val="tx1"/>
                </a:solidFill>
              </a:rPr>
              <a:t> Institute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BFCA20F1-E5FC-4A26-A7C7-DF2D09A37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9" y="4392157"/>
            <a:ext cx="3024908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Presenter name</a:t>
            </a:r>
            <a:endParaRPr lang="en-A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145AD11E-16AF-4655-869F-D8CE4B92B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9" y="4927037"/>
            <a:ext cx="3833092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Location and date</a:t>
            </a:r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7E2D871-EA50-40DC-A5EF-6AA8168F99C4}"/>
              </a:ext>
            </a:extLst>
          </p:cNvPr>
          <p:cNvSpPr/>
          <p:nvPr userDrawn="1"/>
        </p:nvSpPr>
        <p:spPr>
          <a:xfrm>
            <a:off x="385618" y="5944371"/>
            <a:ext cx="544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200" b="1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E6497F7-59AB-4AE9-AF00-A32686E9DE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8113" y="5773750"/>
            <a:ext cx="4643887" cy="108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79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over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0911E-E3A4-4CAA-AED6-FFE01E4D03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1181186"/>
            <a:ext cx="5710381" cy="1838325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B10A8A-5623-429C-B6CA-F6FC53EF29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19" y="3374823"/>
            <a:ext cx="5710381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pic>
        <p:nvPicPr>
          <p:cNvPr id="7" name="Picture 6" descr="A picture containing bubble&#10;&#10;Description automatically generated">
            <a:extLst>
              <a:ext uri="{FF2B5EF4-FFF2-40B4-BE49-F238E27FC236}">
                <a16:creationId xmlns:a16="http://schemas.microsoft.com/office/drawing/2014/main" xmlns="" id="{9B585305-1091-47AB-B743-14DF0605EE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665218" y="0"/>
            <a:ext cx="4526781" cy="640080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01D84F8B-C1C3-4025-B414-F259368D34D7}"/>
              </a:ext>
            </a:extLst>
          </p:cNvPr>
          <p:cNvSpPr txBox="1">
            <a:spLocks/>
          </p:cNvSpPr>
          <p:nvPr userDrawn="1"/>
        </p:nvSpPr>
        <p:spPr>
          <a:xfrm>
            <a:off x="385618" y="831701"/>
            <a:ext cx="5710381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NextSense</a:t>
            </a:r>
            <a:r>
              <a:rPr lang="en-US" dirty="0"/>
              <a:t> Institute</a:t>
            </a:r>
            <a:endParaRPr lang="en-AU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1A50DD3E-44FB-45A4-8F34-E847563CEA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9" y="4392157"/>
            <a:ext cx="3024908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Presenter name</a:t>
            </a:r>
            <a:endParaRPr lang="en-AU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1389EE42-12F0-4B06-AA72-64F9EE511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9" y="4927037"/>
            <a:ext cx="3833092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Location and date</a:t>
            </a:r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CF91889-1614-47D7-BE4E-EC5C2661644A}"/>
              </a:ext>
            </a:extLst>
          </p:cNvPr>
          <p:cNvSpPr/>
          <p:nvPr userDrawn="1"/>
        </p:nvSpPr>
        <p:spPr>
          <a:xfrm>
            <a:off x="385618" y="5944371"/>
            <a:ext cx="544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200" b="1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2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2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21A34B0-D560-4ED7-B445-1B0F2E0DC5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8113" y="5773591"/>
            <a:ext cx="4643887" cy="108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47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Cover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0911E-E3A4-4CAA-AED6-FFE01E4D03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1181186"/>
            <a:ext cx="5710381" cy="1838325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B10A8A-5623-429C-B6CA-F6FC53EF29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19" y="3374823"/>
            <a:ext cx="5710381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01D84F8B-C1C3-4025-B414-F259368D34D7}"/>
              </a:ext>
            </a:extLst>
          </p:cNvPr>
          <p:cNvSpPr txBox="1">
            <a:spLocks/>
          </p:cNvSpPr>
          <p:nvPr userDrawn="1"/>
        </p:nvSpPr>
        <p:spPr>
          <a:xfrm>
            <a:off x="385618" y="831701"/>
            <a:ext cx="5710381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NextSense</a:t>
            </a:r>
            <a:r>
              <a:rPr lang="en-US" dirty="0"/>
              <a:t> Institute</a:t>
            </a:r>
            <a:endParaRPr lang="en-AU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3244ECF9-3D41-4124-97FF-CE8D618B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9" y="4392157"/>
            <a:ext cx="3024908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Presenter name</a:t>
            </a:r>
            <a:endParaRPr lang="en-AU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C4FEC14C-64C7-4131-8008-C78F947A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9" y="4927037"/>
            <a:ext cx="3833092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Location and date</a:t>
            </a:r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4823B6B-C700-4F24-A986-4558018CBA43}"/>
              </a:ext>
            </a:extLst>
          </p:cNvPr>
          <p:cNvSpPr/>
          <p:nvPr userDrawn="1"/>
        </p:nvSpPr>
        <p:spPr>
          <a:xfrm>
            <a:off x="385618" y="5944371"/>
            <a:ext cx="544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200" b="1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2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2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3005114-9094-42FF-85EA-DCFCA70235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8113" y="5773591"/>
            <a:ext cx="4643887" cy="10842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440D3B-B8EC-45C2-B5A0-6717DA1D2C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7665218" y="1"/>
            <a:ext cx="4526781" cy="640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94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Cover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0911E-E3A4-4CAA-AED6-FFE01E4D03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1181186"/>
            <a:ext cx="5710381" cy="1838325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B10A8A-5623-429C-B6CA-F6FC53EF29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19" y="3374823"/>
            <a:ext cx="5710381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01D84F8B-C1C3-4025-B414-F259368D34D7}"/>
              </a:ext>
            </a:extLst>
          </p:cNvPr>
          <p:cNvSpPr txBox="1">
            <a:spLocks/>
          </p:cNvSpPr>
          <p:nvPr userDrawn="1"/>
        </p:nvSpPr>
        <p:spPr>
          <a:xfrm>
            <a:off x="385618" y="831701"/>
            <a:ext cx="5710381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NextSense</a:t>
            </a:r>
            <a:r>
              <a:rPr lang="en-US" dirty="0"/>
              <a:t> Institute</a:t>
            </a:r>
            <a:endParaRPr lang="en-AU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07B89061-E683-490C-81E2-ED86AD95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9" y="4392157"/>
            <a:ext cx="3024908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Presenter name</a:t>
            </a:r>
            <a:endParaRPr lang="en-AU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31F385DB-DAD3-4BA1-9DAE-C703A9F9D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9" y="4927037"/>
            <a:ext cx="3833092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Location and date</a:t>
            </a:r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F44C125-85BE-4C5F-9FF8-271B740E2862}"/>
              </a:ext>
            </a:extLst>
          </p:cNvPr>
          <p:cNvSpPr/>
          <p:nvPr userDrawn="1"/>
        </p:nvSpPr>
        <p:spPr>
          <a:xfrm>
            <a:off x="385618" y="5944371"/>
            <a:ext cx="544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200" b="1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2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2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586A3D0-8C9B-41CA-A9E3-B7093B906D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7665218" y="1"/>
            <a:ext cx="4526781" cy="64007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D1EE72C-BE81-44FE-BA53-12D9664B14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8113" y="5773591"/>
            <a:ext cx="4643887" cy="108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611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Cover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0911E-E3A4-4CAA-AED6-FFE01E4D03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1181186"/>
            <a:ext cx="5710381" cy="1838325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B10A8A-5623-429C-B6CA-F6FC53EF29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19" y="3374823"/>
            <a:ext cx="5710381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01D84F8B-C1C3-4025-B414-F259368D34D7}"/>
              </a:ext>
            </a:extLst>
          </p:cNvPr>
          <p:cNvSpPr txBox="1">
            <a:spLocks/>
          </p:cNvSpPr>
          <p:nvPr userDrawn="1"/>
        </p:nvSpPr>
        <p:spPr>
          <a:xfrm>
            <a:off x="385618" y="831701"/>
            <a:ext cx="5710381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NextSense</a:t>
            </a:r>
            <a:r>
              <a:rPr lang="en-US" dirty="0"/>
              <a:t> Institute</a:t>
            </a:r>
            <a:endParaRPr lang="en-AU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2DDE085B-5442-4B36-B585-6AF827221F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9" y="4392157"/>
            <a:ext cx="3024908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Presenter name</a:t>
            </a:r>
            <a:endParaRPr lang="en-AU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39922549-90B2-4DC6-9F7E-19699125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9" y="4927037"/>
            <a:ext cx="3833092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Location and date</a:t>
            </a:r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EAE6112-A3AD-4E89-9132-9FE1EDBC297D}"/>
              </a:ext>
            </a:extLst>
          </p:cNvPr>
          <p:cNvSpPr/>
          <p:nvPr userDrawn="1"/>
        </p:nvSpPr>
        <p:spPr>
          <a:xfrm>
            <a:off x="385618" y="5944371"/>
            <a:ext cx="544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200" b="1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2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2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9024EAA-1E4D-4804-8E4E-FFF900341F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7665218" y="1"/>
            <a:ext cx="4526781" cy="64007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2667470-2213-4036-97D7-15033B6F35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8113" y="5773591"/>
            <a:ext cx="4643887" cy="108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2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FA3C32-DE49-4016-8A67-DF3A653D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0" y="320676"/>
            <a:ext cx="8763001" cy="972496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7D269B-0ABC-413E-83CA-25D5F52861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5691" y="1985281"/>
            <a:ext cx="10848109" cy="427423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EDB825F6-0496-44C8-BAF1-4D8EA739CA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5690" y="1356970"/>
            <a:ext cx="5710381" cy="574006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E22D5630-BC58-4E66-AEB0-AC626B30A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5A0E1AE2-FD8B-48B6-8A0D-5D9B84917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1D6463D-34E2-4BCF-8342-61A19326F5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293519C-816F-4139-812A-CE8D423D8579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574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Cover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0911E-E3A4-4CAA-AED6-FFE01E4D03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1181186"/>
            <a:ext cx="5710381" cy="1838325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B10A8A-5623-429C-B6CA-F6FC53EF29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19" y="3374823"/>
            <a:ext cx="5710381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01D84F8B-C1C3-4025-B414-F259368D34D7}"/>
              </a:ext>
            </a:extLst>
          </p:cNvPr>
          <p:cNvSpPr txBox="1">
            <a:spLocks/>
          </p:cNvSpPr>
          <p:nvPr userDrawn="1"/>
        </p:nvSpPr>
        <p:spPr>
          <a:xfrm>
            <a:off x="385618" y="831701"/>
            <a:ext cx="5710381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NextSense</a:t>
            </a:r>
            <a:r>
              <a:rPr lang="en-US" dirty="0"/>
              <a:t> Institute</a:t>
            </a:r>
            <a:endParaRPr lang="en-AU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xmlns="" id="{71EF0353-8981-4DA3-A5A6-0B4B5A7C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9" y="4392157"/>
            <a:ext cx="3024908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Presenter name</a:t>
            </a:r>
            <a:endParaRPr lang="en-A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D2AD3B66-35BE-4AF8-A5E2-D8663720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9" y="4927037"/>
            <a:ext cx="3833092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Location and date</a:t>
            </a:r>
            <a:endParaRPr lang="en-A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99172B3-85DA-4A4D-8AAB-C62AA87CA106}"/>
              </a:ext>
            </a:extLst>
          </p:cNvPr>
          <p:cNvSpPr/>
          <p:nvPr userDrawn="1"/>
        </p:nvSpPr>
        <p:spPr>
          <a:xfrm>
            <a:off x="385618" y="5944371"/>
            <a:ext cx="544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200" b="1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2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2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2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33AB74F-DDC6-4E23-8760-974B0156FA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8113" y="5773591"/>
            <a:ext cx="4643887" cy="108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001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opt.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D17249-B6BB-44A1-B6C9-7A54D15C8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Contents</a:t>
            </a:r>
            <a:endParaRPr lang="en-AU" dirty="0"/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xmlns="" id="{9446A3C7-017E-4438-B98B-1255470CE5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99194213"/>
              </p:ext>
            </p:extLst>
          </p:nvPr>
        </p:nvGraphicFramePr>
        <p:xfrm>
          <a:off x="505690" y="2094618"/>
          <a:ext cx="10848108" cy="3519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994">
                  <a:extLst>
                    <a:ext uri="{9D8B030D-6E8A-4147-A177-3AD203B41FA5}">
                      <a16:colId xmlns:a16="http://schemas.microsoft.com/office/drawing/2014/main" xmlns="" val="273528932"/>
                    </a:ext>
                  </a:extLst>
                </a:gridCol>
                <a:gridCol w="4792060">
                  <a:extLst>
                    <a:ext uri="{9D8B030D-6E8A-4147-A177-3AD203B41FA5}">
                      <a16:colId xmlns:a16="http://schemas.microsoft.com/office/drawing/2014/main" xmlns="" val="583184434"/>
                    </a:ext>
                  </a:extLst>
                </a:gridCol>
                <a:gridCol w="619912">
                  <a:extLst>
                    <a:ext uri="{9D8B030D-6E8A-4147-A177-3AD203B41FA5}">
                      <a16:colId xmlns:a16="http://schemas.microsoft.com/office/drawing/2014/main" xmlns="" val="322568620"/>
                    </a:ext>
                  </a:extLst>
                </a:gridCol>
                <a:gridCol w="4804142">
                  <a:extLst>
                    <a:ext uri="{9D8B030D-6E8A-4147-A177-3AD203B41FA5}">
                      <a16:colId xmlns:a16="http://schemas.microsoft.com/office/drawing/2014/main" xmlns="" val="1933160115"/>
                    </a:ext>
                  </a:extLst>
                </a:gridCol>
              </a:tblGrid>
              <a:tr h="502767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 page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Another one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92722402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Exclamations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7969367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41880906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98890052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6377080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3975303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30649993"/>
                  </a:ext>
                </a:extLst>
              </a:tr>
            </a:tbl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xmlns="" id="{516589F5-76B0-4328-A815-583DCD598350}"/>
              </a:ext>
            </a:extLst>
          </p:cNvPr>
          <p:cNvSpPr/>
          <p:nvPr userDrawn="1"/>
        </p:nvSpPr>
        <p:spPr>
          <a:xfrm>
            <a:off x="655322" y="217084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42EC17D8-E9E4-4AE4-8404-1F624C861A04}"/>
              </a:ext>
            </a:extLst>
          </p:cNvPr>
          <p:cNvSpPr/>
          <p:nvPr userDrawn="1"/>
        </p:nvSpPr>
        <p:spPr>
          <a:xfrm>
            <a:off x="655322" y="267154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E062FDB4-7450-4071-AD95-E1AA3D2A04AF}"/>
              </a:ext>
            </a:extLst>
          </p:cNvPr>
          <p:cNvSpPr/>
          <p:nvPr userDrawn="1"/>
        </p:nvSpPr>
        <p:spPr>
          <a:xfrm>
            <a:off x="655322" y="317225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41B475D0-E4FE-4936-AE93-FA4A589CEA4F}"/>
              </a:ext>
            </a:extLst>
          </p:cNvPr>
          <p:cNvSpPr/>
          <p:nvPr userDrawn="1"/>
        </p:nvSpPr>
        <p:spPr>
          <a:xfrm>
            <a:off x="655322" y="367295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593D2751-B419-432F-93DD-0606FE54B78F}"/>
              </a:ext>
            </a:extLst>
          </p:cNvPr>
          <p:cNvSpPr/>
          <p:nvPr userDrawn="1"/>
        </p:nvSpPr>
        <p:spPr>
          <a:xfrm>
            <a:off x="655322" y="417366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99F11E54-869D-4F32-8D34-1EBDF1E343A1}"/>
              </a:ext>
            </a:extLst>
          </p:cNvPr>
          <p:cNvSpPr/>
          <p:nvPr userDrawn="1"/>
        </p:nvSpPr>
        <p:spPr>
          <a:xfrm>
            <a:off x="655322" y="467436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39B75BC9-F580-4B8C-813D-BA0EAF34CC98}"/>
              </a:ext>
            </a:extLst>
          </p:cNvPr>
          <p:cNvSpPr/>
          <p:nvPr userDrawn="1"/>
        </p:nvSpPr>
        <p:spPr>
          <a:xfrm>
            <a:off x="655322" y="517507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6B312507-E1F9-480C-91F5-28EAED0344A4}"/>
              </a:ext>
            </a:extLst>
          </p:cNvPr>
          <p:cNvSpPr/>
          <p:nvPr userDrawn="1"/>
        </p:nvSpPr>
        <p:spPr>
          <a:xfrm>
            <a:off x="6064101" y="217084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53774847-640E-4DAB-B170-3C4DD558BB0A}"/>
              </a:ext>
            </a:extLst>
          </p:cNvPr>
          <p:cNvSpPr/>
          <p:nvPr userDrawn="1"/>
        </p:nvSpPr>
        <p:spPr>
          <a:xfrm>
            <a:off x="6064101" y="267154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BC2C94A1-2B3F-461F-A0B5-A409F2A7A45F}"/>
              </a:ext>
            </a:extLst>
          </p:cNvPr>
          <p:cNvSpPr/>
          <p:nvPr userDrawn="1"/>
        </p:nvSpPr>
        <p:spPr>
          <a:xfrm>
            <a:off x="6064101" y="317225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0128292A-90AB-4358-9BB6-C73BE0FF4770}"/>
              </a:ext>
            </a:extLst>
          </p:cNvPr>
          <p:cNvSpPr/>
          <p:nvPr userDrawn="1"/>
        </p:nvSpPr>
        <p:spPr>
          <a:xfrm>
            <a:off x="6064101" y="367295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BB93AA8C-2943-4E1C-A0D3-5E9CFEF19D49}"/>
              </a:ext>
            </a:extLst>
          </p:cNvPr>
          <p:cNvSpPr/>
          <p:nvPr userDrawn="1"/>
        </p:nvSpPr>
        <p:spPr>
          <a:xfrm>
            <a:off x="6064101" y="417366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F091B71A-C78D-4683-AEAF-AD3C1C972808}"/>
              </a:ext>
            </a:extLst>
          </p:cNvPr>
          <p:cNvSpPr/>
          <p:nvPr userDrawn="1"/>
        </p:nvSpPr>
        <p:spPr>
          <a:xfrm>
            <a:off x="6064101" y="467436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805593EC-EAB7-45BD-8E96-CF740F1A6D24}"/>
              </a:ext>
            </a:extLst>
          </p:cNvPr>
          <p:cNvSpPr/>
          <p:nvPr userDrawn="1"/>
        </p:nvSpPr>
        <p:spPr>
          <a:xfrm>
            <a:off x="6064101" y="517507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xmlns="" id="{7EC00841-2AF4-4F61-98EB-6004600E6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xmlns="" id="{62C5D09F-25A9-48B5-A1AC-2A495D033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5788834A-6BC6-45B0-979D-A2E61EFFD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67EC3FCD-80F7-42B8-A048-5CA7677473E9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968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opt.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D17249-B6BB-44A1-B6C9-7A54D15C8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Contents</a:t>
            </a:r>
            <a:endParaRPr lang="en-AU" dirty="0"/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xmlns="" id="{9446A3C7-017E-4438-B98B-1255470CE5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80147488"/>
              </p:ext>
            </p:extLst>
          </p:nvPr>
        </p:nvGraphicFramePr>
        <p:xfrm>
          <a:off x="505690" y="2094618"/>
          <a:ext cx="10848108" cy="3519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994">
                  <a:extLst>
                    <a:ext uri="{9D8B030D-6E8A-4147-A177-3AD203B41FA5}">
                      <a16:colId xmlns:a16="http://schemas.microsoft.com/office/drawing/2014/main" xmlns="" val="273528932"/>
                    </a:ext>
                  </a:extLst>
                </a:gridCol>
                <a:gridCol w="4792060">
                  <a:extLst>
                    <a:ext uri="{9D8B030D-6E8A-4147-A177-3AD203B41FA5}">
                      <a16:colId xmlns:a16="http://schemas.microsoft.com/office/drawing/2014/main" xmlns="" val="583184434"/>
                    </a:ext>
                  </a:extLst>
                </a:gridCol>
                <a:gridCol w="619912">
                  <a:extLst>
                    <a:ext uri="{9D8B030D-6E8A-4147-A177-3AD203B41FA5}">
                      <a16:colId xmlns:a16="http://schemas.microsoft.com/office/drawing/2014/main" xmlns="" val="322568620"/>
                    </a:ext>
                  </a:extLst>
                </a:gridCol>
                <a:gridCol w="4804142">
                  <a:extLst>
                    <a:ext uri="{9D8B030D-6E8A-4147-A177-3AD203B41FA5}">
                      <a16:colId xmlns:a16="http://schemas.microsoft.com/office/drawing/2014/main" xmlns="" val="1933160115"/>
                    </a:ext>
                  </a:extLst>
                </a:gridCol>
              </a:tblGrid>
              <a:tr h="502767"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Example page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Another one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92722402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Exclamations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7969367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41880906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98890052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6377080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3975303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Lorem ipsum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30649993"/>
                  </a:ext>
                </a:extLst>
              </a:tr>
            </a:tbl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xmlns="" id="{516589F5-76B0-4328-A815-583DCD598350}"/>
              </a:ext>
            </a:extLst>
          </p:cNvPr>
          <p:cNvSpPr/>
          <p:nvPr userDrawn="1"/>
        </p:nvSpPr>
        <p:spPr>
          <a:xfrm>
            <a:off x="655322" y="2170841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42EC17D8-E9E4-4AE4-8404-1F624C861A04}"/>
              </a:ext>
            </a:extLst>
          </p:cNvPr>
          <p:cNvSpPr/>
          <p:nvPr userDrawn="1"/>
        </p:nvSpPr>
        <p:spPr>
          <a:xfrm>
            <a:off x="655322" y="2671546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E062FDB4-7450-4071-AD95-E1AA3D2A04AF}"/>
              </a:ext>
            </a:extLst>
          </p:cNvPr>
          <p:cNvSpPr/>
          <p:nvPr userDrawn="1"/>
        </p:nvSpPr>
        <p:spPr>
          <a:xfrm>
            <a:off x="655322" y="3172251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41B475D0-E4FE-4936-AE93-FA4A589CEA4F}"/>
              </a:ext>
            </a:extLst>
          </p:cNvPr>
          <p:cNvSpPr/>
          <p:nvPr userDrawn="1"/>
        </p:nvSpPr>
        <p:spPr>
          <a:xfrm>
            <a:off x="655322" y="3672956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593D2751-B419-432F-93DD-0606FE54B78F}"/>
              </a:ext>
            </a:extLst>
          </p:cNvPr>
          <p:cNvSpPr/>
          <p:nvPr userDrawn="1"/>
        </p:nvSpPr>
        <p:spPr>
          <a:xfrm>
            <a:off x="655322" y="4173661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99F11E54-869D-4F32-8D34-1EBDF1E343A1}"/>
              </a:ext>
            </a:extLst>
          </p:cNvPr>
          <p:cNvSpPr/>
          <p:nvPr userDrawn="1"/>
        </p:nvSpPr>
        <p:spPr>
          <a:xfrm>
            <a:off x="655322" y="4674366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39B75BC9-F580-4B8C-813D-BA0EAF34CC98}"/>
              </a:ext>
            </a:extLst>
          </p:cNvPr>
          <p:cNvSpPr/>
          <p:nvPr userDrawn="1"/>
        </p:nvSpPr>
        <p:spPr>
          <a:xfrm>
            <a:off x="655322" y="5175072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6B312507-E1F9-480C-91F5-28EAED0344A4}"/>
              </a:ext>
            </a:extLst>
          </p:cNvPr>
          <p:cNvSpPr/>
          <p:nvPr userDrawn="1"/>
        </p:nvSpPr>
        <p:spPr>
          <a:xfrm>
            <a:off x="6064101" y="2170841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53774847-640E-4DAB-B170-3C4DD558BB0A}"/>
              </a:ext>
            </a:extLst>
          </p:cNvPr>
          <p:cNvSpPr/>
          <p:nvPr userDrawn="1"/>
        </p:nvSpPr>
        <p:spPr>
          <a:xfrm>
            <a:off x="6064101" y="2671546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BC2C94A1-2B3F-461F-A0B5-A409F2A7A45F}"/>
              </a:ext>
            </a:extLst>
          </p:cNvPr>
          <p:cNvSpPr/>
          <p:nvPr userDrawn="1"/>
        </p:nvSpPr>
        <p:spPr>
          <a:xfrm>
            <a:off x="6064101" y="3172251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0128292A-90AB-4358-9BB6-C73BE0FF4770}"/>
              </a:ext>
            </a:extLst>
          </p:cNvPr>
          <p:cNvSpPr/>
          <p:nvPr userDrawn="1"/>
        </p:nvSpPr>
        <p:spPr>
          <a:xfrm>
            <a:off x="6064101" y="3672956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BB93AA8C-2943-4E1C-A0D3-5E9CFEF19D49}"/>
              </a:ext>
            </a:extLst>
          </p:cNvPr>
          <p:cNvSpPr/>
          <p:nvPr userDrawn="1"/>
        </p:nvSpPr>
        <p:spPr>
          <a:xfrm>
            <a:off x="6064101" y="4173661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F091B71A-C78D-4683-AEAF-AD3C1C972808}"/>
              </a:ext>
            </a:extLst>
          </p:cNvPr>
          <p:cNvSpPr/>
          <p:nvPr userDrawn="1"/>
        </p:nvSpPr>
        <p:spPr>
          <a:xfrm>
            <a:off x="6064101" y="4674366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805593EC-EAB7-45BD-8E96-CF740F1A6D24}"/>
              </a:ext>
            </a:extLst>
          </p:cNvPr>
          <p:cNvSpPr/>
          <p:nvPr userDrawn="1"/>
        </p:nvSpPr>
        <p:spPr>
          <a:xfrm>
            <a:off x="6064101" y="5175072"/>
            <a:ext cx="365760" cy="36576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oter Placeholder 4">
            <a:extLst>
              <a:ext uri="{FF2B5EF4-FFF2-40B4-BE49-F238E27FC236}">
                <a16:creationId xmlns:a16="http://schemas.microsoft.com/office/drawing/2014/main" xmlns="" id="{D188FA36-E105-43B1-8CF6-37C99FBEF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/>
              <a:t>NextSense</a:t>
            </a:r>
            <a:r>
              <a:rPr lang="en-US"/>
              <a:t> Institute | Presentation Title</a:t>
            </a:r>
            <a:endParaRPr lang="en-AU" dirty="0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xmlns="" id="{F10995D2-DA61-4070-97B5-2947C474F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95DEC545-182D-4FE2-B716-89841EF38F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97"/>
          <a:stretch/>
        </p:blipFill>
        <p:spPr>
          <a:xfrm>
            <a:off x="494575" y="6438014"/>
            <a:ext cx="919555" cy="2777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B2878F5F-3636-4124-9E7D-02A0282B8127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141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AA9470-DFC0-4304-A80C-E772541DF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2081212"/>
            <a:ext cx="6004548" cy="898525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dirty="0"/>
              <a:t>Divider Content</a:t>
            </a:r>
            <a:endParaRPr lang="en-AU" dirty="0"/>
          </a:p>
        </p:txBody>
      </p:sp>
      <p:pic>
        <p:nvPicPr>
          <p:cNvPr id="3" name="Picture 2" descr="A picture containing bubble&#10;&#10;Description automatically generated">
            <a:extLst>
              <a:ext uri="{FF2B5EF4-FFF2-40B4-BE49-F238E27FC236}">
                <a16:creationId xmlns:a16="http://schemas.microsoft.com/office/drawing/2014/main" xmlns="" id="{A933C093-9161-469D-B11C-F0F261F367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341876" y="0"/>
            <a:ext cx="4850124" cy="6858000"/>
          </a:xfrm>
          <a:prstGeom prst="rect">
            <a:avLst/>
          </a:prstGeom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1513C652-B482-4F1B-BD42-F1697F89AF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96200" y="2081212"/>
            <a:ext cx="3657600" cy="3657600"/>
          </a:xfrm>
        </p:spPr>
        <p:txBody>
          <a:bodyPr/>
          <a:lstStyle/>
          <a:p>
            <a:endParaRPr lang="en-AU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xmlns="" id="{094A5846-FA3B-4028-8F35-DDC06BBE7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xmlns="" id="{9F048F91-8E76-4CBC-8AB0-B3E7B9EC8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76B8B947-0872-420B-82C1-8B89320F026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3FA46277-E371-43F7-9371-2948F909E45D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8070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rectangle&#10;&#10;Description automatically generated">
            <a:extLst>
              <a:ext uri="{FF2B5EF4-FFF2-40B4-BE49-F238E27FC236}">
                <a16:creationId xmlns:a16="http://schemas.microsoft.com/office/drawing/2014/main" xmlns="" id="{82E6E695-1BB7-4299-9264-B7A8A6D32C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876" y="0"/>
            <a:ext cx="4850124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AA9470-DFC0-4304-A80C-E772541DF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2081212"/>
            <a:ext cx="6004548" cy="898525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dirty="0"/>
              <a:t>Divider Content</a:t>
            </a:r>
            <a:endParaRPr lang="en-AU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1513C652-B482-4F1B-BD42-F1697F89AF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96200" y="2081212"/>
            <a:ext cx="3657600" cy="3657600"/>
          </a:xfrm>
        </p:spPr>
        <p:txBody>
          <a:bodyPr/>
          <a:lstStyle/>
          <a:p>
            <a:endParaRPr lang="en-AU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xmlns="" id="{040E1C73-AD7F-4CD8-A7CB-24086AA2B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xmlns="" id="{06DED923-8940-4C54-B08A-5C13496F2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6ED93C2C-F34F-4DBF-8D16-CCC5CE9CFC0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85AAB212-B231-4507-BEC1-AB89FEEA663C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2329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AA9470-DFC0-4304-A80C-E772541DF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2081212"/>
            <a:ext cx="6004548" cy="898525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Content</a:t>
            </a:r>
            <a:endParaRPr lang="en-AU" dirty="0"/>
          </a:p>
        </p:txBody>
      </p:sp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xmlns="" id="{0F4B4EC3-4975-4C6C-AE55-42E87723A3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341876" y="0"/>
            <a:ext cx="4850124" cy="6858000"/>
          </a:xfrm>
          <a:prstGeom prst="rect">
            <a:avLst/>
          </a:prstGeom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1513C652-B482-4F1B-BD42-F1697F89AF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96200" y="2081212"/>
            <a:ext cx="3657600" cy="365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35F4C9F5-9CFA-4EEC-B66B-789EF78CB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/>
              <a:t>NextSense</a:t>
            </a:r>
            <a:r>
              <a:rPr lang="en-US"/>
              <a:t> Institute | Presentation Title</a:t>
            </a:r>
            <a:endParaRPr lang="en-A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A2451930-6D1A-4463-8371-6C548E116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D12CF89-9A89-42BD-9DDD-4C72EDA90B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97"/>
          <a:stretch/>
        </p:blipFill>
        <p:spPr>
          <a:xfrm>
            <a:off x="494575" y="6438014"/>
            <a:ext cx="919555" cy="2777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E3196903-FA05-4F29-9512-A5FBDEDF5659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1012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AA9470-DFC0-4304-A80C-E772541DF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2081212"/>
            <a:ext cx="6004548" cy="898525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Content</a:t>
            </a:r>
            <a:endParaRPr lang="en-AU" dirty="0"/>
          </a:p>
        </p:txBody>
      </p:sp>
      <p:pic>
        <p:nvPicPr>
          <p:cNvPr id="3" name="Picture 2" descr="A picture containing rectangle&#10;&#10;Description automatically generated">
            <a:extLst>
              <a:ext uri="{FF2B5EF4-FFF2-40B4-BE49-F238E27FC236}">
                <a16:creationId xmlns:a16="http://schemas.microsoft.com/office/drawing/2014/main" xmlns="" id="{70F7F68E-B14A-4663-A80F-5E4FC0DCAF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876" y="136525"/>
            <a:ext cx="4850124" cy="6858000"/>
          </a:xfrm>
          <a:prstGeom prst="rect">
            <a:avLst/>
          </a:prstGeom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1513C652-B482-4F1B-BD42-F1697F89AF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96200" y="2081212"/>
            <a:ext cx="3657600" cy="365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1B501F3A-0F8C-4D33-BABF-E59E6F0D86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/>
              <a:t>NextSense</a:t>
            </a:r>
            <a:r>
              <a:rPr lang="en-US"/>
              <a:t> Institute | Presentation Title</a:t>
            </a:r>
            <a:endParaRPr lang="en-A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2A643859-030B-4088-914F-E6C72CAC55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3A2A128-A2F7-43DC-8E37-753877905D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97"/>
          <a:stretch/>
        </p:blipFill>
        <p:spPr>
          <a:xfrm>
            <a:off x="494575" y="6438014"/>
            <a:ext cx="919555" cy="2777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D2A28C9-B19B-4B86-A8A0-E4C448127F8A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543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xpre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AA9470-DFC0-4304-A80C-E772541DF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2081212"/>
            <a:ext cx="5946170" cy="898525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dirty="0"/>
              <a:t>Divider Content</a:t>
            </a:r>
            <a:endParaRPr lang="en-AU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1513C652-B482-4F1B-BD42-F1697F89AF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96200" y="2081212"/>
            <a:ext cx="3657600" cy="3657600"/>
          </a:xfrm>
        </p:spPr>
        <p:txBody>
          <a:bodyPr/>
          <a:lstStyle/>
          <a:p>
            <a:endParaRPr lang="en-AU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3844F3C0-35F5-406D-B83B-5AF8DB202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8B626B25-E119-462A-9D73-E2EC9127C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3D1211D-C45B-4BC2-B6E4-91A8040B2E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73A3D94-00C9-419B-82F2-CDCF548C5098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668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Express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AA9470-DFC0-4304-A80C-E772541DF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2081212"/>
            <a:ext cx="5954796" cy="898525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Content</a:t>
            </a:r>
            <a:endParaRPr lang="en-AU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1513C652-B482-4F1B-BD42-F1697F89AF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96200" y="2081212"/>
            <a:ext cx="3657600" cy="365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3C0847A7-9FF4-484C-8D83-F96D31680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/>
              <a:t>NextSense</a:t>
            </a:r>
            <a:r>
              <a:rPr lang="en-US"/>
              <a:t> Institute | Presentation Title</a:t>
            </a:r>
            <a:endParaRPr lang="en-A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A8BD4068-11E9-462A-81C1-F65B31C38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853BFDB-C334-412A-8765-208309F885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97"/>
          <a:stretch/>
        </p:blipFill>
        <p:spPr>
          <a:xfrm>
            <a:off x="494575" y="6438014"/>
            <a:ext cx="919555" cy="2777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8451F13D-95B6-4256-BB69-0FDC1A243336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661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4DDB90-67A3-41B8-9361-B405671F2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5691" y="1529002"/>
            <a:ext cx="4162103" cy="4341262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1169AAFE-8447-4D43-8573-046D634C11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320675"/>
            <a:ext cx="5789814" cy="7636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Graphs &amp; Text</a:t>
            </a:r>
            <a:endParaRPr lang="en-AU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A96004DB-91B5-4C19-8CB4-E5D65348F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7AF86A68-4440-45EF-99EC-5847B64E4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84095AD-72F5-4045-8CCC-09A3CEEBC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A5DB01E-370B-4172-A760-82CC4E6017F9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37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ing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EAC304-FF01-4DE9-A6E6-A4EB260E9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690" y="1994774"/>
            <a:ext cx="5514110" cy="41821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40DED50-B01A-440F-9D53-4D7758270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4773"/>
            <a:ext cx="5181600" cy="418218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D5124FDB-D4DB-418C-83A7-4AC8EF1DC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0" y="320676"/>
            <a:ext cx="8763001" cy="972496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F8AB2D5F-14E2-4D36-A890-8E1930113426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05690" y="1356970"/>
            <a:ext cx="8763001" cy="574006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F80ED67F-AD28-49EC-B5FC-21F8D2380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DEA694F9-20EB-4438-8ADD-B9BC55E81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0F85323-0CBE-404B-994C-ADC2F79898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1947A022-4EAB-4A34-9B89-EC3E56369FEA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655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1169AAFE-8447-4D43-8573-046D634C11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320675"/>
            <a:ext cx="5789814" cy="7636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Multiple Graphs</a:t>
            </a:r>
            <a:endParaRPr lang="en-AU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8F8BC3AD-F963-47E7-9C4F-149E319C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F9DAE31F-8831-4120-9FBC-26C53E961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E71DB70E-A4F8-427E-B0B7-D8FFB7A5E9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8B09BEC2-F5ED-436E-B47F-4256B8C7D7CF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0476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4DDB90-67A3-41B8-9361-B405671F2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5691" y="1529002"/>
            <a:ext cx="4162103" cy="434126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1169AAFE-8447-4D43-8573-046D634C11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320675"/>
            <a:ext cx="5789814" cy="7636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Graphs &amp; Text</a:t>
            </a:r>
            <a:endParaRPr lang="en-AU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7C65B00B-5482-4235-9017-DE368297F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/>
              <a:t>NextSense</a:t>
            </a:r>
            <a:r>
              <a:rPr lang="en-US"/>
              <a:t> Institute | Presentation Title</a:t>
            </a:r>
            <a:endParaRPr lang="en-AU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4ADE3106-9C74-42AB-B2F2-58E50DB37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25EE1E79-4416-44D7-A18E-6E7358F7B6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97"/>
          <a:stretch/>
        </p:blipFill>
        <p:spPr>
          <a:xfrm>
            <a:off x="494575" y="6438014"/>
            <a:ext cx="919555" cy="2777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39FF954-98F8-477B-BF94-76ADD1705B21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792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1169AAFE-8447-4D43-8573-046D634C11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320675"/>
            <a:ext cx="5789814" cy="7636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Multiple Graphs</a:t>
            </a:r>
            <a:endParaRPr lang="en-AU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B0728AB-FDAA-4E70-9012-1FB2D33A6D2B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694822A5-80EA-485A-BF8A-0C8B8512D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/>
              <a:t>NextSense</a:t>
            </a:r>
            <a:r>
              <a:rPr lang="en-US"/>
              <a:t> Institute | Presentation Title</a:t>
            </a:r>
            <a:endParaRPr lang="en-AU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8BDE33B9-B169-46D7-830E-D4A6220A9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9B10E1E8-6D08-419A-95DF-B8DCEB5213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97"/>
          <a:stretch/>
        </p:blipFill>
        <p:spPr>
          <a:xfrm>
            <a:off x="494575" y="6438014"/>
            <a:ext cx="919555" cy="277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40962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Expre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AA9470-DFC0-4304-A80C-E772541DF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2081212"/>
            <a:ext cx="5946170" cy="898525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dirty="0"/>
              <a:t>Thanks</a:t>
            </a:r>
            <a:endParaRPr lang="en-A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3844F3C0-35F5-406D-B83B-5AF8DB202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8B626B25-E119-462A-9D73-E2EC9127C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3D1211D-C45B-4BC2-B6E4-91A8040B2E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73A3D94-00C9-419B-82F2-CDCF548C5098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ED6413E-2ED0-4455-8FBE-9BCFCAE515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07544" y="2336629"/>
            <a:ext cx="2746254" cy="274625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D61C0C2-4567-499D-8020-B659BEED957B}"/>
              </a:ext>
            </a:extLst>
          </p:cNvPr>
          <p:cNvSpPr/>
          <p:nvPr userDrawn="1"/>
        </p:nvSpPr>
        <p:spPr>
          <a:xfrm>
            <a:off x="505691" y="5427229"/>
            <a:ext cx="111317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600" b="1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6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6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6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600" b="0" i="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6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1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18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Express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AA9470-DFC0-4304-A80C-E772541DF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19" y="2081212"/>
            <a:ext cx="5954796" cy="898525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Thanks</a:t>
            </a:r>
            <a:endParaRPr lang="en-AU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3C0847A7-9FF4-484C-8D83-F96D31680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/>
              <a:t>NextSense</a:t>
            </a:r>
            <a:r>
              <a:rPr lang="en-US"/>
              <a:t> Institute | Presentation Title</a:t>
            </a:r>
            <a:endParaRPr lang="en-A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A8BD4068-11E9-462A-81C1-F65B31C38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853BFDB-C334-412A-8765-208309F885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97"/>
          <a:stretch/>
        </p:blipFill>
        <p:spPr>
          <a:xfrm>
            <a:off x="494575" y="6438014"/>
            <a:ext cx="919555" cy="2777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8451F13D-95B6-4256-BB69-0FDC1A243336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xmlns="" id="{AFD6EFDF-67B4-4482-A65C-7325B77CC0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46" y="2379161"/>
            <a:ext cx="2746254" cy="274625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E891D65-460E-491B-AC6E-C07A3A1EC09B}"/>
              </a:ext>
            </a:extLst>
          </p:cNvPr>
          <p:cNvSpPr/>
          <p:nvPr userDrawn="1"/>
        </p:nvSpPr>
        <p:spPr>
          <a:xfrm>
            <a:off x="505691" y="5427229"/>
            <a:ext cx="111317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600" b="1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6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Institute is operated by </a:t>
            </a:r>
            <a:r>
              <a:rPr lang="en-AU" sz="16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6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affiliation with Macquarie University (CRICOS Provider No. 00002J). ‘</a:t>
            </a:r>
            <a:r>
              <a:rPr lang="en-AU" sz="16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NextSense</a:t>
            </a:r>
            <a:r>
              <a:rPr lang="en-AU" sz="16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is a registered trade mark of Royal Institute for Deaf and Blind Children (ABN 53 443 272 865)</a:t>
            </a:r>
            <a:endParaRPr lang="en-AU" sz="11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2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w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DBCF74-2BD0-4515-B635-E628B48DBC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05690" y="1335703"/>
            <a:ext cx="5357813" cy="545979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509903-16FD-4BB4-A088-E29A1B0DF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690" y="2032946"/>
            <a:ext cx="5357813" cy="415671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F8DFB19-CE75-44B1-B186-EDBB51B8568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995987" y="1335703"/>
            <a:ext cx="5357813" cy="545979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82EB863-74F3-4B0C-88F4-7072903D4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7575" y="2032946"/>
            <a:ext cx="5357813" cy="415671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1F7FA2A2-D395-47AA-AEC0-FB91AF8C8BEB}"/>
              </a:ext>
            </a:extLst>
          </p:cNvPr>
          <p:cNvSpPr txBox="1">
            <a:spLocks/>
          </p:cNvSpPr>
          <p:nvPr userDrawn="1"/>
        </p:nvSpPr>
        <p:spPr>
          <a:xfrm>
            <a:off x="505690" y="320676"/>
            <a:ext cx="8763001" cy="972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52445583-79EA-41BC-B191-18C3A2087D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66F97990-0C3F-4633-A96D-49EB93A2FE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778BC6C-336A-4D9B-88E4-B6EAE1FEE0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CC01866-CE4B-4652-9262-DEEC30BC983E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6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D17249-B6BB-44A1-B6C9-7A54D15C8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691" y="320675"/>
            <a:ext cx="5789814" cy="843107"/>
          </a:xfrm>
        </p:spPr>
        <p:txBody>
          <a:bodyPr anchor="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Numbers Slide</a:t>
            </a:r>
            <a:endParaRPr lang="en-AU" dirty="0"/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xmlns="" id="{9446A3C7-017E-4438-B98B-1255470CE5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15666830"/>
              </p:ext>
            </p:extLst>
          </p:nvPr>
        </p:nvGraphicFramePr>
        <p:xfrm>
          <a:off x="505690" y="2094618"/>
          <a:ext cx="10848108" cy="3519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994">
                  <a:extLst>
                    <a:ext uri="{9D8B030D-6E8A-4147-A177-3AD203B41FA5}">
                      <a16:colId xmlns:a16="http://schemas.microsoft.com/office/drawing/2014/main" xmlns="" val="273528932"/>
                    </a:ext>
                  </a:extLst>
                </a:gridCol>
                <a:gridCol w="4792060">
                  <a:extLst>
                    <a:ext uri="{9D8B030D-6E8A-4147-A177-3AD203B41FA5}">
                      <a16:colId xmlns:a16="http://schemas.microsoft.com/office/drawing/2014/main" xmlns="" val="583184434"/>
                    </a:ext>
                  </a:extLst>
                </a:gridCol>
                <a:gridCol w="619912">
                  <a:extLst>
                    <a:ext uri="{9D8B030D-6E8A-4147-A177-3AD203B41FA5}">
                      <a16:colId xmlns:a16="http://schemas.microsoft.com/office/drawing/2014/main" xmlns="" val="322568620"/>
                    </a:ext>
                  </a:extLst>
                </a:gridCol>
                <a:gridCol w="4804142">
                  <a:extLst>
                    <a:ext uri="{9D8B030D-6E8A-4147-A177-3AD203B41FA5}">
                      <a16:colId xmlns:a16="http://schemas.microsoft.com/office/drawing/2014/main" xmlns="" val="1933160115"/>
                    </a:ext>
                  </a:extLst>
                </a:gridCol>
              </a:tblGrid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 Content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92722402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7969367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41880906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98890052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6377080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3975303"/>
                  </a:ext>
                </a:extLst>
              </a:tr>
              <a:tr h="5027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Lorem ipsum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30649993"/>
                  </a:ext>
                </a:extLst>
              </a:tr>
            </a:tbl>
          </a:graphicData>
        </a:graphic>
      </p:graphicFrame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0E0CA3F6-93B5-439E-B532-0C5A26BA4A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5690" y="1356970"/>
            <a:ext cx="5710381" cy="574006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CC8E3EFD-DE0D-44DB-99B3-2067989B5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BA059F18-1021-4186-9D63-13BE2D2B4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2784756-C527-4D54-96C6-E9F59C4052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F5E28A39-34B3-4AF5-8A6F-35C981BA5966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72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ECA4657-8177-4D75-A67D-45CE965F17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970116"/>
            <a:ext cx="6172200" cy="3890934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4DDB90-67A3-41B8-9361-B405671F2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5691" y="2707355"/>
            <a:ext cx="4162103" cy="3163227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1169AAFE-8447-4D43-8573-046D634C1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1" y="320675"/>
            <a:ext cx="57898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94D68E77-3476-4EF8-A3ED-0ED5D2730C5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05691" y="1970116"/>
            <a:ext cx="4162103" cy="484483"/>
          </a:xfrm>
        </p:spPr>
        <p:txBody>
          <a:bodyPr>
            <a:noAutofit/>
          </a:bodyPr>
          <a:lstStyle>
            <a:lvl1pPr marL="0" indent="0" algn="l">
              <a:buNone/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AU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B7573D5D-518B-4B7C-963B-285D33C7F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E0269C5A-D848-4795-9E7B-F64F3FD05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F1AB2A2-AE16-4749-99AE-AD7684A96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6F7AA8BF-A698-40CE-A58C-27A1841479B1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96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ECA4657-8177-4D75-A67D-45CE965F17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1018310"/>
            <a:ext cx="5259388" cy="38036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xmlns="" id="{D862AC84-6D7B-4A5D-8A7E-B4927C2E0939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505691" y="1028943"/>
            <a:ext cx="5259388" cy="38036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290B780-E7A1-46DF-8563-F9B80C3378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6413" y="4832350"/>
            <a:ext cx="5259387" cy="4445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Caption text</a:t>
            </a:r>
            <a:endParaRPr lang="en-AU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xmlns="" id="{64BEF9D3-6238-44FC-AB2F-09507D7753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4832350"/>
            <a:ext cx="5259387" cy="4445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Caption text</a:t>
            </a:r>
            <a:endParaRPr lang="en-AU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408BF269-52A5-4D98-89DF-1793118A5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747C039A-E0F4-45C9-B78F-FF268C337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C7F73ECB-3407-45F0-85A8-A964238C7B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2FC7AD7-7F1B-4031-8066-AF1150C09A23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72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Abov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ECA4657-8177-4D75-A67D-45CE965F17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5691" y="1018310"/>
            <a:ext cx="10849697" cy="5274242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xmlns="" id="{64BEF9D3-6238-44FC-AB2F-09507D7753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103" y="300666"/>
            <a:ext cx="10849697" cy="65384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Caption text above image</a:t>
            </a:r>
            <a:endParaRPr lang="en-AU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12962B2F-C8C4-44ED-AD3D-6A78A559A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8F210006-5040-4D33-9C08-C776CDB2E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8E58F34-1F56-43BB-A9DD-3B9499536A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97CDCEE-13CB-47F8-89F9-0DA3AC743C2B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22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Be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ECA4657-8177-4D75-A67D-45CE965F17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4103" y="364464"/>
            <a:ext cx="10849697" cy="5274242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xmlns="" id="{64BEF9D3-6238-44FC-AB2F-09507D7753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103" y="5638706"/>
            <a:ext cx="10849697" cy="65384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Caption text above image</a:t>
            </a:r>
            <a:endParaRPr lang="en-AU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5B1F91A5-DD91-4172-B2CD-93FC168E2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9862" y="6356350"/>
            <a:ext cx="423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b="1" dirty="0" err="1"/>
              <a:t>NextSense</a:t>
            </a:r>
            <a:r>
              <a:rPr lang="en-US" dirty="0"/>
              <a:t> Institute | Presentation Title</a:t>
            </a:r>
            <a:endParaRPr lang="en-A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98002858-A07F-4F35-BFA7-AE26F0BF3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456" y="6356350"/>
            <a:ext cx="689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74DB5B-6C48-4B40-8307-D8625C0FA73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AEED6B2-35E2-4095-9FED-4A7F778761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6332672"/>
            <a:ext cx="1143000" cy="4648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DA48A3C-2954-4CE9-BBD0-BED13BF9A96E}"/>
              </a:ext>
            </a:extLst>
          </p:cNvPr>
          <p:cNvCxnSpPr>
            <a:cxnSpLocks/>
          </p:cNvCxnSpPr>
          <p:nvPr userDrawn="1"/>
        </p:nvCxnSpPr>
        <p:spPr>
          <a:xfrm>
            <a:off x="505691" y="6313818"/>
            <a:ext cx="10848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48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21" Type="http://schemas.openxmlformats.org/officeDocument/2006/relationships/slideLayout" Target="../slideLayouts/slideLayout31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34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0.xml"/><Relationship Id="rId19" Type="http://schemas.openxmlformats.org/officeDocument/2006/relationships/slideLayout" Target="../slideLayouts/slideLayout29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FCB5B1-3D7F-4B55-AD57-DA77071BC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1" y="320675"/>
            <a:ext cx="57898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A07BC8-EEED-45E7-B78A-9F587FCBC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691" y="1825625"/>
            <a:ext cx="108481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427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  <p:sldLayoutId id="2147483652" r:id="rId3"/>
    <p:sldLayoutId id="2147483653" r:id="rId4"/>
    <p:sldLayoutId id="2147483676" r:id="rId5"/>
    <p:sldLayoutId id="2147483657" r:id="rId6"/>
    <p:sldLayoutId id="2147483677" r:id="rId7"/>
    <p:sldLayoutId id="2147483678" r:id="rId8"/>
    <p:sldLayoutId id="2147483679" r:id="rId9"/>
    <p:sldLayoutId id="214748371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41C0596-C57E-4752-ABC8-B2B0636F3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D26E96-34B2-4E4A-B903-6E5342D5A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62C610-37B3-4ABF-8D69-B4DAE5A54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ACB3CD-5F4D-4C5F-B5A2-7E1C2314DBBE}" type="datetimeFigureOut">
              <a:rPr lang="en-AU" smtClean="0"/>
              <a:pPr/>
              <a:t>12/04/2021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4B43C1-A994-41B8-9D03-1FFE7C80A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2F18EF-7A7F-4E9C-ABB7-A6E43F6DD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D1F112-A2B8-41ED-943A-8629421E7C3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21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4" r:id="rId2"/>
    <p:sldLayoutId id="2147483725" r:id="rId3"/>
    <p:sldLayoutId id="2147483726" r:id="rId4"/>
    <p:sldLayoutId id="2147483727" r:id="rId5"/>
    <p:sldLayoutId id="2147483682" r:id="rId6"/>
    <p:sldLayoutId id="2147483720" r:id="rId7"/>
    <p:sldLayoutId id="2147483721" r:id="rId8"/>
    <p:sldLayoutId id="2147483722" r:id="rId9"/>
    <p:sldLayoutId id="2147483723" r:id="rId10"/>
    <p:sldLayoutId id="2147483650" r:id="rId11"/>
    <p:sldLayoutId id="2147483701" r:id="rId12"/>
    <p:sldLayoutId id="2147483709" r:id="rId13"/>
    <p:sldLayoutId id="2147483661" r:id="rId14"/>
    <p:sldLayoutId id="2147483708" r:id="rId15"/>
    <p:sldLayoutId id="2147483707" r:id="rId16"/>
    <p:sldLayoutId id="2147483718" r:id="rId17"/>
    <p:sldLayoutId id="2147483719" r:id="rId18"/>
    <p:sldLayoutId id="2147483729" r:id="rId19"/>
    <p:sldLayoutId id="2147483730" r:id="rId20"/>
    <p:sldLayoutId id="2147483731" r:id="rId21"/>
    <p:sldLayoutId id="2147483732" r:id="rId22"/>
    <p:sldLayoutId id="2147483734" r:id="rId23"/>
    <p:sldLayoutId id="2147483735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ebonline.org/resources/cheat-sheets/" TargetMode="External"/><Relationship Id="rId2" Type="http://schemas.openxmlformats.org/officeDocument/2006/relationships/hyperlink" Target="mailto:uebonline@nextsense.org.a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ebonline.org/getting-started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harry_smith@braille2print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ebonline.org/video-tutoria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raig.cashmore@peppacode.com.au" TargetMode="External"/><Relationship Id="rId2" Type="http://schemas.openxmlformats.org/officeDocument/2006/relationships/hyperlink" Target="mailto:frances.gentle@nextsense.org.a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sie.Howse@bigpond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AB74DC-13F5-42B7-B575-E34FB2E99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618" y="1435609"/>
            <a:ext cx="7313630" cy="1545336"/>
          </a:xfrm>
        </p:spPr>
        <p:txBody>
          <a:bodyPr>
            <a:normAutofit fontScale="90000"/>
          </a:bodyPr>
          <a:lstStyle/>
          <a:p>
            <a:r>
              <a:rPr lang="en-AU" dirty="0"/>
              <a:t>UEB Online: Did someone say “help”?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B8E50449-F929-416C-90C1-E9D535CBCE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18" y="3383280"/>
            <a:ext cx="9041846" cy="896112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sz="2800" dirty="0"/>
              <a:t>Frances Gentle, Josie Howse and Craig Cashmore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6BDAC1D-60DA-4B06-B28E-F930458E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618" y="4480559"/>
            <a:ext cx="7798262" cy="144475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lang="en-AU" sz="2400" b="1" dirty="0"/>
              <a:t>Virtual Conference of Round Table on Information Access for People with Print Disabilities Inc.</a:t>
            </a:r>
          </a:p>
          <a:p>
            <a:pPr algn="l"/>
            <a:r>
              <a:rPr lang="en-AU" sz="2400" b="1" dirty="0"/>
              <a:t>May 2021</a:t>
            </a:r>
            <a:endParaRPr lang="en-AU" sz="2400" dirty="0"/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912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Presentation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5691" y="1545336"/>
            <a:ext cx="10848109" cy="4714177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3200" dirty="0"/>
              <a:t>Global reach of UEB Online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3200" dirty="0"/>
              <a:t>Common braille errors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800" dirty="0"/>
              <a:t>Literary training modules.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800" dirty="0"/>
              <a:t>Mathematics training programs.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3200" dirty="0"/>
              <a:t>Introduction to UEB Online website and video tutorial support</a:t>
            </a:r>
          </a:p>
        </p:txBody>
      </p:sp>
    </p:spTree>
    <p:extLst>
      <p:ext uri="{BB962C8B-B14F-4D97-AF65-F5344CB8AC3E}">
        <p14:creationId xmlns:p14="http://schemas.microsoft.com/office/powerpoint/2010/main" val="60671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ACEF5D-0611-46E3-9EDC-19D03A9D9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0" y="130086"/>
            <a:ext cx="10668278" cy="972496"/>
          </a:xfrm>
        </p:spPr>
        <p:txBody>
          <a:bodyPr/>
          <a:lstStyle/>
          <a:p>
            <a:r>
              <a:rPr lang="en-AU" dirty="0"/>
              <a:t>Global reach of UEB Online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D67D31-53D5-446D-B5D9-F633FBF4B0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5176" y="969264"/>
            <a:ext cx="11859767" cy="5125657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9800" dirty="0"/>
              <a:t>24,000 subscribers in 118 countries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7400" dirty="0"/>
              <a:t>Diversity of location, digital literacy skills, prior knowledge of braille, access to internet and technology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8000" dirty="0"/>
              <a:t>UEB Online assistance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7400" dirty="0"/>
              <a:t>‘Contact us’ email and Print Screen instructions – </a:t>
            </a:r>
            <a:r>
              <a:rPr lang="en-AU" sz="7400" dirty="0">
                <a:hlinkClick r:id="rId2"/>
              </a:rPr>
              <a:t>uebonline@nextsense.org.au</a:t>
            </a:r>
            <a:r>
              <a:rPr lang="en-AU" sz="7400" dirty="0"/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7400" dirty="0"/>
              <a:t>Cheat sheets and other resources –  </a:t>
            </a:r>
            <a:r>
              <a:rPr lang="en-AU" sz="7400" dirty="0">
                <a:hlinkClick r:id="rId3"/>
              </a:rPr>
              <a:t>https://uebonline.org/resources/cheat-sheets/</a:t>
            </a:r>
            <a:endParaRPr lang="en-AU" sz="74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7400" dirty="0"/>
              <a:t>FAQ – </a:t>
            </a:r>
            <a:r>
              <a:rPr lang="en-AU" sz="7400" dirty="0">
                <a:hlinkClick r:id="rId4"/>
              </a:rPr>
              <a:t>https://uebonline.org/getting-started/</a:t>
            </a:r>
            <a:endParaRPr lang="en-AU" sz="7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6B953D-60A2-4021-8E8D-5A408FEE4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74DB5B-6C48-4B40-8307-D8625C0FA73A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036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Common braille errors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profoundness</a:t>
            </a:r>
            <a:endParaRPr lang="en-AU" sz="3200" dirty="0"/>
          </a:p>
          <a:p>
            <a:pPr lv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behindhand</a:t>
            </a:r>
            <a:endParaRPr lang="en-AU" sz="3200" dirty="0"/>
          </a:p>
          <a:p>
            <a:pPr lv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http://duxburysystems.com/braillechart.asp</a:t>
            </a:r>
            <a:endParaRPr lang="en-AU" sz="3200" dirty="0"/>
          </a:p>
          <a:p>
            <a:pPr lv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hlinkClick r:id="rId2"/>
              </a:rPr>
              <a:t>harry_smith@braille2print.org</a:t>
            </a:r>
            <a:endParaRPr lang="en-AU" sz="3200" dirty="0"/>
          </a:p>
          <a:p>
            <a:pPr lv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3200" u="sng" dirty="0"/>
              <a:t>never-to-be-forgotten</a:t>
            </a:r>
            <a:endParaRPr lang="en-AU" sz="3200" dirty="0"/>
          </a:p>
          <a:p>
            <a:pPr lv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err="1"/>
              <a:t>MIEnvSc</a:t>
            </a:r>
            <a:endParaRPr lang="en-AU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05690" y="1356970"/>
            <a:ext cx="6462038" cy="574006"/>
          </a:xfrm>
        </p:spPr>
        <p:txBody>
          <a:bodyPr/>
          <a:lstStyle/>
          <a:p>
            <a:r>
              <a:rPr lang="en-AU" b="1" dirty="0"/>
              <a:t>Literary training modules</a:t>
            </a:r>
          </a:p>
        </p:txBody>
      </p:sp>
    </p:spTree>
    <p:extLst>
      <p:ext uri="{BB962C8B-B14F-4D97-AF65-F5344CB8AC3E}">
        <p14:creationId xmlns:p14="http://schemas.microsoft.com/office/powerpoint/2010/main" val="68839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Common braille errors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en-US" sz="3200" dirty="0"/>
                  <a:t>4 minus 2 equals 2</a:t>
                </a:r>
                <a:endParaRPr lang="en-AU" sz="3200" dirty="0"/>
              </a:p>
              <a:p>
                <a:pPr lvl="0"/>
                <a:r>
                  <a:rPr lang="en-US" sz="3200" dirty="0"/>
                  <a:t>X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3200" dirty="0"/>
                  <a:t>VI = </a:t>
                </a:r>
                <a:endParaRPr lang="en-AU" sz="3200" dirty="0"/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𝑚𝑛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3200" i="1">
                        <a:latin typeface="Cambria Math" panose="02040503050406030204" pitchFamily="18" charset="0"/>
                      </a:rPr>
                      <m:t> ÷ </m:t>
                    </m:r>
                    <m:f>
                      <m:fPr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AU" sz="3200" dirty="0"/>
              </a:p>
              <a:p>
                <a:pPr lvl="0"/>
                <a14:m>
                  <m:oMath xmlns:m="http://schemas.openxmlformats.org/officeDocument/2006/math">
                    <m:func>
                      <m:funcPr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AU" sz="32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AU" sz="32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AU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3200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 </m:t>
                        </m:r>
                      </m:fName>
                      <m:e>
                        <m:f>
                          <m:fPr>
                            <m:ctrlPr>
                              <a:rPr lang="en-AU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AU" sz="3200" dirty="0"/>
              </a:p>
              <a:p>
                <a:pPr lvl="0"/>
                <a14:m>
                  <m:oMath xmlns:m="http://schemas.openxmlformats.org/officeDocument/2006/math">
                    <m:r>
                      <a:rPr lang="en-AU" sz="32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AU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32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AU" sz="32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AU" sz="3200" i="1">
                        <a:latin typeface="Cambria Math" panose="02040503050406030204" pitchFamily="18" charset="0"/>
                      </a:rPr>
                      <m:t> +</m:t>
                    </m:r>
                    <m:sSup>
                      <m:sSupPr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func>
                      <m:funcPr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sz="32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AU" sz="3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</m:oMath>
                </a14:m>
                <a:endParaRPr lang="en-AU" sz="3200" dirty="0"/>
              </a:p>
              <a:p>
                <a:pPr lvl="0"/>
                <a14:m>
                  <m:oMath xmlns:m="http://schemas.openxmlformats.org/officeDocument/2006/math">
                    <m:r>
                      <a:rPr lang="en-AU" sz="32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AU" sz="3200" i="1">
                        <a:latin typeface="Cambria Math" panose="02040503050406030204" pitchFamily="18" charset="0"/>
                      </a:rPr>
                      <m:t> =</m:t>
                    </m:r>
                    <m:rad>
                      <m:radPr>
                        <m:degHide m:val="on"/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AU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AU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AU" sz="3200" i="1">
                                    <a:latin typeface="Cambria Math" panose="02040503050406030204" pitchFamily="18" charset="0"/>
                                  </a:rPr>
                                  <m:t>2 </m:t>
                                </m:r>
                              </m:sub>
                            </m:sSub>
                            <m:r>
                              <a:rPr lang="en-AU" sz="3200" i="1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en-AU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AU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AU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AU" sz="3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AU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AU" sz="32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 rotWithShape="0">
                <a:blip r:embed="rId2"/>
                <a:stretch>
                  <a:fillRect l="-1292" t="-299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05690" y="1356970"/>
            <a:ext cx="6900950" cy="574006"/>
          </a:xfrm>
        </p:spPr>
        <p:txBody>
          <a:bodyPr/>
          <a:lstStyle/>
          <a:p>
            <a:r>
              <a:rPr lang="en-AU" b="1" dirty="0"/>
              <a:t>Mathematics training programs</a:t>
            </a:r>
          </a:p>
        </p:txBody>
      </p:sp>
    </p:spTree>
    <p:extLst>
      <p:ext uri="{BB962C8B-B14F-4D97-AF65-F5344CB8AC3E}">
        <p14:creationId xmlns:p14="http://schemas.microsoft.com/office/powerpoint/2010/main" val="251511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0" y="320675"/>
            <a:ext cx="11427230" cy="1655461"/>
          </a:xfrm>
        </p:spPr>
        <p:txBody>
          <a:bodyPr/>
          <a:lstStyle/>
          <a:p>
            <a:r>
              <a:rPr lang="en-AU" dirty="0"/>
              <a:t>Introduction to website and </a:t>
            </a:r>
            <a:br>
              <a:rPr lang="en-AU" dirty="0"/>
            </a:br>
            <a:r>
              <a:rPr lang="en-AU" dirty="0"/>
              <a:t>Video tutorial support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5690" y="2395727"/>
            <a:ext cx="11043182" cy="3854641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3200" b="1" dirty="0">
                <a:hlinkClick r:id="rId2"/>
              </a:rPr>
              <a:t>https://uebonline.org/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3200" b="1" dirty="0">
                <a:hlinkClick r:id="rId2"/>
              </a:rPr>
              <a:t>https://uebonline.org/video-tutorials</a:t>
            </a:r>
            <a:endParaRPr lang="en-AU" sz="3200" b="1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008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0" y="320675"/>
            <a:ext cx="11427230" cy="1655461"/>
          </a:xfrm>
        </p:spPr>
        <p:txBody>
          <a:bodyPr/>
          <a:lstStyle/>
          <a:p>
            <a:r>
              <a:rPr lang="en-AU" dirty="0"/>
              <a:t>Contact details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5690" y="1810513"/>
            <a:ext cx="11043182" cy="4439856"/>
          </a:xfrm>
        </p:spPr>
        <p:txBody>
          <a:bodyPr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3200" dirty="0"/>
              <a:t>Frances Gentle: </a:t>
            </a:r>
            <a:r>
              <a:rPr lang="en-AU" sz="3200" dirty="0">
                <a:hlinkClick r:id="rId2"/>
              </a:rPr>
              <a:t>frances.gentle@nextsense.org.au</a:t>
            </a:r>
            <a:endParaRPr lang="en-AU" sz="3200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3200" dirty="0"/>
              <a:t>Craig Cashmore: </a:t>
            </a:r>
            <a:r>
              <a:rPr lang="en-AU" sz="3200" dirty="0">
                <a:hlinkClick r:id="rId3"/>
              </a:rPr>
              <a:t>craig.cashmore@peppacode.com.au</a:t>
            </a:r>
            <a:endParaRPr lang="en-AU" sz="3200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3200" dirty="0"/>
              <a:t>Josie Howse: </a:t>
            </a:r>
            <a:r>
              <a:rPr lang="en-AU" sz="3200" dirty="0">
                <a:hlinkClick r:id="rId4"/>
              </a:rPr>
              <a:t>Josie.Howse@bigpond.com</a:t>
            </a:r>
            <a:endParaRPr lang="en-AU" sz="32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325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19204-09E8-4ACD-81CE-4D6400987E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D19993B-5EF2-4865-84FE-E923F2C33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74DB5B-6C48-4B40-8307-D8625C0FA73A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689768"/>
      </p:ext>
    </p:extLst>
  </p:cSld>
  <p:clrMapOvr>
    <a:masterClrMapping/>
  </p:clrMapOvr>
</p:sld>
</file>

<file path=ppt/theme/theme1.xml><?xml version="1.0" encoding="utf-8"?>
<a:theme xmlns:a="http://schemas.openxmlformats.org/drawingml/2006/main" name="Primary Content">
  <a:themeElements>
    <a:clrScheme name="Nex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6BF575"/>
      </a:accent1>
      <a:accent2>
        <a:srgbClr val="00E3DB"/>
      </a:accent2>
      <a:accent3>
        <a:srgbClr val="FF7DB8"/>
      </a:accent3>
      <a:accent4>
        <a:srgbClr val="E3FF00"/>
      </a:accent4>
      <a:accent5>
        <a:srgbClr val="009645"/>
      </a:accent5>
      <a:accent6>
        <a:srgbClr val="0070C0"/>
      </a:accent6>
      <a:hlink>
        <a:srgbClr val="86786F"/>
      </a:hlink>
      <a:folHlink>
        <a:srgbClr val="8678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loured Content">
  <a:themeElements>
    <a:clrScheme name="Nex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6BF575"/>
      </a:accent1>
      <a:accent2>
        <a:srgbClr val="00E3DB"/>
      </a:accent2>
      <a:accent3>
        <a:srgbClr val="FF7DB8"/>
      </a:accent3>
      <a:accent4>
        <a:srgbClr val="E3FF00"/>
      </a:accent4>
      <a:accent5>
        <a:srgbClr val="009645"/>
      </a:accent5>
      <a:accent6>
        <a:srgbClr val="0070C0"/>
      </a:accent6>
      <a:hlink>
        <a:srgbClr val="86786F"/>
      </a:hlink>
      <a:folHlink>
        <a:srgbClr val="8678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CBB881A9FFAC42A7DEA2FE15230CE5" ma:contentTypeVersion="10" ma:contentTypeDescription="Create a new document." ma:contentTypeScope="" ma:versionID="58bb3866098a7203019885907d7602ce">
  <xsd:schema xmlns:xsd="http://www.w3.org/2001/XMLSchema" xmlns:xs="http://www.w3.org/2001/XMLSchema" xmlns:p="http://schemas.microsoft.com/office/2006/metadata/properties" xmlns:ns2="fe72d160-1ec5-4034-9af0-3eabb0cb99b2" targetNamespace="http://schemas.microsoft.com/office/2006/metadata/properties" ma:root="true" ma:fieldsID="fc0f10623fa352800d19094e03377573" ns2:_="">
    <xsd:import namespace="fe72d160-1ec5-4034-9af0-3eabb0cb99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2d160-1ec5-4034-9af0-3eabb0cb99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6AA79-E459-49DE-BA30-1952BD0241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42343A-6F92-41D4-8163-668C07277BEB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e72d160-1ec5-4034-9af0-3eabb0cb99b2"/>
  </ds:schemaRefs>
</ds:datastoreItem>
</file>

<file path=customXml/itemProps3.xml><?xml version="1.0" encoding="utf-8"?>
<ds:datastoreItem xmlns:ds="http://schemas.openxmlformats.org/officeDocument/2006/customXml" ds:itemID="{24E827DF-C84F-4BA5-A85C-8073FA7673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2d160-1ec5-4034-9af0-3eabb0cb99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180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Courier New</vt:lpstr>
      <vt:lpstr>Primary Content</vt:lpstr>
      <vt:lpstr>Coloured Content</vt:lpstr>
      <vt:lpstr>UEB Online: Did someone say “help”?</vt:lpstr>
      <vt:lpstr>Presentation Overview</vt:lpstr>
      <vt:lpstr>Global reach of UEB Online</vt:lpstr>
      <vt:lpstr>Common braille errors</vt:lpstr>
      <vt:lpstr>Common braille errors (2)</vt:lpstr>
      <vt:lpstr>Introduction to website and  Video tutorial support</vt:lpstr>
      <vt:lpstr>Contact details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Hawkins</dc:creator>
  <cp:lastModifiedBy>Frances Gentle</cp:lastModifiedBy>
  <cp:revision>75</cp:revision>
  <dcterms:created xsi:type="dcterms:W3CDTF">2021-01-12T01:49:49Z</dcterms:created>
  <dcterms:modified xsi:type="dcterms:W3CDTF">2021-04-12T06:00:12Z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0x01010007CBB881A9FFAC42A7DEA2FE15230CE5</vt:lpwstr>
  </property>
</Properties>
</file>