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34"/>
  </p:notesMasterIdLst>
  <p:handoutMasterIdLst>
    <p:handoutMasterId r:id="rId35"/>
  </p:handoutMasterIdLst>
  <p:sldIdLst>
    <p:sldId id="267" r:id="rId5"/>
    <p:sldId id="350" r:id="rId6"/>
    <p:sldId id="318" r:id="rId7"/>
    <p:sldId id="338" r:id="rId8"/>
    <p:sldId id="323" r:id="rId9"/>
    <p:sldId id="334" r:id="rId10"/>
    <p:sldId id="368" r:id="rId11"/>
    <p:sldId id="339" r:id="rId12"/>
    <p:sldId id="335" r:id="rId13"/>
    <p:sldId id="357" r:id="rId14"/>
    <p:sldId id="358" r:id="rId15"/>
    <p:sldId id="359" r:id="rId16"/>
    <p:sldId id="360" r:id="rId17"/>
    <p:sldId id="361" r:id="rId18"/>
    <p:sldId id="362" r:id="rId19"/>
    <p:sldId id="363" r:id="rId20"/>
    <p:sldId id="340" r:id="rId21"/>
    <p:sldId id="329" r:id="rId22"/>
    <p:sldId id="330" r:id="rId23"/>
    <p:sldId id="345" r:id="rId24"/>
    <p:sldId id="346" r:id="rId25"/>
    <p:sldId id="354" r:id="rId26"/>
    <p:sldId id="355" r:id="rId27"/>
    <p:sldId id="356" r:id="rId28"/>
    <p:sldId id="351" r:id="rId29"/>
    <p:sldId id="365" r:id="rId30"/>
    <p:sldId id="364" r:id="rId31"/>
    <p:sldId id="366" r:id="rId32"/>
    <p:sldId id="367" r:id="rId33"/>
  </p:sldIdLst>
  <p:sldSz cx="12192000" cy="6858000"/>
  <p:notesSz cx="9144000" cy="6858000"/>
  <p:defaultTextStyle>
    <a:defPPr>
      <a:defRPr lang="en-US"/>
    </a:defPPr>
    <a:lvl1pPr marL="0" algn="l" defTabSz="457173" rtl="0" eaLnBrk="1" latinLnBrk="0" hangingPunct="1">
      <a:defRPr sz="1800" kern="1200">
        <a:solidFill>
          <a:schemeClr val="tx1"/>
        </a:solidFill>
        <a:latin typeface="+mn-lt"/>
        <a:ea typeface="+mn-ea"/>
        <a:cs typeface="+mn-cs"/>
      </a:defRPr>
    </a:lvl1pPr>
    <a:lvl2pPr marL="457173" algn="l" defTabSz="457173" rtl="0" eaLnBrk="1" latinLnBrk="0" hangingPunct="1">
      <a:defRPr sz="1800" kern="1200">
        <a:solidFill>
          <a:schemeClr val="tx1"/>
        </a:solidFill>
        <a:latin typeface="+mn-lt"/>
        <a:ea typeface="+mn-ea"/>
        <a:cs typeface="+mn-cs"/>
      </a:defRPr>
    </a:lvl2pPr>
    <a:lvl3pPr marL="914347" algn="l" defTabSz="457173" rtl="0" eaLnBrk="1" latinLnBrk="0" hangingPunct="1">
      <a:defRPr sz="1800" kern="1200">
        <a:solidFill>
          <a:schemeClr val="tx1"/>
        </a:solidFill>
        <a:latin typeface="+mn-lt"/>
        <a:ea typeface="+mn-ea"/>
        <a:cs typeface="+mn-cs"/>
      </a:defRPr>
    </a:lvl3pPr>
    <a:lvl4pPr marL="1371520" algn="l" defTabSz="457173" rtl="0" eaLnBrk="1" latinLnBrk="0" hangingPunct="1">
      <a:defRPr sz="1800" kern="1200">
        <a:solidFill>
          <a:schemeClr val="tx1"/>
        </a:solidFill>
        <a:latin typeface="+mn-lt"/>
        <a:ea typeface="+mn-ea"/>
        <a:cs typeface="+mn-cs"/>
      </a:defRPr>
    </a:lvl4pPr>
    <a:lvl5pPr marL="1828694" algn="l" defTabSz="457173" rtl="0" eaLnBrk="1" latinLnBrk="0" hangingPunct="1">
      <a:defRPr sz="1800" kern="1200">
        <a:solidFill>
          <a:schemeClr val="tx1"/>
        </a:solidFill>
        <a:latin typeface="+mn-lt"/>
        <a:ea typeface="+mn-ea"/>
        <a:cs typeface="+mn-cs"/>
      </a:defRPr>
    </a:lvl5pPr>
    <a:lvl6pPr marL="2285866" algn="l" defTabSz="457173" rtl="0" eaLnBrk="1" latinLnBrk="0" hangingPunct="1">
      <a:defRPr sz="1800" kern="1200">
        <a:solidFill>
          <a:schemeClr val="tx1"/>
        </a:solidFill>
        <a:latin typeface="+mn-lt"/>
        <a:ea typeface="+mn-ea"/>
        <a:cs typeface="+mn-cs"/>
      </a:defRPr>
    </a:lvl6pPr>
    <a:lvl7pPr marL="2743041" algn="l" defTabSz="457173" rtl="0" eaLnBrk="1" latinLnBrk="0" hangingPunct="1">
      <a:defRPr sz="1800" kern="1200">
        <a:solidFill>
          <a:schemeClr val="tx1"/>
        </a:solidFill>
        <a:latin typeface="+mn-lt"/>
        <a:ea typeface="+mn-ea"/>
        <a:cs typeface="+mn-cs"/>
      </a:defRPr>
    </a:lvl7pPr>
    <a:lvl8pPr marL="3200214" algn="l" defTabSz="457173" rtl="0" eaLnBrk="1" latinLnBrk="0" hangingPunct="1">
      <a:defRPr sz="1800" kern="1200">
        <a:solidFill>
          <a:schemeClr val="tx1"/>
        </a:solidFill>
        <a:latin typeface="+mn-lt"/>
        <a:ea typeface="+mn-ea"/>
        <a:cs typeface="+mn-cs"/>
      </a:defRPr>
    </a:lvl8pPr>
    <a:lvl9pPr marL="3657388" algn="l" defTabSz="457173"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ster Slides" id="{1165592B-D1AE-EE48-AEB4-F19515D86DC8}">
          <p14:sldIdLst>
            <p14:sldId id="267"/>
            <p14:sldId id="350"/>
            <p14:sldId id="318"/>
            <p14:sldId id="338"/>
            <p14:sldId id="323"/>
            <p14:sldId id="334"/>
            <p14:sldId id="368"/>
            <p14:sldId id="339"/>
            <p14:sldId id="335"/>
            <p14:sldId id="357"/>
            <p14:sldId id="358"/>
            <p14:sldId id="359"/>
            <p14:sldId id="360"/>
            <p14:sldId id="361"/>
            <p14:sldId id="362"/>
            <p14:sldId id="363"/>
            <p14:sldId id="340"/>
            <p14:sldId id="329"/>
            <p14:sldId id="330"/>
            <p14:sldId id="345"/>
            <p14:sldId id="346"/>
            <p14:sldId id="354"/>
            <p14:sldId id="355"/>
            <p14:sldId id="356"/>
            <p14:sldId id="351"/>
            <p14:sldId id="365"/>
            <p14:sldId id="364"/>
            <p14:sldId id="366"/>
            <p14:sldId id="367"/>
          </p14:sldIdLst>
        </p14:section>
      </p14:sectionLst>
    </p:ext>
    <p:ext uri="{EFAFB233-063F-42B5-8137-9DF3F51BA10A}">
      <p15:sldGuideLst xmlns:p15="http://schemas.microsoft.com/office/powerpoint/2012/main">
        <p15:guide id="1" orient="horz" pos="1842" userDrawn="1">
          <p15:clr>
            <a:srgbClr val="A4A3A4"/>
          </p15:clr>
        </p15:guide>
        <p15:guide id="2" orient="horz" pos="3294" userDrawn="1">
          <p15:clr>
            <a:srgbClr val="A4A3A4"/>
          </p15:clr>
        </p15:guide>
        <p15:guide id="3" orient="horz" pos="2228" userDrawn="1">
          <p15:clr>
            <a:srgbClr val="A4A3A4"/>
          </p15:clr>
        </p15:guide>
        <p15:guide id="4" orient="horz" pos="2614" userDrawn="1">
          <p15:clr>
            <a:srgbClr val="A4A3A4"/>
          </p15:clr>
        </p15:guide>
        <p15:guide id="5" pos="3812" userDrawn="1">
          <p15:clr>
            <a:srgbClr val="A4A3A4"/>
          </p15:clr>
        </p15:guide>
        <p15:guide id="6" orient="horz" pos="1570" userDrawn="1">
          <p15:clr>
            <a:srgbClr val="A4A3A4"/>
          </p15:clr>
        </p15:guide>
        <p15:guide id="7" orient="horz" pos="1616" userDrawn="1">
          <p15:clr>
            <a:srgbClr val="A4A3A4"/>
          </p15:clr>
        </p15:guide>
        <p15:guide id="8" pos="1300" userDrawn="1">
          <p15:clr>
            <a:srgbClr val="A4A3A4"/>
          </p15:clr>
        </p15:guide>
        <p15:guide id="9" pos="3407" userDrawn="1">
          <p15:clr>
            <a:srgbClr val="A4A3A4"/>
          </p15:clr>
        </p15:guide>
        <p15:guide id="10" pos="236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 id="2" name="Williams, Sarah" initials="WS" lastIdx="1" clrIdx="1">
    <p:extLst>
      <p:ext uri="{19B8F6BF-5375-455C-9EA6-DF929625EA0E}">
        <p15:presenceInfo xmlns:p15="http://schemas.microsoft.com/office/powerpoint/2012/main" userId="S-1-5-21-2977299124-1876462163-2290217735-3428144" providerId="AD"/>
      </p:ext>
    </p:extLst>
  </p:cmAuthor>
  <p:cmAuthor id="3" name="Cox, Peta" initials="CP" lastIdx="7" clrIdx="2">
    <p:extLst>
      <p:ext uri="{19B8F6BF-5375-455C-9EA6-DF929625EA0E}">
        <p15:presenceInfo xmlns:p15="http://schemas.microsoft.com/office/powerpoint/2012/main" userId="S-1-5-21-2977299124-1876462163-2290217735-101087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0037"/>
    <a:srgbClr val="00B050"/>
    <a:srgbClr val="041E41"/>
    <a:srgbClr val="FFC000"/>
    <a:srgbClr val="235BA6"/>
    <a:srgbClr val="041D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473" autoAdjust="0"/>
  </p:normalViewPr>
  <p:slideViewPr>
    <p:cSldViewPr snapToGrid="0" showGuides="1">
      <p:cViewPr varScale="1">
        <p:scale>
          <a:sx n="107" d="100"/>
          <a:sy n="107" d="100"/>
        </p:scale>
        <p:origin x="672" y="102"/>
      </p:cViewPr>
      <p:guideLst>
        <p:guide orient="horz" pos="1842"/>
        <p:guide orient="horz" pos="3294"/>
        <p:guide orient="horz" pos="2228"/>
        <p:guide orient="horz" pos="2614"/>
        <p:guide pos="3812"/>
        <p:guide orient="horz" pos="1570"/>
        <p:guide orient="horz" pos="1616"/>
        <p:guide pos="1300"/>
        <p:guide pos="3407"/>
        <p:guide pos="2361"/>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1" d="100"/>
          <a:sy n="111" d="100"/>
        </p:scale>
        <p:origin x="244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2"/>
                </a:solidFill>
                <a:latin typeface="Montserrat Light" pitchFamily="2" charset="77"/>
                <a:ea typeface="+mn-ea"/>
                <a:cs typeface="+mn-cs"/>
              </a:defRPr>
            </a:pPr>
            <a:r>
              <a:rPr lang="en-AU" b="0" dirty="0">
                <a:latin typeface="+mn-lt"/>
              </a:rPr>
              <a:t>Chart Title</a:t>
            </a:r>
          </a:p>
        </c:rich>
      </c:tx>
      <c:layout>
        <c:manualLayout>
          <c:xMode val="edge"/>
          <c:yMode val="edge"/>
          <c:x val="5.0067121985634906E-2"/>
          <c:y val="1.332463490907627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2"/>
              </a:solidFill>
              <a:latin typeface="Montserrat Light" pitchFamily="2" charset="77"/>
              <a:ea typeface="+mn-ea"/>
              <a:cs typeface="+mn-cs"/>
            </a:defRPr>
          </a:pPr>
          <a:endParaRPr lang="en-US"/>
        </a:p>
      </c:txPr>
    </c:title>
    <c:autoTitleDeleted val="0"/>
    <c:plotArea>
      <c:layout>
        <c:manualLayout>
          <c:layoutTarget val="inner"/>
          <c:xMode val="edge"/>
          <c:yMode val="edge"/>
          <c:x val="0"/>
          <c:y val="0.15850469155990188"/>
          <c:w val="0.99770930078221387"/>
          <c:h val="0.84045729227549248"/>
        </c:manualLayout>
      </c:layout>
      <c:barChart>
        <c:barDir val="col"/>
        <c:grouping val="percentStacked"/>
        <c:varyColors val="0"/>
        <c:ser>
          <c:idx val="0"/>
          <c:order val="0"/>
          <c:tx>
            <c:strRef>
              <c:f>Sheet1!$B$1</c:f>
              <c:strCache>
                <c:ptCount val="1"/>
                <c:pt idx="0">
                  <c:v>Series 1</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6E13-44E1-9680-BF397F888C05}"/>
            </c:ext>
          </c:extLst>
        </c:ser>
        <c:ser>
          <c:idx val="1"/>
          <c:order val="1"/>
          <c:tx>
            <c:strRef>
              <c:f>Sheet1!$C$1</c:f>
              <c:strCache>
                <c:ptCount val="1"/>
                <c:pt idx="0">
                  <c:v>Series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6E13-44E1-9680-BF397F888C05}"/>
            </c:ext>
          </c:extLst>
        </c:ser>
        <c:ser>
          <c:idx val="2"/>
          <c:order val="2"/>
          <c:tx>
            <c:strRef>
              <c:f>Sheet1!$D$1</c:f>
              <c:strCache>
                <c:ptCount val="1"/>
                <c:pt idx="0">
                  <c:v>Series 3</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ctr"/>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6E13-44E1-9680-BF397F888C05}"/>
            </c:ext>
          </c:extLst>
        </c:ser>
        <c:dLbls>
          <c:showLegendKey val="0"/>
          <c:showVal val="0"/>
          <c:showCatName val="0"/>
          <c:showSerName val="0"/>
          <c:showPercent val="0"/>
          <c:showBubbleSize val="0"/>
        </c:dLbls>
        <c:gapWidth val="45"/>
        <c:overlap val="100"/>
        <c:axId val="444778728"/>
        <c:axId val="444779120"/>
      </c:barChart>
      <c:catAx>
        <c:axId val="444778728"/>
        <c:scaling>
          <c:orientation val="minMax"/>
        </c:scaling>
        <c:delete val="1"/>
        <c:axPos val="b"/>
        <c:numFmt formatCode="General" sourceLinked="1"/>
        <c:majorTickMark val="none"/>
        <c:minorTickMark val="none"/>
        <c:tickLblPos val="nextTo"/>
        <c:crossAx val="444779120"/>
        <c:crosses val="autoZero"/>
        <c:auto val="1"/>
        <c:lblAlgn val="ctr"/>
        <c:lblOffset val="100"/>
        <c:noMultiLvlLbl val="0"/>
      </c:catAx>
      <c:valAx>
        <c:axId val="444779120"/>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44477872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solidFill>
          <a:latin typeface="+mn-l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r>
              <a:rPr lang="en-US" sz="1600" b="0" i="0" kern="1200" spc="0" baseline="0" dirty="0">
                <a:solidFill>
                  <a:srgbClr val="19233E"/>
                </a:solidFill>
                <a:effectLst/>
                <a:latin typeface="+mn-lt"/>
              </a:rPr>
              <a:t>Chart Title</a:t>
            </a:r>
            <a:endParaRPr lang="en-AU" sz="1600" b="0" dirty="0">
              <a:effectLst/>
              <a:latin typeface="+mn-lt"/>
            </a:endParaRPr>
          </a:p>
        </c:rich>
      </c:tx>
      <c:layout>
        <c:manualLayout>
          <c:xMode val="edge"/>
          <c:yMode val="edge"/>
          <c:x val="1.8802394693555564E-2"/>
          <c:y val="1.6662275328469617E-2"/>
        </c:manualLayout>
      </c:layout>
      <c:overlay val="0"/>
      <c:spPr>
        <a:noFill/>
        <a:ln>
          <a:noFill/>
        </a:ln>
        <a:effectLst/>
      </c:spPr>
      <c:txPr>
        <a:bodyPr rot="0" spcFirstLastPara="1" vertOverflow="ellipsis" vert="horz" wrap="square" anchor="t" anchorCtr="0"/>
        <a:lstStyle/>
        <a:p>
          <a:pPr marL="0" marR="0" indent="0" algn="ctr" defTabSz="914400" rtl="0" eaLnBrk="1" fontAlgn="auto" latinLnBrk="0" hangingPunct="1">
            <a:lnSpc>
              <a:spcPct val="100000"/>
            </a:lnSpc>
            <a:spcBef>
              <a:spcPts val="0"/>
            </a:spcBef>
            <a:spcAft>
              <a:spcPts val="0"/>
            </a:spcAft>
            <a:buClrTx/>
            <a:buSzTx/>
            <a:buFontTx/>
            <a:buNone/>
            <a:tabLst/>
            <a:defRPr sz="1600" b="1" i="0" u="none" strike="noStrike" kern="1200" spc="0" baseline="0">
              <a:solidFill>
                <a:srgbClr val="000000"/>
              </a:solidFill>
              <a:latin typeface="+mn-lt"/>
              <a:ea typeface="+mn-ea"/>
              <a:cs typeface="+mn-cs"/>
            </a:defRPr>
          </a:pPr>
          <a:endParaRPr lang="en-US"/>
        </a:p>
      </c:txPr>
    </c:title>
    <c:autoTitleDeleted val="0"/>
    <c:plotArea>
      <c:layout>
        <c:manualLayout>
          <c:layoutTarget val="inner"/>
          <c:xMode val="edge"/>
          <c:yMode val="edge"/>
          <c:x val="0.22139730433599247"/>
          <c:y val="0.18716181113673139"/>
          <c:w val="0.57738947809885199"/>
          <c:h val="0.7978959783777454"/>
        </c:manualLayout>
      </c:layout>
      <c:pieChart>
        <c:varyColors val="1"/>
        <c:ser>
          <c:idx val="0"/>
          <c:order val="0"/>
          <c:tx>
            <c:strRef>
              <c:f>Sheet1!$B$1</c:f>
              <c:strCache>
                <c:ptCount val="1"/>
                <c:pt idx="0">
                  <c:v>Sales</c:v>
                </c:pt>
              </c:strCache>
            </c:strRef>
          </c:tx>
          <c:spPr>
            <a:ln>
              <a:noFill/>
            </a:ln>
          </c:spPr>
          <c:dPt>
            <c:idx val="0"/>
            <c:bubble3D val="0"/>
            <c:spPr>
              <a:solidFill>
                <a:schemeClr val="accent5"/>
              </a:solidFill>
              <a:ln w="19050">
                <a:noFill/>
              </a:ln>
              <a:effectLst/>
            </c:spPr>
            <c:extLst>
              <c:ext xmlns:c16="http://schemas.microsoft.com/office/drawing/2014/chart" uri="{C3380CC4-5D6E-409C-BE32-E72D297353CC}">
                <c16:uniqueId val="{00000001-3507-4096-88DB-1BE9AAD60A27}"/>
              </c:ext>
            </c:extLst>
          </c:dPt>
          <c:dPt>
            <c:idx val="1"/>
            <c:bubble3D val="0"/>
            <c:spPr>
              <a:solidFill>
                <a:schemeClr val="accent2"/>
              </a:solidFill>
              <a:ln w="19050">
                <a:noFill/>
              </a:ln>
              <a:effectLst/>
            </c:spPr>
            <c:extLst>
              <c:ext xmlns:c16="http://schemas.microsoft.com/office/drawing/2014/chart" uri="{C3380CC4-5D6E-409C-BE32-E72D297353CC}">
                <c16:uniqueId val="{00000003-3507-4096-88DB-1BE9AAD60A27}"/>
              </c:ext>
            </c:extLst>
          </c:dPt>
          <c:dPt>
            <c:idx val="2"/>
            <c:bubble3D val="0"/>
            <c:spPr>
              <a:solidFill>
                <a:schemeClr val="accent3"/>
              </a:solidFill>
              <a:ln w="19050">
                <a:noFill/>
              </a:ln>
              <a:effectLst/>
            </c:spPr>
            <c:extLst>
              <c:ext xmlns:c16="http://schemas.microsoft.com/office/drawing/2014/chart" uri="{C3380CC4-5D6E-409C-BE32-E72D297353CC}">
                <c16:uniqueId val="{00000005-3507-4096-88DB-1BE9AAD60A27}"/>
              </c:ext>
            </c:extLst>
          </c:dPt>
          <c:dPt>
            <c:idx val="3"/>
            <c:bubble3D val="0"/>
            <c:spPr>
              <a:solidFill>
                <a:schemeClr val="accent6"/>
              </a:solidFill>
              <a:ln w="19050">
                <a:noFill/>
              </a:ln>
              <a:effectLst/>
            </c:spPr>
            <c:extLst>
              <c:ext xmlns:c16="http://schemas.microsoft.com/office/drawing/2014/chart" uri="{C3380CC4-5D6E-409C-BE32-E72D297353CC}">
                <c16:uniqueId val="{00000007-3507-4096-88DB-1BE9AAD60A27}"/>
              </c:ext>
            </c:extLst>
          </c:dPt>
          <c:dLbls>
            <c:dLbl>
              <c:idx val="2"/>
              <c:tx>
                <c:rich>
                  <a:bodyPr/>
                  <a:lstStyle/>
                  <a:p>
                    <a:fld id="{BC5D0DBC-5192-4D8E-9C93-110176CD87CC}" type="SERIESNAME">
                      <a:rPr lang="en-US">
                        <a:solidFill>
                          <a:schemeClr val="tx2"/>
                        </a:solidFill>
                      </a:rPr>
                      <a:pPr/>
                      <a:t>[SERIES NAME]</a:t>
                    </a:fld>
                    <a:r>
                      <a:rPr lang="en-US" baseline="0" dirty="0"/>
                      <a:t>, </a:t>
                    </a:r>
                    <a:fld id="{4B725BE5-439E-48A7-81A4-165608449EA8}" type="VALUE">
                      <a:rPr lang="en-US" baseline="0"/>
                      <a:pPr/>
                      <a:t>[VALUE]</a:t>
                    </a:fld>
                    <a:endParaRPr lang="en-US" baseline="0" dirty="0"/>
                  </a:p>
                </c:rich>
              </c:tx>
              <c:dLblPos val="outEnd"/>
              <c:showLegendKey val="0"/>
              <c:showVal val="1"/>
              <c:showCatName val="0"/>
              <c:showSerName val="1"/>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507-4096-88DB-1BE9AAD60A27}"/>
                </c:ext>
              </c:extLst>
            </c:dLbl>
            <c:spPr>
              <a:pattFill prst="pct5">
                <a:fgClr>
                  <a:schemeClr val="accent1"/>
                </a:fgClr>
                <a:bgClr>
                  <a:schemeClr val="bg1"/>
                </a:bgClr>
              </a:patt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2"/>
                    </a:solidFill>
                    <a:latin typeface="+mn-lt"/>
                    <a:ea typeface="+mn-ea"/>
                    <a:cs typeface="+mn-cs"/>
                  </a:defRPr>
                </a:pPr>
                <a:endParaRPr lang="en-US"/>
              </a:p>
            </c:txPr>
            <c:dLblPos val="outEnd"/>
            <c:showLegendKey val="0"/>
            <c:showVal val="1"/>
            <c:showCatName val="0"/>
            <c:showSerName val="1"/>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507-4096-88DB-1BE9AAD60A2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dLbls>
          <c:showLegendKey val="0"/>
          <c:showVal val="0"/>
          <c:showCatName val="0"/>
          <c:showSerName val="0"/>
          <c:showPercent val="0"/>
          <c:showBubbleSize val="0"/>
          <c:showLeaderLines val="0"/>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2B186FB7-8198-2C41-9C7F-A67099EBC713}" type="datetimeFigureOut">
              <a:rPr lang="en-US" smtClean="0"/>
              <a:t>5/12/2021</a:t>
            </a:fld>
            <a:endParaRPr lang="en-US"/>
          </a:p>
        </p:txBody>
      </p:sp>
      <p:sp>
        <p:nvSpPr>
          <p:cNvPr id="4" name="Footer Placeholder 3"/>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C9959333-EC29-A740-B340-F32DF9D7D5B5}" type="slidenum">
              <a:rPr lang="en-US" smtClean="0"/>
              <a:t>‹#›</a:t>
            </a:fld>
            <a:endParaRPr lang="en-US"/>
          </a:p>
        </p:txBody>
      </p:sp>
    </p:spTree>
    <p:extLst>
      <p:ext uri="{BB962C8B-B14F-4D97-AF65-F5344CB8AC3E}">
        <p14:creationId xmlns:p14="http://schemas.microsoft.com/office/powerpoint/2010/main" val="806957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832F91E-6BD3-4F0D-9CA3-7829EAE64D63}" type="datetimeFigureOut">
              <a:rPr lang="en-AU" smtClean="0"/>
              <a:t>12/05/2021</a:t>
            </a:fld>
            <a:endParaRPr lang="en-AU"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09C5488-DD16-4714-9519-7BE21BA11D4E}" type="slidenum">
              <a:rPr lang="en-AU" smtClean="0"/>
              <a:t>‹#›</a:t>
            </a:fld>
            <a:endParaRPr lang="en-AU" dirty="0"/>
          </a:p>
        </p:txBody>
      </p:sp>
    </p:spTree>
    <p:extLst>
      <p:ext uri="{BB962C8B-B14F-4D97-AF65-F5344CB8AC3E}">
        <p14:creationId xmlns:p14="http://schemas.microsoft.com/office/powerpoint/2010/main" val="2809874824"/>
      </p:ext>
    </p:extLst>
  </p:cSld>
  <p:clrMap bg1="lt1" tx1="dk1" bg2="lt2" tx2="dk2" accent1="accent1" accent2="accent2" accent3="accent3" accent4="accent4" accent5="accent5" accent6="accent6" hlink="hlink" folHlink="folHlink"/>
  <p:notesStyle>
    <a:lvl1pPr marL="0" algn="l" defTabSz="914347" rtl="0" eaLnBrk="1" latinLnBrk="0" hangingPunct="1">
      <a:defRPr sz="1200" kern="1200">
        <a:solidFill>
          <a:schemeClr val="tx1"/>
        </a:solidFill>
        <a:latin typeface="+mn-lt"/>
        <a:ea typeface="+mn-ea"/>
        <a:cs typeface="+mn-cs"/>
      </a:defRPr>
    </a:lvl1pPr>
    <a:lvl2pPr marL="457173" algn="l" defTabSz="914347" rtl="0" eaLnBrk="1" latinLnBrk="0" hangingPunct="1">
      <a:defRPr sz="1200" kern="1200">
        <a:solidFill>
          <a:schemeClr val="tx1"/>
        </a:solidFill>
        <a:latin typeface="+mn-lt"/>
        <a:ea typeface="+mn-ea"/>
        <a:cs typeface="+mn-cs"/>
      </a:defRPr>
    </a:lvl2pPr>
    <a:lvl3pPr marL="914347" algn="l" defTabSz="914347" rtl="0" eaLnBrk="1" latinLnBrk="0" hangingPunct="1">
      <a:defRPr sz="1200" kern="1200">
        <a:solidFill>
          <a:schemeClr val="tx1"/>
        </a:solidFill>
        <a:latin typeface="+mn-lt"/>
        <a:ea typeface="+mn-ea"/>
        <a:cs typeface="+mn-cs"/>
      </a:defRPr>
    </a:lvl3pPr>
    <a:lvl4pPr marL="1371520" algn="l" defTabSz="914347" rtl="0" eaLnBrk="1" latinLnBrk="0" hangingPunct="1">
      <a:defRPr sz="1200" kern="1200">
        <a:solidFill>
          <a:schemeClr val="tx1"/>
        </a:solidFill>
        <a:latin typeface="+mn-lt"/>
        <a:ea typeface="+mn-ea"/>
        <a:cs typeface="+mn-cs"/>
      </a:defRPr>
    </a:lvl4pPr>
    <a:lvl5pPr marL="1828694" algn="l" defTabSz="914347" rtl="0" eaLnBrk="1" latinLnBrk="0" hangingPunct="1">
      <a:defRPr sz="1200" kern="1200">
        <a:solidFill>
          <a:schemeClr val="tx1"/>
        </a:solidFill>
        <a:latin typeface="+mn-lt"/>
        <a:ea typeface="+mn-ea"/>
        <a:cs typeface="+mn-cs"/>
      </a:defRPr>
    </a:lvl5pPr>
    <a:lvl6pPr marL="2285866" algn="l" defTabSz="914347" rtl="0" eaLnBrk="1" latinLnBrk="0" hangingPunct="1">
      <a:defRPr sz="1200" kern="1200">
        <a:solidFill>
          <a:schemeClr val="tx1"/>
        </a:solidFill>
        <a:latin typeface="+mn-lt"/>
        <a:ea typeface="+mn-ea"/>
        <a:cs typeface="+mn-cs"/>
      </a:defRPr>
    </a:lvl6pPr>
    <a:lvl7pPr marL="2743041" algn="l" defTabSz="914347" rtl="0" eaLnBrk="1" latinLnBrk="0" hangingPunct="1">
      <a:defRPr sz="1200" kern="1200">
        <a:solidFill>
          <a:schemeClr val="tx1"/>
        </a:solidFill>
        <a:latin typeface="+mn-lt"/>
        <a:ea typeface="+mn-ea"/>
        <a:cs typeface="+mn-cs"/>
      </a:defRPr>
    </a:lvl7pPr>
    <a:lvl8pPr marL="3200214" algn="l" defTabSz="914347" rtl="0" eaLnBrk="1" latinLnBrk="0" hangingPunct="1">
      <a:defRPr sz="1200" kern="1200">
        <a:solidFill>
          <a:schemeClr val="tx1"/>
        </a:solidFill>
        <a:latin typeface="+mn-lt"/>
        <a:ea typeface="+mn-ea"/>
        <a:cs typeface="+mn-cs"/>
      </a:defRPr>
    </a:lvl8pPr>
    <a:lvl9pPr marL="3657388" algn="l" defTabSz="9143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a:t>
            </a:fld>
            <a:endParaRPr lang="en-AU" dirty="0"/>
          </a:p>
        </p:txBody>
      </p:sp>
    </p:spTree>
    <p:extLst>
      <p:ext uri="{BB962C8B-B14F-4D97-AF65-F5344CB8AC3E}">
        <p14:creationId xmlns:p14="http://schemas.microsoft.com/office/powerpoint/2010/main" val="67066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11</a:t>
            </a:fld>
            <a:endParaRPr lang="en-AU" dirty="0"/>
          </a:p>
        </p:txBody>
      </p:sp>
    </p:spTree>
    <p:extLst>
      <p:ext uri="{BB962C8B-B14F-4D97-AF65-F5344CB8AC3E}">
        <p14:creationId xmlns:p14="http://schemas.microsoft.com/office/powerpoint/2010/main" val="3592707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12</a:t>
            </a:fld>
            <a:endParaRPr lang="en-AU" dirty="0"/>
          </a:p>
        </p:txBody>
      </p:sp>
    </p:spTree>
    <p:extLst>
      <p:ext uri="{BB962C8B-B14F-4D97-AF65-F5344CB8AC3E}">
        <p14:creationId xmlns:p14="http://schemas.microsoft.com/office/powerpoint/2010/main" val="1801799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13</a:t>
            </a:fld>
            <a:endParaRPr lang="en-AU" dirty="0"/>
          </a:p>
        </p:txBody>
      </p:sp>
    </p:spTree>
    <p:extLst>
      <p:ext uri="{BB962C8B-B14F-4D97-AF65-F5344CB8AC3E}">
        <p14:creationId xmlns:p14="http://schemas.microsoft.com/office/powerpoint/2010/main" val="1923988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14</a:t>
            </a:fld>
            <a:endParaRPr lang="en-AU" dirty="0"/>
          </a:p>
        </p:txBody>
      </p:sp>
    </p:spTree>
    <p:extLst>
      <p:ext uri="{BB962C8B-B14F-4D97-AF65-F5344CB8AC3E}">
        <p14:creationId xmlns:p14="http://schemas.microsoft.com/office/powerpoint/2010/main" val="4272579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15</a:t>
            </a:fld>
            <a:endParaRPr lang="en-AU" dirty="0"/>
          </a:p>
        </p:txBody>
      </p:sp>
    </p:spTree>
    <p:extLst>
      <p:ext uri="{BB962C8B-B14F-4D97-AF65-F5344CB8AC3E}">
        <p14:creationId xmlns:p14="http://schemas.microsoft.com/office/powerpoint/2010/main" val="1792982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16</a:t>
            </a:fld>
            <a:endParaRPr lang="en-AU" dirty="0"/>
          </a:p>
        </p:txBody>
      </p:sp>
    </p:spTree>
    <p:extLst>
      <p:ext uri="{BB962C8B-B14F-4D97-AF65-F5344CB8AC3E}">
        <p14:creationId xmlns:p14="http://schemas.microsoft.com/office/powerpoint/2010/main" val="2341961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17</a:t>
            </a:fld>
            <a:endParaRPr lang="en-AU" dirty="0"/>
          </a:p>
        </p:txBody>
      </p:sp>
    </p:spTree>
    <p:extLst>
      <p:ext uri="{BB962C8B-B14F-4D97-AF65-F5344CB8AC3E}">
        <p14:creationId xmlns:p14="http://schemas.microsoft.com/office/powerpoint/2010/main" val="3912046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18</a:t>
            </a:fld>
            <a:endParaRPr lang="en-AU" dirty="0"/>
          </a:p>
        </p:txBody>
      </p:sp>
    </p:spTree>
    <p:extLst>
      <p:ext uri="{BB962C8B-B14F-4D97-AF65-F5344CB8AC3E}">
        <p14:creationId xmlns:p14="http://schemas.microsoft.com/office/powerpoint/2010/main" val="2933759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19</a:t>
            </a:fld>
            <a:endParaRPr lang="en-AU" dirty="0"/>
          </a:p>
        </p:txBody>
      </p:sp>
    </p:spTree>
    <p:extLst>
      <p:ext uri="{BB962C8B-B14F-4D97-AF65-F5344CB8AC3E}">
        <p14:creationId xmlns:p14="http://schemas.microsoft.com/office/powerpoint/2010/main" val="587002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20</a:t>
            </a:fld>
            <a:endParaRPr lang="en-AU" dirty="0"/>
          </a:p>
        </p:txBody>
      </p:sp>
    </p:spTree>
    <p:extLst>
      <p:ext uri="{BB962C8B-B14F-4D97-AF65-F5344CB8AC3E}">
        <p14:creationId xmlns:p14="http://schemas.microsoft.com/office/powerpoint/2010/main" val="3130585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3</a:t>
            </a:fld>
            <a:endParaRPr lang="en-AU" dirty="0"/>
          </a:p>
        </p:txBody>
      </p:sp>
    </p:spTree>
    <p:extLst>
      <p:ext uri="{BB962C8B-B14F-4D97-AF65-F5344CB8AC3E}">
        <p14:creationId xmlns:p14="http://schemas.microsoft.com/office/powerpoint/2010/main" val="24964204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21</a:t>
            </a:fld>
            <a:endParaRPr lang="en-AU" dirty="0"/>
          </a:p>
        </p:txBody>
      </p:sp>
    </p:spTree>
    <p:extLst>
      <p:ext uri="{BB962C8B-B14F-4D97-AF65-F5344CB8AC3E}">
        <p14:creationId xmlns:p14="http://schemas.microsoft.com/office/powerpoint/2010/main" val="1204034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22</a:t>
            </a:fld>
            <a:endParaRPr lang="en-AU" dirty="0"/>
          </a:p>
        </p:txBody>
      </p:sp>
    </p:spTree>
    <p:extLst>
      <p:ext uri="{BB962C8B-B14F-4D97-AF65-F5344CB8AC3E}">
        <p14:creationId xmlns:p14="http://schemas.microsoft.com/office/powerpoint/2010/main" val="13029033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23</a:t>
            </a:fld>
            <a:endParaRPr lang="en-AU" dirty="0"/>
          </a:p>
        </p:txBody>
      </p:sp>
    </p:spTree>
    <p:extLst>
      <p:ext uri="{BB962C8B-B14F-4D97-AF65-F5344CB8AC3E}">
        <p14:creationId xmlns:p14="http://schemas.microsoft.com/office/powerpoint/2010/main" val="13474470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24</a:t>
            </a:fld>
            <a:endParaRPr lang="en-AU" dirty="0"/>
          </a:p>
        </p:txBody>
      </p:sp>
    </p:spTree>
    <p:extLst>
      <p:ext uri="{BB962C8B-B14F-4D97-AF65-F5344CB8AC3E}">
        <p14:creationId xmlns:p14="http://schemas.microsoft.com/office/powerpoint/2010/main" val="4193398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25</a:t>
            </a:fld>
            <a:endParaRPr lang="en-AU" dirty="0"/>
          </a:p>
        </p:txBody>
      </p:sp>
    </p:spTree>
    <p:extLst>
      <p:ext uri="{BB962C8B-B14F-4D97-AF65-F5344CB8AC3E}">
        <p14:creationId xmlns:p14="http://schemas.microsoft.com/office/powerpoint/2010/main" val="1525037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26</a:t>
            </a:fld>
            <a:endParaRPr lang="en-AU" dirty="0"/>
          </a:p>
        </p:txBody>
      </p:sp>
    </p:spTree>
    <p:extLst>
      <p:ext uri="{BB962C8B-B14F-4D97-AF65-F5344CB8AC3E}">
        <p14:creationId xmlns:p14="http://schemas.microsoft.com/office/powerpoint/2010/main" val="25549339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27</a:t>
            </a:fld>
            <a:endParaRPr lang="en-AU" dirty="0"/>
          </a:p>
        </p:txBody>
      </p:sp>
    </p:spTree>
    <p:extLst>
      <p:ext uri="{BB962C8B-B14F-4D97-AF65-F5344CB8AC3E}">
        <p14:creationId xmlns:p14="http://schemas.microsoft.com/office/powerpoint/2010/main" val="1220624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28</a:t>
            </a:fld>
            <a:endParaRPr lang="en-AU" dirty="0"/>
          </a:p>
        </p:txBody>
      </p:sp>
    </p:spTree>
    <p:extLst>
      <p:ext uri="{BB962C8B-B14F-4D97-AF65-F5344CB8AC3E}">
        <p14:creationId xmlns:p14="http://schemas.microsoft.com/office/powerpoint/2010/main" val="390125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29</a:t>
            </a:fld>
            <a:endParaRPr lang="en-AU" dirty="0"/>
          </a:p>
        </p:txBody>
      </p:sp>
    </p:spTree>
    <p:extLst>
      <p:ext uri="{BB962C8B-B14F-4D97-AF65-F5344CB8AC3E}">
        <p14:creationId xmlns:p14="http://schemas.microsoft.com/office/powerpoint/2010/main" val="1113768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4</a:t>
            </a:fld>
            <a:endParaRPr lang="en-AU" dirty="0"/>
          </a:p>
        </p:txBody>
      </p:sp>
    </p:spTree>
    <p:extLst>
      <p:ext uri="{BB962C8B-B14F-4D97-AF65-F5344CB8AC3E}">
        <p14:creationId xmlns:p14="http://schemas.microsoft.com/office/powerpoint/2010/main" val="2240638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5</a:t>
            </a:fld>
            <a:endParaRPr lang="en-AU" dirty="0"/>
          </a:p>
        </p:txBody>
      </p:sp>
    </p:spTree>
    <p:extLst>
      <p:ext uri="{BB962C8B-B14F-4D97-AF65-F5344CB8AC3E}">
        <p14:creationId xmlns:p14="http://schemas.microsoft.com/office/powerpoint/2010/main" val="1902771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6</a:t>
            </a:fld>
            <a:endParaRPr lang="en-AU" dirty="0"/>
          </a:p>
        </p:txBody>
      </p:sp>
    </p:spTree>
    <p:extLst>
      <p:ext uri="{BB962C8B-B14F-4D97-AF65-F5344CB8AC3E}">
        <p14:creationId xmlns:p14="http://schemas.microsoft.com/office/powerpoint/2010/main" val="3773600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7</a:t>
            </a:fld>
            <a:endParaRPr lang="en-AU" dirty="0"/>
          </a:p>
        </p:txBody>
      </p:sp>
    </p:spTree>
    <p:extLst>
      <p:ext uri="{BB962C8B-B14F-4D97-AF65-F5344CB8AC3E}">
        <p14:creationId xmlns:p14="http://schemas.microsoft.com/office/powerpoint/2010/main" val="683766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8</a:t>
            </a:fld>
            <a:endParaRPr lang="en-AU" dirty="0"/>
          </a:p>
        </p:txBody>
      </p:sp>
    </p:spTree>
    <p:extLst>
      <p:ext uri="{BB962C8B-B14F-4D97-AF65-F5344CB8AC3E}">
        <p14:creationId xmlns:p14="http://schemas.microsoft.com/office/powerpoint/2010/main" val="117385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9</a:t>
            </a:fld>
            <a:endParaRPr lang="en-AU" dirty="0"/>
          </a:p>
        </p:txBody>
      </p:sp>
    </p:spTree>
    <p:extLst>
      <p:ext uri="{BB962C8B-B14F-4D97-AF65-F5344CB8AC3E}">
        <p14:creationId xmlns:p14="http://schemas.microsoft.com/office/powerpoint/2010/main" val="638299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09C5488-DD16-4714-9519-7BE21BA11D4E}" type="slidenum">
              <a:rPr lang="en-AU" smtClean="0"/>
              <a:t>10</a:t>
            </a:fld>
            <a:endParaRPr lang="en-AU" dirty="0"/>
          </a:p>
        </p:txBody>
      </p:sp>
    </p:spTree>
    <p:extLst>
      <p:ext uri="{BB962C8B-B14F-4D97-AF65-F5344CB8AC3E}">
        <p14:creationId xmlns:p14="http://schemas.microsoft.com/office/powerpoint/2010/main" val="8506622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931618"/>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pic>
        <p:nvPicPr>
          <p:cNvPr id="9" name="Picture 8"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7062" y="5854650"/>
            <a:ext cx="720000" cy="778515"/>
          </a:xfrm>
          <a:prstGeom prst="rect">
            <a:avLst/>
          </a:prstGeom>
        </p:spPr>
      </p:pic>
    </p:spTree>
    <p:extLst>
      <p:ext uri="{BB962C8B-B14F-4D97-AF65-F5344CB8AC3E}">
        <p14:creationId xmlns:p14="http://schemas.microsoft.com/office/powerpoint/2010/main" val="2686101475"/>
      </p:ext>
    </p:extLst>
  </p:cSld>
  <p:clrMapOvr>
    <a:masterClrMapping/>
  </p:clrMapOvr>
  <p:transition>
    <p:fade/>
  </p:transition>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
        <p:nvSpPr>
          <p:cNvPr id="4" name="Text Placeholder 3"/>
          <p:cNvSpPr>
            <a:spLocks noGrp="1"/>
          </p:cNvSpPr>
          <p:nvPr>
            <p:ph type="body" sz="quarter" idx="19"/>
          </p:nvPr>
        </p:nvSpPr>
        <p:spPr>
          <a:xfrm>
            <a:off x="337062" y="1989138"/>
            <a:ext cx="11531881" cy="409055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27" name="Text Placeholder 2078">
            <a:extLst>
              <a:ext uri="{FF2B5EF4-FFF2-40B4-BE49-F238E27FC236}">
                <a16:creationId xmlns:a16="http://schemas.microsoft.com/office/drawing/2014/main" id="{6CEE090E-CCFD-D641-BC04-E336F151C887}"/>
              </a:ext>
            </a:extLst>
          </p:cNvPr>
          <p:cNvSpPr>
            <a:spLocks noGrp="1"/>
          </p:cNvSpPr>
          <p:nvPr>
            <p:ph type="body" sz="quarter" idx="15" hasCustomPrompt="1"/>
          </p:nvPr>
        </p:nvSpPr>
        <p:spPr>
          <a:xfrm>
            <a:off x="326860" y="1266324"/>
            <a:ext cx="8754995" cy="573335"/>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15" name="Title 1">
            <a:extLst>
              <a:ext uri="{FF2B5EF4-FFF2-40B4-BE49-F238E27FC236}">
                <a16:creationId xmlns:a16="http://schemas.microsoft.com/office/drawing/2014/main" id="{230DD9A7-09FE-4E1B-A672-CED018A0372F}"/>
              </a:ext>
            </a:extLst>
          </p:cNvPr>
          <p:cNvSpPr>
            <a:spLocks noGrp="1"/>
          </p:cNvSpPr>
          <p:nvPr>
            <p:ph type="title" hasCustomPrompt="1"/>
          </p:nvPr>
        </p:nvSpPr>
        <p:spPr>
          <a:xfrm>
            <a:off x="327109" y="759531"/>
            <a:ext cx="8958934" cy="498470"/>
          </a:xfrm>
        </p:spPr>
        <p:txBody>
          <a:bodyPr>
            <a:noAutofit/>
          </a:bodyPr>
          <a:lstStyle>
            <a:lvl1pPr>
              <a:defRPr>
                <a:solidFill>
                  <a:schemeClr val="tx2"/>
                </a:solidFill>
              </a:defRPr>
            </a:lvl1pPr>
          </a:lstStyle>
          <a:p>
            <a:r>
              <a:rPr lang="en-US" dirty="0"/>
              <a:t>Agenda slide</a:t>
            </a:r>
            <a:endParaRPr lang="en-AU" dirty="0"/>
          </a:p>
        </p:txBody>
      </p:sp>
      <p:cxnSp>
        <p:nvCxnSpPr>
          <p:cNvPr id="21" name="Straight Connector 20">
            <a:extLst>
              <a:ext uri="{FF2B5EF4-FFF2-40B4-BE49-F238E27FC236}">
                <a16:creationId xmlns:a16="http://schemas.microsoft.com/office/drawing/2014/main" id="{BC913C52-0751-BC4D-A716-67C521725C4C}"/>
              </a:ext>
              <a:ext uri="{C183D7F6-B498-43B3-948B-1728B52AA6E4}">
                <adec:decorative xmlns:adec="http://schemas.microsoft.com/office/drawing/2017/decorative" xmlns=""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385F729-539D-F848-B304-C18B0623A65C}"/>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pic>
        <p:nvPicPr>
          <p:cNvPr id="11" name="Picture 10" descr="NSW Government Logo.&#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73627" y="6076592"/>
            <a:ext cx="540000" cy="589738"/>
          </a:xfrm>
          <a:prstGeom prst="rect">
            <a:avLst/>
          </a:prstGeom>
        </p:spPr>
      </p:pic>
    </p:spTree>
    <p:extLst>
      <p:ext uri="{BB962C8B-B14F-4D97-AF65-F5344CB8AC3E}">
        <p14:creationId xmlns:p14="http://schemas.microsoft.com/office/powerpoint/2010/main" val="2766815072"/>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 Column Content A">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334962" y="1989138"/>
            <a:ext cx="11485563" cy="4090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5"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1" y="1300834"/>
            <a:ext cx="11484801"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9" name="Title Placeholder 1"/>
          <p:cNvSpPr>
            <a:spLocks noGrp="1"/>
          </p:cNvSpPr>
          <p:nvPr>
            <p:ph type="title"/>
          </p:nvPr>
        </p:nvSpPr>
        <p:spPr>
          <a:xfrm>
            <a:off x="334952" y="779117"/>
            <a:ext cx="11478677"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6"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
        <p:nvSpPr>
          <p:cNvPr id="2" name="TextBox 1">
            <a:extLst>
              <a:ext uri="{FF2B5EF4-FFF2-40B4-BE49-F238E27FC236}">
                <a16:creationId xmlns:a16="http://schemas.microsoft.com/office/drawing/2014/main" id="{E7071F07-F06E-2849-8B89-3514EDBF9E12}"/>
              </a:ext>
            </a:extLst>
          </p:cNvPr>
          <p:cNvSpPr txBox="1"/>
          <p:nvPr userDrawn="1"/>
        </p:nvSpPr>
        <p:spPr>
          <a:xfrm>
            <a:off x="11472672" y="6303264"/>
            <a:ext cx="0" cy="0"/>
          </a:xfrm>
          <a:prstGeom prst="rect">
            <a:avLst/>
          </a:prstGeom>
          <a:noFill/>
        </p:spPr>
        <p:txBody>
          <a:bodyPr wrap="none" lIns="0" tIns="0" rIns="0" bIns="0" rtlCol="0">
            <a:noAutofit/>
          </a:bodyPr>
          <a:lstStyle/>
          <a:p>
            <a:pPr algn="l"/>
            <a:endParaRPr lang="en-US" sz="1400" dirty="0" err="1"/>
          </a:p>
        </p:txBody>
      </p:sp>
      <p:sp>
        <p:nvSpPr>
          <p:cNvPr id="4" name="TextBox 3">
            <a:extLst>
              <a:ext uri="{FF2B5EF4-FFF2-40B4-BE49-F238E27FC236}">
                <a16:creationId xmlns:a16="http://schemas.microsoft.com/office/drawing/2014/main" id="{2DCE057A-CC61-F24B-BE7D-4167C765EE07}"/>
              </a:ext>
            </a:extLst>
          </p:cNvPr>
          <p:cNvSpPr txBox="1"/>
          <p:nvPr userDrawn="1"/>
        </p:nvSpPr>
        <p:spPr>
          <a:xfrm>
            <a:off x="1255776" y="426720"/>
            <a:ext cx="0" cy="0"/>
          </a:xfrm>
          <a:prstGeom prst="rect">
            <a:avLst/>
          </a:prstGeom>
          <a:noFill/>
        </p:spPr>
        <p:txBody>
          <a:bodyPr wrap="none" lIns="0" tIns="0" rIns="0" bIns="0" rtlCol="0">
            <a:noAutofit/>
          </a:bodyPr>
          <a:lstStyle/>
          <a:p>
            <a:pPr algn="l"/>
            <a:endParaRPr lang="en-US" sz="1400" dirty="0" err="1"/>
          </a:p>
        </p:txBody>
      </p:sp>
      <p:sp>
        <p:nvSpPr>
          <p:cNvPr id="5" name="TextBox 4">
            <a:extLst>
              <a:ext uri="{FF2B5EF4-FFF2-40B4-BE49-F238E27FC236}">
                <a16:creationId xmlns:a16="http://schemas.microsoft.com/office/drawing/2014/main" id="{B75554E1-F1CE-644B-8B7C-7617C8C65A82}"/>
              </a:ext>
            </a:extLst>
          </p:cNvPr>
          <p:cNvSpPr txBox="1"/>
          <p:nvPr userDrawn="1"/>
        </p:nvSpPr>
        <p:spPr>
          <a:xfrm>
            <a:off x="329184" y="438912"/>
            <a:ext cx="0" cy="0"/>
          </a:xfrm>
          <a:prstGeom prst="rect">
            <a:avLst/>
          </a:prstGeom>
          <a:noFill/>
        </p:spPr>
        <p:txBody>
          <a:bodyPr wrap="none" lIns="0" tIns="0" rIns="0" bIns="0" rtlCol="0">
            <a:noAutofit/>
          </a:bodyPr>
          <a:lstStyle/>
          <a:p>
            <a:pPr algn="l"/>
            <a:endParaRPr lang="en-US" sz="1400" dirty="0" err="1"/>
          </a:p>
        </p:txBody>
      </p:sp>
    </p:spTree>
    <p:extLst>
      <p:ext uri="{BB962C8B-B14F-4D97-AF65-F5344CB8AC3E}">
        <p14:creationId xmlns:p14="http://schemas.microsoft.com/office/powerpoint/2010/main" val="2167686015"/>
      </p:ext>
    </p:extLst>
  </p:cSld>
  <p:clrMapOvr>
    <a:masterClrMapping/>
  </p:clrMapOvr>
  <p:transition>
    <p:fade/>
  </p:transition>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Content B">
    <p:bg>
      <p:bgPr>
        <a:solidFill>
          <a:schemeClr val="bg1"/>
        </a:solidFill>
        <a:effectLst/>
      </p:bgPr>
    </p:bg>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xmlns="" val="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03"/>
          <a:stretch/>
        </p:blipFill>
        <p:spPr>
          <a:xfrm>
            <a:off x="1" y="0"/>
            <a:ext cx="11141476" cy="6858000"/>
          </a:xfrm>
          <a:prstGeom prst="rect">
            <a:avLst/>
          </a:prstGeom>
        </p:spPr>
      </p:pic>
      <p:sp>
        <p:nvSpPr>
          <p:cNvPr id="4" name="Text Placeholder 3"/>
          <p:cNvSpPr>
            <a:spLocks noGrp="1"/>
          </p:cNvSpPr>
          <p:nvPr>
            <p:ph type="body" sz="quarter" idx="16"/>
          </p:nvPr>
        </p:nvSpPr>
        <p:spPr>
          <a:xfrm>
            <a:off x="337062" y="1989138"/>
            <a:ext cx="11482699" cy="41106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grpSp>
        <p:nvGrpSpPr>
          <p:cNvPr id="28" name="Group 27">
            <a:extLst>
              <a:ext uri="{FF2B5EF4-FFF2-40B4-BE49-F238E27FC236}">
                <a16:creationId xmlns:a16="http://schemas.microsoft.com/office/drawing/2014/main" id="{29C2C0D5-A346-2643-9D8C-8C22D5D50C6E}"/>
              </a:ext>
            </a:extLst>
          </p:cNvPr>
          <p:cNvGrpSpPr/>
          <p:nvPr userDrawn="1"/>
        </p:nvGrpSpPr>
        <p:grpSpPr>
          <a:xfrm>
            <a:off x="337062" y="365496"/>
            <a:ext cx="2576121" cy="184666"/>
            <a:chOff x="446350" y="402893"/>
            <a:chExt cx="2780477" cy="203560"/>
          </a:xfrm>
        </p:grpSpPr>
        <p:cxnSp>
          <p:nvCxnSpPr>
            <p:cNvPr id="29" name="Straight Connector 28">
              <a:extLst>
                <a:ext uri="{FF2B5EF4-FFF2-40B4-BE49-F238E27FC236}">
                  <a16:creationId xmlns:a16="http://schemas.microsoft.com/office/drawing/2014/main" id="{AEFECAC3-BF7B-B746-B2D0-F554BFDC2964}"/>
                </a:ext>
              </a:extLst>
            </p:cNvPr>
            <p:cNvCxnSpPr/>
            <p:nvPr userDrawn="1"/>
          </p:nvCxnSpPr>
          <p:spPr>
            <a:xfrm>
              <a:off x="446350" y="428178"/>
              <a:ext cx="0" cy="11905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74AE827-7224-224D-825A-55775AA3B745}"/>
                </a:ext>
              </a:extLst>
            </p:cNvPr>
            <p:cNvSpPr txBox="1"/>
            <p:nvPr userDrawn="1"/>
          </p:nvSpPr>
          <p:spPr>
            <a:xfrm>
              <a:off x="524310" y="402893"/>
              <a:ext cx="2702517" cy="203560"/>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grpSp>
      <p:sp>
        <p:nvSpPr>
          <p:cNvPr id="10" name="Title Placeholder 1"/>
          <p:cNvSpPr>
            <a:spLocks noGrp="1"/>
          </p:cNvSpPr>
          <p:nvPr>
            <p:ph type="title"/>
          </p:nvPr>
        </p:nvSpPr>
        <p:spPr>
          <a:xfrm>
            <a:off x="337366" y="779117"/>
            <a:ext cx="11476263"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7376" y="1300834"/>
            <a:ext cx="11482386"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12"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4102682973"/>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Slide A">
    <p:bg>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8"/>
          </p:nvPr>
        </p:nvSpPr>
        <p:spPr>
          <a:xfrm>
            <a:off x="6096000" y="1989138"/>
            <a:ext cx="5707063"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quarter" idx="17"/>
          </p:nvPr>
        </p:nvSpPr>
        <p:spPr>
          <a:xfrm>
            <a:off x="334963" y="1989138"/>
            <a:ext cx="5559425"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itle Placeholder 1"/>
          <p:cNvSpPr>
            <a:spLocks noGrp="1"/>
          </p:cNvSpPr>
          <p:nvPr>
            <p:ph type="title"/>
          </p:nvPr>
        </p:nvSpPr>
        <p:spPr>
          <a:xfrm>
            <a:off x="355491" y="779117"/>
            <a:ext cx="11458138"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1"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55511" y="1300834"/>
            <a:ext cx="11464251"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7"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3458103310"/>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example bar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2" name="Chart Placeholder 5" descr="Name of bar chart to be inserted" title="Chart">
            <a:extLst>
              <a:ext uri="{FF2B5EF4-FFF2-40B4-BE49-F238E27FC236}">
                <a16:creationId xmlns:a16="http://schemas.microsoft.com/office/drawing/2014/main" id="{78CDAE48-35F7-4A8F-908A-26AABCF38BAC}"/>
              </a:ext>
            </a:extLst>
          </p:cNvPr>
          <p:cNvGraphicFramePr>
            <a:graphicFrameLocks/>
          </p:cNvGraphicFramePr>
          <p:nvPr userDrawn="1">
            <p:extLst>
              <p:ext uri="{D42A27DB-BD31-4B8C-83A1-F6EECF244321}">
                <p14:modId xmlns:p14="http://schemas.microsoft.com/office/powerpoint/2010/main" val="430668191"/>
              </p:ext>
            </p:extLst>
          </p:nvPr>
        </p:nvGraphicFramePr>
        <p:xfrm>
          <a:off x="5182466" y="1997878"/>
          <a:ext cx="6735498" cy="407583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334962" y="1989138"/>
            <a:ext cx="4573467"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itle Placeholder 1"/>
          <p:cNvSpPr>
            <a:spLocks noGrp="1"/>
          </p:cNvSpPr>
          <p:nvPr>
            <p:ph type="title"/>
          </p:nvPr>
        </p:nvSpPr>
        <p:spPr>
          <a:xfrm>
            <a:off x="316229" y="779117"/>
            <a:ext cx="11497400"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16229" y="1300834"/>
            <a:ext cx="11503533"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3420507452"/>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example pie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11" name="Chart Placeholder 6" descr="Name of pie chart to be inserted" title="Chart">
            <a:extLst>
              <a:ext uri="{FF2B5EF4-FFF2-40B4-BE49-F238E27FC236}">
                <a16:creationId xmlns:a16="http://schemas.microsoft.com/office/drawing/2014/main" id="{605EC759-23A5-412D-8489-3CD3D3F4FD71}"/>
              </a:ext>
            </a:extLst>
          </p:cNvPr>
          <p:cNvGraphicFramePr>
            <a:graphicFrameLocks/>
          </p:cNvGraphicFramePr>
          <p:nvPr userDrawn="1">
            <p:extLst>
              <p:ext uri="{D42A27DB-BD31-4B8C-83A1-F6EECF244321}">
                <p14:modId xmlns:p14="http://schemas.microsoft.com/office/powerpoint/2010/main" val="1998723499"/>
              </p:ext>
            </p:extLst>
          </p:nvPr>
        </p:nvGraphicFramePr>
        <p:xfrm>
          <a:off x="6201810" y="1989138"/>
          <a:ext cx="5569982" cy="409055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Placeholder 3"/>
          <p:cNvSpPr>
            <a:spLocks noGrp="1"/>
          </p:cNvSpPr>
          <p:nvPr>
            <p:ph type="body" sz="quarter" idx="17"/>
          </p:nvPr>
        </p:nvSpPr>
        <p:spPr>
          <a:xfrm>
            <a:off x="334962" y="1989138"/>
            <a:ext cx="5550933" cy="4090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800"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2382981154"/>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lumn picture">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0DC3A9-4AE8-4D39-96BD-7D19AA2EEC40}"/>
              </a:ext>
            </a:extLst>
          </p:cNvPr>
          <p:cNvSpPr>
            <a:spLocks noGrp="1"/>
          </p:cNvSpPr>
          <p:nvPr>
            <p:ph type="pic" sz="quarter" idx="17"/>
          </p:nvPr>
        </p:nvSpPr>
        <p:spPr>
          <a:xfrm>
            <a:off x="5951538" y="1989138"/>
            <a:ext cx="5868987" cy="4123485"/>
          </a:xfrm>
        </p:spPr>
        <p:txBody>
          <a:bodyPr>
            <a:normAutofit/>
          </a:bodyPr>
          <a:lstStyle>
            <a:lvl1pPr marL="0" indent="0">
              <a:buNone/>
              <a:defRPr sz="1800"/>
            </a:lvl1pPr>
          </a:lstStyle>
          <a:p>
            <a:r>
              <a:rPr lang="en-US"/>
              <a:t>Click icon to add picture</a:t>
            </a:r>
            <a:endParaRPr lang="en-AU"/>
          </a:p>
        </p:txBody>
      </p:sp>
      <p:sp>
        <p:nvSpPr>
          <p:cNvPr id="3" name="Text Placeholder 2"/>
          <p:cNvSpPr>
            <a:spLocks noGrp="1"/>
          </p:cNvSpPr>
          <p:nvPr>
            <p:ph type="body" sz="quarter" idx="16"/>
          </p:nvPr>
        </p:nvSpPr>
        <p:spPr>
          <a:xfrm>
            <a:off x="334962" y="1989138"/>
            <a:ext cx="5392737" cy="41234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cxnSp>
        <p:nvCxnSpPr>
          <p:cNvPr id="29" name="Straight Connector 28">
            <a:extLst>
              <a:ext uri="{FF2B5EF4-FFF2-40B4-BE49-F238E27FC236}">
                <a16:creationId xmlns:a16="http://schemas.microsoft.com/office/drawing/2014/main" id="{AEFECAC3-BF7B-B746-B2D0-F554BFDC2964}"/>
              </a:ext>
            </a:extLst>
          </p:cNvPr>
          <p:cNvCxnSpPr/>
          <p:nvPr userDrawn="1"/>
        </p:nvCxnSpPr>
        <p:spPr>
          <a:xfrm>
            <a:off x="369867"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2"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799"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2334971249"/>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ab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ED2C0BA2-4F2F-4DB2-B9B9-254956473F7A}"/>
              </a:ext>
            </a:extLst>
          </p:cNvPr>
          <p:cNvSpPr>
            <a:spLocks noGrp="1"/>
          </p:cNvSpPr>
          <p:nvPr>
            <p:ph type="tbl" sz="quarter" idx="18"/>
          </p:nvPr>
        </p:nvSpPr>
        <p:spPr>
          <a:xfrm>
            <a:off x="5780088" y="1989138"/>
            <a:ext cx="5964237" cy="4157227"/>
          </a:xfrm>
        </p:spPr>
        <p:txBody>
          <a:bodyPr>
            <a:normAutofit/>
          </a:bodyPr>
          <a:lstStyle>
            <a:lvl1pPr marL="0" indent="0">
              <a:buNone/>
              <a:defRPr sz="1800"/>
            </a:lvl1pPr>
          </a:lstStyle>
          <a:p>
            <a:r>
              <a:rPr lang="en-US"/>
              <a:t>Click icon to add table</a:t>
            </a:r>
            <a:endParaRPr lang="en-AU" dirty="0"/>
          </a:p>
        </p:txBody>
      </p:sp>
      <p:sp>
        <p:nvSpPr>
          <p:cNvPr id="4" name="Text Placeholder 3"/>
          <p:cNvSpPr>
            <a:spLocks noGrp="1"/>
          </p:cNvSpPr>
          <p:nvPr>
            <p:ph type="body" sz="quarter" idx="17"/>
          </p:nvPr>
        </p:nvSpPr>
        <p:spPr>
          <a:xfrm>
            <a:off x="334963" y="1989138"/>
            <a:ext cx="5211822" cy="40905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799"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4219724567"/>
      </p:ext>
    </p:extLst>
  </p:cSld>
  <p:clrMapOvr>
    <a:masterClrMapping/>
  </p:clrMapOvr>
  <p:transition>
    <p:fade/>
  </p:transition>
  <p:extLst>
    <p:ext uri="{DCECCB84-F9BA-43D5-87BE-67443E8EF086}">
      <p15:sldGuideLst xmlns:p15="http://schemas.microsoft.com/office/powerpoint/2012/main">
        <p15:guide id="1" orient="horz" pos="37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Ch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art Placeholder 4">
            <a:extLst>
              <a:ext uri="{FF2B5EF4-FFF2-40B4-BE49-F238E27FC236}">
                <a16:creationId xmlns:a16="http://schemas.microsoft.com/office/drawing/2014/main" id="{62F238E7-DF0B-440A-80CD-92A5852D35B8}"/>
              </a:ext>
            </a:extLst>
          </p:cNvPr>
          <p:cNvSpPr>
            <a:spLocks noGrp="1"/>
          </p:cNvSpPr>
          <p:nvPr>
            <p:ph type="chart" sz="quarter" idx="18"/>
          </p:nvPr>
        </p:nvSpPr>
        <p:spPr>
          <a:xfrm>
            <a:off x="5796951" y="1989138"/>
            <a:ext cx="5753700" cy="4084574"/>
          </a:xfrm>
        </p:spPr>
        <p:txBody>
          <a:bodyPr>
            <a:normAutofit/>
          </a:bodyPr>
          <a:lstStyle>
            <a:lvl1pPr marL="0" indent="0">
              <a:buNone/>
              <a:defRPr sz="1800">
                <a:solidFill>
                  <a:schemeClr val="tx2"/>
                </a:solidFill>
              </a:defRPr>
            </a:lvl1pPr>
          </a:lstStyle>
          <a:p>
            <a:r>
              <a:rPr lang="en-US"/>
              <a:t>Click icon to add chart</a:t>
            </a:r>
            <a:endParaRPr lang="en-AU" dirty="0"/>
          </a:p>
        </p:txBody>
      </p:sp>
      <p:sp>
        <p:nvSpPr>
          <p:cNvPr id="4" name="Text Placeholder 3"/>
          <p:cNvSpPr>
            <a:spLocks noGrp="1"/>
          </p:cNvSpPr>
          <p:nvPr>
            <p:ph type="body" sz="quarter" idx="17"/>
          </p:nvPr>
        </p:nvSpPr>
        <p:spPr>
          <a:xfrm>
            <a:off x="334963" y="1989138"/>
            <a:ext cx="5211822" cy="40845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3"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799"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8"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1279288669"/>
      </p:ext>
    </p:extLst>
  </p:cSld>
  <p:clrMapOvr>
    <a:masterClrMapping/>
  </p:clrMapOvr>
  <p:transition>
    <p:fade/>
  </p:transition>
  <p:extLst>
    <p:ext uri="{DCECCB84-F9BA-43D5-87BE-67443E8EF086}">
      <p15:sldGuideLst xmlns:p15="http://schemas.microsoft.com/office/powerpoint/2012/main">
        <p15:guide id="1" orient="horz" pos="3724"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ulti image and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2F1FE39-C0F2-944E-ADC2-E08B6382AD50}"/>
              </a:ext>
            </a:extLst>
          </p:cNvPr>
          <p:cNvSpPr>
            <a:spLocks noGrp="1"/>
          </p:cNvSpPr>
          <p:nvPr>
            <p:ph type="pic" sz="quarter" idx="33"/>
          </p:nvPr>
        </p:nvSpPr>
        <p:spPr>
          <a:xfrm>
            <a:off x="315912" y="1838658"/>
            <a:ext cx="2628000" cy="1882442"/>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9" name="Picture Placeholder 3">
            <a:extLst>
              <a:ext uri="{FF2B5EF4-FFF2-40B4-BE49-F238E27FC236}">
                <a16:creationId xmlns:a16="http://schemas.microsoft.com/office/drawing/2014/main" id="{010EADF1-D8D0-154F-9B7E-17D789EB038B}"/>
              </a:ext>
            </a:extLst>
          </p:cNvPr>
          <p:cNvSpPr>
            <a:spLocks noGrp="1"/>
          </p:cNvSpPr>
          <p:nvPr>
            <p:ph type="pic" sz="quarter" idx="34"/>
          </p:nvPr>
        </p:nvSpPr>
        <p:spPr>
          <a:xfrm>
            <a:off x="9200773" y="1861904"/>
            <a:ext cx="2628000" cy="1859195"/>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0" name="Picture Placeholder 3">
            <a:extLst>
              <a:ext uri="{FF2B5EF4-FFF2-40B4-BE49-F238E27FC236}">
                <a16:creationId xmlns:a16="http://schemas.microsoft.com/office/drawing/2014/main" id="{775B559C-3FE4-814B-B5AA-D677CF7850F4}"/>
              </a:ext>
            </a:extLst>
          </p:cNvPr>
          <p:cNvSpPr>
            <a:spLocks noGrp="1"/>
          </p:cNvSpPr>
          <p:nvPr>
            <p:ph type="pic" sz="quarter" idx="35"/>
          </p:nvPr>
        </p:nvSpPr>
        <p:spPr>
          <a:xfrm>
            <a:off x="6239152" y="1838658"/>
            <a:ext cx="2628000" cy="1882442"/>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3F2AA6B3-A7A7-124A-84B4-677FC0B30967}"/>
              </a:ext>
            </a:extLst>
          </p:cNvPr>
          <p:cNvSpPr>
            <a:spLocks noGrp="1"/>
          </p:cNvSpPr>
          <p:nvPr>
            <p:ph type="pic" sz="quarter" idx="36"/>
          </p:nvPr>
        </p:nvSpPr>
        <p:spPr>
          <a:xfrm>
            <a:off x="3277532" y="1838658"/>
            <a:ext cx="2628000" cy="1882442"/>
          </a:xfrm>
          <a:noFill/>
        </p:spPr>
        <p:txBody>
          <a:bodyPr anchor="ctr" anchorCtr="1"/>
          <a:lstStyle>
            <a:lvl1pPr>
              <a:defRPr>
                <a:solidFill>
                  <a:schemeClr val="tx1">
                    <a:alpha val="50000"/>
                  </a:schemeClr>
                </a:solidFill>
              </a:defRPr>
            </a:lvl1pPr>
          </a:lstStyle>
          <a:p>
            <a:r>
              <a:rPr lang="en-US"/>
              <a:t>Click icon to add picture</a:t>
            </a:r>
            <a:endParaRPr lang="en-US" dirty="0"/>
          </a:p>
        </p:txBody>
      </p:sp>
      <p:sp>
        <p:nvSpPr>
          <p:cNvPr id="17" name="Title Placeholder 1"/>
          <p:cNvSpPr>
            <a:spLocks noGrp="1"/>
          </p:cNvSpPr>
          <p:nvPr>
            <p:ph type="title"/>
          </p:nvPr>
        </p:nvSpPr>
        <p:spPr>
          <a:xfrm>
            <a:off x="334963" y="779117"/>
            <a:ext cx="11478666" cy="498470"/>
          </a:xfrm>
          <a:prstGeom prst="rect">
            <a:avLst/>
          </a:prstGeom>
        </p:spPr>
        <p:txBody>
          <a:bodyPr vert="horz" wrap="square" lIns="0" tIns="0" rIns="0" bIns="0" rtlCol="0" anchor="ctr">
            <a:noAutofit/>
          </a:bodyPr>
          <a:lstStyle/>
          <a:p>
            <a:r>
              <a:rPr lang="en-US"/>
              <a:t>Click to edit Master title style</a:t>
            </a:r>
            <a:endParaRPr lang="en-US" dirty="0"/>
          </a:p>
        </p:txBody>
      </p:sp>
      <p:sp>
        <p:nvSpPr>
          <p:cNvPr id="18" name="Text Placeholder 2078">
            <a:extLst>
              <a:ext uri="{FF2B5EF4-FFF2-40B4-BE49-F238E27FC236}">
                <a16:creationId xmlns:a16="http://schemas.microsoft.com/office/drawing/2014/main" id="{DE976D40-EB64-8443-8524-2F97084E2CFB}"/>
              </a:ext>
            </a:extLst>
          </p:cNvPr>
          <p:cNvSpPr>
            <a:spLocks noGrp="1"/>
          </p:cNvSpPr>
          <p:nvPr>
            <p:ph type="body" sz="quarter" idx="15" hasCustomPrompt="1"/>
          </p:nvPr>
        </p:nvSpPr>
        <p:spPr>
          <a:xfrm>
            <a:off x="334963" y="1300834"/>
            <a:ext cx="11484799" cy="537824"/>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20" name="Text Placeholder 19"/>
          <p:cNvSpPr>
            <a:spLocks noGrp="1"/>
          </p:cNvSpPr>
          <p:nvPr>
            <p:ph type="body" sz="quarter" idx="37"/>
          </p:nvPr>
        </p:nvSpPr>
        <p:spPr>
          <a:xfrm>
            <a:off x="315913" y="3913188"/>
            <a:ext cx="2627312" cy="2089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2" name="Text Placeholder 21"/>
          <p:cNvSpPr>
            <a:spLocks noGrp="1"/>
          </p:cNvSpPr>
          <p:nvPr>
            <p:ph type="body" sz="quarter" idx="38"/>
          </p:nvPr>
        </p:nvSpPr>
        <p:spPr>
          <a:xfrm>
            <a:off x="3243263" y="3913188"/>
            <a:ext cx="2740025" cy="2089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4" name="Text Placeholder 23"/>
          <p:cNvSpPr>
            <a:spLocks noGrp="1"/>
          </p:cNvSpPr>
          <p:nvPr>
            <p:ph type="body" sz="quarter" idx="39"/>
          </p:nvPr>
        </p:nvSpPr>
        <p:spPr>
          <a:xfrm>
            <a:off x="6238875" y="3913188"/>
            <a:ext cx="2628900" cy="2089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6" name="Text Placeholder 25"/>
          <p:cNvSpPr>
            <a:spLocks noGrp="1"/>
          </p:cNvSpPr>
          <p:nvPr>
            <p:ph type="body" sz="quarter" idx="40"/>
          </p:nvPr>
        </p:nvSpPr>
        <p:spPr>
          <a:xfrm>
            <a:off x="9201150" y="3913188"/>
            <a:ext cx="2627313" cy="2089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4" name="Footer Placeholder 3">
            <a:extLst>
              <a:ext uri="{FF2B5EF4-FFF2-40B4-BE49-F238E27FC236}">
                <a16:creationId xmlns:a16="http://schemas.microsoft.com/office/drawing/2014/main" id="{451CE90D-C2B7-A145-B742-F4069E2952AF}"/>
              </a:ext>
            </a:extLst>
          </p:cNvPr>
          <p:cNvSpPr>
            <a:spLocks noGrp="1"/>
          </p:cNvSpPr>
          <p:nvPr>
            <p:ph type="ftr" sz="quarter" idx="3"/>
          </p:nvPr>
        </p:nvSpPr>
        <p:spPr>
          <a:xfrm>
            <a:off x="326860" y="6267450"/>
            <a:ext cx="407672" cy="365125"/>
          </a:xfrm>
          <a:prstGeom prst="rect">
            <a:avLst/>
          </a:prstGeom>
        </p:spPr>
        <p:txBody>
          <a:bodyPr vert="horz" lIns="0" tIns="0" rIns="0" bIns="0" rtlCol="0" anchor="b" anchorCtr="0"/>
          <a:lstStyle>
            <a:lvl1pPr algn="l">
              <a:defRPr sz="1000" b="0" i="0">
                <a:solidFill>
                  <a:schemeClr val="tx2"/>
                </a:solidFill>
                <a:latin typeface="+mn-lt"/>
              </a:defRPr>
            </a:lvl1pPr>
          </a:lstStyle>
          <a:p>
            <a:fld id="{5116C895-348D-4FA1-AC3F-6A98EE2CBA64}" type="slidenum">
              <a:rPr lang="en-US" smtClean="0"/>
              <a:pPr/>
              <a:t>‹#›</a:t>
            </a:fld>
            <a:endParaRPr lang="en-US" dirty="0"/>
          </a:p>
        </p:txBody>
      </p:sp>
    </p:spTree>
    <p:extLst>
      <p:ext uri="{BB962C8B-B14F-4D97-AF65-F5344CB8AC3E}">
        <p14:creationId xmlns:p14="http://schemas.microsoft.com/office/powerpoint/2010/main" val="121457107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81262" y="5844922"/>
            <a:ext cx="720000" cy="778515"/>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6228758" y="3160988"/>
            <a:ext cx="4636034" cy="931618"/>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6228760" y="1935814"/>
            <a:ext cx="4636033" cy="1107996"/>
          </a:xfrm>
        </p:spPr>
        <p:txBody>
          <a:bodyPr anchor="b">
            <a:noAutofit/>
          </a:bodyPr>
          <a:lstStyle>
            <a:lvl1pPr>
              <a:lnSpc>
                <a:spcPct val="90000"/>
              </a:lnSpc>
              <a:defRPr sz="4000">
                <a:solidFill>
                  <a:schemeClr val="bg1"/>
                </a:solidFill>
              </a:defRPr>
            </a:lvl1pPr>
          </a:lstStyle>
          <a:p>
            <a:r>
              <a:rPr lang="en-US" dirty="0"/>
              <a:t>Divider title goes here</a:t>
            </a:r>
            <a:endParaRPr lang="en-AU" dirty="0"/>
          </a:p>
        </p:txBody>
      </p:sp>
      <p:sp>
        <p:nvSpPr>
          <p:cNvPr id="4" name="Oval 3" descr="Students at a computer" title="Students"/>
          <p:cNvSpPr/>
          <p:nvPr userDrawn="1"/>
        </p:nvSpPr>
        <p:spPr>
          <a:xfrm>
            <a:off x="409292" y="594400"/>
            <a:ext cx="5588592" cy="5588592"/>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spTree>
    <p:extLst>
      <p:ext uri="{BB962C8B-B14F-4D97-AF65-F5344CB8AC3E}">
        <p14:creationId xmlns:p14="http://schemas.microsoft.com/office/powerpoint/2010/main" val="295140373"/>
      </p:ext>
    </p:extLst>
  </p:cSld>
  <p:clrMapOvr>
    <a:masterClrMapping/>
  </p:clrMapOvr>
  <p:transition>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81262" y="5844922"/>
            <a:ext cx="720000" cy="778515"/>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6228758" y="3160988"/>
            <a:ext cx="4636034" cy="931618"/>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6228760" y="1935814"/>
            <a:ext cx="4636033" cy="1107996"/>
          </a:xfrm>
        </p:spPr>
        <p:txBody>
          <a:bodyPr anchor="b">
            <a:noAutofit/>
          </a:bodyPr>
          <a:lstStyle>
            <a:lvl1pPr>
              <a:lnSpc>
                <a:spcPct val="90000"/>
              </a:lnSpc>
              <a:defRPr sz="4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sp>
        <p:nvSpPr>
          <p:cNvPr id="10" name="Picture Placeholder 4">
            <a:extLst>
              <a:ext uri="{FF2B5EF4-FFF2-40B4-BE49-F238E27FC236}">
                <a16:creationId xmlns:a16="http://schemas.microsoft.com/office/drawing/2014/main" id="{0A1D65FC-D219-204C-AE0A-9EE673E2E2AE}"/>
              </a:ext>
            </a:extLst>
          </p:cNvPr>
          <p:cNvSpPr>
            <a:spLocks noGrp="1"/>
          </p:cNvSpPr>
          <p:nvPr>
            <p:ph type="pic" sz="quarter" idx="16" hasCustomPrompt="1"/>
          </p:nvPr>
        </p:nvSpPr>
        <p:spPr>
          <a:xfrm>
            <a:off x="409292" y="594400"/>
            <a:ext cx="5587200" cy="5587200"/>
          </a:xfrm>
          <a:prstGeom prst="ellipse">
            <a:avLst/>
          </a:prstGeom>
          <a:noFill/>
        </p:spPr>
        <p:txBody>
          <a:bodyPr anchor="ctr"/>
          <a:lstStyle>
            <a:lvl1pPr algn="ctr">
              <a:defRPr>
                <a:solidFill>
                  <a:schemeClr val="bg1"/>
                </a:solidFill>
              </a:defRPr>
            </a:lvl1pPr>
          </a:lstStyle>
          <a:p>
            <a:r>
              <a:rPr lang="en-US" dirty="0"/>
              <a:t>Insert Image here</a:t>
            </a:r>
          </a:p>
        </p:txBody>
      </p:sp>
    </p:spTree>
    <p:extLst>
      <p:ext uri="{BB962C8B-B14F-4D97-AF65-F5344CB8AC3E}">
        <p14:creationId xmlns:p14="http://schemas.microsoft.com/office/powerpoint/2010/main" val="541990905"/>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904985"/>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pic>
        <p:nvPicPr>
          <p:cNvPr id="9" name="Picture 8"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7062" y="5854650"/>
            <a:ext cx="720000" cy="778515"/>
          </a:xfrm>
          <a:prstGeom prst="rect">
            <a:avLst/>
          </a:prstGeom>
        </p:spPr>
      </p:pic>
    </p:spTree>
    <p:extLst>
      <p:ext uri="{BB962C8B-B14F-4D97-AF65-F5344CB8AC3E}">
        <p14:creationId xmlns:p14="http://schemas.microsoft.com/office/powerpoint/2010/main" val="2383229777"/>
      </p:ext>
    </p:extLst>
  </p:cSld>
  <p:clrMapOvr>
    <a:masterClrMapping/>
  </p:clrMapOvr>
  <p:transition>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7062" y="5854650"/>
            <a:ext cx="720000" cy="778515"/>
          </a:xfrm>
          <a:prstGeom prst="rect">
            <a:avLst/>
          </a:prstGeom>
        </p:spPr>
      </p:pic>
      <p:sp>
        <p:nvSpPr>
          <p:cNvPr id="9" name="Oval 8" descr="Student writing at his desk"/>
          <p:cNvSpPr/>
          <p:nvPr userDrawn="1"/>
        </p:nvSpPr>
        <p:spPr>
          <a:xfrm>
            <a:off x="5769864" y="219974"/>
            <a:ext cx="6391656" cy="6391656"/>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1242336"/>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spTree>
    <p:extLst>
      <p:ext uri="{BB962C8B-B14F-4D97-AF65-F5344CB8AC3E}">
        <p14:creationId xmlns:p14="http://schemas.microsoft.com/office/powerpoint/2010/main" val="2520100275"/>
      </p:ext>
    </p:extLst>
  </p:cSld>
  <p:clrMapOvr>
    <a:masterClrMapping/>
  </p:clrMapOvr>
  <p:transition>
    <p:fade/>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Divider - 4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NSW Government Logo" title="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37062" y="5854650"/>
            <a:ext cx="720000" cy="778515"/>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1242336"/>
          </a:xfrm>
          <a:prstGeom prst="rect">
            <a:avLst/>
          </a:prstGeom>
        </p:spPr>
        <p:txBody>
          <a:bodyPr wrap="square" lIns="0">
            <a:noAutofit/>
          </a:bodyPr>
          <a:lstStyle>
            <a:lvl1pPr marL="0" indent="0">
              <a:buNone/>
              <a:defRPr sz="2000" b="0" i="0">
                <a:solidFill>
                  <a:schemeClr val="bg1"/>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bg1"/>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bg1"/>
                </a:solidFill>
                <a:latin typeface="Montserrat SemiBold" pitchFamily="2" charset="77"/>
              </a:rPr>
              <a:t>NSW Department of Education</a:t>
            </a:r>
          </a:p>
        </p:txBody>
      </p:sp>
      <p:sp>
        <p:nvSpPr>
          <p:cNvPr id="10" name="Picture Placeholder 4">
            <a:extLst>
              <a:ext uri="{FF2B5EF4-FFF2-40B4-BE49-F238E27FC236}">
                <a16:creationId xmlns:a16="http://schemas.microsoft.com/office/drawing/2014/main" id="{CB23E5B4-1C83-A145-8704-1AE518058744}"/>
              </a:ext>
            </a:extLst>
          </p:cNvPr>
          <p:cNvSpPr>
            <a:spLocks noGrp="1"/>
          </p:cNvSpPr>
          <p:nvPr>
            <p:ph type="pic" sz="quarter" idx="16" hasCustomPrompt="1"/>
          </p:nvPr>
        </p:nvSpPr>
        <p:spPr>
          <a:xfrm>
            <a:off x="5767920" y="180779"/>
            <a:ext cx="6393600" cy="6393600"/>
          </a:xfrm>
          <a:prstGeom prst="ellipse">
            <a:avLst/>
          </a:prstGeom>
          <a:noFill/>
        </p:spPr>
        <p:txBody>
          <a:bodyPr anchor="ctr"/>
          <a:lstStyle>
            <a:lvl1pPr algn="ctr">
              <a:defRPr>
                <a:solidFill>
                  <a:schemeClr val="bg1"/>
                </a:solidFill>
              </a:defRPr>
            </a:lvl1pPr>
          </a:lstStyle>
          <a:p>
            <a:r>
              <a:rPr lang="en-US" dirty="0"/>
              <a:t>Insert Image here</a:t>
            </a:r>
          </a:p>
        </p:txBody>
      </p:sp>
    </p:spTree>
    <p:extLst>
      <p:ext uri="{BB962C8B-B14F-4D97-AF65-F5344CB8AC3E}">
        <p14:creationId xmlns:p14="http://schemas.microsoft.com/office/powerpoint/2010/main" val="1906504355"/>
      </p:ext>
    </p:extLst>
  </p:cSld>
  <p:clrMapOvr>
    <a:masterClrMapping/>
  </p:clrMapOvr>
  <p:transition>
    <p:fade/>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6323" y="5894897"/>
            <a:ext cx="720000" cy="786318"/>
          </a:xfrm>
          <a:prstGeom prst="rect">
            <a:avLst/>
          </a:prstGeom>
        </p:spPr>
      </p:pic>
      <p:sp>
        <p:nvSpPr>
          <p:cNvPr id="9" name="Oval 8" descr="Student writing at his desk"/>
          <p:cNvSpPr/>
          <p:nvPr userDrawn="1"/>
        </p:nvSpPr>
        <p:spPr>
          <a:xfrm>
            <a:off x="6793918" y="1384915"/>
            <a:ext cx="4963075" cy="4964400"/>
          </a:xfrm>
          <a:prstGeom prst="ellipse">
            <a:avLst/>
          </a:prstGeom>
          <a:blipFill dpi="0" rotWithShape="1">
            <a:blip r:embed="rId4" cstate="screen">
              <a:extLst>
                <a:ext uri="{28A0092B-C50C-407E-A947-70E740481C1C}">
                  <a14:useLocalDpi xmlns:a14="http://schemas.microsoft.com/office/drawing/2010/main"/>
                </a:ext>
              </a:extLst>
            </a:blip>
            <a:srcRect/>
            <a:stretch>
              <a:fillRect t="17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60328" y="4048755"/>
            <a:ext cx="4636034" cy="1579688"/>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60328" y="2823581"/>
            <a:ext cx="4636033" cy="1107996"/>
          </a:xfrm>
        </p:spPr>
        <p:txBody>
          <a:bodyPr anchor="b">
            <a:noAutofit/>
          </a:bodyPr>
          <a:lstStyle>
            <a:lvl1pPr>
              <a:lnSpc>
                <a:spcPct val="90000"/>
              </a:lnSpc>
              <a:defRPr sz="4000">
                <a:solidFill>
                  <a:schemeClr val="tx2"/>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spTree>
    <p:extLst>
      <p:ext uri="{BB962C8B-B14F-4D97-AF65-F5344CB8AC3E}">
        <p14:creationId xmlns:p14="http://schemas.microsoft.com/office/powerpoint/2010/main" val="3050031955"/>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Divider - 5 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NSW Government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86323" y="5894897"/>
            <a:ext cx="720000" cy="786318"/>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60328" y="4048755"/>
            <a:ext cx="4636034" cy="1579688"/>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60328" y="2823581"/>
            <a:ext cx="4636033" cy="1107996"/>
          </a:xfrm>
        </p:spPr>
        <p:txBody>
          <a:bodyPr anchor="b">
            <a:noAutofit/>
          </a:bodyPr>
          <a:lstStyle>
            <a:lvl1pPr>
              <a:lnSpc>
                <a:spcPct val="90000"/>
              </a:lnSpc>
              <a:defRPr sz="4000">
                <a:solidFill>
                  <a:schemeClr val="tx2"/>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sp>
        <p:nvSpPr>
          <p:cNvPr id="11" name="Picture Placeholder 4">
            <a:extLst>
              <a:ext uri="{FF2B5EF4-FFF2-40B4-BE49-F238E27FC236}">
                <a16:creationId xmlns:a16="http://schemas.microsoft.com/office/drawing/2014/main" id="{E2F1A7F7-B7FF-3A4A-8369-3192421B34A4}"/>
              </a:ext>
            </a:extLst>
          </p:cNvPr>
          <p:cNvSpPr>
            <a:spLocks noGrp="1"/>
          </p:cNvSpPr>
          <p:nvPr>
            <p:ph type="pic" sz="quarter" idx="16" hasCustomPrompt="1"/>
          </p:nvPr>
        </p:nvSpPr>
        <p:spPr>
          <a:xfrm>
            <a:off x="6792593" y="1384915"/>
            <a:ext cx="4964400" cy="4964400"/>
          </a:xfrm>
          <a:prstGeom prst="ellipse">
            <a:avLst/>
          </a:prstGeom>
          <a:noFill/>
        </p:spPr>
        <p:txBody>
          <a:bodyPr anchor="ctr"/>
          <a:lstStyle>
            <a:lvl1pPr algn="ctr">
              <a:defRPr>
                <a:solidFill>
                  <a:schemeClr val="tx1"/>
                </a:solidFill>
              </a:defRPr>
            </a:lvl1pPr>
          </a:lstStyle>
          <a:p>
            <a:r>
              <a:rPr lang="en-US" dirty="0"/>
              <a:t>Insert Image here</a:t>
            </a:r>
          </a:p>
        </p:txBody>
      </p:sp>
    </p:spTree>
    <p:extLst>
      <p:ext uri="{BB962C8B-B14F-4D97-AF65-F5344CB8AC3E}">
        <p14:creationId xmlns:p14="http://schemas.microsoft.com/office/powerpoint/2010/main" val="1922684643"/>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NSW Government Logo.&#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62039" y="5894897"/>
            <a:ext cx="720000" cy="786318"/>
          </a:xfrm>
          <a:prstGeom prst="rect">
            <a:avLst/>
          </a:prstGeom>
        </p:spPr>
      </p:pic>
      <p:sp>
        <p:nvSpPr>
          <p:cNvPr id="28" name="Text Placeholder 2078">
            <a:extLst>
              <a:ext uri="{FF2B5EF4-FFF2-40B4-BE49-F238E27FC236}">
                <a16:creationId xmlns:a16="http://schemas.microsoft.com/office/drawing/2014/main" id="{D3261B0B-59AF-AC42-8E88-1F4183CADE4A}"/>
              </a:ext>
            </a:extLst>
          </p:cNvPr>
          <p:cNvSpPr>
            <a:spLocks noGrp="1"/>
          </p:cNvSpPr>
          <p:nvPr>
            <p:ph type="body" sz="quarter" idx="15" hasCustomPrompt="1"/>
          </p:nvPr>
        </p:nvSpPr>
        <p:spPr>
          <a:xfrm>
            <a:off x="371475" y="4048755"/>
            <a:ext cx="4636034" cy="1766983"/>
          </a:xfrm>
          <a:prstGeom prst="rect">
            <a:avLst/>
          </a:prstGeom>
        </p:spPr>
        <p:txBody>
          <a:bodyPr wrap="square" lIns="0">
            <a:noAutofit/>
          </a:bodyPr>
          <a:lstStyle>
            <a:lvl1pPr marL="0" indent="0">
              <a:buNone/>
              <a:defRPr sz="2000" b="0" i="0">
                <a:solidFill>
                  <a:schemeClr val="accent5"/>
                </a:solidFill>
                <a:latin typeface="Montserrat SemiBold" pitchFamily="2" charset="77"/>
              </a:defRPr>
            </a:lvl1pPr>
            <a:lvl2pPr marL="0" indent="0">
              <a:buNone/>
              <a:defRPr/>
            </a:lvl2pPr>
          </a:lstStyle>
          <a:p>
            <a:pPr lvl="0"/>
            <a:r>
              <a:rPr lang="en-US" dirty="0"/>
              <a:t>Subtitle goes here</a:t>
            </a:r>
          </a:p>
        </p:txBody>
      </p:sp>
      <p:sp>
        <p:nvSpPr>
          <p:cNvPr id="17" name="Title 8">
            <a:extLst>
              <a:ext uri="{FF2B5EF4-FFF2-40B4-BE49-F238E27FC236}">
                <a16:creationId xmlns:a16="http://schemas.microsoft.com/office/drawing/2014/main" id="{4C77762C-D1E8-41D0-BDF5-16B2E2FB0FDA}"/>
              </a:ext>
            </a:extLst>
          </p:cNvPr>
          <p:cNvSpPr>
            <a:spLocks noGrp="1"/>
          </p:cNvSpPr>
          <p:nvPr>
            <p:ph type="title" hasCustomPrompt="1"/>
          </p:nvPr>
        </p:nvSpPr>
        <p:spPr>
          <a:xfrm>
            <a:off x="371475" y="2823581"/>
            <a:ext cx="4636033" cy="1107996"/>
          </a:xfrm>
        </p:spPr>
        <p:txBody>
          <a:bodyPr anchor="b">
            <a:noAutofit/>
          </a:bodyPr>
          <a:lstStyle>
            <a:lvl1pPr>
              <a:lnSpc>
                <a:spcPct val="90000"/>
              </a:lnSpc>
              <a:defRPr sz="4000">
                <a:solidFill>
                  <a:schemeClr val="tx2"/>
                </a:solidFill>
              </a:defRPr>
            </a:lvl1pPr>
          </a:lstStyle>
          <a:p>
            <a:r>
              <a:rPr lang="en-US" dirty="0"/>
              <a:t>Divider title goes here</a:t>
            </a:r>
            <a:endParaRPr lang="en-AU" dirty="0"/>
          </a:p>
        </p:txBody>
      </p:sp>
      <p:cxnSp>
        <p:nvCxnSpPr>
          <p:cNvPr id="19" name="Straight Connector 18">
            <a:extLst>
              <a:ext uri="{FF2B5EF4-FFF2-40B4-BE49-F238E27FC236}">
                <a16:creationId xmlns:a16="http://schemas.microsoft.com/office/drawing/2014/main" id="{00741CFD-7DEE-490C-8563-C8C4EF3060AD}"/>
              </a:ext>
              <a:ext uri="{C183D7F6-B498-43B3-948B-1728B52AA6E4}">
                <adec:decorative xmlns:adec="http://schemas.microsoft.com/office/drawing/2017/decorative" xmlns=""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875D8F5-C831-4AC7-AE09-4DA65EE17051}"/>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spTree>
    <p:extLst>
      <p:ext uri="{BB962C8B-B14F-4D97-AF65-F5344CB8AC3E}">
        <p14:creationId xmlns:p14="http://schemas.microsoft.com/office/powerpoint/2010/main" val="1793807050"/>
      </p:ext>
    </p:extLst>
  </p:cSld>
  <p:clrMapOvr>
    <a:masterClrMapping/>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a:xfrm>
            <a:off x="337062" y="6371461"/>
            <a:ext cx="540000" cy="365125"/>
          </a:xfrm>
          <a:prstGeom prst="rect">
            <a:avLst/>
          </a:prstGeom>
        </p:spPr>
        <p:txBody>
          <a:bodyPr vert="horz" lIns="0" tIns="45720" rIns="91440" bIns="45720" rtlCol="0" anchor="ctr"/>
          <a:lstStyle>
            <a:lvl1pPr algn="l">
              <a:defRPr sz="1000">
                <a:solidFill>
                  <a:schemeClr val="tx2"/>
                </a:solidFill>
              </a:defRPr>
            </a:lvl1pPr>
          </a:lstStyle>
          <a:p>
            <a:fld id="{70A22D65-9FDC-489F-B10E-6D0B5D9F1F89}" type="slidenum">
              <a:rPr lang="en-AU" smtClean="0"/>
              <a:pPr/>
              <a:t>‹#›</a:t>
            </a:fld>
            <a:endParaRPr lang="en-AU" dirty="0"/>
          </a:p>
        </p:txBody>
      </p:sp>
      <p:pic>
        <p:nvPicPr>
          <p:cNvPr id="8" name="Picture 7" descr="NSW Government Logo.&#10;"/>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1432123" y="6146848"/>
            <a:ext cx="540000" cy="589738"/>
          </a:xfrm>
          <a:prstGeom prst="rect">
            <a:avLst/>
          </a:prstGeom>
        </p:spPr>
      </p:pic>
      <p:sp>
        <p:nvSpPr>
          <p:cNvPr id="4" name="Text Placeholder 3"/>
          <p:cNvSpPr>
            <a:spLocks noGrp="1"/>
          </p:cNvSpPr>
          <p:nvPr>
            <p:ph type="body" idx="1"/>
          </p:nvPr>
        </p:nvSpPr>
        <p:spPr>
          <a:xfrm>
            <a:off x="316228" y="1725254"/>
            <a:ext cx="11497399"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Title Placeholder 1"/>
          <p:cNvSpPr>
            <a:spLocks noGrp="1"/>
          </p:cNvSpPr>
          <p:nvPr>
            <p:ph type="title"/>
          </p:nvPr>
        </p:nvSpPr>
        <p:spPr>
          <a:xfrm>
            <a:off x="316228" y="779117"/>
            <a:ext cx="11497401" cy="498470"/>
          </a:xfrm>
          <a:prstGeom prst="rect">
            <a:avLst/>
          </a:prstGeom>
        </p:spPr>
        <p:txBody>
          <a:bodyPr vert="horz" wrap="square" lIns="0" tIns="0" rIns="0" bIns="0" rtlCol="0" anchor="ctr">
            <a:noAutofit/>
          </a:body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AEFECAC3-BF7B-B746-B2D0-F554BFDC2964}"/>
              </a:ext>
              <a:ext uri="{C183D7F6-B498-43B3-948B-1728B52AA6E4}">
                <adec:decorative xmlns:adec="http://schemas.microsoft.com/office/drawing/2017/decorative" xmlns="" val="1"/>
              </a:ext>
            </a:extLst>
          </p:cNvPr>
          <p:cNvCxnSpPr/>
          <p:nvPr userDrawn="1"/>
        </p:nvCxnSpPr>
        <p:spPr>
          <a:xfrm>
            <a:off x="337062" y="388434"/>
            <a:ext cx="0" cy="10800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74AE827-7224-224D-825A-55775AA3B745}"/>
              </a:ext>
            </a:extLst>
          </p:cNvPr>
          <p:cNvSpPr txBox="1"/>
          <p:nvPr userDrawn="1"/>
        </p:nvSpPr>
        <p:spPr>
          <a:xfrm>
            <a:off x="409292" y="365496"/>
            <a:ext cx="2503891" cy="184666"/>
          </a:xfrm>
          <a:prstGeom prst="rect">
            <a:avLst/>
          </a:prstGeom>
          <a:noFill/>
        </p:spPr>
        <p:txBody>
          <a:bodyPr wrap="none" lIns="0" tIns="0" rIns="0" bIns="0" rtlCol="0">
            <a:spAutoFit/>
          </a:bodyPr>
          <a:lstStyle/>
          <a:p>
            <a:r>
              <a:rPr lang="en-AU" sz="1200" b="1" i="0" dirty="0">
                <a:solidFill>
                  <a:schemeClr val="tx2"/>
                </a:solidFill>
                <a:latin typeface="Montserrat SemiBold" pitchFamily="2" charset="77"/>
              </a:rPr>
              <a:t>NSW Department of Education</a:t>
            </a:r>
          </a:p>
        </p:txBody>
      </p:sp>
    </p:spTree>
    <p:extLst>
      <p:ext uri="{BB962C8B-B14F-4D97-AF65-F5344CB8AC3E}">
        <p14:creationId xmlns:p14="http://schemas.microsoft.com/office/powerpoint/2010/main" val="2180352252"/>
      </p:ext>
    </p:extLst>
  </p:cSld>
  <p:clrMap bg1="lt1" tx1="dk1" bg2="lt2" tx2="dk2" accent1="accent1" accent2="accent2" accent3="accent3" accent4="accent4" accent5="accent5" accent6="accent6" hlink="hlink" folHlink="folHlink"/>
  <p:sldLayoutIdLst>
    <p:sldLayoutId id="2147483673" r:id="rId1"/>
    <p:sldLayoutId id="2147483690" r:id="rId2"/>
    <p:sldLayoutId id="2147483700" r:id="rId3"/>
    <p:sldLayoutId id="2147483688" r:id="rId4"/>
    <p:sldLayoutId id="2147483692" r:id="rId5"/>
    <p:sldLayoutId id="2147483701" r:id="rId6"/>
    <p:sldLayoutId id="2147483691" r:id="rId7"/>
    <p:sldLayoutId id="2147483702" r:id="rId8"/>
    <p:sldLayoutId id="2147483694" r:id="rId9"/>
    <p:sldLayoutId id="2147483675" r:id="rId10"/>
    <p:sldLayoutId id="2147483670" r:id="rId11"/>
    <p:sldLayoutId id="2147483689" r:id="rId12"/>
    <p:sldLayoutId id="2147483671" r:id="rId13"/>
    <p:sldLayoutId id="2147483696" r:id="rId14"/>
    <p:sldLayoutId id="2147483697" r:id="rId15"/>
    <p:sldLayoutId id="2147483695" r:id="rId16"/>
    <p:sldLayoutId id="2147483698" r:id="rId17"/>
    <p:sldLayoutId id="2147483687" r:id="rId18"/>
    <p:sldLayoutId id="2147483699" r:id="rId19"/>
  </p:sldLayoutIdLst>
  <p:transition>
    <p:fade/>
  </p:transition>
  <p:hf sldNum="0" hdr="0" dt="0"/>
  <p:txStyles>
    <p:titleStyle>
      <a:lvl1pPr algn="l" defTabSz="685798" rtl="0" eaLnBrk="1" latinLnBrk="0" hangingPunct="1">
        <a:lnSpc>
          <a:spcPct val="90000"/>
        </a:lnSpc>
        <a:spcBef>
          <a:spcPct val="0"/>
        </a:spcBef>
        <a:buNone/>
        <a:defRPr sz="2800" b="0" i="0" kern="1200">
          <a:solidFill>
            <a:schemeClr val="tx2"/>
          </a:solidFill>
          <a:latin typeface="Montserrat SemiBold" panose="00000700000000000000" pitchFamily="2" charset="0"/>
          <a:ea typeface="+mj-ea"/>
          <a:cs typeface="+mj-cs"/>
        </a:defRPr>
      </a:lvl1pPr>
    </p:titleStyle>
    <p:bodyStyle>
      <a:lvl1pPr marL="177800" indent="-177800" algn="l" defTabSz="685798" rtl="0" eaLnBrk="1" latinLnBrk="0" hangingPunct="1">
        <a:lnSpc>
          <a:spcPct val="150000"/>
        </a:lnSpc>
        <a:spcBef>
          <a:spcPts val="0"/>
        </a:spcBef>
        <a:spcAft>
          <a:spcPts val="600"/>
        </a:spcAft>
        <a:buFont typeface="Arial" panose="020B0604020202020204" pitchFamily="34" charset="0"/>
        <a:buChar char="•"/>
        <a:defRPr sz="1800" kern="1200">
          <a:solidFill>
            <a:schemeClr val="tx2"/>
          </a:solidFill>
          <a:latin typeface="Montserrat Medium" pitchFamily="2" charset="77"/>
          <a:ea typeface="+mn-ea"/>
          <a:cs typeface="+mn-cs"/>
        </a:defRPr>
      </a:lvl1pPr>
      <a:lvl2pPr marL="355600" indent="-177800" algn="l" defTabSz="685798" rtl="0" eaLnBrk="1" latinLnBrk="0" hangingPunct="1">
        <a:lnSpc>
          <a:spcPct val="150000"/>
        </a:lnSpc>
        <a:spcBef>
          <a:spcPts val="0"/>
        </a:spcBef>
        <a:spcAft>
          <a:spcPts val="600"/>
        </a:spcAft>
        <a:buClrTx/>
        <a:buFont typeface="Montserrat Medium" panose="00000600000000000000" pitchFamily="2" charset="0"/>
        <a:buChar char="−"/>
        <a:defRPr sz="1600" kern="1200">
          <a:solidFill>
            <a:schemeClr val="tx2"/>
          </a:solidFill>
          <a:latin typeface="Montserrat Medium" pitchFamily="2" charset="77"/>
          <a:ea typeface="+mn-ea"/>
          <a:cs typeface="+mn-cs"/>
        </a:defRPr>
      </a:lvl2pPr>
      <a:lvl3pPr marL="541338" indent="-177800" algn="l" defTabSz="685798" rtl="0" eaLnBrk="1" latinLnBrk="0" hangingPunct="1">
        <a:lnSpc>
          <a:spcPct val="150000"/>
        </a:lnSpc>
        <a:spcBef>
          <a:spcPts val="0"/>
        </a:spcBef>
        <a:spcAft>
          <a:spcPts val="600"/>
        </a:spcAft>
        <a:buClrTx/>
        <a:buFont typeface="Montserrat Medium" panose="00000600000000000000" pitchFamily="2" charset="0"/>
        <a:buChar char="»"/>
        <a:tabLst/>
        <a:defRPr sz="1600" kern="1200">
          <a:solidFill>
            <a:schemeClr val="tx2"/>
          </a:solidFill>
          <a:latin typeface="Montserrat Medium" pitchFamily="2" charset="77"/>
          <a:ea typeface="+mn-ea"/>
          <a:cs typeface="+mn-cs"/>
        </a:defRPr>
      </a:lvl3pPr>
      <a:lvl4pPr marL="719138" indent="-185738" algn="l" defTabSz="685798" rtl="0" eaLnBrk="1" latinLnBrk="0" hangingPunct="1">
        <a:lnSpc>
          <a:spcPct val="150000"/>
        </a:lnSpc>
        <a:spcBef>
          <a:spcPts val="0"/>
        </a:spcBef>
        <a:spcAft>
          <a:spcPts val="600"/>
        </a:spcAft>
        <a:buClrTx/>
        <a:buFont typeface="Courier New" panose="02070309020205020404" pitchFamily="49" charset="0"/>
        <a:buChar char="o"/>
        <a:defRPr sz="1400" b="0" i="0" kern="1200">
          <a:solidFill>
            <a:schemeClr val="tx2"/>
          </a:solidFill>
          <a:latin typeface="Montserrat Medium" panose="00000600000000000000" pitchFamily="2" charset="0"/>
          <a:ea typeface="+mn-ea"/>
          <a:cs typeface="+mn-cs"/>
        </a:defRPr>
      </a:lvl4pPr>
      <a:lvl5pPr marL="896938" indent="-177800" algn="l" defTabSz="685798" rtl="0" eaLnBrk="1" latinLnBrk="0" hangingPunct="1">
        <a:lnSpc>
          <a:spcPct val="150000"/>
        </a:lnSpc>
        <a:spcBef>
          <a:spcPts val="0"/>
        </a:spcBef>
        <a:spcAft>
          <a:spcPts val="600"/>
        </a:spcAft>
        <a:buFont typeface="Arial" panose="020B0604020202020204" pitchFamily="34" charset="0"/>
        <a:buChar char="•"/>
        <a:defRPr sz="1200" b="0" i="0" kern="1200">
          <a:solidFill>
            <a:schemeClr val="tx2"/>
          </a:solidFill>
          <a:latin typeface="+mn-lt"/>
          <a:ea typeface="+mn-ea"/>
          <a:cs typeface="+mn-cs"/>
        </a:defRPr>
      </a:lvl5pPr>
      <a:lvl6pPr marL="1885943"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42"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41"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40" indent="-171449" algn="l" defTabSz="68579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98" rtl="0" eaLnBrk="1" latinLnBrk="0" hangingPunct="1">
        <a:defRPr sz="1350" kern="1200">
          <a:solidFill>
            <a:schemeClr val="tx1"/>
          </a:solidFill>
          <a:latin typeface="+mn-lt"/>
          <a:ea typeface="+mn-ea"/>
          <a:cs typeface="+mn-cs"/>
        </a:defRPr>
      </a:lvl1pPr>
      <a:lvl2pPr marL="342899" algn="l" defTabSz="685798" rtl="0" eaLnBrk="1" latinLnBrk="0" hangingPunct="1">
        <a:defRPr sz="1350" kern="1200">
          <a:solidFill>
            <a:schemeClr val="tx1"/>
          </a:solidFill>
          <a:latin typeface="+mn-lt"/>
          <a:ea typeface="+mn-ea"/>
          <a:cs typeface="+mn-cs"/>
        </a:defRPr>
      </a:lvl2pPr>
      <a:lvl3pPr marL="685798" algn="l" defTabSz="685798" rtl="0" eaLnBrk="1" latinLnBrk="0" hangingPunct="1">
        <a:defRPr sz="1350" kern="1200">
          <a:solidFill>
            <a:schemeClr val="tx1"/>
          </a:solidFill>
          <a:latin typeface="+mn-lt"/>
          <a:ea typeface="+mn-ea"/>
          <a:cs typeface="+mn-cs"/>
        </a:defRPr>
      </a:lvl3pPr>
      <a:lvl4pPr marL="1028696" algn="l" defTabSz="685798" rtl="0" eaLnBrk="1" latinLnBrk="0" hangingPunct="1">
        <a:defRPr sz="1350" kern="1200">
          <a:solidFill>
            <a:schemeClr val="tx1"/>
          </a:solidFill>
          <a:latin typeface="+mn-lt"/>
          <a:ea typeface="+mn-ea"/>
          <a:cs typeface="+mn-cs"/>
        </a:defRPr>
      </a:lvl4pPr>
      <a:lvl5pPr marL="1371596" algn="l" defTabSz="685798" rtl="0" eaLnBrk="1" latinLnBrk="0" hangingPunct="1">
        <a:defRPr sz="1350" kern="1200">
          <a:solidFill>
            <a:schemeClr val="tx1"/>
          </a:solidFill>
          <a:latin typeface="+mn-lt"/>
          <a:ea typeface="+mn-ea"/>
          <a:cs typeface="+mn-cs"/>
        </a:defRPr>
      </a:lvl5pPr>
      <a:lvl6pPr marL="1714494" algn="l" defTabSz="685798" rtl="0" eaLnBrk="1" latinLnBrk="0" hangingPunct="1">
        <a:defRPr sz="1350" kern="1200">
          <a:solidFill>
            <a:schemeClr val="tx1"/>
          </a:solidFill>
          <a:latin typeface="+mn-lt"/>
          <a:ea typeface="+mn-ea"/>
          <a:cs typeface="+mn-cs"/>
        </a:defRPr>
      </a:lvl6pPr>
      <a:lvl7pPr marL="2057393" algn="l" defTabSz="685798" rtl="0" eaLnBrk="1" latinLnBrk="0" hangingPunct="1">
        <a:defRPr sz="1350" kern="1200">
          <a:solidFill>
            <a:schemeClr val="tx1"/>
          </a:solidFill>
          <a:latin typeface="+mn-lt"/>
          <a:ea typeface="+mn-ea"/>
          <a:cs typeface="+mn-cs"/>
        </a:defRPr>
      </a:lvl7pPr>
      <a:lvl8pPr marL="2400292" algn="l" defTabSz="685798" rtl="0" eaLnBrk="1" latinLnBrk="0" hangingPunct="1">
        <a:defRPr sz="1350" kern="1200">
          <a:solidFill>
            <a:schemeClr val="tx1"/>
          </a:solidFill>
          <a:latin typeface="+mn-lt"/>
          <a:ea typeface="+mn-ea"/>
          <a:cs typeface="+mn-cs"/>
        </a:defRPr>
      </a:lvl8pPr>
      <a:lvl9pPr marL="2743190" algn="l" defTabSz="685798"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9" pos="211" userDrawn="1">
          <p15:clr>
            <a:srgbClr val="F26B43"/>
          </p15:clr>
        </p15:guide>
        <p15:guide id="20" pos="3840" userDrawn="1">
          <p15:clr>
            <a:srgbClr val="F26B43"/>
          </p15:clr>
        </p15:guide>
        <p15:guide id="21" pos="7435" userDrawn="1">
          <p15:clr>
            <a:srgbClr val="F26B43"/>
          </p15:clr>
        </p15:guide>
        <p15:guide id="22" orient="horz" pos="249" userDrawn="1">
          <p15:clr>
            <a:srgbClr val="F26B43"/>
          </p15:clr>
        </p15:guide>
        <p15:guide id="23" orient="horz" pos="4178" userDrawn="1">
          <p15:clr>
            <a:srgbClr val="F26B43"/>
          </p15:clr>
        </p15:guide>
        <p15:guide id="34" orient="horz" pos="527" userDrawn="1">
          <p15:clr>
            <a:srgbClr val="FBAE40"/>
          </p15:clr>
        </p15:guide>
        <p15:guide id="35" orient="horz" pos="867" userDrawn="1">
          <p15:clr>
            <a:srgbClr val="FBAE40"/>
          </p15:clr>
        </p15:guide>
        <p15:guide id="36" orient="horz" pos="1049" userDrawn="1">
          <p15:clr>
            <a:srgbClr val="FBAE40"/>
          </p15:clr>
        </p15:guide>
        <p15:guide id="37" pos="844" userDrawn="1">
          <p15:clr>
            <a:srgbClr val="FDE53C"/>
          </p15:clr>
        </p15:guide>
        <p15:guide id="38" pos="1443" userDrawn="1">
          <p15:clr>
            <a:srgbClr val="FDE53C"/>
          </p15:clr>
        </p15:guide>
        <p15:guide id="39" pos="2043" userDrawn="1">
          <p15:clr>
            <a:srgbClr val="FDE53C"/>
          </p15:clr>
        </p15:guide>
        <p15:guide id="40" pos="2641" userDrawn="1">
          <p15:clr>
            <a:srgbClr val="FDE53C"/>
          </p15:clr>
        </p15:guide>
        <p15:guide id="41" pos="3241" userDrawn="1">
          <p15:clr>
            <a:srgbClr val="FDE53C"/>
          </p15:clr>
        </p15:guide>
        <p15:guide id="42" pos="4439" userDrawn="1">
          <p15:clr>
            <a:srgbClr val="FDE53C"/>
          </p15:clr>
        </p15:guide>
        <p15:guide id="43" pos="5039" userDrawn="1">
          <p15:clr>
            <a:srgbClr val="FDE53C"/>
          </p15:clr>
        </p15:guide>
        <p15:guide id="44" pos="5637" userDrawn="1">
          <p15:clr>
            <a:srgbClr val="FDE53C"/>
          </p15:clr>
        </p15:guide>
        <p15:guide id="45" pos="6236" userDrawn="1">
          <p15:clr>
            <a:srgbClr val="FDE53C"/>
          </p15:clr>
        </p15:guide>
        <p15:guide id="46" pos="6835" userDrawn="1">
          <p15:clr>
            <a:srgbClr val="FDE53C"/>
          </p15:clr>
        </p15:guide>
        <p15:guide id="47" orient="horz" pos="1253" userDrawn="1">
          <p15:clr>
            <a:srgbClr val="FBAE4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371474" y="4048755"/>
            <a:ext cx="6397385" cy="904985"/>
          </a:xfrm>
        </p:spPr>
        <p:txBody>
          <a:bodyPr/>
          <a:lstStyle/>
          <a:p>
            <a:r>
              <a:rPr lang="en-AU" dirty="0"/>
              <a:t>Braille and Large Print Services</a:t>
            </a:r>
          </a:p>
          <a:p>
            <a:r>
              <a:rPr lang="en-AU" dirty="0"/>
              <a:t>Navkaran Virdi</a:t>
            </a:r>
          </a:p>
          <a:p>
            <a:endParaRPr lang="en-AU" dirty="0"/>
          </a:p>
        </p:txBody>
      </p:sp>
      <p:sp>
        <p:nvSpPr>
          <p:cNvPr id="2" name="Title 1"/>
          <p:cNvSpPr>
            <a:spLocks noGrp="1"/>
          </p:cNvSpPr>
          <p:nvPr>
            <p:ph type="title"/>
          </p:nvPr>
        </p:nvSpPr>
        <p:spPr>
          <a:xfrm>
            <a:off x="371475" y="2823581"/>
            <a:ext cx="10479088" cy="1107996"/>
          </a:xfrm>
        </p:spPr>
        <p:txBody>
          <a:bodyPr/>
          <a:lstStyle/>
          <a:p>
            <a:r>
              <a:rPr lang="en-AU" dirty="0"/>
              <a:t>3D Printing for Inclusive Classrooms</a:t>
            </a:r>
          </a:p>
        </p:txBody>
      </p:sp>
    </p:spTree>
    <p:extLst>
      <p:ext uri="{BB962C8B-B14F-4D97-AF65-F5344CB8AC3E}">
        <p14:creationId xmlns:p14="http://schemas.microsoft.com/office/powerpoint/2010/main" val="151664377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e left is a 3D printed human skull. It has raised lines seperating the different sections of the skull, and Braille labels on it.&#10;&#10;On the right is a 3D print of a human skeleton. It does not have limbs or a skull - just the spine, rib cage, and pelvis." title="Slide 10 - Anatomy 0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 y="1300835"/>
            <a:ext cx="12191998" cy="4683605"/>
          </a:xfrm>
          <a:prstGeom prst="rect">
            <a:avLst/>
          </a:prstGeom>
        </p:spPr>
      </p:pic>
      <p:sp>
        <p:nvSpPr>
          <p:cNvPr id="6" name="Title 5"/>
          <p:cNvSpPr>
            <a:spLocks noGrp="1"/>
          </p:cNvSpPr>
          <p:nvPr>
            <p:ph type="title"/>
          </p:nvPr>
        </p:nvSpPr>
        <p:spPr/>
        <p:txBody>
          <a:bodyPr/>
          <a:lstStyle/>
          <a:p>
            <a:r>
              <a:rPr lang="en-AU" dirty="0">
                <a:solidFill>
                  <a:schemeClr val="accent2"/>
                </a:solidFill>
              </a:rPr>
              <a:t>Anatomy 02</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10</a:t>
            </a:fld>
            <a:endParaRPr lang="en-US" dirty="0"/>
          </a:p>
        </p:txBody>
      </p:sp>
    </p:spTree>
    <p:extLst>
      <p:ext uri="{BB962C8B-B14F-4D97-AF65-F5344CB8AC3E}">
        <p14:creationId xmlns:p14="http://schemas.microsoft.com/office/powerpoint/2010/main" val="172104555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e left is a 3D printed Pyramid of Giza. It is split into two parts, showing the internal chambers and pathways of the pyramid. The exterior has a realistic weathered stone texture.&#10;&#10;On the right is a 3D printed Egyptian mummy. The sarcophagus features elaborate painted details and is slightly open, revealing the bandaged mummy inside." title="Slide 11 - History 0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 y="1300835"/>
            <a:ext cx="12191998" cy="4683605"/>
          </a:xfrm>
          <a:prstGeom prst="rect">
            <a:avLst/>
          </a:prstGeom>
        </p:spPr>
      </p:pic>
      <p:sp>
        <p:nvSpPr>
          <p:cNvPr id="6" name="Title 5"/>
          <p:cNvSpPr>
            <a:spLocks noGrp="1"/>
          </p:cNvSpPr>
          <p:nvPr>
            <p:ph type="title"/>
          </p:nvPr>
        </p:nvSpPr>
        <p:spPr/>
        <p:txBody>
          <a:bodyPr/>
          <a:lstStyle/>
          <a:p>
            <a:r>
              <a:rPr lang="en-AU" dirty="0">
                <a:solidFill>
                  <a:schemeClr val="accent2"/>
                </a:solidFill>
              </a:rPr>
              <a:t>History 01</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11</a:t>
            </a:fld>
            <a:endParaRPr lang="en-US" dirty="0"/>
          </a:p>
        </p:txBody>
      </p:sp>
    </p:spTree>
    <p:extLst>
      <p:ext uri="{BB962C8B-B14F-4D97-AF65-F5344CB8AC3E}">
        <p14:creationId xmlns:p14="http://schemas.microsoft.com/office/powerpoint/2010/main" val="423746556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e left is a 3D printed thermopolium unearthed from Herculaneum. These were used to make &quot;fast food&quot; or &quot;street food&quot;. The print is brown/earthy in colour and has a gritty, sandy texture.&#10;&#10;On the right is a 3D printed diorama of preserved bodies found in Pompeii. Three figures covered in volcanic ash can be seen." title="Slide 12 - History 0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 y="1300835"/>
            <a:ext cx="12191998" cy="4683605"/>
          </a:xfrm>
          <a:prstGeom prst="rect">
            <a:avLst/>
          </a:prstGeom>
        </p:spPr>
      </p:pic>
      <p:sp>
        <p:nvSpPr>
          <p:cNvPr id="6" name="Title 5"/>
          <p:cNvSpPr>
            <a:spLocks noGrp="1"/>
          </p:cNvSpPr>
          <p:nvPr>
            <p:ph type="title"/>
          </p:nvPr>
        </p:nvSpPr>
        <p:spPr/>
        <p:txBody>
          <a:bodyPr/>
          <a:lstStyle/>
          <a:p>
            <a:r>
              <a:rPr lang="en-AU" dirty="0">
                <a:solidFill>
                  <a:schemeClr val="accent2"/>
                </a:solidFill>
              </a:rPr>
              <a:t>History 02</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12</a:t>
            </a:fld>
            <a:endParaRPr lang="en-US" dirty="0"/>
          </a:p>
        </p:txBody>
      </p:sp>
    </p:spTree>
    <p:extLst>
      <p:ext uri="{BB962C8B-B14F-4D97-AF65-F5344CB8AC3E}">
        <p14:creationId xmlns:p14="http://schemas.microsoft.com/office/powerpoint/2010/main" val="386952930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e left is a 3D printed globe. The continents are raised and Braille labels are on it. There is also green and blue colour distinction between the continents and the oceans.&#10;&#10;One the right is a 3D printed puzzle of the continents. Each continent is on its own puzzle piece and the puzzle sits together in a base that has Braille labels on it." title="Slide 13 - Geography 0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 y="1300835"/>
            <a:ext cx="12191998" cy="4683605"/>
          </a:xfrm>
          <a:prstGeom prst="rect">
            <a:avLst/>
          </a:prstGeom>
        </p:spPr>
      </p:pic>
      <p:sp>
        <p:nvSpPr>
          <p:cNvPr id="6" name="Title 5"/>
          <p:cNvSpPr>
            <a:spLocks noGrp="1"/>
          </p:cNvSpPr>
          <p:nvPr>
            <p:ph type="title"/>
          </p:nvPr>
        </p:nvSpPr>
        <p:spPr/>
        <p:txBody>
          <a:bodyPr/>
          <a:lstStyle/>
          <a:p>
            <a:r>
              <a:rPr lang="en-AU" dirty="0">
                <a:solidFill>
                  <a:schemeClr val="accent2"/>
                </a:solidFill>
              </a:rPr>
              <a:t>Geography 01</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13</a:t>
            </a:fld>
            <a:endParaRPr lang="en-US" dirty="0"/>
          </a:p>
        </p:txBody>
      </p:sp>
    </p:spTree>
    <p:extLst>
      <p:ext uri="{BB962C8B-B14F-4D97-AF65-F5344CB8AC3E}">
        <p14:creationId xmlns:p14="http://schemas.microsoft.com/office/powerpoint/2010/main" val="305388770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e left is a 3D printed elevation map of New South Wales. The map has contour lines on it, showing the change in elevation across the state.&#10;&#10;On the right is a 3D print of the Three Sisters in the Blue Mountains. The three rock formations can be seen jutting out of a green terrain underneath them." title="Slide 14 - Geography 0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 y="1300835"/>
            <a:ext cx="12191998" cy="4683605"/>
          </a:xfrm>
          <a:prstGeom prst="rect">
            <a:avLst/>
          </a:prstGeom>
        </p:spPr>
      </p:pic>
      <p:sp>
        <p:nvSpPr>
          <p:cNvPr id="6" name="Title 5"/>
          <p:cNvSpPr>
            <a:spLocks noGrp="1"/>
          </p:cNvSpPr>
          <p:nvPr>
            <p:ph type="title"/>
          </p:nvPr>
        </p:nvSpPr>
        <p:spPr/>
        <p:txBody>
          <a:bodyPr/>
          <a:lstStyle/>
          <a:p>
            <a:r>
              <a:rPr lang="en-AU" dirty="0">
                <a:solidFill>
                  <a:schemeClr val="accent2"/>
                </a:solidFill>
              </a:rPr>
              <a:t>Geography 02</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14</a:t>
            </a:fld>
            <a:endParaRPr lang="en-US" dirty="0"/>
          </a:p>
        </p:txBody>
      </p:sp>
    </p:spTree>
    <p:extLst>
      <p:ext uri="{BB962C8B-B14F-4D97-AF65-F5344CB8AC3E}">
        <p14:creationId xmlns:p14="http://schemas.microsoft.com/office/powerpoint/2010/main" val="393193713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e left is a 3D print of the Great Barrier Reef off the coast of Queensland. The print uses elevation and raised sections to make the reef prominent for tactile learners.&#10;&#10;On the right is a 3D print of Uluru/Ayers Rock in the Northern Territory." title="Slide 15 - Geography 0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 y="1300835"/>
            <a:ext cx="12191998" cy="4683605"/>
          </a:xfrm>
          <a:prstGeom prst="rect">
            <a:avLst/>
          </a:prstGeom>
        </p:spPr>
      </p:pic>
      <p:sp>
        <p:nvSpPr>
          <p:cNvPr id="6" name="Title 5"/>
          <p:cNvSpPr>
            <a:spLocks noGrp="1"/>
          </p:cNvSpPr>
          <p:nvPr>
            <p:ph type="title"/>
          </p:nvPr>
        </p:nvSpPr>
        <p:spPr/>
        <p:txBody>
          <a:bodyPr/>
          <a:lstStyle/>
          <a:p>
            <a:r>
              <a:rPr lang="en-AU" dirty="0">
                <a:solidFill>
                  <a:schemeClr val="accent2"/>
                </a:solidFill>
              </a:rPr>
              <a:t>Geography 03</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15</a:t>
            </a:fld>
            <a:endParaRPr lang="en-US" dirty="0"/>
          </a:p>
        </p:txBody>
      </p:sp>
    </p:spTree>
    <p:extLst>
      <p:ext uri="{BB962C8B-B14F-4D97-AF65-F5344CB8AC3E}">
        <p14:creationId xmlns:p14="http://schemas.microsoft.com/office/powerpoint/2010/main" val="393154299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n the left is a 3D printed swing cell. It is currently showing the letter &quot;n&quot;.&#10;&#10;On the right is a set of 3D printed alphabet tiles. On one face of the tile is black large print text and on another face is Braille letters." title="Slide 16 - Teaching aids"/>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 y="1300835"/>
            <a:ext cx="12191998" cy="4683605"/>
          </a:xfrm>
          <a:prstGeom prst="rect">
            <a:avLst/>
          </a:prstGeom>
        </p:spPr>
      </p:pic>
      <p:sp>
        <p:nvSpPr>
          <p:cNvPr id="6" name="Title 5"/>
          <p:cNvSpPr>
            <a:spLocks noGrp="1"/>
          </p:cNvSpPr>
          <p:nvPr>
            <p:ph type="title"/>
          </p:nvPr>
        </p:nvSpPr>
        <p:spPr/>
        <p:txBody>
          <a:bodyPr/>
          <a:lstStyle/>
          <a:p>
            <a:r>
              <a:rPr lang="en-AU" dirty="0">
                <a:solidFill>
                  <a:schemeClr val="accent2"/>
                </a:solidFill>
              </a:rPr>
              <a:t>Teaching aids</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16</a:t>
            </a:fld>
            <a:endParaRPr lang="en-US" dirty="0"/>
          </a:p>
        </p:txBody>
      </p:sp>
    </p:spTree>
    <p:extLst>
      <p:ext uri="{BB962C8B-B14F-4D97-AF65-F5344CB8AC3E}">
        <p14:creationId xmlns:p14="http://schemas.microsoft.com/office/powerpoint/2010/main" val="512238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udent and a teacher learning together in a maths class. The teacher is using physical tools to show the student something." title="Slide 17 - Teacher feedback"/>
          <p:cNvPicPr>
            <a:picLocks noChangeAspect="1"/>
          </p:cNvPicPr>
          <p:nvPr/>
        </p:nvPicPr>
        <p:blipFill rotWithShape="1">
          <a:blip r:embed="rId3" cstate="hqprint">
            <a:extLst>
              <a:ext uri="{28A0092B-C50C-407E-A947-70E740481C1C}">
                <a14:useLocalDpi xmlns:a14="http://schemas.microsoft.com/office/drawing/2010/main" val="0"/>
              </a:ext>
            </a:extLst>
          </a:blip>
          <a:srcRect t="4531" b="11436"/>
          <a:stretch/>
        </p:blipFill>
        <p:spPr>
          <a:xfrm>
            <a:off x="0" y="0"/>
            <a:ext cx="12192000" cy="6858000"/>
          </a:xfrm>
          <a:prstGeom prst="rect">
            <a:avLst/>
          </a:prstGeom>
        </p:spPr>
      </p:pic>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17</a:t>
            </a:fld>
            <a:endParaRPr lang="en-US" dirty="0"/>
          </a:p>
        </p:txBody>
      </p:sp>
      <p:sp>
        <p:nvSpPr>
          <p:cNvPr id="8" name="Rectangle 7"/>
          <p:cNvSpPr/>
          <p:nvPr/>
        </p:nvSpPr>
        <p:spPr>
          <a:xfrm>
            <a:off x="0" y="5248402"/>
            <a:ext cx="12192000" cy="710366"/>
          </a:xfrm>
          <a:prstGeom prst="rect">
            <a:avLst/>
          </a:prstGeom>
          <a:solidFill>
            <a:srgbClr val="D70C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9" name="Title 5"/>
          <p:cNvSpPr txBox="1">
            <a:spLocks/>
          </p:cNvSpPr>
          <p:nvPr/>
        </p:nvSpPr>
        <p:spPr>
          <a:xfrm>
            <a:off x="337366" y="5354350"/>
            <a:ext cx="11476263" cy="498470"/>
          </a:xfrm>
          <a:prstGeom prst="rect">
            <a:avLst/>
          </a:prstGeom>
        </p:spPr>
        <p:txBody>
          <a:bodyPr vert="horz" wrap="square" lIns="0" tIns="0" rIns="0" bIns="0" rtlCol="0" anchor="ctr">
            <a:noAutofit/>
          </a:bodyPr>
          <a:lstStyle>
            <a:lvl1pPr algn="l" defTabSz="685798" rtl="0" eaLnBrk="1" latinLnBrk="0" hangingPunct="1">
              <a:lnSpc>
                <a:spcPct val="90000"/>
              </a:lnSpc>
              <a:spcBef>
                <a:spcPct val="0"/>
              </a:spcBef>
              <a:buNone/>
              <a:defRPr sz="2800" b="0" i="0" kern="1200">
                <a:solidFill>
                  <a:schemeClr val="tx2"/>
                </a:solidFill>
                <a:latin typeface="Montserrat SemiBold" panose="00000700000000000000" pitchFamily="2" charset="0"/>
                <a:ea typeface="+mj-ea"/>
                <a:cs typeface="+mj-cs"/>
              </a:defRPr>
            </a:lvl1pPr>
          </a:lstStyle>
          <a:p>
            <a:r>
              <a:rPr lang="en-AU" dirty="0">
                <a:solidFill>
                  <a:schemeClr val="bg1"/>
                </a:solidFill>
              </a:rPr>
              <a:t>Teacher feedback</a:t>
            </a:r>
          </a:p>
        </p:txBody>
      </p:sp>
    </p:spTree>
    <p:extLst>
      <p:ext uri="{BB962C8B-B14F-4D97-AF65-F5344CB8AC3E}">
        <p14:creationId xmlns:p14="http://schemas.microsoft.com/office/powerpoint/2010/main" val="359673774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title="Slide 18 - Feedback 01"/>
          <p:cNvSpPr/>
          <p:nvPr/>
        </p:nvSpPr>
        <p:spPr>
          <a:xfrm>
            <a:off x="0" y="1277588"/>
            <a:ext cx="12192000" cy="4681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6" name="Title 5"/>
          <p:cNvSpPr>
            <a:spLocks noGrp="1"/>
          </p:cNvSpPr>
          <p:nvPr>
            <p:ph type="title"/>
          </p:nvPr>
        </p:nvSpPr>
        <p:spPr/>
        <p:txBody>
          <a:bodyPr/>
          <a:lstStyle/>
          <a:p>
            <a:r>
              <a:rPr lang="en-AU" dirty="0">
                <a:solidFill>
                  <a:schemeClr val="accent2"/>
                </a:solidFill>
              </a:rPr>
              <a:t>Feedback 01</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18</a:t>
            </a:fld>
            <a:endParaRPr lang="en-US" dirty="0"/>
          </a:p>
        </p:txBody>
      </p:sp>
      <p:pic>
        <p:nvPicPr>
          <p:cNvPr id="12" name="Picture 11"/>
          <p:cNvPicPr>
            <a:picLocks noChangeAspect="1"/>
          </p:cNvPicPr>
          <p:nvPr/>
        </p:nvPicPr>
        <p:blipFill rotWithShape="1">
          <a:blip r:embed="rId3" cstate="hqprint">
            <a:extLst>
              <a:ext uri="{28A0092B-C50C-407E-A947-70E740481C1C}">
                <a14:useLocalDpi xmlns:a14="http://schemas.microsoft.com/office/drawing/2010/main" val="0"/>
              </a:ext>
            </a:extLst>
          </a:blip>
          <a:srcRect b="28347"/>
          <a:stretch/>
        </p:blipFill>
        <p:spPr>
          <a:xfrm>
            <a:off x="734532" y="1629276"/>
            <a:ext cx="3035096" cy="4319037"/>
          </a:xfrm>
          <a:prstGeom prst="rect">
            <a:avLst/>
          </a:prstGeom>
        </p:spPr>
      </p:pic>
      <p:sp>
        <p:nvSpPr>
          <p:cNvPr id="15" name="Rounded Rectangular Callout 14"/>
          <p:cNvSpPr/>
          <p:nvPr/>
        </p:nvSpPr>
        <p:spPr>
          <a:xfrm>
            <a:off x="3452526" y="1873235"/>
            <a:ext cx="3131814" cy="924422"/>
          </a:xfrm>
          <a:prstGeom prst="wedgeRoundRectCallout">
            <a:avLst>
              <a:gd name="adj1" fmla="val -54656"/>
              <a:gd name="adj2" fmla="val 9559"/>
              <a:gd name="adj3" fmla="val 16667"/>
            </a:avLst>
          </a:prstGeom>
          <a:solidFill>
            <a:srgbClr val="E56A54">
              <a:alpha val="62000"/>
            </a:srgbClr>
          </a:solidFill>
          <a:ln w="9525">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400" dirty="0"/>
              <a:t>My student didn’t want to return the globe!</a:t>
            </a:r>
          </a:p>
        </p:txBody>
      </p:sp>
      <p:sp>
        <p:nvSpPr>
          <p:cNvPr id="16" name="Rounded Rectangular Callout 15"/>
          <p:cNvSpPr/>
          <p:nvPr/>
        </p:nvSpPr>
        <p:spPr>
          <a:xfrm>
            <a:off x="5249470" y="3296127"/>
            <a:ext cx="3131814" cy="924422"/>
          </a:xfrm>
          <a:prstGeom prst="wedgeRoundRectCallout">
            <a:avLst>
              <a:gd name="adj1" fmla="val 54657"/>
              <a:gd name="adj2" fmla="val -33757"/>
              <a:gd name="adj3" fmla="val 16667"/>
            </a:avLst>
          </a:prstGeom>
          <a:solidFill>
            <a:srgbClr val="E56A54">
              <a:alpha val="62000"/>
            </a:srgbClr>
          </a:solidFill>
          <a:ln w="9525">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400" dirty="0"/>
              <a:t>The 3D prints made teaching anatomy so much easier.</a:t>
            </a:r>
          </a:p>
        </p:txBody>
      </p:sp>
      <p:pic>
        <p:nvPicPr>
          <p:cNvPr id="4" name="Picture 3"/>
          <p:cNvPicPr>
            <a:picLocks noChangeAspect="1"/>
          </p:cNvPicPr>
          <p:nvPr/>
        </p:nvPicPr>
        <p:blipFill rotWithShape="1">
          <a:blip r:embed="rId4" cstate="hqprint">
            <a:extLst>
              <a:ext uri="{28A0092B-C50C-407E-A947-70E740481C1C}">
                <a14:useLocalDpi xmlns:a14="http://schemas.microsoft.com/office/drawing/2010/main" val="0"/>
              </a:ext>
            </a:extLst>
          </a:blip>
          <a:srcRect b="35743"/>
          <a:stretch/>
        </p:blipFill>
        <p:spPr>
          <a:xfrm>
            <a:off x="9009800" y="1625013"/>
            <a:ext cx="2066084" cy="4318588"/>
          </a:xfrm>
          <a:prstGeom prst="rect">
            <a:avLst/>
          </a:prstGeom>
        </p:spPr>
      </p:pic>
    </p:spTree>
    <p:extLst>
      <p:ext uri="{BB962C8B-B14F-4D97-AF65-F5344CB8AC3E}">
        <p14:creationId xmlns:p14="http://schemas.microsoft.com/office/powerpoint/2010/main" val="554176200"/>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277588"/>
            <a:ext cx="12192000" cy="4681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6" name="Title 5"/>
          <p:cNvSpPr>
            <a:spLocks noGrp="1"/>
          </p:cNvSpPr>
          <p:nvPr>
            <p:ph type="title"/>
          </p:nvPr>
        </p:nvSpPr>
        <p:spPr/>
        <p:txBody>
          <a:bodyPr/>
          <a:lstStyle/>
          <a:p>
            <a:r>
              <a:rPr lang="en-AU" dirty="0">
                <a:solidFill>
                  <a:schemeClr val="accent2"/>
                </a:solidFill>
              </a:rPr>
              <a:t>Feedback 02</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19</a:t>
            </a:fld>
            <a:endParaRPr lang="en-US" dirty="0"/>
          </a:p>
        </p:txBody>
      </p:sp>
      <p:sp>
        <p:nvSpPr>
          <p:cNvPr id="15" name="Rounded Rectangular Callout 14"/>
          <p:cNvSpPr/>
          <p:nvPr/>
        </p:nvSpPr>
        <p:spPr>
          <a:xfrm>
            <a:off x="3366623" y="2265579"/>
            <a:ext cx="3095432" cy="885451"/>
          </a:xfrm>
          <a:prstGeom prst="wedgeRoundRectCallout">
            <a:avLst>
              <a:gd name="adj1" fmla="val -55310"/>
              <a:gd name="adj2" fmla="val 17580"/>
              <a:gd name="adj3" fmla="val 16667"/>
            </a:avLst>
          </a:prstGeom>
          <a:solidFill>
            <a:srgbClr val="407EC9">
              <a:alpha val="62000"/>
            </a:srgbClr>
          </a:solidFill>
          <a:ln w="9525">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400" dirty="0"/>
              <a:t>My student said he could make a clear picture in his mind.</a:t>
            </a:r>
          </a:p>
        </p:txBody>
      </p:sp>
      <p:pic>
        <p:nvPicPr>
          <p:cNvPr id="7" name="Picture 6"/>
          <p:cNvPicPr>
            <a:picLocks noChangeAspect="1"/>
          </p:cNvPicPr>
          <p:nvPr/>
        </p:nvPicPr>
        <p:blipFill rotWithShape="1">
          <a:blip r:embed="rId3" cstate="hqprint">
            <a:extLst>
              <a:ext uri="{28A0092B-C50C-407E-A947-70E740481C1C}">
                <a14:useLocalDpi xmlns:a14="http://schemas.microsoft.com/office/drawing/2010/main" val="0"/>
              </a:ext>
            </a:extLst>
          </a:blip>
          <a:srcRect b="36384"/>
          <a:stretch/>
        </p:blipFill>
        <p:spPr>
          <a:xfrm>
            <a:off x="7831683" y="1590063"/>
            <a:ext cx="3026732" cy="4364372"/>
          </a:xfrm>
          <a:prstGeom prst="rect">
            <a:avLst/>
          </a:prstGeom>
        </p:spPr>
      </p:pic>
      <p:sp>
        <p:nvSpPr>
          <p:cNvPr id="16" name="Rounded Rectangular Callout 15"/>
          <p:cNvSpPr/>
          <p:nvPr/>
        </p:nvSpPr>
        <p:spPr>
          <a:xfrm>
            <a:off x="5088147" y="4125938"/>
            <a:ext cx="3095432" cy="885451"/>
          </a:xfrm>
          <a:prstGeom prst="wedgeRoundRectCallout">
            <a:avLst>
              <a:gd name="adj1" fmla="val 53023"/>
              <a:gd name="adj2" fmla="val -33222"/>
              <a:gd name="adj3" fmla="val 16667"/>
            </a:avLst>
          </a:prstGeom>
          <a:solidFill>
            <a:srgbClr val="407EC9">
              <a:alpha val="62000"/>
            </a:srgbClr>
          </a:solidFill>
          <a:ln w="9525">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400" dirty="0"/>
              <a:t>The different textures and colours made learning really fun!</a:t>
            </a:r>
          </a:p>
        </p:txBody>
      </p:sp>
      <p:pic>
        <p:nvPicPr>
          <p:cNvPr id="5" name="Picture 4"/>
          <p:cNvPicPr>
            <a:picLocks noChangeAspect="1"/>
          </p:cNvPicPr>
          <p:nvPr/>
        </p:nvPicPr>
        <p:blipFill rotWithShape="1">
          <a:blip r:embed="rId4" cstate="hqprint">
            <a:extLst>
              <a:ext uri="{28A0092B-C50C-407E-A947-70E740481C1C}">
                <a14:useLocalDpi xmlns:a14="http://schemas.microsoft.com/office/drawing/2010/main" val="0"/>
              </a:ext>
            </a:extLst>
          </a:blip>
          <a:srcRect b="37278"/>
          <a:stretch/>
        </p:blipFill>
        <p:spPr>
          <a:xfrm>
            <a:off x="1258814" y="1589881"/>
            <a:ext cx="2804304" cy="4365647"/>
          </a:xfrm>
          <a:prstGeom prst="rect">
            <a:avLst/>
          </a:prstGeom>
        </p:spPr>
      </p:pic>
    </p:spTree>
    <p:extLst>
      <p:ext uri="{BB962C8B-B14F-4D97-AF65-F5344CB8AC3E}">
        <p14:creationId xmlns:p14="http://schemas.microsoft.com/office/powerpoint/2010/main" val="184290142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tudent holding a small robot, showing it to a teacher and another student.&#10;" title="Slide 2 - Overview"/>
          <p:cNvPicPr>
            <a:picLocks noChangeAspect="1"/>
          </p:cNvPicPr>
          <p:nvPr/>
        </p:nvPicPr>
        <p:blipFill rotWithShape="1">
          <a:blip r:embed="rId3" cstate="hqprint">
            <a:extLst>
              <a:ext uri="{28A0092B-C50C-407E-A947-70E740481C1C}">
                <a14:useLocalDpi xmlns:a14="http://schemas.microsoft.com/office/drawing/2010/main" val="0"/>
              </a:ext>
            </a:extLst>
          </a:blip>
          <a:srcRect t="8942" b="6553"/>
          <a:stretch/>
        </p:blipFill>
        <p:spPr>
          <a:xfrm>
            <a:off x="0" y="0"/>
            <a:ext cx="12192000" cy="6869927"/>
          </a:xfrm>
          <a:prstGeom prst="rect">
            <a:avLst/>
          </a:prstGeom>
        </p:spPr>
      </p:pic>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2</a:t>
            </a:fld>
            <a:endParaRPr lang="en-US" dirty="0"/>
          </a:p>
        </p:txBody>
      </p:sp>
      <p:sp>
        <p:nvSpPr>
          <p:cNvPr id="8" name="Rectangle 7"/>
          <p:cNvSpPr/>
          <p:nvPr/>
        </p:nvSpPr>
        <p:spPr>
          <a:xfrm>
            <a:off x="0" y="5248402"/>
            <a:ext cx="12192000" cy="710366"/>
          </a:xfrm>
          <a:prstGeom prst="rect">
            <a:avLst/>
          </a:prstGeom>
          <a:solidFill>
            <a:srgbClr val="D70C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9" name="Title 5"/>
          <p:cNvSpPr txBox="1">
            <a:spLocks/>
          </p:cNvSpPr>
          <p:nvPr/>
        </p:nvSpPr>
        <p:spPr>
          <a:xfrm>
            <a:off x="337366" y="5354350"/>
            <a:ext cx="11476263" cy="498470"/>
          </a:xfrm>
          <a:prstGeom prst="rect">
            <a:avLst/>
          </a:prstGeom>
        </p:spPr>
        <p:txBody>
          <a:bodyPr vert="horz" wrap="square" lIns="0" tIns="0" rIns="0" bIns="0" rtlCol="0" anchor="ctr">
            <a:noAutofit/>
          </a:bodyPr>
          <a:lstStyle>
            <a:lvl1pPr algn="l" defTabSz="685798" rtl="0" eaLnBrk="1" latinLnBrk="0" hangingPunct="1">
              <a:lnSpc>
                <a:spcPct val="90000"/>
              </a:lnSpc>
              <a:spcBef>
                <a:spcPct val="0"/>
              </a:spcBef>
              <a:buNone/>
              <a:defRPr sz="2800" b="0" i="0" kern="1200">
                <a:solidFill>
                  <a:schemeClr val="tx2"/>
                </a:solidFill>
                <a:latin typeface="Montserrat SemiBold" panose="00000700000000000000" pitchFamily="2" charset="0"/>
                <a:ea typeface="+mj-ea"/>
                <a:cs typeface="+mj-cs"/>
              </a:defRPr>
            </a:lvl1pPr>
          </a:lstStyle>
          <a:p>
            <a:r>
              <a:rPr lang="en-AU">
                <a:solidFill>
                  <a:schemeClr val="bg1"/>
                </a:solidFill>
              </a:rPr>
              <a:t>Overview</a:t>
            </a:r>
            <a:endParaRPr lang="en-AU" dirty="0">
              <a:solidFill>
                <a:schemeClr val="bg1"/>
              </a:solidFill>
            </a:endParaRPr>
          </a:p>
        </p:txBody>
      </p:sp>
    </p:spTree>
    <p:extLst>
      <p:ext uri="{BB962C8B-B14F-4D97-AF65-F5344CB8AC3E}">
        <p14:creationId xmlns:p14="http://schemas.microsoft.com/office/powerpoint/2010/main" val="248928008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277588"/>
            <a:ext cx="12192000" cy="4681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6" name="Title 5"/>
          <p:cNvSpPr>
            <a:spLocks noGrp="1"/>
          </p:cNvSpPr>
          <p:nvPr>
            <p:ph type="title"/>
          </p:nvPr>
        </p:nvSpPr>
        <p:spPr/>
        <p:txBody>
          <a:bodyPr/>
          <a:lstStyle/>
          <a:p>
            <a:r>
              <a:rPr lang="en-AU" dirty="0">
                <a:solidFill>
                  <a:schemeClr val="accent2"/>
                </a:solidFill>
              </a:rPr>
              <a:t>Feedback 03</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20</a:t>
            </a:fld>
            <a:endParaRPr lang="en-US" dirty="0"/>
          </a:p>
        </p:txBody>
      </p:sp>
      <p:sp>
        <p:nvSpPr>
          <p:cNvPr id="15" name="Rounded Rectangular Callout 14"/>
          <p:cNvSpPr/>
          <p:nvPr/>
        </p:nvSpPr>
        <p:spPr>
          <a:xfrm>
            <a:off x="3549030" y="1732625"/>
            <a:ext cx="3095432" cy="885451"/>
          </a:xfrm>
          <a:prstGeom prst="wedgeRoundRectCallout">
            <a:avLst>
              <a:gd name="adj1" fmla="val -55310"/>
              <a:gd name="adj2" fmla="val 17580"/>
              <a:gd name="adj3" fmla="val 16667"/>
            </a:avLst>
          </a:prstGeom>
          <a:solidFill>
            <a:srgbClr val="9D2235">
              <a:alpha val="62000"/>
            </a:srgbClr>
          </a:solidFill>
          <a:ln w="9525">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400" dirty="0"/>
              <a:t>My student loved that it could come apart and he could put it back together.</a:t>
            </a:r>
          </a:p>
        </p:txBody>
      </p:sp>
      <p:sp>
        <p:nvSpPr>
          <p:cNvPr id="16" name="Rounded Rectangular Callout 15"/>
          <p:cNvSpPr/>
          <p:nvPr/>
        </p:nvSpPr>
        <p:spPr>
          <a:xfrm>
            <a:off x="4695550" y="3266597"/>
            <a:ext cx="3095432" cy="885451"/>
          </a:xfrm>
          <a:prstGeom prst="wedgeRoundRectCallout">
            <a:avLst>
              <a:gd name="adj1" fmla="val 53023"/>
              <a:gd name="adj2" fmla="val -33222"/>
              <a:gd name="adj3" fmla="val 16667"/>
            </a:avLst>
          </a:prstGeom>
          <a:solidFill>
            <a:srgbClr val="9D2235">
              <a:alpha val="62000"/>
            </a:srgbClr>
          </a:solidFill>
          <a:ln w="9525">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AU" sz="1400" dirty="0"/>
              <a:t>I’ve had students drop subjects in the past because the resources were difficult to use.</a:t>
            </a:r>
          </a:p>
        </p:txBody>
      </p:sp>
      <p:pic>
        <p:nvPicPr>
          <p:cNvPr id="2" name="Picture 1"/>
          <p:cNvPicPr>
            <a:picLocks noChangeAspect="1"/>
          </p:cNvPicPr>
          <p:nvPr/>
        </p:nvPicPr>
        <p:blipFill rotWithShape="1">
          <a:blip r:embed="rId3" cstate="hqprint">
            <a:extLst>
              <a:ext uri="{28A0092B-C50C-407E-A947-70E740481C1C}">
                <a14:useLocalDpi xmlns:a14="http://schemas.microsoft.com/office/drawing/2010/main" val="0"/>
              </a:ext>
            </a:extLst>
          </a:blip>
          <a:srcRect r="13080" b="34726"/>
          <a:stretch/>
        </p:blipFill>
        <p:spPr>
          <a:xfrm>
            <a:off x="7687281" y="1471070"/>
            <a:ext cx="4215822" cy="4476506"/>
          </a:xfrm>
          <a:prstGeom prst="rect">
            <a:avLst/>
          </a:prstGeom>
        </p:spPr>
      </p:pic>
      <p:pic>
        <p:nvPicPr>
          <p:cNvPr id="4" name="Picture 3"/>
          <p:cNvPicPr>
            <a:picLocks noChangeAspect="1"/>
          </p:cNvPicPr>
          <p:nvPr/>
        </p:nvPicPr>
        <p:blipFill rotWithShape="1">
          <a:blip r:embed="rId4" cstate="hqprint">
            <a:extLst>
              <a:ext uri="{28A0092B-C50C-407E-A947-70E740481C1C}">
                <a14:useLocalDpi xmlns:a14="http://schemas.microsoft.com/office/drawing/2010/main" val="0"/>
              </a:ext>
            </a:extLst>
          </a:blip>
          <a:srcRect b="29893"/>
          <a:stretch/>
        </p:blipFill>
        <p:spPr>
          <a:xfrm>
            <a:off x="-51006" y="1139663"/>
            <a:ext cx="4850256" cy="4807913"/>
          </a:xfrm>
          <a:prstGeom prst="rect">
            <a:avLst/>
          </a:prstGeom>
        </p:spPr>
      </p:pic>
    </p:spTree>
    <p:extLst>
      <p:ext uri="{BB962C8B-B14F-4D97-AF65-F5344CB8AC3E}">
        <p14:creationId xmlns:p14="http://schemas.microsoft.com/office/powerpoint/2010/main" val="203938510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students and a teacher learning together in a science classroom. One of the students is holding science equipment while the other students and the teacher watch her." title="Slide 21 - How to use 3D prints with BVI students"/>
          <p:cNvPicPr>
            <a:picLocks noChangeAspect="1"/>
          </p:cNvPicPr>
          <p:nvPr/>
        </p:nvPicPr>
        <p:blipFill rotWithShape="1">
          <a:blip r:embed="rId3" cstate="hqprint">
            <a:extLst>
              <a:ext uri="{28A0092B-C50C-407E-A947-70E740481C1C}">
                <a14:useLocalDpi xmlns:a14="http://schemas.microsoft.com/office/drawing/2010/main" val="0"/>
              </a:ext>
            </a:extLst>
          </a:blip>
          <a:srcRect t="3033" b="13130"/>
          <a:stretch/>
        </p:blipFill>
        <p:spPr>
          <a:xfrm>
            <a:off x="0" y="0"/>
            <a:ext cx="12192000" cy="6858000"/>
          </a:xfrm>
          <a:prstGeom prst="rect">
            <a:avLst/>
          </a:prstGeom>
        </p:spPr>
      </p:pic>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21</a:t>
            </a:fld>
            <a:endParaRPr lang="en-US" dirty="0"/>
          </a:p>
        </p:txBody>
      </p:sp>
      <p:sp>
        <p:nvSpPr>
          <p:cNvPr id="8" name="Rectangle 7"/>
          <p:cNvSpPr/>
          <p:nvPr/>
        </p:nvSpPr>
        <p:spPr>
          <a:xfrm>
            <a:off x="0" y="5248402"/>
            <a:ext cx="12192000" cy="710366"/>
          </a:xfrm>
          <a:prstGeom prst="rect">
            <a:avLst/>
          </a:prstGeom>
          <a:solidFill>
            <a:srgbClr val="D70C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9" name="Title 5"/>
          <p:cNvSpPr txBox="1">
            <a:spLocks/>
          </p:cNvSpPr>
          <p:nvPr/>
        </p:nvSpPr>
        <p:spPr>
          <a:xfrm>
            <a:off x="337366" y="5354350"/>
            <a:ext cx="11476263" cy="498470"/>
          </a:xfrm>
          <a:prstGeom prst="rect">
            <a:avLst/>
          </a:prstGeom>
        </p:spPr>
        <p:txBody>
          <a:bodyPr vert="horz" wrap="square" lIns="0" tIns="0" rIns="0" bIns="0" rtlCol="0" anchor="ctr">
            <a:noAutofit/>
          </a:bodyPr>
          <a:lstStyle>
            <a:lvl1pPr algn="l" defTabSz="685798" rtl="0" eaLnBrk="1" latinLnBrk="0" hangingPunct="1">
              <a:lnSpc>
                <a:spcPct val="90000"/>
              </a:lnSpc>
              <a:spcBef>
                <a:spcPct val="0"/>
              </a:spcBef>
              <a:buNone/>
              <a:defRPr sz="2800" b="0" i="0" kern="1200">
                <a:solidFill>
                  <a:schemeClr val="tx2"/>
                </a:solidFill>
                <a:latin typeface="Montserrat SemiBold" panose="00000700000000000000" pitchFamily="2" charset="0"/>
                <a:ea typeface="+mj-ea"/>
                <a:cs typeface="+mj-cs"/>
              </a:defRPr>
            </a:lvl1pPr>
          </a:lstStyle>
          <a:p>
            <a:r>
              <a:rPr lang="en-AU" dirty="0">
                <a:solidFill>
                  <a:schemeClr val="bg1"/>
                </a:solidFill>
              </a:rPr>
              <a:t>How to use 3D prints with BVI students</a:t>
            </a:r>
          </a:p>
        </p:txBody>
      </p:sp>
    </p:spTree>
    <p:extLst>
      <p:ext uri="{BB962C8B-B14F-4D97-AF65-F5344CB8AC3E}">
        <p14:creationId xmlns:p14="http://schemas.microsoft.com/office/powerpoint/2010/main" val="335862165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77588"/>
            <a:ext cx="12192000" cy="4681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6" name="Title 5"/>
          <p:cNvSpPr>
            <a:spLocks noGrp="1"/>
          </p:cNvSpPr>
          <p:nvPr>
            <p:ph type="title"/>
          </p:nvPr>
        </p:nvSpPr>
        <p:spPr/>
        <p:txBody>
          <a:bodyPr/>
          <a:lstStyle/>
          <a:p>
            <a:r>
              <a:rPr lang="en-AU" dirty="0">
                <a:solidFill>
                  <a:schemeClr val="accent2"/>
                </a:solidFill>
              </a:rPr>
              <a:t>How to use 3D prints with BVI students 01</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22</a:t>
            </a:fld>
            <a:endParaRPr lang="en-US" dirty="0"/>
          </a:p>
        </p:txBody>
      </p:sp>
      <p:graphicFrame>
        <p:nvGraphicFramePr>
          <p:cNvPr id="7" name="Chart 6"/>
          <p:cNvGraphicFramePr/>
          <p:nvPr/>
        </p:nvGraphicFramePr>
        <p:xfrm>
          <a:off x="177679" y="1861905"/>
          <a:ext cx="6106111" cy="40968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7"/>
          <p:cNvSpPr>
            <a:spLocks noGrp="1"/>
          </p:cNvSpPr>
          <p:nvPr>
            <p:ph type="body" sz="quarter" idx="16"/>
          </p:nvPr>
        </p:nvSpPr>
        <p:spPr>
          <a:xfrm>
            <a:off x="255685" y="1300833"/>
            <a:ext cx="6376242" cy="4657936"/>
          </a:xfrm>
        </p:spPr>
        <p:txBody>
          <a:bodyPr anchor="ctr">
            <a:normAutofit/>
          </a:bodyPr>
          <a:lstStyle/>
          <a:p>
            <a:pPr marL="0" indent="0">
              <a:buNone/>
            </a:pPr>
            <a:r>
              <a:rPr lang="en-AU" sz="1600" b="1" dirty="0">
                <a:solidFill>
                  <a:schemeClr val="bg1"/>
                </a:solidFill>
              </a:rPr>
              <a:t>Don’t get your student to guess what the print is.</a:t>
            </a:r>
          </a:p>
          <a:p>
            <a:r>
              <a:rPr lang="en-AU" sz="1600" dirty="0">
                <a:solidFill>
                  <a:schemeClr val="bg1"/>
                </a:solidFill>
              </a:rPr>
              <a:t>If your students needs a little more encouragement to tactually explore then a hand-under-hand or hand-over-hand method may be introduced. This is when you use your hands to guide your students’ hands.</a:t>
            </a:r>
          </a:p>
          <a:p>
            <a:r>
              <a:rPr lang="en-AU" sz="1600" dirty="0">
                <a:solidFill>
                  <a:schemeClr val="bg1"/>
                </a:solidFill>
              </a:rPr>
              <a:t>Focus on the extremities of the print and exploring all the sections. Discuss the ends of the print, the edges, the sides, the surfaces, the corners and discuss this vocabulary, when investigating your prints.</a:t>
            </a:r>
            <a:endParaRPr lang="en-AU" sz="1200" dirty="0">
              <a:solidFill>
                <a:schemeClr val="bg1"/>
              </a:solidFill>
            </a:endParaRPr>
          </a:p>
        </p:txBody>
      </p:sp>
      <p:pic>
        <p:nvPicPr>
          <p:cNvPr id="8" name="Picture 7" descr="Two blind students being show a model locomotive.&#10;&#10;Source: Tyne and Wear Archives and Museum&#10;" title="Slide 22 - How to use 3D prints with BVI students 01"/>
          <p:cNvPicPr>
            <a:picLocks noChangeAspect="1"/>
          </p:cNvPicPr>
          <p:nvPr/>
        </p:nvPicPr>
        <p:blipFill rotWithShape="1">
          <a:blip r:embed="rId4">
            <a:extLst>
              <a:ext uri="{28A0092B-C50C-407E-A947-70E740481C1C}">
                <a14:useLocalDpi xmlns:a14="http://schemas.microsoft.com/office/drawing/2010/main" val="0"/>
              </a:ext>
            </a:extLst>
          </a:blip>
          <a:srcRect l="4128"/>
          <a:stretch/>
        </p:blipFill>
        <p:spPr>
          <a:xfrm>
            <a:off x="6881023" y="1277587"/>
            <a:ext cx="5311895" cy="3916488"/>
          </a:xfrm>
          <a:prstGeom prst="rect">
            <a:avLst/>
          </a:prstGeom>
        </p:spPr>
      </p:pic>
      <p:sp>
        <p:nvSpPr>
          <p:cNvPr id="9" name="TextBox 8"/>
          <p:cNvSpPr txBox="1"/>
          <p:nvPr/>
        </p:nvSpPr>
        <p:spPr>
          <a:xfrm>
            <a:off x="6881023" y="5194074"/>
            <a:ext cx="5310161" cy="755906"/>
          </a:xfrm>
          <a:prstGeom prst="rect">
            <a:avLst/>
          </a:prstGeom>
          <a:solidFill>
            <a:schemeClr val="tx1">
              <a:lumMod val="75000"/>
              <a:lumOff val="25000"/>
            </a:schemeClr>
          </a:solidFill>
        </p:spPr>
        <p:txBody>
          <a:bodyPr wrap="none" lIns="0" tIns="0" rIns="0" bIns="0" rtlCol="0" anchor="ctr">
            <a:noAutofit/>
          </a:bodyPr>
          <a:lstStyle/>
          <a:p>
            <a:pPr algn="ctr"/>
            <a:r>
              <a:rPr lang="en-AU" sz="1200" dirty="0">
                <a:solidFill>
                  <a:schemeClr val="bg1"/>
                </a:solidFill>
              </a:rPr>
              <a:t>Two blind students being shown a model locomotive.</a:t>
            </a:r>
          </a:p>
          <a:p>
            <a:pPr algn="ctr"/>
            <a:r>
              <a:rPr lang="en-AU" sz="1200" dirty="0">
                <a:solidFill>
                  <a:schemeClr val="bg1"/>
                </a:solidFill>
              </a:rPr>
              <a:t>Source: Tyne and Wear Archives and Museum</a:t>
            </a:r>
          </a:p>
        </p:txBody>
      </p:sp>
    </p:spTree>
    <p:extLst>
      <p:ext uri="{BB962C8B-B14F-4D97-AF65-F5344CB8AC3E}">
        <p14:creationId xmlns:p14="http://schemas.microsoft.com/office/powerpoint/2010/main" val="137603614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77588"/>
            <a:ext cx="12192000" cy="4681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6" name="Title 5"/>
          <p:cNvSpPr>
            <a:spLocks noGrp="1"/>
          </p:cNvSpPr>
          <p:nvPr>
            <p:ph type="title"/>
          </p:nvPr>
        </p:nvSpPr>
        <p:spPr/>
        <p:txBody>
          <a:bodyPr/>
          <a:lstStyle/>
          <a:p>
            <a:r>
              <a:rPr lang="en-AU" dirty="0">
                <a:solidFill>
                  <a:schemeClr val="accent2"/>
                </a:solidFill>
              </a:rPr>
              <a:t>How to use 3D prints with BVI students 02</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23</a:t>
            </a:fld>
            <a:endParaRPr lang="en-US" dirty="0"/>
          </a:p>
        </p:txBody>
      </p:sp>
      <p:graphicFrame>
        <p:nvGraphicFramePr>
          <p:cNvPr id="7" name="Chart 6"/>
          <p:cNvGraphicFramePr/>
          <p:nvPr/>
        </p:nvGraphicFramePr>
        <p:xfrm>
          <a:off x="177679" y="1861905"/>
          <a:ext cx="6106111" cy="40968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7"/>
          <p:cNvSpPr>
            <a:spLocks noGrp="1"/>
          </p:cNvSpPr>
          <p:nvPr>
            <p:ph type="body" sz="quarter" idx="16"/>
          </p:nvPr>
        </p:nvSpPr>
        <p:spPr>
          <a:xfrm>
            <a:off x="255685" y="1300833"/>
            <a:ext cx="6376242" cy="4657936"/>
          </a:xfrm>
        </p:spPr>
        <p:txBody>
          <a:bodyPr anchor="ctr">
            <a:normAutofit/>
          </a:bodyPr>
          <a:lstStyle/>
          <a:p>
            <a:r>
              <a:rPr lang="en-AU" sz="1600" dirty="0">
                <a:solidFill>
                  <a:schemeClr val="bg1"/>
                </a:solidFill>
              </a:rPr>
              <a:t>Focus on the size of the print. Discuss and show the student the three dimensional components of height, length, width or depth, of the print.</a:t>
            </a:r>
          </a:p>
          <a:p>
            <a:r>
              <a:rPr lang="en-AU" sz="1600" dirty="0">
                <a:solidFill>
                  <a:schemeClr val="bg1"/>
                </a:solidFill>
              </a:rPr>
              <a:t>Use precise positional terminology during instruction.</a:t>
            </a:r>
          </a:p>
          <a:p>
            <a:r>
              <a:rPr lang="en-AU" sz="1600" dirty="0">
                <a:solidFill>
                  <a:schemeClr val="bg1"/>
                </a:solidFill>
              </a:rPr>
              <a:t>Discuss the Braille labels that can be located on the print.</a:t>
            </a:r>
          </a:p>
          <a:p>
            <a:r>
              <a:rPr lang="en-AU" sz="1600" dirty="0">
                <a:solidFill>
                  <a:schemeClr val="bg1"/>
                </a:solidFill>
              </a:rPr>
              <a:t>Encourage your student to move their hands over the entire print. Seek out the different textures embedded within the print and discuss their meaning.</a:t>
            </a:r>
          </a:p>
          <a:p>
            <a:r>
              <a:rPr lang="en-AU" sz="1600" dirty="0">
                <a:solidFill>
                  <a:schemeClr val="bg1"/>
                </a:solidFill>
              </a:rPr>
              <a:t>Encourage the student to manipulate and move the print. Some prints contain many parts, while others have hidden internal sections.</a:t>
            </a:r>
            <a:endParaRPr lang="en-AU" sz="1200" dirty="0">
              <a:solidFill>
                <a:schemeClr val="bg1"/>
              </a:solidFill>
            </a:endParaRPr>
          </a:p>
        </p:txBody>
      </p:sp>
      <p:sp>
        <p:nvSpPr>
          <p:cNvPr id="9" name="TextBox 8"/>
          <p:cNvSpPr txBox="1"/>
          <p:nvPr/>
        </p:nvSpPr>
        <p:spPr>
          <a:xfrm>
            <a:off x="6881023" y="5194074"/>
            <a:ext cx="5310161" cy="755906"/>
          </a:xfrm>
          <a:prstGeom prst="rect">
            <a:avLst/>
          </a:prstGeom>
          <a:solidFill>
            <a:schemeClr val="tx1">
              <a:lumMod val="75000"/>
              <a:lumOff val="25000"/>
            </a:schemeClr>
          </a:solidFill>
        </p:spPr>
        <p:txBody>
          <a:bodyPr wrap="none" lIns="0" tIns="0" rIns="0" bIns="0" rtlCol="0" anchor="ctr">
            <a:noAutofit/>
          </a:bodyPr>
          <a:lstStyle/>
          <a:p>
            <a:pPr algn="ctr"/>
            <a:r>
              <a:rPr lang="en-AU" sz="1200" dirty="0">
                <a:solidFill>
                  <a:schemeClr val="bg1"/>
                </a:solidFill>
              </a:rPr>
              <a:t>Blind adults listening to a short lecture before</a:t>
            </a:r>
          </a:p>
          <a:p>
            <a:pPr algn="ctr"/>
            <a:r>
              <a:rPr lang="en-AU" sz="1200" dirty="0">
                <a:solidFill>
                  <a:schemeClr val="bg1"/>
                </a:solidFill>
              </a:rPr>
              <a:t>examining a human skeleton, 1913.</a:t>
            </a:r>
          </a:p>
          <a:p>
            <a:pPr algn="ctr"/>
            <a:r>
              <a:rPr lang="en-AU" sz="1200" dirty="0">
                <a:solidFill>
                  <a:schemeClr val="bg1"/>
                </a:solidFill>
              </a:rPr>
              <a:t>Source: Tyne and Wear Archives and Museum</a:t>
            </a:r>
          </a:p>
        </p:txBody>
      </p:sp>
      <p:pic>
        <p:nvPicPr>
          <p:cNvPr id="2" name="Picture 1" descr="Blind adults listening to a short lecture before&#10;examining a human skeleton, 1913.&#10;&#10;Source: Tyne and Wear Archives and Museum&#10;" title="Slide 23 - How to use 3D prints with BVI students 02"/>
          <p:cNvPicPr>
            <a:picLocks noChangeAspect="1"/>
          </p:cNvPicPr>
          <p:nvPr/>
        </p:nvPicPr>
        <p:blipFill rotWithShape="1">
          <a:blip r:embed="rId4">
            <a:extLst>
              <a:ext uri="{28A0092B-C50C-407E-A947-70E740481C1C}">
                <a14:useLocalDpi xmlns:a14="http://schemas.microsoft.com/office/drawing/2010/main" val="0"/>
              </a:ext>
            </a:extLst>
          </a:blip>
          <a:srcRect r="3663"/>
          <a:stretch/>
        </p:blipFill>
        <p:spPr>
          <a:xfrm>
            <a:off x="6881023" y="1277587"/>
            <a:ext cx="5310161" cy="3916486"/>
          </a:xfrm>
          <a:prstGeom prst="rect">
            <a:avLst/>
          </a:prstGeom>
        </p:spPr>
      </p:pic>
    </p:spTree>
    <p:extLst>
      <p:ext uri="{BB962C8B-B14F-4D97-AF65-F5344CB8AC3E}">
        <p14:creationId xmlns:p14="http://schemas.microsoft.com/office/powerpoint/2010/main" val="2167423654"/>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77588"/>
            <a:ext cx="12192000" cy="4681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6" name="Title 5"/>
          <p:cNvSpPr>
            <a:spLocks noGrp="1"/>
          </p:cNvSpPr>
          <p:nvPr>
            <p:ph type="title"/>
          </p:nvPr>
        </p:nvSpPr>
        <p:spPr/>
        <p:txBody>
          <a:bodyPr/>
          <a:lstStyle/>
          <a:p>
            <a:r>
              <a:rPr lang="en-AU" dirty="0">
                <a:solidFill>
                  <a:schemeClr val="accent2"/>
                </a:solidFill>
              </a:rPr>
              <a:t>How to use 3D prints with BVI students 03</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24</a:t>
            </a:fld>
            <a:endParaRPr lang="en-US" dirty="0"/>
          </a:p>
        </p:txBody>
      </p:sp>
      <p:graphicFrame>
        <p:nvGraphicFramePr>
          <p:cNvPr id="7" name="Chart 6"/>
          <p:cNvGraphicFramePr/>
          <p:nvPr/>
        </p:nvGraphicFramePr>
        <p:xfrm>
          <a:off x="177679" y="1861905"/>
          <a:ext cx="6106111" cy="40968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7"/>
          <p:cNvSpPr>
            <a:spLocks noGrp="1"/>
          </p:cNvSpPr>
          <p:nvPr>
            <p:ph type="body" sz="quarter" idx="16"/>
          </p:nvPr>
        </p:nvSpPr>
        <p:spPr>
          <a:xfrm>
            <a:off x="255685" y="1300833"/>
            <a:ext cx="6376242" cy="4657936"/>
          </a:xfrm>
        </p:spPr>
        <p:txBody>
          <a:bodyPr anchor="ctr">
            <a:normAutofit/>
          </a:bodyPr>
          <a:lstStyle/>
          <a:p>
            <a:r>
              <a:rPr lang="en-AU" sz="1600" dirty="0">
                <a:solidFill>
                  <a:schemeClr val="bg1"/>
                </a:solidFill>
              </a:rPr>
              <a:t>Continually take advantage of opportunities in the environment and in the classroom to look at how things that don’t seem alike really do have similarities. Also you might like to discuss with your student the differences between the print and real object.</a:t>
            </a:r>
          </a:p>
          <a:p>
            <a:r>
              <a:rPr lang="en-AU" sz="1600" dirty="0">
                <a:solidFill>
                  <a:schemeClr val="bg1"/>
                </a:solidFill>
              </a:rPr>
              <a:t>Assist the student to connect the shape of the new print to prior knowledge of known shapes.</a:t>
            </a:r>
          </a:p>
          <a:p>
            <a:r>
              <a:rPr lang="en-AU" sz="1600" dirty="0">
                <a:solidFill>
                  <a:schemeClr val="bg1"/>
                </a:solidFill>
              </a:rPr>
              <a:t>Give your student plenty of time to explore.</a:t>
            </a:r>
            <a:endParaRPr lang="en-AU" sz="1200" dirty="0">
              <a:solidFill>
                <a:schemeClr val="bg1"/>
              </a:solidFill>
            </a:endParaRPr>
          </a:p>
        </p:txBody>
      </p:sp>
      <p:sp>
        <p:nvSpPr>
          <p:cNvPr id="8" name="TextBox 7"/>
          <p:cNvSpPr txBox="1"/>
          <p:nvPr/>
        </p:nvSpPr>
        <p:spPr>
          <a:xfrm>
            <a:off x="6881023" y="5194074"/>
            <a:ext cx="5310161" cy="755906"/>
          </a:xfrm>
          <a:prstGeom prst="rect">
            <a:avLst/>
          </a:prstGeom>
          <a:solidFill>
            <a:schemeClr val="tx1">
              <a:lumMod val="75000"/>
              <a:lumOff val="25000"/>
            </a:schemeClr>
          </a:solidFill>
        </p:spPr>
        <p:txBody>
          <a:bodyPr wrap="none" lIns="0" tIns="0" rIns="0" bIns="0" rtlCol="0" anchor="ctr">
            <a:noAutofit/>
          </a:bodyPr>
          <a:lstStyle/>
          <a:p>
            <a:pPr algn="ctr"/>
            <a:r>
              <a:rPr lang="en-AU" sz="1200" dirty="0">
                <a:solidFill>
                  <a:schemeClr val="bg1"/>
                </a:solidFill>
              </a:rPr>
              <a:t>A blind girl examining mounted birds.</a:t>
            </a:r>
          </a:p>
          <a:p>
            <a:pPr algn="ctr"/>
            <a:r>
              <a:rPr lang="en-AU" sz="1200" dirty="0">
                <a:solidFill>
                  <a:schemeClr val="bg1"/>
                </a:solidFill>
              </a:rPr>
              <a:t>Source: Tyne and Wear Archives and Museum</a:t>
            </a:r>
          </a:p>
        </p:txBody>
      </p:sp>
      <p:pic>
        <p:nvPicPr>
          <p:cNvPr id="9" name="Picture 8" descr="A blind girl examining mounted birds.&#10;&#10;Source: Tyne and Wear Archives and Museum&#10;" title="Slide 24 - How to use 3D prints with BVI students 03"/>
          <p:cNvPicPr>
            <a:picLocks noChangeAspect="1"/>
          </p:cNvPicPr>
          <p:nvPr/>
        </p:nvPicPr>
        <p:blipFill rotWithShape="1">
          <a:blip r:embed="rId4">
            <a:extLst>
              <a:ext uri="{28A0092B-C50C-407E-A947-70E740481C1C}">
                <a14:useLocalDpi xmlns:a14="http://schemas.microsoft.com/office/drawing/2010/main" val="0"/>
              </a:ext>
            </a:extLst>
          </a:blip>
          <a:srcRect r="3842" b="1660"/>
          <a:stretch/>
        </p:blipFill>
        <p:spPr>
          <a:xfrm>
            <a:off x="6881022" y="1277587"/>
            <a:ext cx="5310977" cy="3916486"/>
          </a:xfrm>
          <a:prstGeom prst="rect">
            <a:avLst/>
          </a:prstGeom>
        </p:spPr>
      </p:pic>
    </p:spTree>
    <p:extLst>
      <p:ext uri="{BB962C8B-B14F-4D97-AF65-F5344CB8AC3E}">
        <p14:creationId xmlns:p14="http://schemas.microsoft.com/office/powerpoint/2010/main" val="72803721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wo students and a teacher learning together out in nature. The teacher is holding a set of text tubes and the students are watching him." title="Slide 25 - How to order"/>
          <p:cNvPicPr>
            <a:picLocks noChangeAspect="1"/>
          </p:cNvPicPr>
          <p:nvPr/>
        </p:nvPicPr>
        <p:blipFill rotWithShape="1">
          <a:blip r:embed="rId3" cstate="hqprint">
            <a:extLst>
              <a:ext uri="{28A0092B-C50C-407E-A947-70E740481C1C}">
                <a14:useLocalDpi xmlns:a14="http://schemas.microsoft.com/office/drawing/2010/main" val="0"/>
              </a:ext>
            </a:extLst>
          </a:blip>
          <a:srcRect t="3620" b="12152"/>
          <a:stretch/>
        </p:blipFill>
        <p:spPr>
          <a:xfrm>
            <a:off x="0" y="0"/>
            <a:ext cx="12192000" cy="6858000"/>
          </a:xfrm>
          <a:prstGeom prst="rect">
            <a:avLst/>
          </a:prstGeom>
        </p:spPr>
      </p:pic>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25</a:t>
            </a:fld>
            <a:endParaRPr lang="en-US" dirty="0"/>
          </a:p>
        </p:txBody>
      </p:sp>
      <p:sp>
        <p:nvSpPr>
          <p:cNvPr id="9" name="Rectangle 8"/>
          <p:cNvSpPr/>
          <p:nvPr/>
        </p:nvSpPr>
        <p:spPr>
          <a:xfrm>
            <a:off x="0" y="5248402"/>
            <a:ext cx="12192000" cy="710366"/>
          </a:xfrm>
          <a:prstGeom prst="rect">
            <a:avLst/>
          </a:prstGeom>
          <a:solidFill>
            <a:srgbClr val="D70C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10" name="Title 5"/>
          <p:cNvSpPr txBox="1">
            <a:spLocks/>
          </p:cNvSpPr>
          <p:nvPr/>
        </p:nvSpPr>
        <p:spPr>
          <a:xfrm>
            <a:off x="337366" y="5354350"/>
            <a:ext cx="11476263" cy="498470"/>
          </a:xfrm>
          <a:prstGeom prst="rect">
            <a:avLst/>
          </a:prstGeom>
        </p:spPr>
        <p:txBody>
          <a:bodyPr vert="horz" wrap="square" lIns="0" tIns="0" rIns="0" bIns="0" rtlCol="0" anchor="ctr">
            <a:noAutofit/>
          </a:bodyPr>
          <a:lstStyle>
            <a:lvl1pPr algn="l" defTabSz="685798" rtl="0" eaLnBrk="1" latinLnBrk="0" hangingPunct="1">
              <a:lnSpc>
                <a:spcPct val="90000"/>
              </a:lnSpc>
              <a:spcBef>
                <a:spcPct val="0"/>
              </a:spcBef>
              <a:buNone/>
              <a:defRPr sz="2800" b="0" i="0" kern="1200">
                <a:solidFill>
                  <a:schemeClr val="tx2"/>
                </a:solidFill>
                <a:latin typeface="Montserrat SemiBold" panose="00000700000000000000" pitchFamily="2" charset="0"/>
                <a:ea typeface="+mj-ea"/>
                <a:cs typeface="+mj-cs"/>
              </a:defRPr>
            </a:lvl1pPr>
          </a:lstStyle>
          <a:p>
            <a:r>
              <a:rPr lang="en-AU" dirty="0">
                <a:solidFill>
                  <a:schemeClr val="bg1"/>
                </a:solidFill>
              </a:rPr>
              <a:t>How to order?</a:t>
            </a:r>
          </a:p>
        </p:txBody>
      </p:sp>
    </p:spTree>
    <p:extLst>
      <p:ext uri="{BB962C8B-B14F-4D97-AF65-F5344CB8AC3E}">
        <p14:creationId xmlns:p14="http://schemas.microsoft.com/office/powerpoint/2010/main" val="1720586689"/>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cap of the Braille and Large Print Services' library page named &quot;Oliver&quot;. The screen cap shows a list of available 3D prints." title="Slide 26 - Oliver"/>
          <p:cNvPicPr>
            <a:picLocks noChangeAspect="1"/>
          </p:cNvPicPr>
          <p:nvPr/>
        </p:nvPicPr>
        <p:blipFill rotWithShape="1">
          <a:blip r:embed="rId3" cstate="hqprint">
            <a:extLst>
              <a:ext uri="{28A0092B-C50C-407E-A947-70E740481C1C}">
                <a14:useLocalDpi xmlns:a14="http://schemas.microsoft.com/office/drawing/2010/main" val="0"/>
              </a:ext>
            </a:extLst>
          </a:blip>
          <a:srcRect t="7407" b="24352"/>
          <a:stretch/>
        </p:blipFill>
        <p:spPr>
          <a:xfrm>
            <a:off x="0" y="1301750"/>
            <a:ext cx="12192000" cy="4679950"/>
          </a:xfrm>
          <a:prstGeom prst="rect">
            <a:avLst/>
          </a:prstGeom>
        </p:spPr>
      </p:pic>
      <p:sp>
        <p:nvSpPr>
          <p:cNvPr id="6" name="Title 5"/>
          <p:cNvSpPr>
            <a:spLocks noGrp="1"/>
          </p:cNvSpPr>
          <p:nvPr>
            <p:ph type="title"/>
          </p:nvPr>
        </p:nvSpPr>
        <p:spPr/>
        <p:txBody>
          <a:bodyPr/>
          <a:lstStyle/>
          <a:p>
            <a:r>
              <a:rPr lang="en-AU" dirty="0">
                <a:solidFill>
                  <a:schemeClr val="accent2"/>
                </a:solidFill>
              </a:rPr>
              <a:t>Oliver</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26</a:t>
            </a:fld>
            <a:endParaRPr lang="en-US" dirty="0"/>
          </a:p>
        </p:txBody>
      </p:sp>
    </p:spTree>
    <p:extLst>
      <p:ext uri="{BB962C8B-B14F-4D97-AF65-F5344CB8AC3E}">
        <p14:creationId xmlns:p14="http://schemas.microsoft.com/office/powerpoint/2010/main" val="82002198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cap of the Braille and Large Print Services' information page commonly called &quot;SharePoint&quot;. The screen cap shows a selection of 3D prints." title="Slide 27 - SharePoint"/>
          <p:cNvPicPr>
            <a:picLocks noChangeAspect="1"/>
          </p:cNvPicPr>
          <p:nvPr/>
        </p:nvPicPr>
        <p:blipFill rotWithShape="1">
          <a:blip r:embed="rId3" cstate="hqprint">
            <a:extLst>
              <a:ext uri="{28A0092B-C50C-407E-A947-70E740481C1C}">
                <a14:useLocalDpi xmlns:a14="http://schemas.microsoft.com/office/drawing/2010/main" val="0"/>
              </a:ext>
            </a:extLst>
          </a:blip>
          <a:srcRect t="18148" b="13703"/>
          <a:stretch/>
        </p:blipFill>
        <p:spPr>
          <a:xfrm>
            <a:off x="0" y="1301750"/>
            <a:ext cx="12192000" cy="4673600"/>
          </a:xfrm>
          <a:prstGeom prst="rect">
            <a:avLst/>
          </a:prstGeom>
        </p:spPr>
      </p:pic>
      <p:sp>
        <p:nvSpPr>
          <p:cNvPr id="6" name="Title 5"/>
          <p:cNvSpPr>
            <a:spLocks noGrp="1"/>
          </p:cNvSpPr>
          <p:nvPr>
            <p:ph type="title"/>
          </p:nvPr>
        </p:nvSpPr>
        <p:spPr/>
        <p:txBody>
          <a:bodyPr/>
          <a:lstStyle/>
          <a:p>
            <a:r>
              <a:rPr lang="en-AU" dirty="0">
                <a:solidFill>
                  <a:schemeClr val="accent2"/>
                </a:solidFill>
              </a:rPr>
              <a:t>SharePoint</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27</a:t>
            </a:fld>
            <a:endParaRPr lang="en-US" dirty="0"/>
          </a:p>
        </p:txBody>
      </p:sp>
    </p:spTree>
    <p:extLst>
      <p:ext uri="{BB962C8B-B14F-4D97-AF65-F5344CB8AC3E}">
        <p14:creationId xmlns:p14="http://schemas.microsoft.com/office/powerpoint/2010/main" val="144506996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five students and a teacher sitting around a table learning together." title="Slide 28 - Contact"/>
          <p:cNvPicPr>
            <a:picLocks noChangeAspect="1"/>
          </p:cNvPicPr>
          <p:nvPr/>
        </p:nvPicPr>
        <p:blipFill rotWithShape="1">
          <a:blip r:embed="rId3" cstate="hqprint">
            <a:extLst>
              <a:ext uri="{28A0092B-C50C-407E-A947-70E740481C1C}">
                <a14:useLocalDpi xmlns:a14="http://schemas.microsoft.com/office/drawing/2010/main" val="0"/>
              </a:ext>
            </a:extLst>
          </a:blip>
          <a:srcRect t="8204" b="7257"/>
          <a:stretch/>
        </p:blipFill>
        <p:spPr>
          <a:xfrm>
            <a:off x="0" y="0"/>
            <a:ext cx="12192000" cy="6870700"/>
          </a:xfrm>
          <a:prstGeom prst="rect">
            <a:avLst/>
          </a:prstGeom>
        </p:spPr>
      </p:pic>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28</a:t>
            </a:fld>
            <a:endParaRPr lang="en-US" dirty="0"/>
          </a:p>
        </p:txBody>
      </p:sp>
      <p:sp>
        <p:nvSpPr>
          <p:cNvPr id="9" name="Rectangle 8"/>
          <p:cNvSpPr/>
          <p:nvPr/>
        </p:nvSpPr>
        <p:spPr>
          <a:xfrm>
            <a:off x="0" y="5248402"/>
            <a:ext cx="12192000" cy="710366"/>
          </a:xfrm>
          <a:prstGeom prst="rect">
            <a:avLst/>
          </a:prstGeom>
          <a:solidFill>
            <a:srgbClr val="D70C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10" name="Title 5"/>
          <p:cNvSpPr txBox="1">
            <a:spLocks/>
          </p:cNvSpPr>
          <p:nvPr/>
        </p:nvSpPr>
        <p:spPr>
          <a:xfrm>
            <a:off x="337366" y="5354350"/>
            <a:ext cx="11476263" cy="498470"/>
          </a:xfrm>
          <a:prstGeom prst="rect">
            <a:avLst/>
          </a:prstGeom>
        </p:spPr>
        <p:txBody>
          <a:bodyPr vert="horz" wrap="square" lIns="0" tIns="0" rIns="0" bIns="0" rtlCol="0" anchor="ctr">
            <a:noAutofit/>
          </a:bodyPr>
          <a:lstStyle>
            <a:lvl1pPr algn="l" defTabSz="685798" rtl="0" eaLnBrk="1" latinLnBrk="0" hangingPunct="1">
              <a:lnSpc>
                <a:spcPct val="90000"/>
              </a:lnSpc>
              <a:spcBef>
                <a:spcPct val="0"/>
              </a:spcBef>
              <a:buNone/>
              <a:defRPr sz="2800" b="0" i="0" kern="1200">
                <a:solidFill>
                  <a:schemeClr val="tx2"/>
                </a:solidFill>
                <a:latin typeface="Montserrat SemiBold" panose="00000700000000000000" pitchFamily="2" charset="0"/>
                <a:ea typeface="+mj-ea"/>
                <a:cs typeface="+mj-cs"/>
              </a:defRPr>
            </a:lvl1pPr>
          </a:lstStyle>
          <a:p>
            <a:r>
              <a:rPr lang="en-AU" dirty="0">
                <a:solidFill>
                  <a:schemeClr val="bg1"/>
                </a:solidFill>
              </a:rPr>
              <a:t>Contact</a:t>
            </a:r>
          </a:p>
        </p:txBody>
      </p:sp>
    </p:spTree>
    <p:extLst>
      <p:ext uri="{BB962C8B-B14F-4D97-AF65-F5344CB8AC3E}">
        <p14:creationId xmlns:p14="http://schemas.microsoft.com/office/powerpoint/2010/main" val="360364054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77588"/>
            <a:ext cx="12192000" cy="4681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6" name="Title 5"/>
          <p:cNvSpPr>
            <a:spLocks noGrp="1"/>
          </p:cNvSpPr>
          <p:nvPr>
            <p:ph type="title"/>
          </p:nvPr>
        </p:nvSpPr>
        <p:spPr/>
        <p:txBody>
          <a:bodyPr/>
          <a:lstStyle/>
          <a:p>
            <a:r>
              <a:rPr lang="en-AU" dirty="0">
                <a:solidFill>
                  <a:schemeClr val="accent2"/>
                </a:solidFill>
              </a:rPr>
              <a:t>Contact</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29</a:t>
            </a:fld>
            <a:endParaRPr lang="en-US" dirty="0"/>
          </a:p>
        </p:txBody>
      </p:sp>
      <p:graphicFrame>
        <p:nvGraphicFramePr>
          <p:cNvPr id="7" name="Chart 6"/>
          <p:cNvGraphicFramePr/>
          <p:nvPr/>
        </p:nvGraphicFramePr>
        <p:xfrm>
          <a:off x="177679" y="1861905"/>
          <a:ext cx="6106111" cy="40968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7"/>
          <p:cNvSpPr>
            <a:spLocks noGrp="1"/>
          </p:cNvSpPr>
          <p:nvPr>
            <p:ph type="body" sz="quarter" idx="16"/>
          </p:nvPr>
        </p:nvSpPr>
        <p:spPr>
          <a:xfrm>
            <a:off x="255685" y="1276350"/>
            <a:ext cx="6376242" cy="4682419"/>
          </a:xfrm>
        </p:spPr>
        <p:txBody>
          <a:bodyPr anchor="ctr">
            <a:normAutofit/>
          </a:bodyPr>
          <a:lstStyle/>
          <a:p>
            <a:pPr marL="0" indent="0">
              <a:buNone/>
            </a:pPr>
            <a:r>
              <a:rPr lang="en-AU" sz="1600" dirty="0">
                <a:solidFill>
                  <a:schemeClr val="bg1"/>
                </a:solidFill>
              </a:rPr>
              <a:t>Navkaran Virdi (</a:t>
            </a:r>
            <a:r>
              <a:rPr lang="en-AU" sz="1600" dirty="0" err="1">
                <a:solidFill>
                  <a:schemeClr val="bg1"/>
                </a:solidFill>
              </a:rPr>
              <a:t>Nav</a:t>
            </a:r>
            <a:r>
              <a:rPr lang="en-AU" sz="1600" dirty="0">
                <a:solidFill>
                  <a:schemeClr val="bg1"/>
                </a:solidFill>
              </a:rPr>
              <a:t>)</a:t>
            </a:r>
          </a:p>
          <a:p>
            <a:pPr marL="0" indent="0">
              <a:buNone/>
            </a:pPr>
            <a:endParaRPr lang="en-AU" sz="1600" dirty="0">
              <a:solidFill>
                <a:schemeClr val="bg1"/>
              </a:solidFill>
            </a:endParaRPr>
          </a:p>
          <a:p>
            <a:pPr marL="363538" lvl="2" indent="0">
              <a:buNone/>
            </a:pPr>
            <a:r>
              <a:rPr lang="en-AU" sz="1400" dirty="0">
                <a:solidFill>
                  <a:schemeClr val="bg1"/>
                </a:solidFill>
              </a:rPr>
              <a:t>NSW Department of Education</a:t>
            </a:r>
          </a:p>
          <a:p>
            <a:pPr marL="363538" lvl="2" indent="0">
              <a:buNone/>
            </a:pPr>
            <a:r>
              <a:rPr lang="en-AU" sz="1400" dirty="0">
                <a:solidFill>
                  <a:schemeClr val="bg1"/>
                </a:solidFill>
              </a:rPr>
              <a:t>Braille and Large Print Services</a:t>
            </a:r>
          </a:p>
          <a:p>
            <a:pPr marL="363538" lvl="2" indent="0">
              <a:buNone/>
            </a:pPr>
            <a:endParaRPr lang="en-AU" sz="1400" dirty="0">
              <a:solidFill>
                <a:schemeClr val="bg1"/>
              </a:solidFill>
            </a:endParaRPr>
          </a:p>
          <a:p>
            <a:pPr marL="0" indent="0">
              <a:buNone/>
            </a:pPr>
            <a:r>
              <a:rPr lang="en-AU" sz="1600" dirty="0">
                <a:solidFill>
                  <a:schemeClr val="bg1"/>
                </a:solidFill>
              </a:rPr>
              <a:t>navkaran.virdi@det.nsw.edu.au</a:t>
            </a:r>
          </a:p>
          <a:p>
            <a:pPr marL="0" indent="0">
              <a:buNone/>
            </a:pPr>
            <a:r>
              <a:rPr lang="en-AU" sz="1600" dirty="0">
                <a:solidFill>
                  <a:schemeClr val="bg1"/>
                </a:solidFill>
              </a:rPr>
              <a:t>(02) 8837 5003</a:t>
            </a:r>
          </a:p>
          <a:p>
            <a:pPr marL="0" indent="0">
              <a:buNone/>
            </a:pPr>
            <a:endParaRPr lang="en-AU" sz="1200" dirty="0">
              <a:solidFill>
                <a:schemeClr val="bg1"/>
              </a:solidFill>
            </a:endParaRPr>
          </a:p>
        </p:txBody>
      </p:sp>
      <p:pic>
        <p:nvPicPr>
          <p:cNvPr id="2" name="Picture 1" descr="A student with vision impairement and a teacher learnign togerher. The teacher is guiding the student's hand across a book." title="Slide 29 - Contact"/>
          <p:cNvPicPr>
            <a:picLocks noChangeAspect="1"/>
          </p:cNvPicPr>
          <p:nvPr/>
        </p:nvPicPr>
        <p:blipFill rotWithShape="1">
          <a:blip r:embed="rId4">
            <a:extLst>
              <a:ext uri="{28A0092B-C50C-407E-A947-70E740481C1C}">
                <a14:useLocalDpi xmlns:a14="http://schemas.microsoft.com/office/drawing/2010/main" val="0"/>
              </a:ext>
            </a:extLst>
          </a:blip>
          <a:srcRect l="10870" t="-135" r="13867" b="135"/>
          <a:stretch/>
        </p:blipFill>
        <p:spPr>
          <a:xfrm>
            <a:off x="6867795" y="1276350"/>
            <a:ext cx="5324204" cy="4682418"/>
          </a:xfrm>
          <a:prstGeom prst="rect">
            <a:avLst/>
          </a:prstGeom>
        </p:spPr>
      </p:pic>
    </p:spTree>
    <p:extLst>
      <p:ext uri="{BB962C8B-B14F-4D97-AF65-F5344CB8AC3E}">
        <p14:creationId xmlns:p14="http://schemas.microsoft.com/office/powerpoint/2010/main" val="167626606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77588"/>
            <a:ext cx="12192000" cy="4681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8" name="Text Placeholder 7"/>
          <p:cNvSpPr>
            <a:spLocks noGrp="1"/>
          </p:cNvSpPr>
          <p:nvPr>
            <p:ph type="body" sz="quarter" idx="16"/>
          </p:nvPr>
        </p:nvSpPr>
        <p:spPr>
          <a:xfrm>
            <a:off x="326861" y="1277587"/>
            <a:ext cx="6843614" cy="4681181"/>
          </a:xfrm>
        </p:spPr>
        <p:txBody>
          <a:bodyPr anchor="ctr">
            <a:normAutofit/>
          </a:bodyPr>
          <a:lstStyle/>
          <a:p>
            <a:pPr marL="0" indent="0">
              <a:buNone/>
            </a:pPr>
            <a:r>
              <a:rPr lang="en-AU" sz="2000" dirty="0">
                <a:solidFill>
                  <a:schemeClr val="bg1"/>
                </a:solidFill>
              </a:rPr>
              <a:t>Why are 3D prints important?</a:t>
            </a:r>
          </a:p>
          <a:p>
            <a:pPr marL="0" indent="0">
              <a:buNone/>
            </a:pPr>
            <a:r>
              <a:rPr lang="en-AU" sz="2000" dirty="0">
                <a:solidFill>
                  <a:schemeClr val="bg1"/>
                </a:solidFill>
              </a:rPr>
              <a:t>What are we making?</a:t>
            </a:r>
          </a:p>
          <a:p>
            <a:pPr marL="0" indent="0">
              <a:buNone/>
            </a:pPr>
            <a:r>
              <a:rPr lang="en-AU" sz="2000" dirty="0">
                <a:solidFill>
                  <a:schemeClr val="bg1"/>
                </a:solidFill>
              </a:rPr>
              <a:t>Teacher feedback</a:t>
            </a:r>
          </a:p>
          <a:p>
            <a:pPr marL="0" indent="0">
              <a:buNone/>
            </a:pPr>
            <a:r>
              <a:rPr lang="en-AU" sz="2000" dirty="0">
                <a:solidFill>
                  <a:schemeClr val="bg1"/>
                </a:solidFill>
              </a:rPr>
              <a:t>How to use 3D prints with BVI students</a:t>
            </a:r>
          </a:p>
          <a:p>
            <a:pPr marL="0" indent="0">
              <a:buNone/>
            </a:pPr>
            <a:r>
              <a:rPr lang="en-AU" sz="2000" dirty="0">
                <a:solidFill>
                  <a:schemeClr val="bg1"/>
                </a:solidFill>
              </a:rPr>
              <a:t>How to order?</a:t>
            </a:r>
          </a:p>
          <a:p>
            <a:pPr marL="0" indent="0">
              <a:buNone/>
            </a:pPr>
            <a:r>
              <a:rPr lang="en-AU" sz="2000" dirty="0">
                <a:solidFill>
                  <a:schemeClr val="bg1"/>
                </a:solidFill>
              </a:rPr>
              <a:t>Contact</a:t>
            </a:r>
            <a:endParaRPr lang="en-AU" sz="1400" dirty="0">
              <a:solidFill>
                <a:schemeClr val="bg1"/>
              </a:solidFill>
            </a:endParaRPr>
          </a:p>
        </p:txBody>
      </p:sp>
      <p:sp>
        <p:nvSpPr>
          <p:cNvPr id="6" name="Title 5"/>
          <p:cNvSpPr>
            <a:spLocks noGrp="1"/>
          </p:cNvSpPr>
          <p:nvPr>
            <p:ph type="title"/>
          </p:nvPr>
        </p:nvSpPr>
        <p:spPr/>
        <p:txBody>
          <a:bodyPr/>
          <a:lstStyle/>
          <a:p>
            <a:r>
              <a:rPr lang="en-AU" dirty="0">
                <a:solidFill>
                  <a:schemeClr val="accent2"/>
                </a:solidFill>
              </a:rPr>
              <a:t>Contents</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3</a:t>
            </a:fld>
            <a:endParaRPr lang="en-US" dirty="0"/>
          </a:p>
        </p:txBody>
      </p:sp>
      <p:pic>
        <p:nvPicPr>
          <p:cNvPr id="5" name="Picture 4" descr="Two students sitting next to each other, smiling as they study on laptops." title="Slide 3 - Contents"/>
          <p:cNvPicPr>
            <a:picLocks noChangeAspect="1"/>
          </p:cNvPicPr>
          <p:nvPr/>
        </p:nvPicPr>
        <p:blipFill rotWithShape="1">
          <a:blip r:embed="rId3" cstate="hqprint">
            <a:extLst>
              <a:ext uri="{28A0092B-C50C-407E-A947-70E740481C1C}">
                <a14:useLocalDpi xmlns:a14="http://schemas.microsoft.com/office/drawing/2010/main" val="0"/>
              </a:ext>
            </a:extLst>
          </a:blip>
          <a:srcRect l="15592" r="8361"/>
          <a:stretch/>
        </p:blipFill>
        <p:spPr>
          <a:xfrm>
            <a:off x="6888480" y="1286374"/>
            <a:ext cx="5303520" cy="4672394"/>
          </a:xfrm>
          <a:prstGeom prst="rect">
            <a:avLst/>
          </a:prstGeom>
        </p:spPr>
      </p:pic>
    </p:spTree>
    <p:extLst>
      <p:ext uri="{BB962C8B-B14F-4D97-AF65-F5344CB8AC3E}">
        <p14:creationId xmlns:p14="http://schemas.microsoft.com/office/powerpoint/2010/main" val="107546064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determined looking student focusing in the classroom." title="Slide 4 - Why are 3D prints important?"/>
          <p:cNvPicPr>
            <a:picLocks noChangeAspect="1"/>
          </p:cNvPicPr>
          <p:nvPr/>
        </p:nvPicPr>
        <p:blipFill rotWithShape="1">
          <a:blip r:embed="rId3" cstate="hqprint">
            <a:extLst>
              <a:ext uri="{28A0092B-C50C-407E-A947-70E740481C1C}">
                <a14:useLocalDpi xmlns:a14="http://schemas.microsoft.com/office/drawing/2010/main" val="0"/>
              </a:ext>
            </a:extLst>
          </a:blip>
          <a:srcRect t="2210" b="13266"/>
          <a:stretch/>
        </p:blipFill>
        <p:spPr>
          <a:xfrm>
            <a:off x="0" y="-9780"/>
            <a:ext cx="12192000" cy="6870226"/>
          </a:xfrm>
          <a:prstGeom prst="rect">
            <a:avLst/>
          </a:prstGeom>
        </p:spPr>
      </p:pic>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4</a:t>
            </a:fld>
            <a:endParaRPr lang="en-US" dirty="0"/>
          </a:p>
        </p:txBody>
      </p:sp>
      <p:sp>
        <p:nvSpPr>
          <p:cNvPr id="8" name="Rectangle 7"/>
          <p:cNvSpPr/>
          <p:nvPr/>
        </p:nvSpPr>
        <p:spPr>
          <a:xfrm>
            <a:off x="0" y="5248402"/>
            <a:ext cx="12192000" cy="710366"/>
          </a:xfrm>
          <a:prstGeom prst="rect">
            <a:avLst/>
          </a:prstGeom>
          <a:solidFill>
            <a:srgbClr val="D70C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9" name="Title 5"/>
          <p:cNvSpPr txBox="1">
            <a:spLocks/>
          </p:cNvSpPr>
          <p:nvPr/>
        </p:nvSpPr>
        <p:spPr>
          <a:xfrm>
            <a:off x="337366" y="5354350"/>
            <a:ext cx="11476263" cy="498470"/>
          </a:xfrm>
          <a:prstGeom prst="rect">
            <a:avLst/>
          </a:prstGeom>
        </p:spPr>
        <p:txBody>
          <a:bodyPr vert="horz" wrap="square" lIns="0" tIns="0" rIns="0" bIns="0" rtlCol="0" anchor="ctr">
            <a:noAutofit/>
          </a:bodyPr>
          <a:lstStyle>
            <a:lvl1pPr algn="l" defTabSz="685798" rtl="0" eaLnBrk="1" latinLnBrk="0" hangingPunct="1">
              <a:lnSpc>
                <a:spcPct val="90000"/>
              </a:lnSpc>
              <a:spcBef>
                <a:spcPct val="0"/>
              </a:spcBef>
              <a:buNone/>
              <a:defRPr sz="2800" b="0" i="0" kern="1200">
                <a:solidFill>
                  <a:schemeClr val="tx2"/>
                </a:solidFill>
                <a:latin typeface="Montserrat SemiBold" panose="00000700000000000000" pitchFamily="2" charset="0"/>
                <a:ea typeface="+mj-ea"/>
                <a:cs typeface="+mj-cs"/>
              </a:defRPr>
            </a:lvl1pPr>
          </a:lstStyle>
          <a:p>
            <a:r>
              <a:rPr lang="en-AU" dirty="0">
                <a:solidFill>
                  <a:schemeClr val="bg1"/>
                </a:solidFill>
              </a:rPr>
              <a:t>Why are 3D prints important?</a:t>
            </a:r>
          </a:p>
        </p:txBody>
      </p:sp>
    </p:spTree>
    <p:extLst>
      <p:ext uri="{BB962C8B-B14F-4D97-AF65-F5344CB8AC3E}">
        <p14:creationId xmlns:p14="http://schemas.microsoft.com/office/powerpoint/2010/main" val="177060297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77588"/>
            <a:ext cx="12192000" cy="4681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6" name="Title 5"/>
          <p:cNvSpPr>
            <a:spLocks noGrp="1"/>
          </p:cNvSpPr>
          <p:nvPr>
            <p:ph type="title"/>
          </p:nvPr>
        </p:nvSpPr>
        <p:spPr/>
        <p:txBody>
          <a:bodyPr/>
          <a:lstStyle/>
          <a:p>
            <a:r>
              <a:rPr lang="en-AU" dirty="0">
                <a:solidFill>
                  <a:schemeClr val="accent2"/>
                </a:solidFill>
              </a:rPr>
              <a:t>Visual cues</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5</a:t>
            </a:fld>
            <a:endParaRPr lang="en-US" dirty="0"/>
          </a:p>
        </p:txBody>
      </p:sp>
      <p:graphicFrame>
        <p:nvGraphicFramePr>
          <p:cNvPr id="7" name="Chart 6"/>
          <p:cNvGraphicFramePr/>
          <p:nvPr>
            <p:extLst>
              <p:ext uri="{D42A27DB-BD31-4B8C-83A1-F6EECF244321}">
                <p14:modId xmlns:p14="http://schemas.microsoft.com/office/powerpoint/2010/main" val="1557969119"/>
              </p:ext>
            </p:extLst>
          </p:nvPr>
        </p:nvGraphicFramePr>
        <p:xfrm>
          <a:off x="177679" y="1861905"/>
          <a:ext cx="6106111" cy="40968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7"/>
          <p:cNvSpPr>
            <a:spLocks noGrp="1"/>
          </p:cNvSpPr>
          <p:nvPr>
            <p:ph type="body" sz="quarter" idx="16"/>
          </p:nvPr>
        </p:nvSpPr>
        <p:spPr>
          <a:xfrm>
            <a:off x="255685" y="1300833"/>
            <a:ext cx="6376242" cy="4657936"/>
          </a:xfrm>
        </p:spPr>
        <p:txBody>
          <a:bodyPr anchor="ctr">
            <a:normAutofit/>
          </a:bodyPr>
          <a:lstStyle/>
          <a:p>
            <a:pPr marL="0" indent="0">
              <a:buNone/>
            </a:pPr>
            <a:r>
              <a:rPr lang="en-AU" sz="1600" dirty="0">
                <a:solidFill>
                  <a:schemeClr val="bg1"/>
                </a:solidFill>
              </a:rPr>
              <a:t>“80 to 85% of our perception, learning, cognition, and brain activity is stimulated and mediated through visual cues.”</a:t>
            </a:r>
          </a:p>
          <a:p>
            <a:pPr marL="0" indent="0" algn="r">
              <a:lnSpc>
                <a:spcPct val="100000"/>
              </a:lnSpc>
              <a:buNone/>
            </a:pPr>
            <a:r>
              <a:rPr lang="en-AU" sz="1200" dirty="0">
                <a:solidFill>
                  <a:schemeClr val="bg1"/>
                </a:solidFill>
              </a:rPr>
              <a:t>Thomas </a:t>
            </a:r>
            <a:r>
              <a:rPr lang="en-AU" sz="1200" dirty="0" err="1">
                <a:solidFill>
                  <a:schemeClr val="bg1"/>
                </a:solidFill>
              </a:rPr>
              <a:t>Politzer</a:t>
            </a:r>
            <a:endParaRPr lang="en-AU" sz="1200" dirty="0">
              <a:solidFill>
                <a:schemeClr val="bg1"/>
              </a:solidFill>
            </a:endParaRPr>
          </a:p>
          <a:p>
            <a:pPr marL="0" indent="0" algn="r">
              <a:lnSpc>
                <a:spcPct val="100000"/>
              </a:lnSpc>
              <a:buNone/>
            </a:pPr>
            <a:r>
              <a:rPr lang="en-AU" sz="1200" i="1" dirty="0">
                <a:solidFill>
                  <a:schemeClr val="bg1"/>
                </a:solidFill>
              </a:rPr>
              <a:t>Neuro-Optometric Rehabilitation Association</a:t>
            </a:r>
          </a:p>
        </p:txBody>
      </p:sp>
      <p:pic>
        <p:nvPicPr>
          <p:cNvPr id="4" name="Picture 3" descr="A group of three students working collaboratively with a teacher. They are using wires and other electronics." title="Slide 5 - Visual cues"/>
          <p:cNvPicPr>
            <a:picLocks noChangeAspect="1"/>
          </p:cNvPicPr>
          <p:nvPr/>
        </p:nvPicPr>
        <p:blipFill rotWithShape="1">
          <a:blip r:embed="rId4" cstate="hqprint">
            <a:extLst>
              <a:ext uri="{28A0092B-C50C-407E-A947-70E740481C1C}">
                <a14:useLocalDpi xmlns:a14="http://schemas.microsoft.com/office/drawing/2010/main" val="0"/>
              </a:ext>
            </a:extLst>
          </a:blip>
          <a:srcRect l="23761"/>
          <a:stretch/>
        </p:blipFill>
        <p:spPr>
          <a:xfrm>
            <a:off x="6881023" y="1277587"/>
            <a:ext cx="5316751" cy="4672393"/>
          </a:xfrm>
          <a:prstGeom prst="rect">
            <a:avLst/>
          </a:prstGeom>
        </p:spPr>
      </p:pic>
    </p:spTree>
    <p:extLst>
      <p:ext uri="{BB962C8B-B14F-4D97-AF65-F5344CB8AC3E}">
        <p14:creationId xmlns:p14="http://schemas.microsoft.com/office/powerpoint/2010/main" val="1857208278"/>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77588"/>
            <a:ext cx="12192000" cy="4681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6" name="Title 5"/>
          <p:cNvSpPr>
            <a:spLocks noGrp="1"/>
          </p:cNvSpPr>
          <p:nvPr>
            <p:ph type="title"/>
          </p:nvPr>
        </p:nvSpPr>
        <p:spPr/>
        <p:txBody>
          <a:bodyPr/>
          <a:lstStyle/>
          <a:p>
            <a:r>
              <a:rPr lang="en-AU" dirty="0">
                <a:solidFill>
                  <a:schemeClr val="accent2"/>
                </a:solidFill>
              </a:rPr>
              <a:t>Cognitive load</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6</a:t>
            </a:fld>
            <a:endParaRPr lang="en-US" dirty="0"/>
          </a:p>
        </p:txBody>
      </p:sp>
      <p:graphicFrame>
        <p:nvGraphicFramePr>
          <p:cNvPr id="7" name="Chart 6"/>
          <p:cNvGraphicFramePr/>
          <p:nvPr/>
        </p:nvGraphicFramePr>
        <p:xfrm>
          <a:off x="177679" y="1861905"/>
          <a:ext cx="6106111" cy="40968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7"/>
          <p:cNvSpPr>
            <a:spLocks noGrp="1"/>
          </p:cNvSpPr>
          <p:nvPr>
            <p:ph type="body" sz="quarter" idx="16"/>
          </p:nvPr>
        </p:nvSpPr>
        <p:spPr>
          <a:xfrm>
            <a:off x="255685" y="1300833"/>
            <a:ext cx="6376242" cy="4657936"/>
          </a:xfrm>
        </p:spPr>
        <p:txBody>
          <a:bodyPr anchor="ctr">
            <a:normAutofit/>
          </a:bodyPr>
          <a:lstStyle/>
          <a:p>
            <a:pPr marL="0" indent="0">
              <a:buNone/>
            </a:pPr>
            <a:r>
              <a:rPr lang="en-AU" sz="1600" dirty="0">
                <a:solidFill>
                  <a:schemeClr val="bg1"/>
                </a:solidFill>
              </a:rPr>
              <a:t>“[BVI students] showed an improvement of memorisation and comprehension, as well as a decrease in perceived cognitive load when using multimodal resources.”</a:t>
            </a:r>
          </a:p>
          <a:p>
            <a:pPr marL="0" indent="0" algn="r">
              <a:lnSpc>
                <a:spcPct val="100000"/>
              </a:lnSpc>
              <a:buNone/>
            </a:pPr>
            <a:r>
              <a:rPr lang="en-AU" sz="1200" dirty="0">
                <a:solidFill>
                  <a:schemeClr val="bg1"/>
                </a:solidFill>
              </a:rPr>
              <a:t>S. </a:t>
            </a:r>
            <a:r>
              <a:rPr lang="en-AU" sz="1200" dirty="0" err="1">
                <a:solidFill>
                  <a:schemeClr val="bg1"/>
                </a:solidFill>
              </a:rPr>
              <a:t>Erhel</a:t>
            </a:r>
            <a:r>
              <a:rPr lang="en-AU" sz="1200" dirty="0">
                <a:solidFill>
                  <a:schemeClr val="bg1"/>
                </a:solidFill>
              </a:rPr>
              <a:t> and E. </a:t>
            </a:r>
            <a:r>
              <a:rPr lang="en-AU" sz="1200" dirty="0" err="1">
                <a:solidFill>
                  <a:schemeClr val="bg1"/>
                </a:solidFill>
              </a:rPr>
              <a:t>Jamet</a:t>
            </a:r>
            <a:endParaRPr lang="en-AU" sz="1200" dirty="0">
              <a:solidFill>
                <a:schemeClr val="bg1"/>
              </a:solidFill>
            </a:endParaRPr>
          </a:p>
          <a:p>
            <a:pPr marL="0" indent="0" algn="r">
              <a:lnSpc>
                <a:spcPct val="100000"/>
              </a:lnSpc>
              <a:buNone/>
            </a:pPr>
            <a:r>
              <a:rPr lang="en-AU" sz="1200" i="1" dirty="0">
                <a:solidFill>
                  <a:schemeClr val="bg1"/>
                </a:solidFill>
              </a:rPr>
              <a:t>Improvement of Space and Text Memorization in Visually Impaired Students</a:t>
            </a:r>
          </a:p>
        </p:txBody>
      </p:sp>
      <p:pic>
        <p:nvPicPr>
          <p:cNvPr id="2" name="Picture 1" descr="Two students learning together with physical DNA models." title="Slide 6 - Cognitive load"/>
          <p:cNvPicPr>
            <a:picLocks noChangeAspect="1"/>
          </p:cNvPicPr>
          <p:nvPr/>
        </p:nvPicPr>
        <p:blipFill rotWithShape="1">
          <a:blip r:embed="rId4" cstate="hqprint">
            <a:extLst>
              <a:ext uri="{28A0092B-C50C-407E-A947-70E740481C1C}">
                <a14:useLocalDpi xmlns:a14="http://schemas.microsoft.com/office/drawing/2010/main" val="0"/>
              </a:ext>
            </a:extLst>
          </a:blip>
          <a:srcRect l="8659" r="15405"/>
          <a:stretch/>
        </p:blipFill>
        <p:spPr>
          <a:xfrm>
            <a:off x="6896374" y="1277587"/>
            <a:ext cx="5295626" cy="4681181"/>
          </a:xfrm>
          <a:prstGeom prst="rect">
            <a:avLst/>
          </a:prstGeom>
        </p:spPr>
      </p:pic>
    </p:spTree>
    <p:extLst>
      <p:ext uri="{BB962C8B-B14F-4D97-AF65-F5344CB8AC3E}">
        <p14:creationId xmlns:p14="http://schemas.microsoft.com/office/powerpoint/2010/main" val="55173449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277588"/>
            <a:ext cx="12192000" cy="46811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6" name="Title 5"/>
          <p:cNvSpPr>
            <a:spLocks noGrp="1"/>
          </p:cNvSpPr>
          <p:nvPr>
            <p:ph type="title"/>
          </p:nvPr>
        </p:nvSpPr>
        <p:spPr/>
        <p:txBody>
          <a:bodyPr/>
          <a:lstStyle/>
          <a:p>
            <a:r>
              <a:rPr lang="en-AU" dirty="0">
                <a:solidFill>
                  <a:schemeClr val="accent2"/>
                </a:solidFill>
              </a:rPr>
              <a:t>Three functions</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7</a:t>
            </a:fld>
            <a:endParaRPr lang="en-US" dirty="0"/>
          </a:p>
        </p:txBody>
      </p:sp>
      <p:graphicFrame>
        <p:nvGraphicFramePr>
          <p:cNvPr id="7" name="Chart 6"/>
          <p:cNvGraphicFramePr/>
          <p:nvPr/>
        </p:nvGraphicFramePr>
        <p:xfrm>
          <a:off x="177679" y="1861905"/>
          <a:ext cx="6106111" cy="4096863"/>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 Placeholder 7"/>
          <p:cNvSpPr>
            <a:spLocks noGrp="1"/>
          </p:cNvSpPr>
          <p:nvPr>
            <p:ph type="body" sz="quarter" idx="16"/>
          </p:nvPr>
        </p:nvSpPr>
        <p:spPr>
          <a:xfrm>
            <a:off x="255685" y="1300833"/>
            <a:ext cx="6376242" cy="4657936"/>
          </a:xfrm>
        </p:spPr>
        <p:txBody>
          <a:bodyPr anchor="ctr">
            <a:normAutofit/>
          </a:bodyPr>
          <a:lstStyle/>
          <a:p>
            <a:pPr marL="0" indent="0">
              <a:buNone/>
            </a:pPr>
            <a:r>
              <a:rPr lang="en-AU" sz="1600" dirty="0">
                <a:solidFill>
                  <a:schemeClr val="bg1"/>
                </a:solidFill>
              </a:rPr>
              <a:t>“We initially conducted a formative study exploring the use of 3D printing at three locations serving populations of varying ability, including individuals with cognitive, motor, and visual impairments.</a:t>
            </a:r>
          </a:p>
          <a:p>
            <a:pPr marL="0" indent="0">
              <a:buNone/>
            </a:pPr>
            <a:r>
              <a:rPr lang="en-AU" sz="1600" dirty="0">
                <a:solidFill>
                  <a:schemeClr val="bg1"/>
                </a:solidFill>
              </a:rPr>
              <a:t>We found that 3D design and printing perform three functions in special education: (1) STEM engagement, (2) creation of educational aids for accessible curriculum content, and (3) making custom adaptive devices.”</a:t>
            </a:r>
          </a:p>
          <a:p>
            <a:pPr marL="0" indent="0" algn="r">
              <a:lnSpc>
                <a:spcPct val="100000"/>
              </a:lnSpc>
              <a:buNone/>
            </a:pPr>
            <a:r>
              <a:rPr lang="en-AU" sz="1200" dirty="0">
                <a:solidFill>
                  <a:schemeClr val="bg1"/>
                </a:solidFill>
              </a:rPr>
              <a:t>E. Buehler et al</a:t>
            </a:r>
          </a:p>
          <a:p>
            <a:pPr marL="0" indent="0" algn="r">
              <a:lnSpc>
                <a:spcPct val="100000"/>
              </a:lnSpc>
              <a:buNone/>
            </a:pPr>
            <a:r>
              <a:rPr lang="en-AU" sz="1200" i="1" dirty="0">
                <a:solidFill>
                  <a:schemeClr val="bg1"/>
                </a:solidFill>
              </a:rPr>
              <a:t>Investigating the Implications of 3D Printing in Special Education (2016)</a:t>
            </a:r>
          </a:p>
        </p:txBody>
      </p:sp>
      <p:pic>
        <p:nvPicPr>
          <p:cNvPr id="2" name="Picture 1" descr="Two students sitting with a teacher in a library environment." title="Slide 7 - Three functions"/>
          <p:cNvPicPr>
            <a:picLocks noChangeAspect="1"/>
          </p:cNvPicPr>
          <p:nvPr/>
        </p:nvPicPr>
        <p:blipFill rotWithShape="1">
          <a:blip r:embed="rId4" cstate="hqprint">
            <a:extLst>
              <a:ext uri="{28A0092B-C50C-407E-A947-70E740481C1C}">
                <a14:useLocalDpi xmlns:a14="http://schemas.microsoft.com/office/drawing/2010/main" val="0"/>
              </a:ext>
            </a:extLst>
          </a:blip>
          <a:srcRect l="7717" r="16640"/>
          <a:stretch/>
        </p:blipFill>
        <p:spPr>
          <a:xfrm>
            <a:off x="6887612" y="1277586"/>
            <a:ext cx="5311487" cy="4681182"/>
          </a:xfrm>
          <a:prstGeom prst="rect">
            <a:avLst/>
          </a:prstGeom>
        </p:spPr>
      </p:pic>
    </p:spTree>
    <p:extLst>
      <p:ext uri="{BB962C8B-B14F-4D97-AF65-F5344CB8AC3E}">
        <p14:creationId xmlns:p14="http://schemas.microsoft.com/office/powerpoint/2010/main" val="404226713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etermined looking student focusing in a classroom." title="Slide 8 - What can ISTVs borrow?"/>
          <p:cNvPicPr>
            <a:picLocks noChangeAspect="1"/>
          </p:cNvPicPr>
          <p:nvPr/>
        </p:nvPicPr>
        <p:blipFill rotWithShape="1">
          <a:blip r:embed="rId3" cstate="hqprint">
            <a:extLst>
              <a:ext uri="{28A0092B-C50C-407E-A947-70E740481C1C}">
                <a14:useLocalDpi xmlns:a14="http://schemas.microsoft.com/office/drawing/2010/main" val="0"/>
              </a:ext>
            </a:extLst>
          </a:blip>
          <a:srcRect t="7727" b="7958"/>
          <a:stretch/>
        </p:blipFill>
        <p:spPr>
          <a:xfrm>
            <a:off x="0" y="0"/>
            <a:ext cx="12193656" cy="6854025"/>
          </a:xfrm>
          <a:prstGeom prst="rect">
            <a:avLst/>
          </a:prstGeom>
        </p:spPr>
      </p:pic>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8</a:t>
            </a:fld>
            <a:endParaRPr lang="en-US" dirty="0"/>
          </a:p>
        </p:txBody>
      </p:sp>
      <p:sp>
        <p:nvSpPr>
          <p:cNvPr id="8" name="Rectangle 7"/>
          <p:cNvSpPr/>
          <p:nvPr/>
        </p:nvSpPr>
        <p:spPr>
          <a:xfrm>
            <a:off x="0" y="5248402"/>
            <a:ext cx="12192000" cy="710366"/>
          </a:xfrm>
          <a:prstGeom prst="rect">
            <a:avLst/>
          </a:prstGeom>
          <a:solidFill>
            <a:srgbClr val="D70C3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err="1"/>
          </a:p>
        </p:txBody>
      </p:sp>
      <p:sp>
        <p:nvSpPr>
          <p:cNvPr id="9" name="Title 5"/>
          <p:cNvSpPr txBox="1">
            <a:spLocks/>
          </p:cNvSpPr>
          <p:nvPr/>
        </p:nvSpPr>
        <p:spPr>
          <a:xfrm>
            <a:off x="337366" y="5354350"/>
            <a:ext cx="11476263" cy="498470"/>
          </a:xfrm>
          <a:prstGeom prst="rect">
            <a:avLst/>
          </a:prstGeom>
        </p:spPr>
        <p:txBody>
          <a:bodyPr vert="horz" wrap="square" lIns="0" tIns="0" rIns="0" bIns="0" rtlCol="0" anchor="ctr">
            <a:noAutofit/>
          </a:bodyPr>
          <a:lstStyle>
            <a:lvl1pPr algn="l" defTabSz="685798" rtl="0" eaLnBrk="1" latinLnBrk="0" hangingPunct="1">
              <a:lnSpc>
                <a:spcPct val="90000"/>
              </a:lnSpc>
              <a:spcBef>
                <a:spcPct val="0"/>
              </a:spcBef>
              <a:buNone/>
              <a:defRPr sz="2800" b="0" i="0" kern="1200">
                <a:solidFill>
                  <a:schemeClr val="tx2"/>
                </a:solidFill>
                <a:latin typeface="Montserrat SemiBold" panose="00000700000000000000" pitchFamily="2" charset="0"/>
                <a:ea typeface="+mj-ea"/>
                <a:cs typeface="+mj-cs"/>
              </a:defRPr>
            </a:lvl1pPr>
          </a:lstStyle>
          <a:p>
            <a:r>
              <a:rPr lang="en-AU" dirty="0">
                <a:solidFill>
                  <a:schemeClr val="bg1"/>
                </a:solidFill>
              </a:rPr>
              <a:t>What can ISTVs borrow?</a:t>
            </a:r>
          </a:p>
        </p:txBody>
      </p:sp>
    </p:spTree>
    <p:extLst>
      <p:ext uri="{BB962C8B-B14F-4D97-AF65-F5344CB8AC3E}">
        <p14:creationId xmlns:p14="http://schemas.microsoft.com/office/powerpoint/2010/main" val="99577579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AU" dirty="0">
                <a:solidFill>
                  <a:schemeClr val="accent2"/>
                </a:solidFill>
              </a:rPr>
              <a:t>Anatomy 01</a:t>
            </a:r>
          </a:p>
        </p:txBody>
      </p:sp>
      <p:sp>
        <p:nvSpPr>
          <p:cNvPr id="3" name="Footer Placeholder 2"/>
          <p:cNvSpPr>
            <a:spLocks noGrp="1"/>
          </p:cNvSpPr>
          <p:nvPr>
            <p:ph type="ftr" sz="quarter" idx="3"/>
          </p:nvPr>
        </p:nvSpPr>
        <p:spPr>
          <a:prstGeom prst="rect">
            <a:avLst/>
          </a:prstGeom>
        </p:spPr>
        <p:txBody>
          <a:bodyPr/>
          <a:lstStyle/>
          <a:p>
            <a:fld id="{54B9D45D-5402-4300-B1EC-41833DB2EBEC}" type="slidenum">
              <a:rPr lang="en-US" smtClean="0"/>
              <a:pPr/>
              <a:t>9</a:t>
            </a:fld>
            <a:endParaRPr lang="en-US" dirty="0"/>
          </a:p>
        </p:txBody>
      </p:sp>
      <p:pic>
        <p:nvPicPr>
          <p:cNvPr id="4" name="Picture 3" descr="On the left is a 3D print of a set of human lungs. A 3D printed raised line diagram can be seen above it.&#10;&#10;On the right is a 3D printed human heart. Raised veins, different colours, and different textures can be seen." title="Slide 9 - Anatomy 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00835"/>
            <a:ext cx="12192000" cy="4685482"/>
          </a:xfrm>
          <a:prstGeom prst="rect">
            <a:avLst/>
          </a:prstGeom>
        </p:spPr>
      </p:pic>
    </p:spTree>
    <p:extLst>
      <p:ext uri="{BB962C8B-B14F-4D97-AF65-F5344CB8AC3E}">
        <p14:creationId xmlns:p14="http://schemas.microsoft.com/office/powerpoint/2010/main" val="1174983723"/>
      </p:ext>
    </p:extLst>
  </p:cSld>
  <p:clrMapOvr>
    <a:masterClrMapping/>
  </p:clrMapOvr>
  <p:transition>
    <p:fade/>
  </p:transition>
</p:sld>
</file>

<file path=ppt/theme/theme1.xml><?xml version="1.0" encoding="utf-8"?>
<a:theme xmlns:a="http://schemas.openxmlformats.org/drawingml/2006/main" name="Office Theme">
  <a:themeElements>
    <a:clrScheme name="DoE">
      <a:dk1>
        <a:srgbClr val="000000"/>
      </a:dk1>
      <a:lt1>
        <a:srgbClr val="FFFFFF"/>
      </a:lt1>
      <a:dk2>
        <a:srgbClr val="041E42"/>
      </a:dk2>
      <a:lt2>
        <a:srgbClr val="C8DCF0"/>
      </a:lt2>
      <a:accent1>
        <a:srgbClr val="1D428A"/>
      </a:accent1>
      <a:accent2>
        <a:srgbClr val="407EC9"/>
      </a:accent2>
      <a:accent3>
        <a:srgbClr val="6CACE4"/>
      </a:accent3>
      <a:accent4>
        <a:srgbClr val="C8DCF0"/>
      </a:accent4>
      <a:accent5>
        <a:srgbClr val="CE0037"/>
      </a:accent5>
      <a:accent6>
        <a:srgbClr val="F3B8B5"/>
      </a:accent6>
      <a:hlink>
        <a:srgbClr val="385E9D"/>
      </a:hlink>
      <a:folHlink>
        <a:srgbClr val="6CACE4"/>
      </a:folHlink>
    </a:clrScheme>
    <a:fontScheme name="DoE">
      <a:majorFont>
        <a:latin typeface="Montserrat SemiBold"/>
        <a:ea typeface=""/>
        <a:cs typeface=""/>
      </a:majorFont>
      <a:minorFont>
        <a:latin typeface="Montserrat Medium"/>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5"/>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custClrLst>
    <a:custClr name="Corporate 1">
      <a:srgbClr val="19233E"/>
    </a:custClr>
    <a:custClr name="Corporate 2">
      <a:srgbClr val="D70C3D"/>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Teachers/Parents 1">
      <a:srgbClr val="1D428A"/>
    </a:custClr>
    <a:custClr name="Teachers/Parents 2">
      <a:srgbClr val="385E9D"/>
    </a:custClr>
    <a:custClr name="Teachers/Parents 3">
      <a:srgbClr val="407EC9"/>
    </a:custClr>
    <a:custClr name="Teachers/Parents 4">
      <a:srgbClr val="6CACE4"/>
    </a:custClr>
    <a:custClr name="Teachers/Parents 5">
      <a:srgbClr val="C8C9C7"/>
    </a:custClr>
    <a:custClr name="Teachers/Parents 6">
      <a:srgbClr val="E6E7EA"/>
    </a:custClr>
    <a:custClr name="Teachers/Parents 7">
      <a:srgbClr val="9D2235"/>
    </a:custClr>
    <a:custClr name="BLANK">
      <a:srgbClr val="FFFFFF"/>
    </a:custClr>
    <a:custClr name="BLANK">
      <a:srgbClr val="FFFFFF"/>
    </a:custClr>
    <a:custClr name="BLANK">
      <a:srgbClr val="FFFFFF"/>
    </a:custClr>
    <a:custClr name="Students 1">
      <a:srgbClr val="A4C8E1"/>
    </a:custClr>
    <a:custClr name="Students 2">
      <a:srgbClr val="C6DAE7"/>
    </a:custClr>
    <a:custClr name="Students 3">
      <a:srgbClr val="E56A54"/>
    </a:custClr>
    <a:custClr name="Students 4">
      <a:srgbClr val="E9C4C7"/>
    </a:custClr>
  </a:custClrLst>
  <a:extLst>
    <a:ext uri="{05A4C25C-085E-4340-85A3-A5531E510DB2}">
      <thm15:themeFamily xmlns:thm15="http://schemas.microsoft.com/office/thememl/2012/main" name="AC_DoE_Powerpoint_widescreen_V2" id="{C27E63FB-993E-0241-AEA9-D7BD9BC144A2}" vid="{D7BB0C32-F030-3B49-8F9E-9FD214FA96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F8D0744EAE6643980481B0D66876E7" ma:contentTypeVersion="10" ma:contentTypeDescription="Create a new document." ma:contentTypeScope="" ma:versionID="3268a6f099f5b0ce2b6b14c7c044d62d">
  <xsd:schema xmlns:xsd="http://www.w3.org/2001/XMLSchema" xmlns:xs="http://www.w3.org/2001/XMLSchema" xmlns:p="http://schemas.microsoft.com/office/2006/metadata/properties" xmlns:ns3="2a8e8f24-0174-4db1-adb8-64acac6410ab" targetNamespace="http://schemas.microsoft.com/office/2006/metadata/properties" ma:root="true" ma:fieldsID="2672e7fc5e4ae2d90eb00541fcb8ad66" ns3:_="">
    <xsd:import namespace="2a8e8f24-0174-4db1-adb8-64acac6410a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8e8f24-0174-4db1-adb8-64acac6410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9344358-18F2-441D-A2F3-DDC603E37E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8e8f24-0174-4db1-adb8-64acac6410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251013C-3E4A-47E9-A830-C0FDF61E844F}">
  <ds:schemaRefs>
    <ds:schemaRef ds:uri="http://schemas.microsoft.com/sharepoint/v3/contenttype/forms"/>
  </ds:schemaRefs>
</ds:datastoreItem>
</file>

<file path=customXml/itemProps3.xml><?xml version="1.0" encoding="utf-8"?>
<ds:datastoreItem xmlns:ds="http://schemas.openxmlformats.org/officeDocument/2006/customXml" ds:itemID="{9396D4C2-D435-4596-AC5E-8D40B52FFC30}">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2a8e8f24-0174-4db1-adb8-64acac6410ab"/>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AC_DoE_Powerpoint_widescreen_V2</Template>
  <TotalTime>13313</TotalTime>
  <Words>748</Words>
  <Application>Microsoft Office PowerPoint</Application>
  <PresentationFormat>Widescreen</PresentationFormat>
  <Paragraphs>134</Paragraphs>
  <Slides>29</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Courier New</vt:lpstr>
      <vt:lpstr>Montserrat Medium</vt:lpstr>
      <vt:lpstr>Montserrat SemiBold</vt:lpstr>
      <vt:lpstr>Office Theme</vt:lpstr>
      <vt:lpstr>3D Printing for Inclusive Classrooms</vt:lpstr>
      <vt:lpstr>PowerPoint Presentation</vt:lpstr>
      <vt:lpstr>Contents</vt:lpstr>
      <vt:lpstr>PowerPoint Presentation</vt:lpstr>
      <vt:lpstr>Visual cues</vt:lpstr>
      <vt:lpstr>Cognitive load</vt:lpstr>
      <vt:lpstr>Three functions</vt:lpstr>
      <vt:lpstr>PowerPoint Presentation</vt:lpstr>
      <vt:lpstr>Anatomy 01</vt:lpstr>
      <vt:lpstr>Anatomy 02</vt:lpstr>
      <vt:lpstr>History 01</vt:lpstr>
      <vt:lpstr>History 02</vt:lpstr>
      <vt:lpstr>Geography 01</vt:lpstr>
      <vt:lpstr>Geography 02</vt:lpstr>
      <vt:lpstr>Geography 03</vt:lpstr>
      <vt:lpstr>Teaching aids</vt:lpstr>
      <vt:lpstr>PowerPoint Presentation</vt:lpstr>
      <vt:lpstr>Feedback 01</vt:lpstr>
      <vt:lpstr>Feedback 02</vt:lpstr>
      <vt:lpstr>Feedback 03</vt:lpstr>
      <vt:lpstr>PowerPoint Presentation</vt:lpstr>
      <vt:lpstr>How to use 3D prints with BVI students 01</vt:lpstr>
      <vt:lpstr>How to use 3D prints with BVI students 02</vt:lpstr>
      <vt:lpstr>How to use 3D prints with BVI students 03</vt:lpstr>
      <vt:lpstr>PowerPoint Presentation</vt:lpstr>
      <vt:lpstr>Oliver</vt:lpstr>
      <vt:lpstr>SharePoint</vt:lpstr>
      <vt:lpstr>PowerPoint Presentation</vt:lpstr>
      <vt:lpstr>Contact</vt:lpstr>
    </vt:vector>
  </TitlesOfParts>
  <Company>NSW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Erik</dc:creator>
  <cp:lastModifiedBy>Marjorie Hawkings</cp:lastModifiedBy>
  <cp:revision>189</cp:revision>
  <cp:lastPrinted>2018-09-13T06:50:27Z</cp:lastPrinted>
  <dcterms:created xsi:type="dcterms:W3CDTF">2020-04-21T04:20:12Z</dcterms:created>
  <dcterms:modified xsi:type="dcterms:W3CDTF">2021-05-12T11:05:46Z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0x01010076F8D0744EAE6643980481B0D66876E7</vt:lpwstr>
  </property>
</Properties>
</file>