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73" r:id="rId3"/>
    <p:sldId id="320" r:id="rId4"/>
    <p:sldId id="314" r:id="rId5"/>
    <p:sldId id="318" r:id="rId6"/>
    <p:sldId id="326" r:id="rId7"/>
    <p:sldId id="325" r:id="rId8"/>
    <p:sldId id="302" r:id="rId9"/>
    <p:sldId id="319" r:id="rId10"/>
    <p:sldId id="317" r:id="rId11"/>
    <p:sldId id="313" r:id="rId12"/>
    <p:sldId id="321" r:id="rId13"/>
    <p:sldId id="322" r:id="rId14"/>
    <p:sldId id="324" r:id="rId15"/>
    <p:sldId id="323" r:id="rId16"/>
    <p:sldId id="327" r:id="rId17"/>
    <p:sldId id="331" r:id="rId18"/>
    <p:sldId id="334" r:id="rId19"/>
    <p:sldId id="335" r:id="rId20"/>
    <p:sldId id="330" r:id="rId21"/>
    <p:sldId id="332" r:id="rId22"/>
    <p:sldId id="341" r:id="rId23"/>
    <p:sldId id="333" r:id="rId24"/>
    <p:sldId id="336" r:id="rId25"/>
    <p:sldId id="337" r:id="rId26"/>
    <p:sldId id="338" r:id="rId27"/>
    <p:sldId id="340" r:id="rId28"/>
    <p:sldId id="329" r:id="rId29"/>
    <p:sldId id="342" r:id="rId30"/>
    <p:sldId id="343" r:id="rId31"/>
    <p:sldId id="328" r:id="rId32"/>
    <p:sldId id="311" r:id="rId33"/>
    <p:sldId id="312" r:id="rId34"/>
  </p:sldIdLst>
  <p:sldSz cx="13004800" cy="9753600"/>
  <p:notesSz cx="10234613" cy="7099300"/>
  <p:defaultTextStyle>
    <a:defPPr>
      <a:defRPr lang="en-US"/>
    </a:defPPr>
    <a:lvl1pPr marL="0" algn="l" defTabSz="457129" rtl="0" eaLnBrk="1" latinLnBrk="0" hangingPunct="1">
      <a:defRPr sz="1800" kern="1200">
        <a:solidFill>
          <a:schemeClr val="tx1"/>
        </a:solidFill>
        <a:latin typeface="+mn-lt"/>
        <a:ea typeface="+mn-ea"/>
        <a:cs typeface="+mn-cs"/>
      </a:defRPr>
    </a:lvl1pPr>
    <a:lvl2pPr marL="457129" algn="l" defTabSz="457129" rtl="0" eaLnBrk="1" latinLnBrk="0" hangingPunct="1">
      <a:defRPr sz="1800" kern="1200">
        <a:solidFill>
          <a:schemeClr val="tx1"/>
        </a:solidFill>
        <a:latin typeface="+mn-lt"/>
        <a:ea typeface="+mn-ea"/>
        <a:cs typeface="+mn-cs"/>
      </a:defRPr>
    </a:lvl2pPr>
    <a:lvl3pPr marL="914260" algn="l" defTabSz="457129" rtl="0" eaLnBrk="1" latinLnBrk="0" hangingPunct="1">
      <a:defRPr sz="1800" kern="1200">
        <a:solidFill>
          <a:schemeClr val="tx1"/>
        </a:solidFill>
        <a:latin typeface="+mn-lt"/>
        <a:ea typeface="+mn-ea"/>
        <a:cs typeface="+mn-cs"/>
      </a:defRPr>
    </a:lvl3pPr>
    <a:lvl4pPr marL="1371390" algn="l" defTabSz="457129" rtl="0" eaLnBrk="1" latinLnBrk="0" hangingPunct="1">
      <a:defRPr sz="1800" kern="1200">
        <a:solidFill>
          <a:schemeClr val="tx1"/>
        </a:solidFill>
        <a:latin typeface="+mn-lt"/>
        <a:ea typeface="+mn-ea"/>
        <a:cs typeface="+mn-cs"/>
      </a:defRPr>
    </a:lvl4pPr>
    <a:lvl5pPr marL="1828518" algn="l" defTabSz="457129" rtl="0" eaLnBrk="1" latinLnBrk="0" hangingPunct="1">
      <a:defRPr sz="1800" kern="1200">
        <a:solidFill>
          <a:schemeClr val="tx1"/>
        </a:solidFill>
        <a:latin typeface="+mn-lt"/>
        <a:ea typeface="+mn-ea"/>
        <a:cs typeface="+mn-cs"/>
      </a:defRPr>
    </a:lvl5pPr>
    <a:lvl6pPr marL="2285650" algn="l" defTabSz="457129" rtl="0" eaLnBrk="1" latinLnBrk="0" hangingPunct="1">
      <a:defRPr sz="1800" kern="1200">
        <a:solidFill>
          <a:schemeClr val="tx1"/>
        </a:solidFill>
        <a:latin typeface="+mn-lt"/>
        <a:ea typeface="+mn-ea"/>
        <a:cs typeface="+mn-cs"/>
      </a:defRPr>
    </a:lvl6pPr>
    <a:lvl7pPr marL="2742778" algn="l" defTabSz="457129" rtl="0" eaLnBrk="1" latinLnBrk="0" hangingPunct="1">
      <a:defRPr sz="1800" kern="1200">
        <a:solidFill>
          <a:schemeClr val="tx1"/>
        </a:solidFill>
        <a:latin typeface="+mn-lt"/>
        <a:ea typeface="+mn-ea"/>
        <a:cs typeface="+mn-cs"/>
      </a:defRPr>
    </a:lvl7pPr>
    <a:lvl8pPr marL="3199909" algn="l" defTabSz="457129" rtl="0" eaLnBrk="1" latinLnBrk="0" hangingPunct="1">
      <a:defRPr sz="1800" kern="1200">
        <a:solidFill>
          <a:schemeClr val="tx1"/>
        </a:solidFill>
        <a:latin typeface="+mn-lt"/>
        <a:ea typeface="+mn-ea"/>
        <a:cs typeface="+mn-cs"/>
      </a:defRPr>
    </a:lvl8pPr>
    <a:lvl9pPr marL="3657039" algn="l" defTabSz="45712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Stewart" initials="MS" lastIdx="0" clrIdx="0">
    <p:extLst>
      <p:ext uri="{19B8F6BF-5375-455C-9EA6-DF929625EA0E}">
        <p15:presenceInfo xmlns:p15="http://schemas.microsoft.com/office/powerpoint/2012/main" userId="S-1-5-21-836941484-1794698898-1717288481-555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7292A2E-F333-43FB-9621-5CBBE7FDCDCB}">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68" d="100"/>
          <a:sy n="68" d="100"/>
        </p:scale>
        <p:origin x="1110" y="84"/>
      </p:cViewPr>
      <p:guideLst>
        <p:guide orient="horz" pos="3072"/>
        <p:guide pos="4096"/>
      </p:guideLst>
    </p:cSldViewPr>
  </p:slideViewPr>
  <p:outlineViewPr>
    <p:cViewPr>
      <p:scale>
        <a:sx n="33" d="100"/>
        <a:sy n="33" d="100"/>
      </p:scale>
      <p:origin x="0" y="-9294"/>
    </p:cViewPr>
  </p:outlineViewPr>
  <p:notesTextViewPr>
    <p:cViewPr>
      <p:scale>
        <a:sx n="1" d="1"/>
        <a:sy n="1" d="1"/>
      </p:scale>
      <p:origin x="0" y="0"/>
    </p:cViewPr>
  </p:notesTextViewPr>
  <p:sorterViewPr>
    <p:cViewPr>
      <p:scale>
        <a:sx n="100" d="100"/>
        <a:sy n="100" d="100"/>
      </p:scale>
      <p:origin x="0" y="-6066"/>
    </p:cViewPr>
  </p:sorterViewPr>
  <p:notesViewPr>
    <p:cSldViewPr snapToGrid="0">
      <p:cViewPr>
        <p:scale>
          <a:sx n="197" d="100"/>
          <a:sy n="197" d="100"/>
        </p:scale>
        <p:origin x="-2292" y="-239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8" cy="356198"/>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5797247" y="0"/>
            <a:ext cx="4434998" cy="356198"/>
          </a:xfrm>
          <a:prstGeom prst="rect">
            <a:avLst/>
          </a:prstGeom>
        </p:spPr>
        <p:txBody>
          <a:bodyPr vert="horz" lIns="99048" tIns="49524" rIns="99048" bIns="49524" rtlCol="0"/>
          <a:lstStyle>
            <a:lvl1pPr algn="r">
              <a:defRPr sz="1300"/>
            </a:lvl1pPr>
          </a:lstStyle>
          <a:p>
            <a:fld id="{4F8CB9D3-95A6-438C-AFC5-4D6FC7849EA0}" type="datetimeFigureOut">
              <a:rPr lang="en-AU" smtClean="0"/>
              <a:t>14/05/2021</a:t>
            </a:fld>
            <a:endParaRPr lang="en-AU"/>
          </a:p>
        </p:txBody>
      </p:sp>
      <p:sp>
        <p:nvSpPr>
          <p:cNvPr id="4" name="Slide Image Placeholder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1023462" y="3416538"/>
            <a:ext cx="8187690" cy="279534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6743104"/>
            <a:ext cx="4434998" cy="356197"/>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5797247" y="6743104"/>
            <a:ext cx="4434998" cy="356197"/>
          </a:xfrm>
          <a:prstGeom prst="rect">
            <a:avLst/>
          </a:prstGeom>
        </p:spPr>
        <p:txBody>
          <a:bodyPr vert="horz" lIns="99048" tIns="49524" rIns="99048" bIns="49524" rtlCol="0" anchor="b"/>
          <a:lstStyle>
            <a:lvl1pPr algn="r">
              <a:defRPr sz="1300"/>
            </a:lvl1pPr>
          </a:lstStyle>
          <a:p>
            <a:fld id="{EEE41162-43E9-4C6C-B760-0C786DE9029C}" type="slidenum">
              <a:rPr lang="en-AU" smtClean="0"/>
              <a:t>‹#›</a:t>
            </a:fld>
            <a:endParaRPr lang="en-AU"/>
          </a:p>
        </p:txBody>
      </p:sp>
    </p:spTree>
    <p:extLst>
      <p:ext uri="{BB962C8B-B14F-4D97-AF65-F5344CB8AC3E}">
        <p14:creationId xmlns:p14="http://schemas.microsoft.com/office/powerpoint/2010/main" val="3087937043"/>
      </p:ext>
    </p:extLst>
  </p:cSld>
  <p:clrMap bg1="lt1" tx1="dk1" bg2="lt2" tx2="dk2" accent1="accent1" accent2="accent2" accent3="accent3" accent4="accent4" accent5="accent5" accent6="accent6" hlink="hlink" folHlink="folHlink"/>
  <p:notesStyle>
    <a:lvl1pPr marL="0" algn="l" defTabSz="1218982" rtl="0" eaLnBrk="1" latinLnBrk="0" hangingPunct="1">
      <a:defRPr sz="1600" kern="1200">
        <a:solidFill>
          <a:schemeClr val="tx1"/>
        </a:solidFill>
        <a:latin typeface="+mn-lt"/>
        <a:ea typeface="+mn-ea"/>
        <a:cs typeface="+mn-cs"/>
      </a:defRPr>
    </a:lvl1pPr>
    <a:lvl2pPr marL="609491" algn="l" defTabSz="1218982" rtl="0" eaLnBrk="1" latinLnBrk="0" hangingPunct="1">
      <a:defRPr sz="1600" kern="1200">
        <a:solidFill>
          <a:schemeClr val="tx1"/>
        </a:solidFill>
        <a:latin typeface="+mn-lt"/>
        <a:ea typeface="+mn-ea"/>
        <a:cs typeface="+mn-cs"/>
      </a:defRPr>
    </a:lvl2pPr>
    <a:lvl3pPr marL="1218982" algn="l" defTabSz="1218982" rtl="0" eaLnBrk="1" latinLnBrk="0" hangingPunct="1">
      <a:defRPr sz="1600" kern="1200">
        <a:solidFill>
          <a:schemeClr val="tx1"/>
        </a:solidFill>
        <a:latin typeface="+mn-lt"/>
        <a:ea typeface="+mn-ea"/>
        <a:cs typeface="+mn-cs"/>
      </a:defRPr>
    </a:lvl3pPr>
    <a:lvl4pPr marL="1828473" algn="l" defTabSz="1218982" rtl="0" eaLnBrk="1" latinLnBrk="0" hangingPunct="1">
      <a:defRPr sz="1600" kern="1200">
        <a:solidFill>
          <a:schemeClr val="tx1"/>
        </a:solidFill>
        <a:latin typeface="+mn-lt"/>
        <a:ea typeface="+mn-ea"/>
        <a:cs typeface="+mn-cs"/>
      </a:defRPr>
    </a:lvl4pPr>
    <a:lvl5pPr marL="2437964" algn="l" defTabSz="1218982" rtl="0" eaLnBrk="1" latinLnBrk="0" hangingPunct="1">
      <a:defRPr sz="1600" kern="1200">
        <a:solidFill>
          <a:schemeClr val="tx1"/>
        </a:solidFill>
        <a:latin typeface="+mn-lt"/>
        <a:ea typeface="+mn-ea"/>
        <a:cs typeface="+mn-cs"/>
      </a:defRPr>
    </a:lvl5pPr>
    <a:lvl6pPr marL="3047455" algn="l" defTabSz="1218982" rtl="0" eaLnBrk="1" latinLnBrk="0" hangingPunct="1">
      <a:defRPr sz="1600" kern="1200">
        <a:solidFill>
          <a:schemeClr val="tx1"/>
        </a:solidFill>
        <a:latin typeface="+mn-lt"/>
        <a:ea typeface="+mn-ea"/>
        <a:cs typeface="+mn-cs"/>
      </a:defRPr>
    </a:lvl6pPr>
    <a:lvl7pPr marL="3656948" algn="l" defTabSz="1218982" rtl="0" eaLnBrk="1" latinLnBrk="0" hangingPunct="1">
      <a:defRPr sz="1600" kern="1200">
        <a:solidFill>
          <a:schemeClr val="tx1"/>
        </a:solidFill>
        <a:latin typeface="+mn-lt"/>
        <a:ea typeface="+mn-ea"/>
        <a:cs typeface="+mn-cs"/>
      </a:defRPr>
    </a:lvl7pPr>
    <a:lvl8pPr marL="4266436" algn="l" defTabSz="1218982" rtl="0" eaLnBrk="1" latinLnBrk="0" hangingPunct="1">
      <a:defRPr sz="1600" kern="1200">
        <a:solidFill>
          <a:schemeClr val="tx1"/>
        </a:solidFill>
        <a:latin typeface="+mn-lt"/>
        <a:ea typeface="+mn-ea"/>
        <a:cs typeface="+mn-cs"/>
      </a:defRPr>
    </a:lvl8pPr>
    <a:lvl9pPr marL="4875929" algn="l" defTabSz="1218982"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1</a:t>
            </a:fld>
            <a:endParaRPr lang="en-AU" dirty="0"/>
          </a:p>
        </p:txBody>
      </p:sp>
    </p:spTree>
    <p:extLst>
      <p:ext uri="{BB962C8B-B14F-4D97-AF65-F5344CB8AC3E}">
        <p14:creationId xmlns:p14="http://schemas.microsoft.com/office/powerpoint/2010/main" val="16825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EE41162-43E9-4C6C-B760-0C786DE9029C}" type="slidenum">
              <a:rPr lang="en-AU" smtClean="0"/>
              <a:t>33</a:t>
            </a:fld>
            <a:endParaRPr lang="en-AU"/>
          </a:p>
        </p:txBody>
      </p:sp>
    </p:spTree>
    <p:extLst>
      <p:ext uri="{BB962C8B-B14F-4D97-AF65-F5344CB8AC3E}">
        <p14:creationId xmlns:p14="http://schemas.microsoft.com/office/powerpoint/2010/main" val="407111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2</a:t>
            </a:fld>
            <a:endParaRPr lang="en-AU"/>
          </a:p>
        </p:txBody>
      </p:sp>
    </p:spTree>
    <p:extLst>
      <p:ext uri="{BB962C8B-B14F-4D97-AF65-F5344CB8AC3E}">
        <p14:creationId xmlns:p14="http://schemas.microsoft.com/office/powerpoint/2010/main" val="305378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4</a:t>
            </a:fld>
            <a:endParaRPr lang="en-AU"/>
          </a:p>
        </p:txBody>
      </p:sp>
    </p:spTree>
    <p:extLst>
      <p:ext uri="{BB962C8B-B14F-4D97-AF65-F5344CB8AC3E}">
        <p14:creationId xmlns:p14="http://schemas.microsoft.com/office/powerpoint/2010/main" val="3158035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5</a:t>
            </a:fld>
            <a:endParaRPr lang="en-AU"/>
          </a:p>
        </p:txBody>
      </p:sp>
    </p:spTree>
    <p:extLst>
      <p:ext uri="{BB962C8B-B14F-4D97-AF65-F5344CB8AC3E}">
        <p14:creationId xmlns:p14="http://schemas.microsoft.com/office/powerpoint/2010/main" val="215782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a:xfrm>
            <a:off x="5797247" y="6762456"/>
            <a:ext cx="4434998" cy="356197"/>
          </a:xfrm>
        </p:spPr>
        <p:txBody>
          <a:bodyPr/>
          <a:lstStyle/>
          <a:p>
            <a:fld id="{EEE41162-43E9-4C6C-B760-0C786DE9029C}" type="slidenum">
              <a:rPr lang="en-AU" smtClean="0"/>
              <a:t>8</a:t>
            </a:fld>
            <a:endParaRPr lang="en-AU"/>
          </a:p>
        </p:txBody>
      </p:sp>
    </p:spTree>
    <p:extLst>
      <p:ext uri="{BB962C8B-B14F-4D97-AF65-F5344CB8AC3E}">
        <p14:creationId xmlns:p14="http://schemas.microsoft.com/office/powerpoint/2010/main" val="386488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9</a:t>
            </a:fld>
            <a:endParaRPr lang="en-AU"/>
          </a:p>
        </p:txBody>
      </p:sp>
    </p:spTree>
    <p:extLst>
      <p:ext uri="{BB962C8B-B14F-4D97-AF65-F5344CB8AC3E}">
        <p14:creationId xmlns:p14="http://schemas.microsoft.com/office/powerpoint/2010/main" val="3326858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10</a:t>
            </a:fld>
            <a:endParaRPr lang="en-AU"/>
          </a:p>
        </p:txBody>
      </p:sp>
    </p:spTree>
    <p:extLst>
      <p:ext uri="{BB962C8B-B14F-4D97-AF65-F5344CB8AC3E}">
        <p14:creationId xmlns:p14="http://schemas.microsoft.com/office/powerpoint/2010/main" val="224039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11</a:t>
            </a:fld>
            <a:endParaRPr lang="en-AU"/>
          </a:p>
        </p:txBody>
      </p:sp>
    </p:spTree>
    <p:extLst>
      <p:ext uri="{BB962C8B-B14F-4D97-AF65-F5344CB8AC3E}">
        <p14:creationId xmlns:p14="http://schemas.microsoft.com/office/powerpoint/2010/main" val="3088862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Does anyone have any questions? </a:t>
            </a:r>
            <a:endParaRPr lang="en-AU" dirty="0"/>
          </a:p>
        </p:txBody>
      </p:sp>
      <p:sp>
        <p:nvSpPr>
          <p:cNvPr id="4" name="Slide Number Placeholder 3"/>
          <p:cNvSpPr>
            <a:spLocks noGrp="1"/>
          </p:cNvSpPr>
          <p:nvPr>
            <p:ph type="sldNum" sz="quarter" idx="10"/>
          </p:nvPr>
        </p:nvSpPr>
        <p:spPr/>
        <p:txBody>
          <a:bodyPr/>
          <a:lstStyle/>
          <a:p>
            <a:fld id="{EEE41162-43E9-4C6C-B760-0C786DE9029C}" type="slidenum">
              <a:rPr lang="en-AU" smtClean="0"/>
              <a:t>32</a:t>
            </a:fld>
            <a:endParaRPr lang="en-AU"/>
          </a:p>
        </p:txBody>
      </p:sp>
    </p:spTree>
    <p:extLst>
      <p:ext uri="{BB962C8B-B14F-4D97-AF65-F5344CB8AC3E}">
        <p14:creationId xmlns:p14="http://schemas.microsoft.com/office/powerpoint/2010/main" val="3571060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ption 1">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8"/>
            <a:ext cx="3888000" cy="1248000"/>
          </a:xfrm>
          <a:prstGeom prst="rect">
            <a:avLst/>
          </a:prstGeom>
        </p:spPr>
      </p:pic>
      <p:sp>
        <p:nvSpPr>
          <p:cNvPr id="26" name="Text Placeholder 10"/>
          <p:cNvSpPr>
            <a:spLocks noGrp="1"/>
          </p:cNvSpPr>
          <p:nvPr>
            <p:ph type="body" sz="quarter" idx="14" hasCustomPrompt="1"/>
          </p:nvPr>
        </p:nvSpPr>
        <p:spPr>
          <a:xfrm>
            <a:off x="1109664" y="4250080"/>
            <a:ext cx="5108390" cy="1214930"/>
          </a:xfrm>
          <a:solidFill>
            <a:schemeClr val="bg2"/>
          </a:solidFill>
        </p:spPr>
        <p:txBody>
          <a:bodyPr wrap="none" lIns="233963" tIns="0" rIns="233963" bIns="143978">
            <a:spAutoFit/>
          </a:bodyPr>
          <a:lstStyle>
            <a:lvl1pPr>
              <a:defRPr sz="7000">
                <a:solidFill>
                  <a:schemeClr val="tx2"/>
                </a:solidFill>
              </a:defRPr>
            </a:lvl1pPr>
          </a:lstStyle>
          <a:p>
            <a:pPr lvl="0"/>
            <a:r>
              <a:rPr lang="en-US" dirty="0"/>
              <a:t>Title Line 4</a:t>
            </a:r>
            <a:endParaRPr lang="en-AU" dirty="0"/>
          </a:p>
        </p:txBody>
      </p:sp>
      <p:sp>
        <p:nvSpPr>
          <p:cNvPr id="27" name="Text Placeholder 10"/>
          <p:cNvSpPr>
            <a:spLocks noGrp="1"/>
          </p:cNvSpPr>
          <p:nvPr>
            <p:ph type="body" sz="quarter" idx="15" hasCustomPrompt="1"/>
          </p:nvPr>
        </p:nvSpPr>
        <p:spPr>
          <a:xfrm>
            <a:off x="1109664" y="3284645"/>
            <a:ext cx="5108390" cy="1142226"/>
          </a:xfrm>
          <a:solidFill>
            <a:schemeClr val="bg2"/>
          </a:solidFill>
        </p:spPr>
        <p:txBody>
          <a:bodyPr wrap="none" lIns="233963" tIns="0" rIns="233963" bIns="71989">
            <a:spAutoFit/>
          </a:bodyPr>
          <a:lstStyle>
            <a:lvl1pPr>
              <a:defRPr sz="7000">
                <a:solidFill>
                  <a:schemeClr val="tx2"/>
                </a:solidFill>
              </a:defRPr>
            </a:lvl1pPr>
          </a:lstStyle>
          <a:p>
            <a:pPr lvl="0"/>
            <a:r>
              <a:rPr lang="en-US" dirty="0"/>
              <a:t>Title Line 3</a:t>
            </a:r>
            <a:endParaRPr lang="en-AU" dirty="0"/>
          </a:p>
        </p:txBody>
      </p:sp>
      <p:sp>
        <p:nvSpPr>
          <p:cNvPr id="24" name="Text Placeholder 10"/>
          <p:cNvSpPr>
            <a:spLocks noGrp="1"/>
          </p:cNvSpPr>
          <p:nvPr>
            <p:ph type="body" sz="quarter" idx="12" hasCustomPrompt="1"/>
          </p:nvPr>
        </p:nvSpPr>
        <p:spPr>
          <a:xfrm>
            <a:off x="1109664" y="2308186"/>
            <a:ext cx="5108390" cy="1178578"/>
          </a:xfrm>
          <a:solidFill>
            <a:schemeClr val="bg2"/>
          </a:solidFill>
        </p:spPr>
        <p:txBody>
          <a:bodyPr wrap="none" lIns="233963" tIns="0" rIns="233963" bIns="107983" anchor="t">
            <a:spAutoFit/>
          </a:bodyPr>
          <a:lstStyle>
            <a:lvl1pPr>
              <a:defRPr sz="7000">
                <a:solidFill>
                  <a:schemeClr val="tx2"/>
                </a:solidFill>
              </a:defRPr>
            </a:lvl1pPr>
          </a:lstStyle>
          <a:p>
            <a:pPr lvl="0"/>
            <a:r>
              <a:rPr lang="en-US" dirty="0"/>
              <a:t>Title Line 2</a:t>
            </a:r>
            <a:endParaRPr lang="en-AU" dirty="0"/>
          </a:p>
        </p:txBody>
      </p:sp>
      <p:sp>
        <p:nvSpPr>
          <p:cNvPr id="25" name="Text Placeholder 10"/>
          <p:cNvSpPr>
            <a:spLocks noGrp="1"/>
          </p:cNvSpPr>
          <p:nvPr>
            <p:ph type="body" sz="quarter" idx="13" hasCustomPrompt="1"/>
          </p:nvPr>
        </p:nvSpPr>
        <p:spPr>
          <a:xfrm>
            <a:off x="1109664" y="1164550"/>
            <a:ext cx="5108390" cy="1287633"/>
          </a:xfrm>
          <a:solidFill>
            <a:schemeClr val="bg2"/>
          </a:solidFill>
        </p:spPr>
        <p:txBody>
          <a:bodyPr wrap="none" lIns="233963" tIns="179972" rIns="233963" bIns="35994">
            <a:spAutoFit/>
          </a:bodyPr>
          <a:lstStyle>
            <a:lvl1pPr>
              <a:defRPr sz="700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266140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End_Slide">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7056" y="4174724"/>
            <a:ext cx="5829111" cy="1871073"/>
          </a:xfrm>
          <a:prstGeom prst="rect">
            <a:avLst/>
          </a:prstGeom>
        </p:spPr>
      </p:pic>
    </p:spTree>
    <p:extLst/>
  </p:cSld>
  <p:clrMapOvr>
    <a:masterClrMapping/>
  </p:clrMapOvr>
  <p:extLst mod="1">
    <p:ext uri="{DCECCB84-F9BA-43D5-87BE-67443E8EF086}">
      <p15:sldGuideLst xmlns:p15="http://schemas.microsoft.com/office/powerpoint/2012/main">
        <p15:guide id="1" orient="horz" pos="3072" userDrawn="1">
          <p15:clr>
            <a:srgbClr val="FBAE40"/>
          </p15:clr>
        </p15:guide>
        <p15:guide id="2" pos="409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ption 2">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93486" y="8004188"/>
            <a:ext cx="3888000" cy="1248000"/>
          </a:xfrm>
          <a:prstGeom prst="rect">
            <a:avLst/>
          </a:prstGeom>
        </p:spPr>
      </p:pic>
      <p:sp>
        <p:nvSpPr>
          <p:cNvPr id="22" name="Text Placeholder 21"/>
          <p:cNvSpPr>
            <a:spLocks noGrp="1"/>
          </p:cNvSpPr>
          <p:nvPr>
            <p:ph type="body" sz="quarter" idx="16" hasCustomPrompt="1"/>
          </p:nvPr>
        </p:nvSpPr>
        <p:spPr>
          <a:xfrm>
            <a:off x="1095374" y="5815994"/>
            <a:ext cx="5392737" cy="463105"/>
          </a:xfrm>
        </p:spPr>
        <p:txBody>
          <a:bodyPr tIns="0">
            <a:noAutofit/>
          </a:bodyPr>
          <a:lstStyle>
            <a:lvl1pPr>
              <a:spcAft>
                <a:spcPts val="0"/>
              </a:spcAft>
              <a:defRPr sz="2600">
                <a:solidFill>
                  <a:schemeClr val="bg2"/>
                </a:solidFill>
              </a:defRPr>
            </a:lvl1pPr>
          </a:lstStyle>
          <a:p>
            <a:pPr lvl="0"/>
            <a:r>
              <a:rPr lang="en-US" dirty="0"/>
              <a:t>Sub heading (optional)</a:t>
            </a:r>
            <a:endParaRPr lang="en-AU" dirty="0"/>
          </a:p>
        </p:txBody>
      </p:sp>
      <p:sp>
        <p:nvSpPr>
          <p:cNvPr id="23" name="Text Placeholder 21"/>
          <p:cNvSpPr>
            <a:spLocks noGrp="1"/>
          </p:cNvSpPr>
          <p:nvPr>
            <p:ph type="body" sz="quarter" idx="17" hasCustomPrompt="1"/>
          </p:nvPr>
        </p:nvSpPr>
        <p:spPr>
          <a:xfrm>
            <a:off x="1095374" y="6279094"/>
            <a:ext cx="5392737" cy="998005"/>
          </a:xfrm>
        </p:spPr>
        <p:txBody>
          <a:bodyPr tIns="0">
            <a:noAutofit/>
          </a:bodyPr>
          <a:lstStyle>
            <a:lvl1pPr>
              <a:spcAft>
                <a:spcPts val="0"/>
              </a:spcAft>
              <a:defRPr sz="1800" baseline="0">
                <a:solidFill>
                  <a:schemeClr val="bg2"/>
                </a:solidFill>
              </a:defRPr>
            </a:lvl1pPr>
          </a:lstStyle>
          <a:p>
            <a:pPr lvl="0"/>
            <a:r>
              <a:rPr lang="en-AU" dirty="0"/>
              <a:t>Month / Presenter Name / Title of Presentation</a:t>
            </a:r>
          </a:p>
        </p:txBody>
      </p:sp>
      <p:sp>
        <p:nvSpPr>
          <p:cNvPr id="32" name="Text Placeholder 10"/>
          <p:cNvSpPr>
            <a:spLocks noGrp="1"/>
          </p:cNvSpPr>
          <p:nvPr>
            <p:ph type="body" sz="quarter" idx="14" hasCustomPrompt="1"/>
          </p:nvPr>
        </p:nvSpPr>
        <p:spPr>
          <a:xfrm>
            <a:off x="1109664" y="4250080"/>
            <a:ext cx="5108390" cy="1214930"/>
          </a:xfrm>
          <a:solidFill>
            <a:schemeClr val="bg2"/>
          </a:solidFill>
        </p:spPr>
        <p:txBody>
          <a:bodyPr wrap="none" lIns="233963" tIns="0" rIns="233963" bIns="143978">
            <a:spAutoFit/>
          </a:bodyPr>
          <a:lstStyle>
            <a:lvl1pPr>
              <a:defRPr sz="700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4" y="3284645"/>
            <a:ext cx="5108390" cy="1142226"/>
          </a:xfrm>
          <a:solidFill>
            <a:schemeClr val="bg2"/>
          </a:solidFill>
        </p:spPr>
        <p:txBody>
          <a:bodyPr wrap="none" lIns="233963" tIns="0" rIns="233963" bIns="71989">
            <a:spAutoFit/>
          </a:bodyPr>
          <a:lstStyle>
            <a:lvl1pPr>
              <a:defRPr sz="700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4" y="2308186"/>
            <a:ext cx="5108390" cy="1178578"/>
          </a:xfrm>
          <a:solidFill>
            <a:schemeClr val="bg2"/>
          </a:solidFill>
        </p:spPr>
        <p:txBody>
          <a:bodyPr wrap="none" lIns="233963" tIns="0" rIns="233963" bIns="107983">
            <a:spAutoFit/>
          </a:bodyPr>
          <a:lstStyle>
            <a:lvl1pPr>
              <a:defRPr sz="700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4" y="1164550"/>
            <a:ext cx="5108390" cy="1287633"/>
          </a:xfrm>
          <a:solidFill>
            <a:schemeClr val="bg2"/>
          </a:solidFill>
        </p:spPr>
        <p:txBody>
          <a:bodyPr wrap="none" lIns="233963" tIns="179972" rIns="233963" bIns="35994">
            <a:spAutoFit/>
          </a:bodyPr>
          <a:lstStyle>
            <a:lvl1pPr>
              <a:defRPr sz="7000">
                <a:solidFill>
                  <a:schemeClr val="tx2"/>
                </a:solidFill>
              </a:defRPr>
            </a:lvl1pPr>
          </a:lstStyle>
          <a:p>
            <a:pPr lvl="0"/>
            <a:r>
              <a:rPr lang="en-US" dirty="0"/>
              <a:t>Title Line 1</a:t>
            </a:r>
            <a:endParaRPr lang="en-AU" dirty="0"/>
          </a:p>
        </p:txBody>
      </p:sp>
    </p:spTree>
    <p:extLst>
      <p:ext uri="{BB962C8B-B14F-4D97-AF65-F5344CB8AC3E}">
        <p14:creationId xmlns:p14="http://schemas.microsoft.com/office/powerpoint/2010/main" val="16428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_SubHeader">
    <p:bg>
      <p:bgPr>
        <a:solidFill>
          <a:schemeClr val="bg1"/>
        </a:solidFill>
        <a:effectLst/>
      </p:bgPr>
    </p:bg>
    <p:spTree>
      <p:nvGrpSpPr>
        <p:cNvPr id="1" name=""/>
        <p:cNvGrpSpPr/>
        <p:nvPr/>
      </p:nvGrpSpPr>
      <p:grpSpPr>
        <a:xfrm>
          <a:off x="0" y="0"/>
          <a:ext cx="0" cy="0"/>
          <a:chOff x="0" y="0"/>
          <a:chExt cx="0" cy="0"/>
        </a:xfrm>
      </p:grpSpPr>
      <p:sp>
        <p:nvSpPr>
          <p:cNvPr id="32" name="Text Placeholder 10"/>
          <p:cNvSpPr>
            <a:spLocks noGrp="1"/>
          </p:cNvSpPr>
          <p:nvPr>
            <p:ph type="body" sz="quarter" idx="14" hasCustomPrompt="1"/>
          </p:nvPr>
        </p:nvSpPr>
        <p:spPr>
          <a:xfrm>
            <a:off x="1109664" y="4250080"/>
            <a:ext cx="5108390" cy="1214930"/>
          </a:xfrm>
          <a:solidFill>
            <a:schemeClr val="bg2"/>
          </a:solidFill>
        </p:spPr>
        <p:txBody>
          <a:bodyPr wrap="none" lIns="233963" tIns="0" rIns="233963" bIns="143978">
            <a:spAutoFit/>
          </a:bodyPr>
          <a:lstStyle>
            <a:lvl1pPr>
              <a:defRPr sz="7000">
                <a:solidFill>
                  <a:schemeClr val="tx2"/>
                </a:solidFill>
              </a:defRPr>
            </a:lvl1pPr>
          </a:lstStyle>
          <a:p>
            <a:pPr lvl="0"/>
            <a:r>
              <a:rPr lang="en-US" dirty="0"/>
              <a:t>Title Line 4</a:t>
            </a:r>
            <a:endParaRPr lang="en-AU" dirty="0"/>
          </a:p>
        </p:txBody>
      </p:sp>
      <p:sp>
        <p:nvSpPr>
          <p:cNvPr id="33" name="Text Placeholder 10"/>
          <p:cNvSpPr>
            <a:spLocks noGrp="1"/>
          </p:cNvSpPr>
          <p:nvPr>
            <p:ph type="body" sz="quarter" idx="15" hasCustomPrompt="1"/>
          </p:nvPr>
        </p:nvSpPr>
        <p:spPr>
          <a:xfrm>
            <a:off x="1109664" y="3284645"/>
            <a:ext cx="5108390" cy="1142226"/>
          </a:xfrm>
          <a:solidFill>
            <a:schemeClr val="bg2"/>
          </a:solidFill>
        </p:spPr>
        <p:txBody>
          <a:bodyPr wrap="none" lIns="233963" tIns="0" rIns="233963" bIns="71989">
            <a:spAutoFit/>
          </a:bodyPr>
          <a:lstStyle>
            <a:lvl1pPr>
              <a:defRPr sz="7000">
                <a:solidFill>
                  <a:schemeClr val="tx2"/>
                </a:solidFill>
              </a:defRPr>
            </a:lvl1pPr>
          </a:lstStyle>
          <a:p>
            <a:pPr lvl="0"/>
            <a:r>
              <a:rPr lang="en-US" dirty="0"/>
              <a:t>Title Line 3</a:t>
            </a:r>
            <a:endParaRPr lang="en-AU" dirty="0"/>
          </a:p>
        </p:txBody>
      </p:sp>
      <p:sp>
        <p:nvSpPr>
          <p:cNvPr id="34" name="Text Placeholder 10"/>
          <p:cNvSpPr>
            <a:spLocks noGrp="1"/>
          </p:cNvSpPr>
          <p:nvPr>
            <p:ph type="body" sz="quarter" idx="12" hasCustomPrompt="1"/>
          </p:nvPr>
        </p:nvSpPr>
        <p:spPr>
          <a:xfrm>
            <a:off x="1109664" y="2308186"/>
            <a:ext cx="5108390" cy="1178578"/>
          </a:xfrm>
          <a:solidFill>
            <a:schemeClr val="bg2"/>
          </a:solidFill>
        </p:spPr>
        <p:txBody>
          <a:bodyPr wrap="none" lIns="233963" tIns="0" rIns="233963" bIns="107983">
            <a:spAutoFit/>
          </a:bodyPr>
          <a:lstStyle>
            <a:lvl1pPr>
              <a:defRPr sz="7000">
                <a:solidFill>
                  <a:schemeClr val="tx2"/>
                </a:solidFill>
              </a:defRPr>
            </a:lvl1pPr>
          </a:lstStyle>
          <a:p>
            <a:pPr lvl="0"/>
            <a:r>
              <a:rPr lang="en-US" dirty="0"/>
              <a:t>Title Line 2</a:t>
            </a:r>
            <a:endParaRPr lang="en-AU" dirty="0"/>
          </a:p>
        </p:txBody>
      </p:sp>
      <p:sp>
        <p:nvSpPr>
          <p:cNvPr id="35" name="Text Placeholder 10"/>
          <p:cNvSpPr>
            <a:spLocks noGrp="1"/>
          </p:cNvSpPr>
          <p:nvPr>
            <p:ph type="body" sz="quarter" idx="13" hasCustomPrompt="1"/>
          </p:nvPr>
        </p:nvSpPr>
        <p:spPr>
          <a:xfrm>
            <a:off x="1109664" y="1164550"/>
            <a:ext cx="5108390" cy="1287633"/>
          </a:xfrm>
          <a:solidFill>
            <a:schemeClr val="bg2"/>
          </a:solidFill>
        </p:spPr>
        <p:txBody>
          <a:bodyPr wrap="none" lIns="233963" tIns="179972" rIns="233963" bIns="35994">
            <a:spAutoFit/>
          </a:bodyPr>
          <a:lstStyle>
            <a:lvl1pPr>
              <a:defRPr sz="7000">
                <a:solidFill>
                  <a:schemeClr val="tx2"/>
                </a:solidFill>
              </a:defRPr>
            </a:lvl1pPr>
          </a:lstStyle>
          <a:p>
            <a:pPr lvl="0"/>
            <a:r>
              <a:rPr lang="en-US" dirty="0"/>
              <a:t>Title Line 1</a:t>
            </a:r>
            <a:endParaRPr lang="en-AU"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7467" y="8323008"/>
            <a:ext cx="2724023" cy="610361"/>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able Placeholder 6"/>
          <p:cNvSpPr>
            <a:spLocks noGrp="1"/>
          </p:cNvSpPr>
          <p:nvPr>
            <p:ph type="tbl" sz="quarter" idx="15"/>
          </p:nvPr>
        </p:nvSpPr>
        <p:spPr>
          <a:xfrm>
            <a:off x="1117600" y="2578099"/>
            <a:ext cx="6696000" cy="5778500"/>
          </a:xfrm>
        </p:spPr>
        <p:txBody>
          <a:bodyPr lIns="179972" tIns="179972" rIns="179972" bIns="179972">
            <a:normAutofit/>
          </a:bodyPr>
          <a:lstStyle>
            <a:lvl1pPr>
              <a:defRPr sz="2000" b="0" baseline="0"/>
            </a:lvl1pPr>
          </a:lstStyle>
          <a:p>
            <a:r>
              <a:rPr lang="en-US" smtClean="0"/>
              <a:t>Click icon to add table</a:t>
            </a:r>
            <a:endParaRPr lang="en-AU" dirty="0"/>
          </a:p>
        </p:txBody>
      </p:sp>
      <p:sp>
        <p:nvSpPr>
          <p:cNvPr id="2" name="Title 1"/>
          <p:cNvSpPr>
            <a:spLocks noGrp="1"/>
          </p:cNvSpPr>
          <p:nvPr>
            <p:ph type="title" hasCustomPrompt="1"/>
          </p:nvPr>
        </p:nvSpPr>
        <p:spPr/>
        <p:txBody>
          <a:bodyPr/>
          <a:lstStyle>
            <a:lvl1pPr>
              <a:defRPr/>
            </a:lvl1pPr>
          </a:lstStyle>
          <a:p>
            <a:r>
              <a:rPr lang="en-US" dirty="0"/>
              <a:t>Contents</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Tree>
    <p:extLst>
      <p:ext uri="{BB962C8B-B14F-4D97-AF65-F5344CB8AC3E}">
        <p14:creationId xmlns:p14="http://schemas.microsoft.com/office/powerpoint/2010/main" val="151041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3" y="2451101"/>
            <a:ext cx="6573601"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3" y="3106736"/>
            <a:ext cx="6573601" cy="5760000"/>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2283016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17918" y="516911"/>
            <a:ext cx="8154000" cy="928509"/>
          </a:xfrm>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1" y="2451101"/>
            <a:ext cx="8154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599" y="3106736"/>
            <a:ext cx="4140001" cy="5760000"/>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8" name="Text Placeholder 13"/>
          <p:cNvSpPr>
            <a:spLocks noGrp="1"/>
          </p:cNvSpPr>
          <p:nvPr>
            <p:ph type="body" sz="quarter" idx="15" hasCustomPrompt="1"/>
          </p:nvPr>
        </p:nvSpPr>
        <p:spPr>
          <a:xfrm>
            <a:off x="6896607" y="3106736"/>
            <a:ext cx="4140001" cy="5760000"/>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102758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Text, Single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1" y="2451101"/>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3" y="3106741"/>
            <a:ext cx="3780001" cy="5910262"/>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6"/>
            <a:ext cx="5158800" cy="6188584"/>
          </a:xfrm>
        </p:spPr>
        <p:txBody>
          <a:bodyPr lIns="179972" tIns="179972" rIns="179972" bIns="179972">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1874218182"/>
      </p:ext>
    </p:extLst>
  </p:cSld>
  <p:clrMapOvr>
    <a:masterClrMapping/>
  </p:clrMapOvr>
  <p:extLst mod="1">
    <p:ext uri="{DCECCB84-F9BA-43D5-87BE-67443E8EF086}">
      <p15:sldGuideLst xmlns:p15="http://schemas.microsoft.com/office/powerpoint/2012/main">
        <p15:guide id="1" orient="horz" pos="1766" userDrawn="1">
          <p15:clr>
            <a:srgbClr val="FBAE40"/>
          </p15:clr>
        </p15:guide>
        <p15:guide id="2" pos="4938" userDrawn="1">
          <p15:clr>
            <a:srgbClr val="FBAE40"/>
          </p15:clr>
        </p15:guide>
        <p15:guide id="3" orient="horz" pos="5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Text, Tw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1" y="2451101"/>
            <a:ext cx="5040000"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603" y="3106741"/>
            <a:ext cx="3780001" cy="5910262"/>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
        <p:nvSpPr>
          <p:cNvPr id="7" name="Picture Placeholder 6"/>
          <p:cNvSpPr>
            <a:spLocks noGrp="1"/>
          </p:cNvSpPr>
          <p:nvPr>
            <p:ph type="pic" sz="quarter" idx="15" hasCustomPrompt="1"/>
          </p:nvPr>
        </p:nvSpPr>
        <p:spPr>
          <a:xfrm>
            <a:off x="7839646" y="2822068"/>
            <a:ext cx="5158800" cy="2916001"/>
          </a:xfrm>
        </p:spPr>
        <p:txBody>
          <a:bodyPr lIns="179972" tIns="179972" rIns="179972" bIns="179972">
            <a:normAutofit/>
          </a:bodyPr>
          <a:lstStyle>
            <a:lvl1pPr>
              <a:defRPr sz="2000" b="0"/>
            </a:lvl1pPr>
          </a:lstStyle>
          <a:p>
            <a:r>
              <a:rPr lang="en-AU" dirty="0"/>
              <a:t>Click icon to add image</a:t>
            </a:r>
          </a:p>
        </p:txBody>
      </p:sp>
      <p:sp>
        <p:nvSpPr>
          <p:cNvPr id="9" name="Picture Placeholder 6"/>
          <p:cNvSpPr>
            <a:spLocks noGrp="1"/>
          </p:cNvSpPr>
          <p:nvPr>
            <p:ph type="pic" sz="quarter" idx="16" hasCustomPrompt="1"/>
          </p:nvPr>
        </p:nvSpPr>
        <p:spPr>
          <a:xfrm>
            <a:off x="7839646" y="6102612"/>
            <a:ext cx="5158800" cy="2916001"/>
          </a:xfrm>
        </p:spPr>
        <p:txBody>
          <a:bodyPr lIns="179972" tIns="179972" rIns="179972" bIns="179972">
            <a:normAutofit/>
          </a:bodyPr>
          <a:lstStyle>
            <a:lvl1pPr>
              <a:defRPr sz="2000" b="0"/>
            </a:lvl1pPr>
          </a:lstStyle>
          <a:p>
            <a:r>
              <a:rPr lang="en-AU" dirty="0"/>
              <a:t>Click icon to add image</a:t>
            </a:r>
          </a:p>
        </p:txBody>
      </p:sp>
    </p:spTree>
    <p:extLst>
      <p:ext uri="{BB962C8B-B14F-4D97-AF65-F5344CB8AC3E}">
        <p14:creationId xmlns:p14="http://schemas.microsoft.com/office/powerpoint/2010/main" val="3550474920"/>
      </p:ext>
    </p:extLst>
  </p:cSld>
  <p:clrMapOvr>
    <a:masterClrMapping/>
  </p:clrMapOvr>
  <p:extLst mod="1">
    <p:ext uri="{DCECCB84-F9BA-43D5-87BE-67443E8EF086}">
      <p15:sldGuideLst xmlns:p15="http://schemas.microsoft.com/office/powerpoint/2012/main">
        <p15:guide id="1" orient="horz" pos="1766">
          <p15:clr>
            <a:srgbClr val="FBAE40"/>
          </p15:clr>
        </p15:guide>
        <p15:guide id="2" pos="4938">
          <p15:clr>
            <a:srgbClr val="FBAE40"/>
          </p15:clr>
        </p15:guide>
        <p15:guide id="3" orient="horz" pos="56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 Large Content">
    <p:spTree>
      <p:nvGrpSpPr>
        <p:cNvPr id="1" name=""/>
        <p:cNvGrpSpPr/>
        <p:nvPr/>
      </p:nvGrpSpPr>
      <p:grpSpPr>
        <a:xfrm>
          <a:off x="0" y="0"/>
          <a:ext cx="0" cy="0"/>
          <a:chOff x="0" y="0"/>
          <a:chExt cx="0" cy="0"/>
        </a:xfrm>
      </p:grpSpPr>
      <p:sp>
        <p:nvSpPr>
          <p:cNvPr id="8" name="Content Placeholder 7"/>
          <p:cNvSpPr>
            <a:spLocks noGrp="1"/>
          </p:cNvSpPr>
          <p:nvPr>
            <p:ph sz="quarter" idx="17" hasCustomPrompt="1"/>
          </p:nvPr>
        </p:nvSpPr>
        <p:spPr>
          <a:xfrm>
            <a:off x="4125914" y="2560323"/>
            <a:ext cx="8352000" cy="6228001"/>
          </a:xfrm>
        </p:spPr>
        <p:txBody>
          <a:bodyPr lIns="179972" tIns="179972" rIns="179972" bIns="179972">
            <a:normAutofit/>
          </a:bodyPr>
          <a:lstStyle>
            <a:lvl1pPr>
              <a:defRPr sz="2000" b="0" baseline="0"/>
            </a:lvl1pPr>
            <a:lvl2pPr>
              <a:defRPr sz="2000"/>
            </a:lvl2pPr>
            <a:lvl3pPr>
              <a:defRPr sz="2000"/>
            </a:lvl3pPr>
            <a:lvl4pPr>
              <a:defRPr sz="2000"/>
            </a:lvl4pPr>
            <a:lvl5pPr>
              <a:defRPr sz="2000"/>
            </a:lvl5pPr>
          </a:lstStyle>
          <a:p>
            <a:pPr lvl="0"/>
            <a:r>
              <a:rPr lang="en-US" dirty="0"/>
              <a:t>Click icon to add table, graph or image</a:t>
            </a:r>
            <a:endParaRPr lang="en-AU" dirty="0"/>
          </a:p>
        </p:txBody>
      </p:sp>
      <p:sp>
        <p:nvSpPr>
          <p:cNvPr id="2" name="Title 1"/>
          <p:cNvSpPr>
            <a:spLocks noGrp="1"/>
          </p:cNvSpPr>
          <p:nvPr>
            <p:ph type="title" hasCustomPrompt="1"/>
          </p:nvPr>
        </p:nvSpPr>
        <p:spPr/>
        <p:txBody>
          <a:bodyPr/>
          <a:lstStyle>
            <a:lvl1pPr>
              <a:defRPr/>
            </a:lvl1pPr>
          </a:lstStyle>
          <a:p>
            <a:r>
              <a:rPr lang="en-US" dirty="0"/>
              <a:t>Page title</a:t>
            </a:r>
          </a:p>
        </p:txBody>
      </p:sp>
      <p:sp>
        <p:nvSpPr>
          <p:cNvPr id="5" name="Footer Placeholder 4"/>
          <p:cNvSpPr>
            <a:spLocks noGrp="1"/>
          </p:cNvSpPr>
          <p:nvPr>
            <p:ph type="ftr" sz="quarter" idx="11"/>
          </p:nvPr>
        </p:nvSpPr>
        <p:spPr/>
        <p:txBody>
          <a:bodyPr/>
          <a:lstStyle/>
          <a:p>
            <a:r>
              <a:rPr lang="en-AU"/>
              <a:t>01 Month 2016 Presentation Title</a:t>
            </a:r>
          </a:p>
        </p:txBody>
      </p:sp>
      <p:sp>
        <p:nvSpPr>
          <p:cNvPr id="6" name="Slide Number Placeholder 5"/>
          <p:cNvSpPr>
            <a:spLocks noGrp="1"/>
          </p:cNvSpPr>
          <p:nvPr>
            <p:ph type="sldNum" sz="quarter" idx="12"/>
          </p:nvPr>
        </p:nvSpPr>
        <p:spPr/>
        <p:txBody>
          <a:bodyPr/>
          <a:lstStyle>
            <a:lvl1pPr algn="l">
              <a:defRPr/>
            </a:lvl1pPr>
          </a:lstStyle>
          <a:p>
            <a:fld id="{1F04BBF8-6C63-45D9-88C3-789E628EC6D6}" type="slidenum">
              <a:rPr lang="en-AU" smtClean="0"/>
              <a:pPr/>
              <a:t>‹#›</a:t>
            </a:fld>
            <a:endParaRPr lang="en-AU" dirty="0"/>
          </a:p>
        </p:txBody>
      </p:sp>
      <p:sp>
        <p:nvSpPr>
          <p:cNvPr id="10" name="Text Placeholder 9"/>
          <p:cNvSpPr>
            <a:spLocks noGrp="1"/>
          </p:cNvSpPr>
          <p:nvPr>
            <p:ph type="body" sz="quarter" idx="13" hasCustomPrompt="1"/>
          </p:nvPr>
        </p:nvSpPr>
        <p:spPr>
          <a:xfrm>
            <a:off x="1117603" y="2451101"/>
            <a:ext cx="2916001" cy="450850"/>
          </a:xfrm>
        </p:spPr>
        <p:txBody>
          <a:bodyPr/>
          <a:lstStyle>
            <a:lvl1pPr>
              <a:defRPr/>
            </a:lvl1pPr>
          </a:lstStyle>
          <a:p>
            <a:pPr lvl="0"/>
            <a:r>
              <a:rPr lang="en-US" dirty="0"/>
              <a:t>Sub heading</a:t>
            </a:r>
            <a:endParaRPr lang="en-AU" dirty="0"/>
          </a:p>
        </p:txBody>
      </p:sp>
      <p:sp>
        <p:nvSpPr>
          <p:cNvPr id="14" name="Text Placeholder 13"/>
          <p:cNvSpPr>
            <a:spLocks noGrp="1"/>
          </p:cNvSpPr>
          <p:nvPr>
            <p:ph type="body" sz="quarter" idx="14" hasCustomPrompt="1"/>
          </p:nvPr>
        </p:nvSpPr>
        <p:spPr>
          <a:xfrm>
            <a:off x="1117599" y="3106738"/>
            <a:ext cx="2728801" cy="5694362"/>
          </a:xfrm>
        </p:spPr>
        <p:txBody>
          <a:bodyPr/>
          <a:lstStyle>
            <a:lvl1pPr>
              <a:spcBef>
                <a:spcPts val="283"/>
              </a:spcBef>
              <a:spcAft>
                <a:spcPts val="283"/>
              </a:spcAft>
              <a:defRPr sz="2000"/>
            </a:lvl1pPr>
            <a:lvl2pPr>
              <a:spcBef>
                <a:spcPts val="283"/>
              </a:spcBef>
              <a:spcAft>
                <a:spcPts val="567"/>
              </a:spcAft>
              <a:defRPr b="0"/>
            </a:lvl2pPr>
            <a:lvl3pPr marL="215970" indent="-215970">
              <a:spcBef>
                <a:spcPts val="0"/>
              </a:spcBef>
              <a:spcAft>
                <a:spcPts val="567"/>
              </a:spcAft>
              <a:buFont typeface="Arial" panose="020B0604020202020204" pitchFamily="34" charset="0"/>
              <a:buChar char="•"/>
              <a:defRPr/>
            </a:lvl3pPr>
            <a:lvl4pPr marL="431934">
              <a:spcBef>
                <a:spcPts val="0"/>
              </a:spcBef>
              <a:spcAft>
                <a:spcPts val="567"/>
              </a:spcAft>
              <a:defRPr/>
            </a:lvl4pPr>
            <a:lvl5pPr marL="647900">
              <a:spcBef>
                <a:spcPts val="0"/>
              </a:spcBef>
              <a:spcAft>
                <a:spcPts val="567"/>
              </a:spcAft>
              <a:defRPr/>
            </a:lvl5pPr>
          </a:lstStyle>
          <a:p>
            <a:pPr lvl="0"/>
            <a:r>
              <a:rPr lang="en-US" dirty="0"/>
              <a:t>Body heading</a:t>
            </a:r>
          </a:p>
          <a:p>
            <a:pPr lvl="1"/>
            <a:r>
              <a:rPr lang="en-US" dirty="0"/>
              <a:t>Body copy</a:t>
            </a:r>
          </a:p>
          <a:p>
            <a:pPr lvl="2"/>
            <a:r>
              <a:rPr lang="en-US" dirty="0"/>
              <a:t>Bullet level 1</a:t>
            </a:r>
          </a:p>
          <a:p>
            <a:pPr lvl="3"/>
            <a:r>
              <a:rPr lang="en-US" dirty="0"/>
              <a:t>Bullet level 2</a:t>
            </a:r>
          </a:p>
          <a:p>
            <a:pPr lvl="4"/>
            <a:r>
              <a:rPr lang="en-US" dirty="0"/>
              <a:t>Bullet level 3</a:t>
            </a:r>
            <a:endParaRPr lang="en-AU" dirty="0"/>
          </a:p>
        </p:txBody>
      </p:sp>
    </p:spTree>
    <p:extLst>
      <p:ext uri="{BB962C8B-B14F-4D97-AF65-F5344CB8AC3E}">
        <p14:creationId xmlns:p14="http://schemas.microsoft.com/office/powerpoint/2010/main" val="72312302"/>
      </p:ext>
    </p:extLst>
  </p:cSld>
  <p:clrMapOvr>
    <a:masterClrMapping/>
  </p:clrMapOvr>
  <p:extLst mod="1">
    <p:ext uri="{DCECCB84-F9BA-43D5-87BE-67443E8EF086}">
      <p15:sldGuideLst xmlns:p15="http://schemas.microsoft.com/office/powerpoint/2012/main">
        <p15:guide id="1" orient="horz" pos="1613" userDrawn="1">
          <p15:clr>
            <a:srgbClr val="FBAE40"/>
          </p15:clr>
        </p15:guide>
        <p15:guide id="2" pos="2599" userDrawn="1">
          <p15:clr>
            <a:srgbClr val="FBAE40"/>
          </p15:clr>
        </p15:guide>
        <p15:guide id="3" orient="horz" pos="5544" userDrawn="1">
          <p15:clr>
            <a:srgbClr val="FBAE40"/>
          </p15:clr>
        </p15:guide>
        <p15:guide id="4" pos="786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
            <a:ext cx="13003200" cy="1766598"/>
          </a:xfrm>
          <a:prstGeom prst="rect">
            <a:avLst/>
          </a:prstGeom>
          <a:solidFill>
            <a:schemeClr val="bg2"/>
          </a:solidFill>
          <a:ln>
            <a:noFill/>
          </a:ln>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21902" tIns="60951" rIns="121902" bIns="60951" numCol="1" spcCol="0" rtlCol="0" fromWordArt="0" anchor="ctr" anchorCtr="0" forceAA="0" compatLnSpc="1">
            <a:prstTxWarp prst="textNoShape">
              <a:avLst/>
            </a:prstTxWarp>
            <a:noAutofit/>
          </a:bodyPr>
          <a:lstStyle/>
          <a:p>
            <a:pPr algn="ctr"/>
            <a:endParaRPr lang="en-AU" sz="3100"/>
          </a:p>
        </p:txBody>
      </p:sp>
      <p:sp>
        <p:nvSpPr>
          <p:cNvPr id="2" name="Title Placeholder 1"/>
          <p:cNvSpPr>
            <a:spLocks noGrp="1"/>
          </p:cNvSpPr>
          <p:nvPr>
            <p:ph type="title"/>
          </p:nvPr>
        </p:nvSpPr>
        <p:spPr>
          <a:xfrm>
            <a:off x="1117915" y="516911"/>
            <a:ext cx="8160922" cy="928509"/>
          </a:xfrm>
          <a:prstGeom prst="rect">
            <a:avLst/>
          </a:prstGeom>
        </p:spPr>
        <p:txBody>
          <a:bodyPr vert="horz" lIns="0" tIns="0" rIns="0" bIns="0" rtlCol="0" anchor="b">
            <a:normAutofit/>
          </a:bodyPr>
          <a:lstStyle/>
          <a:p>
            <a:r>
              <a:rPr lang="en-US" dirty="0"/>
              <a:t>Page title</a:t>
            </a:r>
          </a:p>
        </p:txBody>
      </p:sp>
      <p:sp>
        <p:nvSpPr>
          <p:cNvPr id="3" name="Text Placeholder 2"/>
          <p:cNvSpPr>
            <a:spLocks noGrp="1"/>
          </p:cNvSpPr>
          <p:nvPr>
            <p:ph type="body" idx="1"/>
          </p:nvPr>
        </p:nvSpPr>
        <p:spPr>
          <a:xfrm>
            <a:off x="1117918" y="3106060"/>
            <a:ext cx="6573601" cy="5083473"/>
          </a:xfrm>
          <a:prstGeom prst="rect">
            <a:avLst/>
          </a:prstGeom>
        </p:spPr>
        <p:txBody>
          <a:bodyPr vert="horz" lIns="0" tIns="0" rIns="0" bIns="0" rtlCol="0">
            <a:normAutofit/>
          </a:bodyPr>
          <a:lstStyle/>
          <a:p>
            <a:pPr lvl="1"/>
            <a:r>
              <a:rPr lang="en-US" dirty="0"/>
              <a:t>Body heading</a:t>
            </a:r>
          </a:p>
          <a:p>
            <a:pPr lvl="2"/>
            <a:r>
              <a:rPr lang="en-US" dirty="0"/>
              <a:t>Body Copy, Point size 20</a:t>
            </a:r>
          </a:p>
          <a:p>
            <a:pPr lvl="3"/>
            <a:r>
              <a:rPr lang="en-US" dirty="0"/>
              <a:t>Bullet Level 1</a:t>
            </a:r>
          </a:p>
          <a:p>
            <a:pPr lvl="4"/>
            <a:r>
              <a:rPr lang="en-US" dirty="0"/>
              <a:t>Bullet Level 2</a:t>
            </a:r>
          </a:p>
        </p:txBody>
      </p:sp>
      <p:sp>
        <p:nvSpPr>
          <p:cNvPr id="5" name="Footer Placeholder 4"/>
          <p:cNvSpPr>
            <a:spLocks noGrp="1"/>
          </p:cNvSpPr>
          <p:nvPr>
            <p:ph type="ftr" sz="quarter" idx="3"/>
          </p:nvPr>
        </p:nvSpPr>
        <p:spPr>
          <a:xfrm>
            <a:off x="1117917" y="9266086"/>
            <a:ext cx="9000000" cy="180001"/>
          </a:xfrm>
          <a:prstGeom prst="rect">
            <a:avLst/>
          </a:prstGeom>
        </p:spPr>
        <p:txBody>
          <a:bodyPr vert="horz" wrap="none" lIns="0" tIns="0" rIns="0" bIns="0" rtlCol="0" anchor="ctr"/>
          <a:lstStyle>
            <a:lvl1pPr algn="l">
              <a:defRPr sz="1100" b="1">
                <a:solidFill>
                  <a:schemeClr val="tx1"/>
                </a:solidFill>
              </a:defRPr>
            </a:lvl1pPr>
          </a:lstStyle>
          <a:p>
            <a:r>
              <a:rPr lang="en-AU"/>
              <a:t>01 Month 2016 Presentation Title</a:t>
            </a:r>
            <a:endParaRPr lang="en-AU" dirty="0"/>
          </a:p>
        </p:txBody>
      </p:sp>
      <p:sp>
        <p:nvSpPr>
          <p:cNvPr id="6" name="Slide Number Placeholder 5"/>
          <p:cNvSpPr>
            <a:spLocks noGrp="1"/>
          </p:cNvSpPr>
          <p:nvPr>
            <p:ph type="sldNum" sz="quarter" idx="4"/>
          </p:nvPr>
        </p:nvSpPr>
        <p:spPr>
          <a:xfrm>
            <a:off x="12313265" y="9266086"/>
            <a:ext cx="182017" cy="180001"/>
          </a:xfrm>
          <a:prstGeom prst="rect">
            <a:avLst/>
          </a:prstGeom>
        </p:spPr>
        <p:txBody>
          <a:bodyPr vert="horz" wrap="none" lIns="0" tIns="0" rIns="0" bIns="0" rtlCol="0" anchor="ctr"/>
          <a:lstStyle>
            <a:lvl1pPr algn="r">
              <a:defRPr sz="1100" b="1">
                <a:solidFill>
                  <a:schemeClr val="tx1"/>
                </a:solidFill>
              </a:defRPr>
            </a:lvl1pPr>
          </a:lstStyle>
          <a:p>
            <a:pPr algn="l"/>
            <a:fld id="{1F04BBF8-6C63-45D9-88C3-789E628EC6D6}" type="slidenum">
              <a:rPr lang="en-AU" smtClean="0"/>
              <a:pPr algn="l"/>
              <a:t>‹#›</a:t>
            </a:fld>
            <a:endParaRPr lang="en-AU" dirty="0"/>
          </a:p>
        </p:txBody>
      </p:sp>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79010" y="736263"/>
            <a:ext cx="2724023" cy="610361"/>
          </a:xfrm>
          <a:prstGeom prst="rect">
            <a:avLst/>
          </a:prstGeom>
        </p:spPr>
      </p:pic>
      <p:sp>
        <p:nvSpPr>
          <p:cNvPr id="12" name="Rectangle 11"/>
          <p:cNvSpPr/>
          <p:nvPr/>
        </p:nvSpPr>
        <p:spPr>
          <a:xfrm>
            <a:off x="11902896" y="9266087"/>
            <a:ext cx="376706" cy="169277"/>
          </a:xfrm>
          <a:prstGeom prst="rect">
            <a:avLst/>
          </a:prstGeom>
        </p:spPr>
        <p:txBody>
          <a:bodyPr wrap="none" lIns="0" tIns="0" rIns="0" bIns="0">
            <a:spAutoFit/>
          </a:bodyPr>
          <a:lstStyle/>
          <a:p>
            <a:r>
              <a:rPr lang="en-AU" sz="1100" b="1" dirty="0">
                <a:solidFill>
                  <a:schemeClr val="tx1"/>
                </a:solidFill>
              </a:rPr>
              <a:t>Page </a:t>
            </a:r>
          </a:p>
        </p:txBody>
      </p:sp>
    </p:spTree>
    <p:extLst>
      <p:ext uri="{BB962C8B-B14F-4D97-AF65-F5344CB8AC3E}">
        <p14:creationId xmlns:p14="http://schemas.microsoft.com/office/powerpoint/2010/main" val="2836608478"/>
      </p:ext>
    </p:extLst>
  </p:cSld>
  <p:clrMap bg1="lt1" tx1="dk1" bg2="lt2" tx2="dk2" accent1="accent1" accent2="accent2" accent3="accent3" accent4="accent4" accent5="accent5" accent6="accent6" hlink="hlink" folHlink="folHlink"/>
  <p:sldLayoutIdLst>
    <p:sldLayoutId id="2147483663" r:id="rId1"/>
    <p:sldLayoutId id="2147483661" r:id="rId2"/>
    <p:sldLayoutId id="2147483669" r:id="rId3"/>
    <p:sldLayoutId id="2147483668" r:id="rId4"/>
    <p:sldLayoutId id="2147483662" r:id="rId5"/>
    <p:sldLayoutId id="2147483664" r:id="rId6"/>
    <p:sldLayoutId id="2147483665" r:id="rId7"/>
    <p:sldLayoutId id="2147483666" r:id="rId8"/>
    <p:sldLayoutId id="2147483667" r:id="rId9"/>
    <p:sldLayoutId id="2147483670" r:id="rId10"/>
  </p:sldLayoutIdLst>
  <p:hf hdr="0" dt="0"/>
  <p:txStyles>
    <p:titleStyle>
      <a:lvl1pPr algn="l" defTabSz="1300259" rtl="0" eaLnBrk="1" latinLnBrk="0" hangingPunct="1">
        <a:lnSpc>
          <a:spcPct val="90000"/>
        </a:lnSpc>
        <a:spcBef>
          <a:spcPct val="0"/>
        </a:spcBef>
        <a:buNone/>
        <a:defRPr sz="4600" b="1" kern="1200">
          <a:solidFill>
            <a:schemeClr val="tx2"/>
          </a:solidFill>
          <a:latin typeface="+mj-lt"/>
          <a:ea typeface="+mj-ea"/>
          <a:cs typeface="+mj-cs"/>
        </a:defRPr>
      </a:lvl1pPr>
    </p:titleStyle>
    <p:bodyStyle>
      <a:lvl1pPr marL="0" indent="0" algn="l" defTabSz="1300259" rtl="0" eaLnBrk="1" latinLnBrk="0" hangingPunct="1">
        <a:lnSpc>
          <a:spcPct val="100000"/>
        </a:lnSpc>
        <a:spcBef>
          <a:spcPts val="0"/>
        </a:spcBef>
        <a:spcAft>
          <a:spcPts val="1300"/>
        </a:spcAft>
        <a:buFont typeface="Arial" panose="020B0604020202020204" pitchFamily="34" charset="0"/>
        <a:buNone/>
        <a:defRPr sz="3000" b="1" kern="1200" baseline="0">
          <a:solidFill>
            <a:schemeClr val="tx1"/>
          </a:solidFill>
          <a:latin typeface="+mn-lt"/>
          <a:ea typeface="+mn-ea"/>
          <a:cs typeface="+mn-cs"/>
        </a:defRPr>
      </a:lvl1pPr>
      <a:lvl2pPr marL="0" indent="0" algn="l" defTabSz="1300259" rtl="0" eaLnBrk="1" latinLnBrk="0" hangingPunct="1">
        <a:lnSpc>
          <a:spcPct val="100000"/>
        </a:lnSpc>
        <a:spcBef>
          <a:spcPts val="283"/>
        </a:spcBef>
        <a:spcAft>
          <a:spcPts val="283"/>
        </a:spcAft>
        <a:buFont typeface="Arial" panose="020B0604020202020204" pitchFamily="34" charset="0"/>
        <a:buNone/>
        <a:defRPr sz="2000" b="1" kern="1200">
          <a:solidFill>
            <a:schemeClr val="tx1"/>
          </a:solidFill>
          <a:latin typeface="+mn-lt"/>
          <a:ea typeface="+mn-ea"/>
          <a:cs typeface="+mn-cs"/>
        </a:defRPr>
      </a:lvl2pPr>
      <a:lvl3pPr marL="0" indent="0" algn="l" defTabSz="1300259" rtl="0" eaLnBrk="1" latinLnBrk="0" hangingPunct="1">
        <a:lnSpc>
          <a:spcPct val="100000"/>
        </a:lnSpc>
        <a:spcBef>
          <a:spcPts val="283"/>
        </a:spcBef>
        <a:spcAft>
          <a:spcPts val="567"/>
        </a:spcAft>
        <a:buFont typeface="Arial" panose="020B0604020202020204" pitchFamily="34" charset="0"/>
        <a:buNone/>
        <a:defRPr sz="2000" kern="1200">
          <a:solidFill>
            <a:schemeClr val="tx1"/>
          </a:solidFill>
          <a:latin typeface="+mn-lt"/>
          <a:ea typeface="+mn-ea"/>
          <a:cs typeface="+mn-cs"/>
        </a:defRPr>
      </a:lvl3pPr>
      <a:lvl4pPr marL="215970" indent="-215970" algn="l" defTabSz="1300259"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4pPr>
      <a:lvl5pPr marL="431934" indent="-215970" algn="l" defTabSz="1300259" rtl="0" eaLnBrk="1" latinLnBrk="0" hangingPunct="1">
        <a:lnSpc>
          <a:spcPct val="100000"/>
        </a:lnSpc>
        <a:spcBef>
          <a:spcPts val="0"/>
        </a:spcBef>
        <a:spcAft>
          <a:spcPts val="567"/>
        </a:spcAft>
        <a:buFont typeface="Arial" panose="020B0604020202020204" pitchFamily="34" charset="0"/>
        <a:buChar char="•"/>
        <a:defRPr sz="2000" kern="1200">
          <a:solidFill>
            <a:schemeClr val="tx1"/>
          </a:solidFill>
          <a:latin typeface="+mn-lt"/>
          <a:ea typeface="+mn-ea"/>
          <a:cs typeface="+mn-cs"/>
        </a:defRPr>
      </a:lvl5pPr>
      <a:lvl6pPr marL="3575717"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6pPr>
      <a:lvl7pPr marL="4225845"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7pPr>
      <a:lvl8pPr marL="4875977"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8pPr>
      <a:lvl9pPr marL="5526105" indent="-325064" algn="l" defTabSz="1300259" rtl="0" eaLnBrk="1" latinLnBrk="0" hangingPunct="1">
        <a:lnSpc>
          <a:spcPct val="90000"/>
        </a:lnSpc>
        <a:spcBef>
          <a:spcPts val="711"/>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300259" rtl="0" eaLnBrk="1" latinLnBrk="0" hangingPunct="1">
        <a:defRPr sz="2600" kern="1200">
          <a:solidFill>
            <a:schemeClr val="tx1"/>
          </a:solidFill>
          <a:latin typeface="+mn-lt"/>
          <a:ea typeface="+mn-ea"/>
          <a:cs typeface="+mn-cs"/>
        </a:defRPr>
      </a:lvl1pPr>
      <a:lvl2pPr marL="650130" algn="l" defTabSz="1300259" rtl="0" eaLnBrk="1" latinLnBrk="0" hangingPunct="1">
        <a:defRPr sz="2600" kern="1200">
          <a:solidFill>
            <a:schemeClr val="tx1"/>
          </a:solidFill>
          <a:latin typeface="+mn-lt"/>
          <a:ea typeface="+mn-ea"/>
          <a:cs typeface="+mn-cs"/>
        </a:defRPr>
      </a:lvl2pPr>
      <a:lvl3pPr marL="1300259" algn="l" defTabSz="1300259" rtl="0" eaLnBrk="1" latinLnBrk="0" hangingPunct="1">
        <a:defRPr sz="2600" kern="1200">
          <a:solidFill>
            <a:schemeClr val="tx1"/>
          </a:solidFill>
          <a:latin typeface="+mn-lt"/>
          <a:ea typeface="+mn-ea"/>
          <a:cs typeface="+mn-cs"/>
        </a:defRPr>
      </a:lvl3pPr>
      <a:lvl4pPr marL="1950391" algn="l" defTabSz="1300259" rtl="0" eaLnBrk="1" latinLnBrk="0" hangingPunct="1">
        <a:defRPr sz="2600" kern="1200">
          <a:solidFill>
            <a:schemeClr val="tx1"/>
          </a:solidFill>
          <a:latin typeface="+mn-lt"/>
          <a:ea typeface="+mn-ea"/>
          <a:cs typeface="+mn-cs"/>
        </a:defRPr>
      </a:lvl4pPr>
      <a:lvl5pPr marL="2600520" algn="l" defTabSz="1300259" rtl="0" eaLnBrk="1" latinLnBrk="0" hangingPunct="1">
        <a:defRPr sz="2600" kern="1200">
          <a:solidFill>
            <a:schemeClr val="tx1"/>
          </a:solidFill>
          <a:latin typeface="+mn-lt"/>
          <a:ea typeface="+mn-ea"/>
          <a:cs typeface="+mn-cs"/>
        </a:defRPr>
      </a:lvl5pPr>
      <a:lvl6pPr marL="3250650" algn="l" defTabSz="1300259" rtl="0" eaLnBrk="1" latinLnBrk="0" hangingPunct="1">
        <a:defRPr sz="2600" kern="1200">
          <a:solidFill>
            <a:schemeClr val="tx1"/>
          </a:solidFill>
          <a:latin typeface="+mn-lt"/>
          <a:ea typeface="+mn-ea"/>
          <a:cs typeface="+mn-cs"/>
        </a:defRPr>
      </a:lvl6pPr>
      <a:lvl7pPr marL="3900782" algn="l" defTabSz="1300259" rtl="0" eaLnBrk="1" latinLnBrk="0" hangingPunct="1">
        <a:defRPr sz="2600" kern="1200">
          <a:solidFill>
            <a:schemeClr val="tx1"/>
          </a:solidFill>
          <a:latin typeface="+mn-lt"/>
          <a:ea typeface="+mn-ea"/>
          <a:cs typeface="+mn-cs"/>
        </a:defRPr>
      </a:lvl7pPr>
      <a:lvl8pPr marL="4550909" algn="l" defTabSz="1300259" rtl="0" eaLnBrk="1" latinLnBrk="0" hangingPunct="1">
        <a:defRPr sz="2600" kern="1200">
          <a:solidFill>
            <a:schemeClr val="tx1"/>
          </a:solidFill>
          <a:latin typeface="+mn-lt"/>
          <a:ea typeface="+mn-ea"/>
          <a:cs typeface="+mn-cs"/>
        </a:defRPr>
      </a:lvl8pPr>
      <a:lvl9pPr marL="5201041" algn="l" defTabSz="1300259" rtl="0" eaLnBrk="1" latinLnBrk="0" hangingPunct="1">
        <a:defRPr sz="26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gjs.co/courses/e30/understanding-uv-printing" TargetMode="Externa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mailto:peter.le@visionaustralia.or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displays2go.com/Article/UV-Flatbed-Printing-53"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bul.com.hk/bul/en/technologies/uv_curing"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brancher.com/-Sechage,41-.html?lang=en" TargetMode="External"/><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brancher.com/-Sechage,41-.html?lang=en"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1744394" y="5308600"/>
            <a:ext cx="8974406" cy="2639646"/>
          </a:xfrm>
        </p:spPr>
        <p:txBody>
          <a:bodyPr/>
          <a:lstStyle/>
          <a:p>
            <a:r>
              <a:rPr lang="en-US" sz="3600" b="0" dirty="0" smtClean="0"/>
              <a:t>Peter Le</a:t>
            </a:r>
          </a:p>
          <a:p>
            <a:r>
              <a:rPr lang="en-US" sz="3600" b="0" dirty="0"/>
              <a:t>Email: </a:t>
            </a:r>
            <a:r>
              <a:rPr lang="en-AU" sz="3600" b="0" dirty="0" smtClean="0"/>
              <a:t>peter.le@visionaustralia.org</a:t>
            </a:r>
          </a:p>
          <a:p>
            <a:endParaRPr lang="en-US" sz="2400" b="0" dirty="0" smtClean="0"/>
          </a:p>
          <a:p>
            <a:r>
              <a:rPr lang="en-US" sz="2400" dirty="0" smtClean="0"/>
              <a:t>Round Table 2021</a:t>
            </a:r>
          </a:p>
          <a:p>
            <a:r>
              <a:rPr lang="en-GB" dirty="0"/>
              <a:t>Information Access – Innovation </a:t>
            </a:r>
            <a:r>
              <a:rPr lang="en-GB" dirty="0" smtClean="0"/>
              <a:t>and Collaboration</a:t>
            </a:r>
            <a:endParaRPr lang="en-AU" sz="2400" b="0" dirty="0"/>
          </a:p>
        </p:txBody>
      </p:sp>
      <p:sp>
        <p:nvSpPr>
          <p:cNvPr id="2" name="Text Placeholder 1"/>
          <p:cNvSpPr>
            <a:spLocks noGrp="1"/>
          </p:cNvSpPr>
          <p:nvPr>
            <p:ph type="body" sz="quarter" idx="13"/>
          </p:nvPr>
        </p:nvSpPr>
        <p:spPr>
          <a:xfrm>
            <a:off x="1744394" y="1009561"/>
            <a:ext cx="8512862" cy="3449729"/>
          </a:xfrm>
        </p:spPr>
        <p:txBody>
          <a:bodyPr wrap="square"/>
          <a:lstStyle/>
          <a:p>
            <a:r>
              <a:rPr lang="en-AU" dirty="0"/>
              <a:t>UV </a:t>
            </a:r>
            <a:r>
              <a:rPr lang="en-AU" dirty="0" smtClean="0"/>
              <a:t>Printing:</a:t>
            </a:r>
            <a:br>
              <a:rPr lang="en-AU" dirty="0" smtClean="0"/>
            </a:br>
            <a:r>
              <a:rPr lang="en-AU" dirty="0" smtClean="0"/>
              <a:t>the </a:t>
            </a:r>
            <a:r>
              <a:rPr lang="en-AU" dirty="0"/>
              <a:t>future of Tactile graphics</a:t>
            </a:r>
          </a:p>
        </p:txBody>
      </p:sp>
    </p:spTree>
    <p:extLst>
      <p:ext uri="{BB962C8B-B14F-4D97-AF65-F5344CB8AC3E}">
        <p14:creationId xmlns:p14="http://schemas.microsoft.com/office/powerpoint/2010/main" val="15902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1117915" y="516911"/>
            <a:ext cx="8124559" cy="928509"/>
          </a:xfrm>
        </p:spPr>
        <p:txBody>
          <a:bodyPr>
            <a:normAutofit fontScale="90000"/>
          </a:bodyPr>
          <a:lstStyle/>
          <a:p>
            <a:r>
              <a:rPr lang="en-AU" dirty="0"/>
              <a:t>The Benefits of a UV LED Printing Machine</a:t>
            </a:r>
          </a:p>
        </p:txBody>
      </p:sp>
      <p:sp>
        <p:nvSpPr>
          <p:cNvPr id="11" name="Slide Number Placeholder 10"/>
          <p:cNvSpPr>
            <a:spLocks noGrp="1"/>
          </p:cNvSpPr>
          <p:nvPr>
            <p:ph type="sldNum" sz="quarter" idx="12"/>
          </p:nvPr>
        </p:nvSpPr>
        <p:spPr/>
        <p:txBody>
          <a:bodyPr/>
          <a:lstStyle/>
          <a:p>
            <a:fld id="{1F04BBF8-6C63-45D9-88C3-789E628EC6D6}" type="slidenum">
              <a:rPr lang="en-AU" smtClean="0"/>
              <a:pPr/>
              <a:t>10</a:t>
            </a:fld>
            <a:endParaRPr lang="en-AU"/>
          </a:p>
        </p:txBody>
      </p:sp>
      <p:sp>
        <p:nvSpPr>
          <p:cNvPr id="22" name="Text Placeholder 21"/>
          <p:cNvSpPr>
            <a:spLocks noGrp="1"/>
          </p:cNvSpPr>
          <p:nvPr>
            <p:ph type="body" sz="quarter" idx="14"/>
          </p:nvPr>
        </p:nvSpPr>
        <p:spPr>
          <a:xfrm>
            <a:off x="1117915" y="2070100"/>
            <a:ext cx="10845485" cy="6801183"/>
          </a:xfrm>
        </p:spPr>
        <p:txBody>
          <a:bodyPr>
            <a:noAutofit/>
          </a:bodyPr>
          <a:lstStyle/>
          <a:p>
            <a:pPr marL="457200" indent="-457200">
              <a:buFont typeface="Arial" panose="020B0604020202020204" pitchFamily="34" charset="0"/>
              <a:buChar char="•"/>
              <a:defRPr/>
            </a:pPr>
            <a:r>
              <a:rPr lang="en-AU" altLang="en-US" sz="3200" b="0" dirty="0" smtClean="0"/>
              <a:t>UV printing offers a new way of tactile production</a:t>
            </a:r>
          </a:p>
          <a:p>
            <a:pPr marL="457200" indent="-457200">
              <a:buFont typeface="Arial" panose="020B0604020202020204" pitchFamily="34" charset="0"/>
              <a:buChar char="•"/>
              <a:defRPr/>
            </a:pPr>
            <a:r>
              <a:rPr lang="en-AU" altLang="en-US" sz="3200" b="0" dirty="0" smtClean="0"/>
              <a:t>Faster than 3D printing</a:t>
            </a:r>
          </a:p>
          <a:p>
            <a:pPr marL="457200" indent="-457200">
              <a:buFont typeface="Arial" panose="020B0604020202020204" pitchFamily="34" charset="0"/>
              <a:buChar char="•"/>
              <a:defRPr/>
            </a:pPr>
            <a:r>
              <a:rPr lang="en-AU" altLang="en-US" sz="3200" b="0" dirty="0" smtClean="0"/>
              <a:t>Roland UV printer has flexible ink</a:t>
            </a:r>
          </a:p>
          <a:p>
            <a:pPr marL="457200" indent="-457200">
              <a:buFont typeface="Arial" panose="020B0604020202020204" pitchFamily="34" charset="0"/>
              <a:buChar char="•"/>
              <a:defRPr/>
            </a:pPr>
            <a:r>
              <a:rPr lang="en-AU" altLang="en-US" sz="3200" b="0" dirty="0" smtClean="0"/>
              <a:t>It’s a clean and precise finish</a:t>
            </a:r>
          </a:p>
          <a:p>
            <a:pPr marL="457200" indent="-457200">
              <a:buFont typeface="Arial" panose="020B0604020202020204" pitchFamily="34" charset="0"/>
              <a:buChar char="•"/>
              <a:defRPr/>
            </a:pPr>
            <a:r>
              <a:rPr lang="en-AU" altLang="en-US" sz="3200" b="0" dirty="0" smtClean="0"/>
              <a:t>Long lasting and durable</a:t>
            </a:r>
          </a:p>
          <a:p>
            <a:pPr marL="457200" indent="-457200">
              <a:buFont typeface="Arial" panose="020B0604020202020204" pitchFamily="34" charset="0"/>
              <a:buChar char="•"/>
              <a:defRPr/>
            </a:pPr>
            <a:r>
              <a:rPr lang="en-AU" altLang="en-US" sz="3200" b="0" dirty="0" smtClean="0"/>
              <a:t>Full colour print</a:t>
            </a:r>
          </a:p>
          <a:p>
            <a:pPr marL="457200" indent="-457200">
              <a:buFont typeface="Arial" panose="020B0604020202020204" pitchFamily="34" charset="0"/>
              <a:buChar char="•"/>
              <a:defRPr/>
            </a:pPr>
            <a:r>
              <a:rPr lang="en-AU" altLang="en-US" sz="3200" b="0" dirty="0" smtClean="0"/>
              <a:t>Can be printed on most objects and materials</a:t>
            </a:r>
          </a:p>
          <a:p>
            <a:pPr marL="457200" indent="-457200">
              <a:buFont typeface="Arial" panose="020B0604020202020204" pitchFamily="34" charset="0"/>
              <a:buChar char="•"/>
              <a:defRPr/>
            </a:pPr>
            <a:r>
              <a:rPr lang="en-AU" altLang="en-US" sz="3200" b="0" dirty="0" smtClean="0"/>
              <a:t>Quality printing</a:t>
            </a:r>
          </a:p>
          <a:p>
            <a:pPr marL="457200" indent="-457200">
              <a:buFont typeface="Arial" panose="020B0604020202020204" pitchFamily="34" charset="0"/>
              <a:buChar char="•"/>
              <a:defRPr/>
            </a:pPr>
            <a:r>
              <a:rPr lang="en-US" sz="3200" b="0" dirty="0" smtClean="0"/>
              <a:t>UV</a:t>
            </a:r>
            <a:r>
              <a:rPr lang="en-US" sz="3200" b="0" dirty="0"/>
              <a:t> printing is considered a green technology, safe for the environment and leaving an almost zero carbon footprint. </a:t>
            </a:r>
            <a:endParaRPr lang="en-US" sz="3200" b="0" dirty="0" smtClean="0"/>
          </a:p>
          <a:p>
            <a:pPr marL="457200" indent="-457200">
              <a:buFont typeface="Arial" panose="020B0604020202020204" pitchFamily="34" charset="0"/>
              <a:buChar char="•"/>
              <a:defRPr/>
            </a:pPr>
            <a:r>
              <a:rPr lang="en-US" sz="3200" b="0" dirty="0" smtClean="0"/>
              <a:t>UV </a:t>
            </a:r>
            <a:r>
              <a:rPr lang="en-US" sz="3200" b="0" dirty="0"/>
              <a:t>inks dry on contact, they never smudge</a:t>
            </a:r>
            <a:r>
              <a:rPr lang="en-US" sz="3200" b="0" dirty="0" smtClean="0"/>
              <a:t>.</a:t>
            </a:r>
            <a:endParaRPr lang="en-US" altLang="en-US" sz="3200" b="0" dirty="0"/>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575441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Pros and Cons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11</a:t>
            </a:fld>
            <a:endParaRPr lang="en-AU" dirty="0"/>
          </a:p>
        </p:txBody>
      </p:sp>
      <p:sp>
        <p:nvSpPr>
          <p:cNvPr id="8" name="Text Placeholder 6"/>
          <p:cNvSpPr>
            <a:spLocks noGrp="1"/>
          </p:cNvSpPr>
          <p:nvPr>
            <p:ph type="body" sz="quarter" idx="14"/>
          </p:nvPr>
        </p:nvSpPr>
        <p:spPr>
          <a:xfrm>
            <a:off x="956779" y="2234206"/>
            <a:ext cx="10943121" cy="6808194"/>
          </a:xfrm>
        </p:spPr>
        <p:txBody>
          <a:bodyPr>
            <a:normAutofit/>
          </a:bodyPr>
          <a:lstStyle/>
          <a:p>
            <a:pPr>
              <a:defRPr/>
            </a:pPr>
            <a:r>
              <a:rPr lang="en-US" sz="3200" dirty="0" smtClean="0"/>
              <a:t>Pro</a:t>
            </a:r>
          </a:p>
          <a:p>
            <a:pPr marL="457200" indent="-457200">
              <a:buFont typeface="Arial" panose="020B0604020202020204" pitchFamily="34" charset="0"/>
              <a:buChar char="•"/>
              <a:defRPr/>
            </a:pPr>
            <a:r>
              <a:rPr lang="en-US" altLang="en-US" sz="3200" b="0" dirty="0" smtClean="0"/>
              <a:t>Can print on most surfaces</a:t>
            </a:r>
          </a:p>
          <a:p>
            <a:pPr marL="457200" indent="-457200">
              <a:buFont typeface="Arial" panose="020B0604020202020204" pitchFamily="34" charset="0"/>
              <a:buChar char="•"/>
              <a:defRPr/>
            </a:pPr>
            <a:r>
              <a:rPr lang="en-US" altLang="en-US" sz="3200" b="0" dirty="0" smtClean="0"/>
              <a:t>Great for fabricating already made items</a:t>
            </a:r>
          </a:p>
          <a:p>
            <a:pPr marL="457200" indent="-457200">
              <a:buFont typeface="Arial" panose="020B0604020202020204" pitchFamily="34" charset="0"/>
              <a:buChar char="•"/>
              <a:defRPr/>
            </a:pPr>
            <a:r>
              <a:rPr lang="en-US" altLang="en-US" sz="3200" b="0" dirty="0"/>
              <a:t>M</a:t>
            </a:r>
            <a:r>
              <a:rPr lang="en-US" altLang="en-US" sz="3200" b="0" dirty="0" smtClean="0"/>
              <a:t>ass production of small units</a:t>
            </a:r>
          </a:p>
          <a:p>
            <a:pPr marL="457200" indent="-457200">
              <a:buFont typeface="Arial" panose="020B0604020202020204" pitchFamily="34" charset="0"/>
              <a:buChar char="•"/>
              <a:defRPr/>
            </a:pPr>
            <a:r>
              <a:rPr lang="en-US" altLang="en-US" sz="3200" b="0" dirty="0" smtClean="0"/>
              <a:t>Can print white or over print mistakes</a:t>
            </a:r>
          </a:p>
          <a:p>
            <a:pPr marL="457200" indent="-457200">
              <a:buFont typeface="Arial" panose="020B0604020202020204" pitchFamily="34" charset="0"/>
              <a:buChar char="•"/>
              <a:defRPr/>
            </a:pPr>
            <a:r>
              <a:rPr lang="en-US" altLang="en-US" sz="3200" b="0" dirty="0" smtClean="0"/>
              <a:t>No guess work, will always print the same quality</a:t>
            </a:r>
          </a:p>
          <a:p>
            <a:pPr marL="457200" indent="-457200">
              <a:buFont typeface="Arial" panose="020B0604020202020204" pitchFamily="34" charset="0"/>
              <a:buChar char="•"/>
              <a:defRPr/>
            </a:pPr>
            <a:r>
              <a:rPr lang="en-US" altLang="en-US" sz="3200" b="0" dirty="0" smtClean="0"/>
              <a:t>Photo quality </a:t>
            </a:r>
            <a:r>
              <a:rPr lang="en-AU" altLang="en-US" sz="3200" b="0" noProof="1" smtClean="0"/>
              <a:t>colour</a:t>
            </a:r>
            <a:r>
              <a:rPr lang="en-US" altLang="en-US" sz="3200" b="0" dirty="0" smtClean="0"/>
              <a:t> printing</a:t>
            </a:r>
          </a:p>
          <a:p>
            <a:pPr>
              <a:defRPr/>
            </a:pPr>
            <a:r>
              <a:rPr lang="en-US" altLang="en-US" sz="3200" dirty="0" smtClean="0"/>
              <a:t>Cons</a:t>
            </a:r>
            <a:endParaRPr lang="en-US" altLang="en-US" sz="3200" dirty="0"/>
          </a:p>
          <a:p>
            <a:pPr marL="444500" lvl="2" indent="-444500"/>
            <a:r>
              <a:rPr lang="en-AU" sz="3200" dirty="0" smtClean="0"/>
              <a:t>Slower than swell paper</a:t>
            </a:r>
          </a:p>
          <a:p>
            <a:pPr marL="444500" lvl="2" indent="-444500"/>
            <a:r>
              <a:rPr lang="en-AU" sz="3200" dirty="0" smtClean="0"/>
              <a:t>Not a standard office product</a:t>
            </a:r>
          </a:p>
          <a:p>
            <a:pPr marL="444500" lvl="2" indent="-444500"/>
            <a:r>
              <a:rPr lang="en-AU" sz="3200" dirty="0" smtClean="0"/>
              <a:t>Niche area – specific support</a:t>
            </a:r>
          </a:p>
          <a:p>
            <a:pPr marL="444500" lvl="2" indent="-444500"/>
            <a:r>
              <a:rPr lang="en-AU" sz="3200" dirty="0" smtClean="0"/>
              <a:t>Cost of Machine</a:t>
            </a:r>
            <a:endParaRPr lang="en-AU" sz="3200" dirty="0"/>
          </a:p>
        </p:txBody>
      </p:sp>
      <p:sp>
        <p:nvSpPr>
          <p:cNvPr id="6"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4098911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Types of UV </a:t>
            </a:r>
            <a:r>
              <a:rPr lang="en-AU" dirty="0" smtClean="0"/>
              <a:t>printers</a:t>
            </a:r>
            <a:endParaRPr lang="en-AU" dirty="0"/>
          </a:p>
        </p:txBody>
      </p:sp>
      <p:sp>
        <p:nvSpPr>
          <p:cNvPr id="3" name="Footer Placeholder 2"/>
          <p:cNvSpPr>
            <a:spLocks noGrp="1"/>
          </p:cNvSpPr>
          <p:nvPr>
            <p:ph type="ftr" sz="quarter" idx="11"/>
          </p:nvPr>
        </p:nvSpPr>
        <p:spPr/>
        <p:txBody>
          <a:bodyPr/>
          <a:lstStyle/>
          <a:p>
            <a:r>
              <a:rPr lang="en-AU" dirty="0"/>
              <a:t>UV Printing: the future of Tactile graphics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12</a:t>
            </a:fld>
            <a:endParaRPr lang="en-AU" dirty="0"/>
          </a:p>
        </p:txBody>
      </p:sp>
      <p:sp>
        <p:nvSpPr>
          <p:cNvPr id="6" name="Text Placeholder 5"/>
          <p:cNvSpPr>
            <a:spLocks noGrp="1"/>
          </p:cNvSpPr>
          <p:nvPr>
            <p:ph type="body" sz="quarter" idx="14"/>
          </p:nvPr>
        </p:nvSpPr>
        <p:spPr>
          <a:xfrm>
            <a:off x="1117603" y="3106736"/>
            <a:ext cx="6573601" cy="3916364"/>
          </a:xfrm>
        </p:spPr>
        <p:txBody>
          <a:bodyPr/>
          <a:lstStyle/>
          <a:p>
            <a:pPr marL="457200" indent="-457200">
              <a:buFont typeface="Arial" panose="020B0604020202020204" pitchFamily="34" charset="0"/>
              <a:buChar char="•"/>
            </a:pPr>
            <a:r>
              <a:rPr lang="en-AU" sz="3200" b="0" dirty="0" smtClean="0"/>
              <a:t>Large Format UV Printers</a:t>
            </a:r>
          </a:p>
          <a:p>
            <a:pPr marL="457200" indent="-457200">
              <a:buFont typeface="Arial" panose="020B0604020202020204" pitchFamily="34" charset="0"/>
              <a:buChar char="•"/>
            </a:pPr>
            <a:r>
              <a:rPr lang="en-AU" sz="3200" b="0" dirty="0" smtClean="0"/>
              <a:t>Flat Bed UV Printer</a:t>
            </a:r>
          </a:p>
          <a:p>
            <a:pPr marL="457200" indent="-457200">
              <a:buFont typeface="Arial" panose="020B0604020202020204" pitchFamily="34" charset="0"/>
              <a:buChar char="•"/>
            </a:pPr>
            <a:r>
              <a:rPr lang="en-AU" sz="3200" b="0" dirty="0" smtClean="0"/>
              <a:t>UV 3D printer</a:t>
            </a:r>
          </a:p>
          <a:p>
            <a:pPr marL="457200" indent="-457200">
              <a:buFont typeface="Arial" panose="020B0604020202020204" pitchFamily="34" charset="0"/>
              <a:buChar char="•"/>
            </a:pPr>
            <a:r>
              <a:rPr lang="en-AU" sz="3200" b="0" dirty="0" smtClean="0"/>
              <a:t>UV Resin 3D printer</a:t>
            </a:r>
          </a:p>
          <a:p>
            <a:pPr marL="457200" indent="-457200">
              <a:buFont typeface="Arial" panose="020B0604020202020204" pitchFamily="34" charset="0"/>
              <a:buChar char="•"/>
            </a:pPr>
            <a:r>
              <a:rPr lang="en-AU" sz="3200" b="0" dirty="0" smtClean="0"/>
              <a:t>UV Printer Cutters</a:t>
            </a:r>
          </a:p>
        </p:txBody>
      </p:sp>
    </p:spTree>
    <p:extLst>
      <p:ext uri="{BB962C8B-B14F-4D97-AF65-F5344CB8AC3E}">
        <p14:creationId xmlns:p14="http://schemas.microsoft.com/office/powerpoint/2010/main" val="2527164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Layering of </a:t>
            </a:r>
            <a:r>
              <a:rPr lang="en-AU" dirty="0" smtClean="0"/>
              <a:t>images</a:t>
            </a:r>
            <a:endParaRPr lang="en-AU" dirty="0"/>
          </a:p>
        </p:txBody>
      </p:sp>
      <p:sp>
        <p:nvSpPr>
          <p:cNvPr id="3" name="Footer Placeholder 2"/>
          <p:cNvSpPr>
            <a:spLocks noGrp="1"/>
          </p:cNvSpPr>
          <p:nvPr>
            <p:ph type="ftr" sz="quarter" idx="11"/>
          </p:nvPr>
        </p:nvSpPr>
        <p:spPr/>
        <p:txBody>
          <a:bodyPr/>
          <a:lstStyle/>
          <a:p>
            <a:r>
              <a:rPr lang="en-AU" dirty="0"/>
              <a:t>UV Printing: the future of Tactile graphics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13</a:t>
            </a:fld>
            <a:endParaRPr lang="en-AU" dirty="0"/>
          </a:p>
        </p:txBody>
      </p:sp>
      <p:sp>
        <p:nvSpPr>
          <p:cNvPr id="6" name="Text Placeholder 5"/>
          <p:cNvSpPr>
            <a:spLocks noGrp="1"/>
          </p:cNvSpPr>
          <p:nvPr>
            <p:ph type="body" sz="quarter" idx="14"/>
          </p:nvPr>
        </p:nvSpPr>
        <p:spPr>
          <a:xfrm>
            <a:off x="1308295" y="2768600"/>
            <a:ext cx="10536702" cy="4508500"/>
          </a:xfrm>
        </p:spPr>
        <p:txBody>
          <a:bodyPr>
            <a:normAutofit/>
          </a:bodyPr>
          <a:lstStyle/>
          <a:p>
            <a:pPr marL="342900" indent="-342900">
              <a:buFont typeface="Arial" panose="020B0604020202020204" pitchFamily="34" charset="0"/>
              <a:buChar char="•"/>
            </a:pPr>
            <a:r>
              <a:rPr lang="en-AU" sz="3200" b="0" dirty="0" smtClean="0"/>
              <a:t>To make UV printing effecting, we use it like a 3D. </a:t>
            </a:r>
          </a:p>
          <a:p>
            <a:pPr marL="342900" indent="-342900">
              <a:buFont typeface="Arial" panose="020B0604020202020204" pitchFamily="34" charset="0"/>
              <a:buChar char="•"/>
            </a:pPr>
            <a:r>
              <a:rPr lang="en-AU" sz="3200" b="0" dirty="0" smtClean="0"/>
              <a:t>By printing multiple levels. </a:t>
            </a:r>
          </a:p>
          <a:p>
            <a:pPr marL="342900" indent="-342900">
              <a:buFont typeface="Arial" panose="020B0604020202020204" pitchFamily="34" charset="0"/>
              <a:buChar char="•"/>
            </a:pPr>
            <a:r>
              <a:rPr lang="en-AU" sz="3200" b="0" dirty="0" smtClean="0"/>
              <a:t>Gloss works best for building layers</a:t>
            </a:r>
          </a:p>
          <a:p>
            <a:pPr marL="342900" indent="-342900">
              <a:buFont typeface="Arial" panose="020B0604020202020204" pitchFamily="34" charset="0"/>
              <a:buChar char="•"/>
            </a:pPr>
            <a:r>
              <a:rPr lang="en-AU" sz="3200" b="0" dirty="0" smtClean="0"/>
              <a:t>All colours work, at varying heights.</a:t>
            </a:r>
          </a:p>
          <a:p>
            <a:pPr marL="342900" indent="-342900">
              <a:buFont typeface="Arial" panose="020B0604020202020204" pitchFamily="34" charset="0"/>
              <a:buChar char="•"/>
            </a:pPr>
            <a:r>
              <a:rPr lang="en-US" sz="3200" b="0" dirty="0" smtClean="0"/>
              <a:t>Using multiple print heads</a:t>
            </a:r>
          </a:p>
          <a:p>
            <a:pPr marL="342900" indent="-342900">
              <a:buFont typeface="Arial" panose="020B0604020202020204" pitchFamily="34" charset="0"/>
              <a:buChar char="•"/>
            </a:pPr>
            <a:r>
              <a:rPr lang="en-US" sz="3200" b="0" dirty="0" smtClean="0"/>
              <a:t>Print order matters</a:t>
            </a:r>
            <a:endParaRPr lang="en-AU" sz="3200" b="0" dirty="0" smtClean="0"/>
          </a:p>
        </p:txBody>
      </p:sp>
    </p:spTree>
    <p:extLst>
      <p:ext uri="{BB962C8B-B14F-4D97-AF65-F5344CB8AC3E}">
        <p14:creationId xmlns:p14="http://schemas.microsoft.com/office/powerpoint/2010/main" val="3339228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Layering of </a:t>
            </a:r>
            <a:r>
              <a:rPr lang="en-AU" dirty="0" smtClean="0"/>
              <a:t>images – example</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14</a:t>
            </a:fld>
            <a:endParaRPr lang="en-AU" dirty="0"/>
          </a:p>
        </p:txBody>
      </p:sp>
      <p:sp>
        <p:nvSpPr>
          <p:cNvPr id="6" name="Text Placeholder 5"/>
          <p:cNvSpPr>
            <a:spLocks noGrp="1"/>
          </p:cNvSpPr>
          <p:nvPr>
            <p:ph type="body" sz="quarter" idx="14"/>
          </p:nvPr>
        </p:nvSpPr>
        <p:spPr>
          <a:xfrm>
            <a:off x="1482703" y="8693834"/>
            <a:ext cx="11044695" cy="427248"/>
          </a:xfrm>
        </p:spPr>
        <p:txBody>
          <a:bodyPr>
            <a:normAutofit/>
          </a:bodyPr>
          <a:lstStyle/>
          <a:p>
            <a:r>
              <a:rPr lang="en-AU" b="0" dirty="0" smtClean="0"/>
              <a:t>Source </a:t>
            </a:r>
            <a:r>
              <a:rPr lang="en-AU" b="0" dirty="0" smtClean="0">
                <a:hlinkClick r:id="rId2"/>
              </a:rPr>
              <a:t>https</a:t>
            </a:r>
            <a:r>
              <a:rPr lang="en-AU" b="0" dirty="0">
                <a:hlinkClick r:id="rId2"/>
              </a:rPr>
              <a:t>://gjs.co/courses/e30/understanding-uv-printing</a:t>
            </a:r>
            <a:r>
              <a:rPr lang="en-AU" b="0" dirty="0"/>
              <a:t>  </a:t>
            </a:r>
          </a:p>
        </p:txBody>
      </p:sp>
      <p:pic>
        <p:nvPicPr>
          <p:cNvPr id="10" name="Picture 9" descr="UV printer with first level of gloss"/>
          <p:cNvPicPr>
            <a:picLocks noChangeAspect="1"/>
          </p:cNvPicPr>
          <p:nvPr/>
        </p:nvPicPr>
        <p:blipFill>
          <a:blip r:embed="rId3"/>
          <a:stretch>
            <a:fillRect/>
          </a:stretch>
        </p:blipFill>
        <p:spPr>
          <a:xfrm>
            <a:off x="1356093" y="1823309"/>
            <a:ext cx="8761823" cy="3357905"/>
          </a:xfrm>
          <a:prstGeom prst="rect">
            <a:avLst/>
          </a:prstGeom>
        </p:spPr>
      </p:pic>
      <p:pic>
        <p:nvPicPr>
          <p:cNvPr id="14" name="Picture 13" descr="UV Printer with muiltple levels of gloss"/>
          <p:cNvPicPr>
            <a:picLocks noChangeAspect="1"/>
          </p:cNvPicPr>
          <p:nvPr/>
        </p:nvPicPr>
        <p:blipFill>
          <a:blip r:embed="rId4"/>
          <a:stretch>
            <a:fillRect/>
          </a:stretch>
        </p:blipFill>
        <p:spPr>
          <a:xfrm>
            <a:off x="1356094" y="5271062"/>
            <a:ext cx="8825622" cy="3277768"/>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535518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VA Transcription testing and </a:t>
            </a:r>
            <a:r>
              <a:rPr lang="en-AU" dirty="0" smtClean="0"/>
              <a:t>progress</a:t>
            </a:r>
            <a:endParaRPr lang="en-AU" dirty="0"/>
          </a:p>
        </p:txBody>
      </p:sp>
      <p:sp>
        <p:nvSpPr>
          <p:cNvPr id="3" name="Footer Placeholder 2"/>
          <p:cNvSpPr>
            <a:spLocks noGrp="1"/>
          </p:cNvSpPr>
          <p:nvPr>
            <p:ph type="ftr" sz="quarter" idx="11"/>
          </p:nvPr>
        </p:nvSpPr>
        <p:spPr/>
        <p:txBody>
          <a:bodyPr/>
          <a:lstStyle/>
          <a:p>
            <a:r>
              <a:rPr lang="en-AU" dirty="0"/>
              <a:t>UV Printing: the future of Tactile graphics</a:t>
            </a:r>
          </a:p>
        </p:txBody>
      </p:sp>
      <p:sp>
        <p:nvSpPr>
          <p:cNvPr id="4" name="Slide Number Placeholder 3"/>
          <p:cNvSpPr>
            <a:spLocks noGrp="1"/>
          </p:cNvSpPr>
          <p:nvPr>
            <p:ph type="sldNum" sz="quarter" idx="12"/>
          </p:nvPr>
        </p:nvSpPr>
        <p:spPr/>
        <p:txBody>
          <a:bodyPr/>
          <a:lstStyle/>
          <a:p>
            <a:fld id="{1F04BBF8-6C63-45D9-88C3-789E628EC6D6}" type="slidenum">
              <a:rPr lang="en-AU" smtClean="0"/>
              <a:pPr/>
              <a:t>15</a:t>
            </a:fld>
            <a:endParaRPr lang="en-AU" dirty="0"/>
          </a:p>
        </p:txBody>
      </p:sp>
      <p:sp>
        <p:nvSpPr>
          <p:cNvPr id="6" name="Text Placeholder 5"/>
          <p:cNvSpPr>
            <a:spLocks noGrp="1"/>
          </p:cNvSpPr>
          <p:nvPr>
            <p:ph type="body" sz="quarter" idx="14"/>
          </p:nvPr>
        </p:nvSpPr>
        <p:spPr>
          <a:xfrm>
            <a:off x="1117603" y="2387600"/>
            <a:ext cx="10490197" cy="6479136"/>
          </a:xfrm>
        </p:spPr>
        <p:txBody>
          <a:bodyPr>
            <a:normAutofit/>
          </a:bodyPr>
          <a:lstStyle/>
          <a:p>
            <a:pPr marL="342900" indent="-342900">
              <a:buFont typeface="Arial" panose="020B0604020202020204" pitchFamily="34" charset="0"/>
              <a:buChar char="•"/>
            </a:pPr>
            <a:r>
              <a:rPr lang="en-AU" sz="3200" b="0" dirty="0" smtClean="0"/>
              <a:t>Where to start?</a:t>
            </a:r>
          </a:p>
          <a:p>
            <a:pPr marL="342900" indent="-342900">
              <a:buFont typeface="Arial" panose="020B0604020202020204" pitchFamily="34" charset="0"/>
              <a:buChar char="•"/>
            </a:pPr>
            <a:r>
              <a:rPr lang="en-AU" sz="3200" b="0" dirty="0" smtClean="0"/>
              <a:t>What materials to try first?</a:t>
            </a:r>
          </a:p>
          <a:p>
            <a:pPr marL="342900" indent="-342900">
              <a:buFont typeface="Arial" panose="020B0604020202020204" pitchFamily="34" charset="0"/>
              <a:buChar char="•"/>
            </a:pPr>
            <a:r>
              <a:rPr lang="en-AU" sz="3200" b="0" dirty="0" smtClean="0"/>
              <a:t>Colour test</a:t>
            </a:r>
          </a:p>
          <a:p>
            <a:pPr marL="342900" indent="-342900">
              <a:buFont typeface="Arial" panose="020B0604020202020204" pitchFamily="34" charset="0"/>
              <a:buChar char="•"/>
            </a:pPr>
            <a:r>
              <a:rPr lang="en-AU" sz="3200" b="0" dirty="0" smtClean="0"/>
              <a:t>Gloss test</a:t>
            </a:r>
          </a:p>
          <a:p>
            <a:pPr marL="342900" indent="-342900">
              <a:buFont typeface="Arial" panose="020B0604020202020204" pitchFamily="34" charset="0"/>
              <a:buChar char="•"/>
            </a:pPr>
            <a:r>
              <a:rPr lang="en-AU" sz="3200" b="0" dirty="0" smtClean="0"/>
              <a:t>Layered test</a:t>
            </a:r>
          </a:p>
          <a:p>
            <a:pPr marL="342900" indent="-342900">
              <a:buFont typeface="Arial" panose="020B0604020202020204" pitchFamily="34" charset="0"/>
              <a:buChar char="•"/>
            </a:pPr>
            <a:r>
              <a:rPr lang="en-AU" sz="3200" b="0" dirty="0" smtClean="0"/>
              <a:t>Lines and textures</a:t>
            </a:r>
          </a:p>
          <a:p>
            <a:pPr marL="342900" indent="-342900">
              <a:buFont typeface="Arial" panose="020B0604020202020204" pitchFamily="34" charset="0"/>
              <a:buChar char="•"/>
            </a:pPr>
            <a:r>
              <a:rPr lang="en-AU" sz="3200" b="0" dirty="0" smtClean="0"/>
              <a:t>Layering of images</a:t>
            </a:r>
          </a:p>
          <a:p>
            <a:pPr marL="342900" indent="-342900">
              <a:buFont typeface="Arial" panose="020B0604020202020204" pitchFamily="34" charset="0"/>
              <a:buChar char="•"/>
            </a:pPr>
            <a:r>
              <a:rPr lang="en-AU" sz="3200" b="0" dirty="0" smtClean="0"/>
              <a:t>Transparency</a:t>
            </a:r>
          </a:p>
        </p:txBody>
      </p:sp>
    </p:spTree>
    <p:extLst>
      <p:ext uri="{BB962C8B-B14F-4D97-AF65-F5344CB8AC3E}">
        <p14:creationId xmlns:p14="http://schemas.microsoft.com/office/powerpoint/2010/main" val="592671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Lines, how do they work</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16</a:t>
            </a:fld>
            <a:endParaRPr lang="en-AU" dirty="0"/>
          </a:p>
        </p:txBody>
      </p:sp>
      <p:sp>
        <p:nvSpPr>
          <p:cNvPr id="6" name="Text Placeholder 5"/>
          <p:cNvSpPr>
            <a:spLocks noGrp="1"/>
          </p:cNvSpPr>
          <p:nvPr>
            <p:ph type="body" sz="quarter" idx="14"/>
          </p:nvPr>
        </p:nvSpPr>
        <p:spPr>
          <a:xfrm>
            <a:off x="1117603" y="2222500"/>
            <a:ext cx="3009897" cy="3001198"/>
          </a:xfrm>
        </p:spPr>
        <p:txBody>
          <a:bodyPr>
            <a:normAutofit/>
          </a:bodyPr>
          <a:lstStyle/>
          <a:p>
            <a:r>
              <a:rPr lang="en-AU" sz="3200" b="0" dirty="0" smtClean="0"/>
              <a:t>Line thickness: Solid lines and line patterns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474" y="1803662"/>
            <a:ext cx="6739626" cy="37948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509983" y="4144092"/>
            <a:ext cx="3847185" cy="6832601"/>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496858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Finger prints –  line quality</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17</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937" y="2364903"/>
            <a:ext cx="7327900" cy="5499100"/>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58548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Swell paper cross over</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18</a:t>
            </a:fld>
            <a:endParaRPr lang="en-AU"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9240"/>
          <a:stretch/>
        </p:blipFill>
        <p:spPr>
          <a:xfrm>
            <a:off x="1611046" y="2264480"/>
            <a:ext cx="9559946" cy="6511220"/>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69826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Tactile colouring pictures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19</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1676" y="617605"/>
            <a:ext cx="7322179" cy="9757268"/>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731067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 am I?</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a:t>
            </a:fld>
            <a:endParaRPr lang="en-AU" dirty="0"/>
          </a:p>
        </p:txBody>
      </p:sp>
      <p:sp>
        <p:nvSpPr>
          <p:cNvPr id="8" name="Text Placeholder 6"/>
          <p:cNvSpPr>
            <a:spLocks noGrp="1"/>
          </p:cNvSpPr>
          <p:nvPr>
            <p:ph type="body" sz="quarter" idx="14"/>
          </p:nvPr>
        </p:nvSpPr>
        <p:spPr>
          <a:xfrm>
            <a:off x="1058379" y="2884868"/>
            <a:ext cx="9942556" cy="6243093"/>
          </a:xfrm>
        </p:spPr>
        <p:txBody>
          <a:bodyPr>
            <a:normAutofit/>
          </a:bodyPr>
          <a:lstStyle/>
          <a:p>
            <a:pPr marL="457200" lvl="0" indent="-457200">
              <a:buFont typeface="Arial" panose="020B0604020202020204" pitchFamily="34" charset="0"/>
              <a:buChar char="•"/>
            </a:pPr>
            <a:r>
              <a:rPr lang="en-US" sz="3200" b="0" dirty="0" smtClean="0"/>
              <a:t>Team Leader of Transcriptions at Vision Australia</a:t>
            </a:r>
          </a:p>
          <a:p>
            <a:pPr marL="457200" lvl="0" indent="-457200">
              <a:buFont typeface="Arial" panose="020B0604020202020204" pitchFamily="34" charset="0"/>
              <a:buChar char="•"/>
            </a:pPr>
            <a:r>
              <a:rPr lang="en-US" sz="3200" b="0" dirty="0" smtClean="0"/>
              <a:t>Over 22 years working with print accessibility</a:t>
            </a:r>
          </a:p>
          <a:p>
            <a:pPr marL="457200" lvl="0" indent="-457200">
              <a:buFont typeface="Arial" panose="020B0604020202020204" pitchFamily="34" charset="0"/>
              <a:buChar char="•"/>
            </a:pPr>
            <a:r>
              <a:rPr lang="en-US" sz="3200" b="0" dirty="0" smtClean="0"/>
              <a:t>Background in Biology and Organic Chemistry</a:t>
            </a:r>
          </a:p>
          <a:p>
            <a:pPr marL="457200" lvl="0" indent="-457200">
              <a:buFont typeface="Arial" panose="020B0604020202020204" pitchFamily="34" charset="0"/>
              <a:buChar char="•"/>
            </a:pPr>
            <a:r>
              <a:rPr lang="en-US" sz="3200" b="0" dirty="0" smtClean="0"/>
              <a:t>Experienced in programming, graphic design and adaptive technology</a:t>
            </a:r>
          </a:p>
          <a:p>
            <a:pPr marL="457200" lvl="0" indent="-457200">
              <a:buFont typeface="Arial" panose="020B0604020202020204" pitchFamily="34" charset="0"/>
              <a:buChar char="•"/>
            </a:pPr>
            <a:r>
              <a:rPr lang="en-US" sz="3200" b="0" dirty="0" smtClean="0"/>
              <a:t>Fluent in using and producing Braille, can read by touch and by sight</a:t>
            </a:r>
          </a:p>
          <a:p>
            <a:pPr marL="457200" lvl="0" indent="-457200">
              <a:buFont typeface="Arial" panose="020B0604020202020204" pitchFamily="34" charset="0"/>
              <a:buChar char="•"/>
            </a:pPr>
            <a:r>
              <a:rPr lang="en-US" sz="3200" b="0" dirty="0" smtClean="0"/>
              <a:t>Has been apart of many RoundTable production workgroups</a:t>
            </a:r>
          </a:p>
          <a:p>
            <a:pPr marL="457200" lvl="0" indent="-457200">
              <a:buFont typeface="Arial" panose="020B0604020202020204" pitchFamily="34" charset="0"/>
              <a:buChar char="•"/>
            </a:pPr>
            <a:r>
              <a:rPr lang="en-US" sz="3200" b="0" dirty="0" smtClean="0"/>
              <a:t>Plays the </a:t>
            </a:r>
            <a:r>
              <a:rPr lang="en-US" sz="3200" b="0" dirty="0" err="1" smtClean="0"/>
              <a:t>Panflute</a:t>
            </a:r>
            <a:r>
              <a:rPr lang="en-US" sz="3200" b="0" dirty="0" smtClean="0"/>
              <a:t> and Harp </a:t>
            </a:r>
            <a:endParaRPr lang="en-AU" sz="3200" b="0" dirty="0"/>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444934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Braille Music – using different line thickness to build layers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20</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15" y="2341014"/>
            <a:ext cx="6036094" cy="452968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0499" y="2341014"/>
            <a:ext cx="6094101" cy="4573216"/>
          </a:xfrm>
          <a:prstGeom prst="rect">
            <a:avLst/>
          </a:prstGeom>
        </p:spPr>
      </p:pic>
      <p:sp>
        <p:nvSpPr>
          <p:cNvPr id="9"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810368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Floor plan section – using 3 layers to create a multilevel map</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21</a:t>
            </a:fld>
            <a:endParaRPr lang="en-AU" dirty="0"/>
          </a:p>
        </p:txBody>
      </p:sp>
      <p:pic>
        <p:nvPicPr>
          <p:cNvPr id="7" name="Picture 6"/>
          <p:cNvPicPr>
            <a:picLocks noChangeAspect="1"/>
          </p:cNvPicPr>
          <p:nvPr/>
        </p:nvPicPr>
        <p:blipFill>
          <a:blip r:embed="rId2"/>
          <a:stretch>
            <a:fillRect/>
          </a:stretch>
        </p:blipFill>
        <p:spPr>
          <a:xfrm>
            <a:off x="445599" y="2783887"/>
            <a:ext cx="12113601" cy="4185825"/>
          </a:xfrm>
          <a:prstGeom prst="rect">
            <a:avLst/>
          </a:prstGeom>
        </p:spPr>
      </p:pic>
      <p:sp>
        <p:nvSpPr>
          <p:cNvPr id="10"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40480531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Floor Plan – final print</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22</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532" y="2088132"/>
            <a:ext cx="8778968" cy="6588030"/>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5344883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Europe typographical map – </a:t>
            </a:r>
            <a:br>
              <a:rPr lang="en-AU" dirty="0" smtClean="0"/>
            </a:br>
            <a:r>
              <a:rPr lang="en-AU" dirty="0" smtClean="0"/>
              <a:t>7 layers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23</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714" y="1936749"/>
            <a:ext cx="9181785" cy="6890317"/>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11936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 3 level map</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24</a:t>
            </a:fld>
            <a:endParaRPr lang="en-AU" dirty="0"/>
          </a:p>
        </p:txBody>
      </p:sp>
      <p:pic>
        <p:nvPicPr>
          <p:cNvPr id="9" name="Picture 8"/>
          <p:cNvPicPr>
            <a:picLocks noChangeAspect="1"/>
          </p:cNvPicPr>
          <p:nvPr/>
        </p:nvPicPr>
        <p:blipFill>
          <a:blip r:embed="rId2"/>
          <a:stretch>
            <a:fillRect/>
          </a:stretch>
        </p:blipFill>
        <p:spPr>
          <a:xfrm>
            <a:off x="1783299" y="1718815"/>
            <a:ext cx="8549201" cy="7273876"/>
          </a:xfrm>
          <a:prstGeom prst="rect">
            <a:avLst/>
          </a:prstGeom>
        </p:spPr>
      </p:pic>
      <p:sp>
        <p:nvSpPr>
          <p:cNvPr id="10"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376222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Australia printed map</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25</a:t>
            </a:fld>
            <a:endParaRPr lang="en-AU"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209" y="2359232"/>
            <a:ext cx="8811708" cy="6612597"/>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237008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Bat skeleton – white gloss print</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26</a:t>
            </a:fld>
            <a:endParaRPr lang="en-AU"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31351"/>
          <a:stretch/>
        </p:blipFill>
        <p:spPr>
          <a:xfrm>
            <a:off x="2021670" y="4940803"/>
            <a:ext cx="8096247" cy="4170899"/>
          </a:xfrm>
          <a:prstGeom prst="rect">
            <a:avLst/>
          </a:prstGeom>
        </p:spPr>
      </p:pic>
      <p:pic>
        <p:nvPicPr>
          <p:cNvPr id="10" name="Picture 9"/>
          <p:cNvPicPr>
            <a:picLocks noChangeAspect="1"/>
          </p:cNvPicPr>
          <p:nvPr/>
        </p:nvPicPr>
        <p:blipFill>
          <a:blip r:embed="rId3"/>
          <a:stretch>
            <a:fillRect/>
          </a:stretch>
        </p:blipFill>
        <p:spPr>
          <a:xfrm>
            <a:off x="799126" y="2001819"/>
            <a:ext cx="10541334" cy="2784600"/>
          </a:xfrm>
          <a:prstGeom prst="rect">
            <a:avLst/>
          </a:prstGeom>
        </p:spPr>
      </p:pic>
      <p:sp>
        <p:nvSpPr>
          <p:cNvPr id="11"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800773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Stegosaurus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27</a:t>
            </a:fld>
            <a:endParaRPr lang="en-AU"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5149" y="2184400"/>
            <a:ext cx="8427931" cy="6324600"/>
          </a:xfrm>
          <a:prstGeom prst="rect">
            <a:avLst/>
          </a:prstGeom>
        </p:spPr>
      </p:pic>
      <p:pic>
        <p:nvPicPr>
          <p:cNvPr id="10" name="Picture 9"/>
          <p:cNvPicPr>
            <a:picLocks noChangeAspect="1"/>
          </p:cNvPicPr>
          <p:nvPr/>
        </p:nvPicPr>
        <p:blipFill>
          <a:blip r:embed="rId3"/>
          <a:stretch>
            <a:fillRect/>
          </a:stretch>
        </p:blipFill>
        <p:spPr>
          <a:xfrm>
            <a:off x="344400" y="1923962"/>
            <a:ext cx="3832400" cy="6845476"/>
          </a:xfrm>
          <a:prstGeom prst="rect">
            <a:avLst/>
          </a:prstGeom>
        </p:spPr>
      </p:pic>
      <p:sp>
        <p:nvSpPr>
          <p:cNvPr id="11"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207602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Spider – using transparency</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28</a:t>
            </a:fld>
            <a:endParaRPr lang="en-AU" dirty="0"/>
          </a:p>
        </p:txBody>
      </p:sp>
      <p:sp>
        <p:nvSpPr>
          <p:cNvPr id="6" name="Text Placeholder 5"/>
          <p:cNvSpPr>
            <a:spLocks noGrp="1"/>
          </p:cNvSpPr>
          <p:nvPr>
            <p:ph type="body" sz="quarter" idx="14"/>
          </p:nvPr>
        </p:nvSpPr>
        <p:spPr>
          <a:xfrm>
            <a:off x="1007816" y="2105146"/>
            <a:ext cx="11590584" cy="406400"/>
          </a:xfrm>
        </p:spPr>
        <p:txBody>
          <a:bodyPr>
            <a:noAutofit/>
          </a:bodyPr>
          <a:lstStyle/>
          <a:p>
            <a:r>
              <a:rPr lang="en-AU" sz="3200" b="0" dirty="0" smtClean="0"/>
              <a:t>How to have one print and still create a layered image</a:t>
            </a:r>
            <a:endParaRPr lang="en-AU" sz="3200" b="0" dirty="0"/>
          </a:p>
        </p:txBody>
      </p:sp>
      <p:pic>
        <p:nvPicPr>
          <p:cNvPr id="9" name="Picture 8"/>
          <p:cNvPicPr>
            <a:picLocks noChangeAspect="1"/>
          </p:cNvPicPr>
          <p:nvPr/>
        </p:nvPicPr>
        <p:blipFill rotWithShape="1">
          <a:blip r:embed="rId2"/>
          <a:srcRect l="20278" t="22222" r="38403" b="7408"/>
          <a:stretch/>
        </p:blipFill>
        <p:spPr>
          <a:xfrm>
            <a:off x="1007816" y="2868153"/>
            <a:ext cx="5989883" cy="5738207"/>
          </a:xfrm>
          <a:prstGeom prst="rect">
            <a:avLst/>
          </a:prstGeom>
        </p:spPr>
      </p:pic>
      <p:pic>
        <p:nvPicPr>
          <p:cNvPr id="1026" name="Picture 2"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2716" y="2868153"/>
            <a:ext cx="3807619" cy="67691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12868003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Ember – 4 layers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29</a:t>
            </a:fld>
            <a:endParaRPr lang="en-AU"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2613"/>
          <a:stretch/>
        </p:blipFill>
        <p:spPr>
          <a:xfrm rot="5400000">
            <a:off x="5745295" y="2910673"/>
            <a:ext cx="7067084" cy="5270500"/>
          </a:xfrm>
          <a:prstGeom prst="rect">
            <a:avLst/>
          </a:prstGeom>
        </p:spPr>
      </p:pic>
      <p:pic>
        <p:nvPicPr>
          <p:cNvPr id="10" name="Picture 9"/>
          <p:cNvPicPr>
            <a:picLocks noChangeAspect="1"/>
          </p:cNvPicPr>
          <p:nvPr/>
        </p:nvPicPr>
        <p:blipFill>
          <a:blip r:embed="rId3"/>
          <a:stretch>
            <a:fillRect/>
          </a:stretch>
        </p:blipFill>
        <p:spPr>
          <a:xfrm>
            <a:off x="1117915" y="1825760"/>
            <a:ext cx="4665379" cy="7440326"/>
          </a:xfrm>
          <a:prstGeom prst="rect">
            <a:avLst/>
          </a:prstGeom>
        </p:spPr>
      </p:pic>
      <p:sp>
        <p:nvSpPr>
          <p:cNvPr id="11"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535664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17603" y="464235"/>
            <a:ext cx="8160922" cy="998806"/>
          </a:xfrm>
        </p:spPr>
        <p:txBody>
          <a:bodyPr>
            <a:normAutofit/>
          </a:bodyPr>
          <a:lstStyle/>
          <a:p>
            <a:r>
              <a:rPr lang="en-AU" dirty="0" smtClean="0"/>
              <a:t>Overview</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3</a:t>
            </a:fld>
            <a:endParaRPr lang="en-AU" dirty="0"/>
          </a:p>
        </p:txBody>
      </p:sp>
      <p:sp>
        <p:nvSpPr>
          <p:cNvPr id="8" name="Text Placeholder 6"/>
          <p:cNvSpPr>
            <a:spLocks noGrp="1"/>
          </p:cNvSpPr>
          <p:nvPr>
            <p:ph type="body" sz="quarter" idx="14"/>
          </p:nvPr>
        </p:nvSpPr>
        <p:spPr>
          <a:xfrm>
            <a:off x="1117603" y="2600299"/>
            <a:ext cx="9151812" cy="5760000"/>
          </a:xfrm>
        </p:spPr>
        <p:txBody>
          <a:bodyPr>
            <a:normAutofit/>
          </a:bodyPr>
          <a:lstStyle/>
          <a:p>
            <a:pPr marL="457200" lvl="0" indent="-457200">
              <a:buFont typeface="Arial" panose="020B0604020202020204" pitchFamily="34" charset="0"/>
              <a:buChar char="•"/>
            </a:pPr>
            <a:r>
              <a:rPr lang="en-AU" sz="3200" b="0" dirty="0"/>
              <a:t>What is UV Printing?</a:t>
            </a:r>
          </a:p>
          <a:p>
            <a:pPr marL="457200" lvl="0" indent="-457200">
              <a:buFont typeface="Arial" panose="020B0604020202020204" pitchFamily="34" charset="0"/>
              <a:buChar char="•"/>
            </a:pPr>
            <a:r>
              <a:rPr lang="en-AU" sz="3200" b="0" dirty="0"/>
              <a:t>How It Works</a:t>
            </a:r>
          </a:p>
          <a:p>
            <a:pPr marL="457200" lvl="0" indent="-457200">
              <a:buFont typeface="Arial" panose="020B0604020202020204" pitchFamily="34" charset="0"/>
              <a:buChar char="•"/>
            </a:pPr>
            <a:r>
              <a:rPr lang="en-AU" sz="3200" b="0" dirty="0"/>
              <a:t>The Electromagnetic Spectrum</a:t>
            </a:r>
          </a:p>
          <a:p>
            <a:pPr marL="457200" lvl="0" indent="-457200">
              <a:buFont typeface="Arial" panose="020B0604020202020204" pitchFamily="34" charset="0"/>
              <a:buChar char="•"/>
            </a:pPr>
            <a:r>
              <a:rPr lang="en-AU" sz="3200" b="0" dirty="0"/>
              <a:t>What Can a UV Printer Print On?</a:t>
            </a:r>
          </a:p>
          <a:p>
            <a:pPr marL="457200" lvl="0" indent="-457200">
              <a:buFont typeface="Arial" panose="020B0604020202020204" pitchFamily="34" charset="0"/>
              <a:buChar char="•"/>
            </a:pPr>
            <a:r>
              <a:rPr lang="en-AU" sz="3200" b="0" dirty="0"/>
              <a:t>The Benefits of a UV LED Printing </a:t>
            </a:r>
            <a:r>
              <a:rPr lang="en-AU" sz="3200" b="0" dirty="0" smtClean="0"/>
              <a:t>Machine</a:t>
            </a:r>
          </a:p>
          <a:p>
            <a:pPr marL="457200" indent="-457200">
              <a:buFont typeface="Arial" panose="020B0604020202020204" pitchFamily="34" charset="0"/>
              <a:buChar char="•"/>
            </a:pPr>
            <a:r>
              <a:rPr lang="en-AU" sz="3200" b="0" dirty="0"/>
              <a:t>Pros and Cons</a:t>
            </a:r>
          </a:p>
          <a:p>
            <a:pPr marL="457200" lvl="0" indent="-457200">
              <a:buFont typeface="Arial" panose="020B0604020202020204" pitchFamily="34" charset="0"/>
              <a:buChar char="•"/>
            </a:pPr>
            <a:r>
              <a:rPr lang="en-AU" sz="3200" b="0" dirty="0" smtClean="0"/>
              <a:t>Layering </a:t>
            </a:r>
            <a:r>
              <a:rPr lang="en-AU" sz="3200" b="0" dirty="0"/>
              <a:t>of images</a:t>
            </a:r>
          </a:p>
          <a:p>
            <a:pPr marL="457200" lvl="0" indent="-457200">
              <a:buFont typeface="Arial" panose="020B0604020202020204" pitchFamily="34" charset="0"/>
              <a:buChar char="•"/>
            </a:pPr>
            <a:r>
              <a:rPr lang="en-AU" sz="3200" b="0" dirty="0"/>
              <a:t>Types of UV printers</a:t>
            </a:r>
          </a:p>
          <a:p>
            <a:pPr marL="457200" lvl="0" indent="-457200">
              <a:buFont typeface="Arial" panose="020B0604020202020204" pitchFamily="34" charset="0"/>
              <a:buChar char="•"/>
            </a:pPr>
            <a:r>
              <a:rPr lang="en-AU" sz="3200" b="0" dirty="0"/>
              <a:t>VA Transcription testing and </a:t>
            </a:r>
            <a:r>
              <a:rPr lang="en-AU" sz="3200" b="0" dirty="0" smtClean="0"/>
              <a:t>progress</a:t>
            </a:r>
            <a:endParaRPr lang="en-AU" sz="3200" b="0" dirty="0"/>
          </a:p>
        </p:txBody>
      </p:sp>
      <p:sp>
        <p:nvSpPr>
          <p:cNvPr id="13"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657859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Vadrik</a:t>
            </a:r>
            <a:r>
              <a:rPr lang="en-AU" dirty="0" smtClean="0"/>
              <a:t> and Rob – work of art</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30</a:t>
            </a:fld>
            <a:endParaRPr lang="en-AU"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6967" r="18168"/>
          <a:stretch/>
        </p:blipFill>
        <p:spPr>
          <a:xfrm>
            <a:off x="6072849" y="2117549"/>
            <a:ext cx="6821627" cy="5921551"/>
          </a:xfrm>
          <a:prstGeom prst="rect">
            <a:avLst/>
          </a:prstGeom>
        </p:spPr>
      </p:pic>
      <p:pic>
        <p:nvPicPr>
          <p:cNvPr id="9" name="Picture 8"/>
          <p:cNvPicPr>
            <a:picLocks noChangeAspect="1"/>
          </p:cNvPicPr>
          <p:nvPr/>
        </p:nvPicPr>
        <p:blipFill>
          <a:blip r:embed="rId3"/>
          <a:stretch>
            <a:fillRect/>
          </a:stretch>
        </p:blipFill>
        <p:spPr>
          <a:xfrm>
            <a:off x="263100" y="1741092"/>
            <a:ext cx="5529135" cy="7524994"/>
          </a:xfrm>
          <a:prstGeom prst="rect">
            <a:avLst/>
          </a:prstGeom>
        </p:spPr>
      </p:pic>
      <p:sp>
        <p:nvSpPr>
          <p:cNvPr id="10"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2854155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Dreams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31</a:t>
            </a:fld>
            <a:endParaRPr lang="en-AU" dirty="0"/>
          </a:p>
        </p:txBody>
      </p:sp>
      <p:sp>
        <p:nvSpPr>
          <p:cNvPr id="6" name="Text Placeholder 5"/>
          <p:cNvSpPr>
            <a:spLocks noGrp="1"/>
          </p:cNvSpPr>
          <p:nvPr>
            <p:ph type="body" sz="quarter" idx="14"/>
          </p:nvPr>
        </p:nvSpPr>
        <p:spPr>
          <a:xfrm>
            <a:off x="1117915" y="2319336"/>
            <a:ext cx="6573601" cy="715964"/>
          </a:xfrm>
        </p:spPr>
        <p:txBody>
          <a:bodyPr>
            <a:normAutofit/>
          </a:bodyPr>
          <a:lstStyle/>
          <a:p>
            <a:r>
              <a:rPr lang="en-AU" sz="3200" b="0" dirty="0" smtClean="0"/>
              <a:t>Chinese Factory of UV printers</a:t>
            </a:r>
            <a:endParaRPr lang="en-AU" sz="3200" b="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8176"/>
          <a:stretch/>
        </p:blipFill>
        <p:spPr>
          <a:xfrm>
            <a:off x="1410015" y="3035300"/>
            <a:ext cx="9613900" cy="4965700"/>
          </a:xfrm>
          <a:prstGeom prst="rect">
            <a:avLst/>
          </a:prstGeom>
        </p:spPr>
      </p:pic>
      <p:sp>
        <p:nvSpPr>
          <p:cNvPr id="8"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12185330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137799" y="1759546"/>
            <a:ext cx="7158696" cy="1178578"/>
          </a:xfrm>
        </p:spPr>
        <p:txBody>
          <a:bodyPr/>
          <a:lstStyle/>
          <a:p>
            <a:r>
              <a:rPr lang="en-US" dirty="0" smtClean="0"/>
              <a:t>Any questions?</a:t>
            </a:r>
            <a:endParaRPr lang="en-US" dirty="0"/>
          </a:p>
        </p:txBody>
      </p:sp>
      <p:sp>
        <p:nvSpPr>
          <p:cNvPr id="5" name="Text Placeholder 4"/>
          <p:cNvSpPr>
            <a:spLocks noGrp="1"/>
          </p:cNvSpPr>
          <p:nvPr>
            <p:ph type="body" sz="quarter" idx="13"/>
          </p:nvPr>
        </p:nvSpPr>
        <p:spPr>
          <a:xfrm>
            <a:off x="1137799" y="615906"/>
            <a:ext cx="5177384" cy="1287633"/>
          </a:xfrm>
        </p:spPr>
        <p:txBody>
          <a:bodyPr/>
          <a:lstStyle/>
          <a:p>
            <a:r>
              <a:rPr lang="en-US" dirty="0" smtClean="0"/>
              <a:t>Thank you </a:t>
            </a:r>
            <a:endParaRPr lang="en-US" dirty="0"/>
          </a:p>
        </p:txBody>
      </p:sp>
      <p:sp>
        <p:nvSpPr>
          <p:cNvPr id="7" name="Text Placeholder 2"/>
          <p:cNvSpPr>
            <a:spLocks noGrp="1"/>
          </p:cNvSpPr>
          <p:nvPr>
            <p:ph type="body" sz="quarter" idx="4294967295"/>
          </p:nvPr>
        </p:nvSpPr>
        <p:spPr>
          <a:xfrm>
            <a:off x="1137799" y="3235570"/>
            <a:ext cx="10857328" cy="5669280"/>
          </a:xfrm>
          <a:prstGeom prst="rect">
            <a:avLst/>
          </a:prstGeom>
        </p:spPr>
        <p:txBody>
          <a:bodyPr>
            <a:noAutofit/>
          </a:bodyPr>
          <a:lstStyle/>
          <a:p>
            <a:r>
              <a:rPr lang="en-US" sz="3200" dirty="0" smtClean="0"/>
              <a:t>Peter </a:t>
            </a:r>
            <a:r>
              <a:rPr lang="en-US" sz="3200" dirty="0" smtClean="0"/>
              <a:t>Le</a:t>
            </a:r>
            <a:br>
              <a:rPr lang="en-US" sz="3200" dirty="0" smtClean="0"/>
            </a:br>
            <a:r>
              <a:rPr lang="en-US" sz="3200" dirty="0" smtClean="0"/>
              <a:t>Email</a:t>
            </a:r>
            <a:r>
              <a:rPr lang="en-US" sz="3200" dirty="0"/>
              <a:t>: </a:t>
            </a:r>
            <a:r>
              <a:rPr lang="en-US" sz="3200" dirty="0" smtClean="0">
                <a:hlinkClick r:id="rId3"/>
              </a:rPr>
              <a:t>peter.le@visionaustralia.org</a:t>
            </a:r>
            <a:endParaRPr lang="en-US" sz="3200" dirty="0" smtClean="0"/>
          </a:p>
          <a:p>
            <a:endParaRPr lang="en-US" sz="3200" dirty="0" smtClean="0"/>
          </a:p>
          <a:p>
            <a:r>
              <a:rPr lang="en-US" sz="3200" b="0" dirty="0" smtClean="0"/>
              <a:t>We offer free transcription to Clients of Vision Australia under our </a:t>
            </a:r>
            <a:r>
              <a:rPr lang="en-US" sz="3200" dirty="0" smtClean="0"/>
              <a:t>Personal Support</a:t>
            </a:r>
            <a:r>
              <a:rPr lang="en-US" sz="3200" b="0" dirty="0" smtClean="0"/>
              <a:t> service which is </a:t>
            </a:r>
            <a:r>
              <a:rPr lang="en-AU" sz="3200" b="0" dirty="0" smtClean="0"/>
              <a:t>a </a:t>
            </a:r>
            <a:r>
              <a:rPr lang="en-AU" sz="3200" b="0" dirty="0"/>
              <a:t>free service that is funded by the Federal Government's Print Disability Grant. </a:t>
            </a:r>
            <a:r>
              <a:rPr lang="en-AU" sz="3200" b="0" dirty="0" smtClean="0"/>
              <a:t>This service is for personal use.</a:t>
            </a:r>
          </a:p>
          <a:p>
            <a:r>
              <a:rPr lang="en-AU" sz="3200" b="0" dirty="0"/>
              <a:t>For </a:t>
            </a:r>
            <a:r>
              <a:rPr lang="en-AU" sz="3200" b="0" dirty="0"/>
              <a:t>more information on </a:t>
            </a:r>
            <a:r>
              <a:rPr lang="en-AU" sz="3200" b="0" dirty="0" smtClean="0"/>
              <a:t>accessible </a:t>
            </a:r>
            <a:r>
              <a:rPr lang="en-AU" sz="3200" b="0" dirty="0"/>
              <a:t>format conversions, </a:t>
            </a:r>
            <a:r>
              <a:rPr lang="en-AU" sz="3200" b="0" dirty="0" smtClean="0"/>
              <a:t/>
            </a:r>
            <a:br>
              <a:rPr lang="en-AU" sz="3200" b="0" dirty="0" smtClean="0"/>
            </a:br>
            <a:r>
              <a:rPr lang="en-AU" sz="3200" b="0" dirty="0" smtClean="0"/>
              <a:t>email</a:t>
            </a:r>
            <a:r>
              <a:rPr lang="en-AU" sz="3200" b="0" dirty="0"/>
              <a:t>: </a:t>
            </a:r>
            <a:r>
              <a:rPr lang="en-AU" sz="3200" dirty="0"/>
              <a:t>printaccess@visionaustralia.org</a:t>
            </a:r>
            <a:r>
              <a:rPr lang="en-AU" sz="3200" b="0" dirty="0"/>
              <a:t> </a:t>
            </a:r>
            <a:r>
              <a:rPr lang="en-AU" sz="3200" b="0" dirty="0" smtClean="0"/>
              <a:t/>
            </a:r>
            <a:br>
              <a:rPr lang="en-AU" sz="3200" b="0" dirty="0" smtClean="0"/>
            </a:br>
            <a:r>
              <a:rPr lang="en-AU" sz="3200" b="0" dirty="0" smtClean="0"/>
              <a:t>or </a:t>
            </a:r>
            <a:r>
              <a:rPr lang="en-AU" sz="3200" b="0" dirty="0"/>
              <a:t>call </a:t>
            </a:r>
            <a:r>
              <a:rPr lang="en-AU" sz="3200" dirty="0"/>
              <a:t>1300 84 74 </a:t>
            </a:r>
            <a:r>
              <a:rPr lang="en-AU" sz="3200" dirty="0" smtClean="0"/>
              <a:t>66</a:t>
            </a:r>
            <a:endParaRPr lang="en-US" sz="3200" b="0" dirty="0"/>
          </a:p>
        </p:txBody>
      </p:sp>
    </p:spTree>
    <p:extLst>
      <p:ext uri="{BB962C8B-B14F-4D97-AF65-F5344CB8AC3E}">
        <p14:creationId xmlns:p14="http://schemas.microsoft.com/office/powerpoint/2010/main" val="1303123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1349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lvl="0"/>
            <a:r>
              <a:rPr lang="en-AU" sz="4800" dirty="0"/>
              <a:t>What is UV Printing</a:t>
            </a:r>
            <a:r>
              <a:rPr lang="en-AU" sz="4800" dirty="0" smtClean="0"/>
              <a:t>?</a:t>
            </a:r>
            <a:endParaRPr lang="en-AU" sz="4800"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4</a:t>
            </a:fld>
            <a:endParaRPr lang="en-AU" dirty="0"/>
          </a:p>
        </p:txBody>
      </p:sp>
      <p:sp>
        <p:nvSpPr>
          <p:cNvPr id="14" name="Text Placeholder 13"/>
          <p:cNvSpPr>
            <a:spLocks noGrp="1"/>
          </p:cNvSpPr>
          <p:nvPr>
            <p:ph type="body" sz="quarter" idx="14"/>
          </p:nvPr>
        </p:nvSpPr>
        <p:spPr>
          <a:xfrm>
            <a:off x="842143" y="2420938"/>
            <a:ext cx="11471121" cy="6443662"/>
          </a:xfrm>
        </p:spPr>
        <p:txBody>
          <a:bodyPr>
            <a:noAutofit/>
          </a:bodyPr>
          <a:lstStyle/>
          <a:p>
            <a:pPr>
              <a:defRPr/>
            </a:pPr>
            <a:r>
              <a:rPr lang="en-US" sz="3200" b="0" dirty="0"/>
              <a:t>UV printing is a form of digital printing that uses ultra-violet lights to dry or cure ink as it is printed. </a:t>
            </a:r>
            <a:r>
              <a:rPr lang="en-US" sz="3200" b="0" dirty="0" smtClean="0"/>
              <a:t>As </a:t>
            </a:r>
            <a:r>
              <a:rPr lang="en-US" sz="3200" b="0" dirty="0"/>
              <a:t>the printer distributes ink on the surface of a material (called a "substrate"), specially designed UV lights follow close behind, curing - or drying - the ink instantly. Originally developed for quickly drying gel nail polishes during manicures, ultraviolet light applications quickly expanded into industrial and commercial markets. Because the UV lights cure any printed ink immediately, the dots of wet ink do not get a chance to spread out once printed, resulting in much finer detail. In addition, UV cured inks are weather-resistant and offer increased resistance to fading. This curing process is more environmentally friendly as it produces few VOC’s, odor, and heat. </a:t>
            </a:r>
            <a:endParaRPr lang="en-US" altLang="en-US" sz="3200" b="0" dirty="0"/>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
        <p:nvSpPr>
          <p:cNvPr id="2" name="Rectangle 1"/>
          <p:cNvSpPr/>
          <p:nvPr/>
        </p:nvSpPr>
        <p:spPr>
          <a:xfrm>
            <a:off x="842143" y="8864600"/>
            <a:ext cx="6263381" cy="369332"/>
          </a:xfrm>
          <a:prstGeom prst="rect">
            <a:avLst/>
          </a:prstGeom>
        </p:spPr>
        <p:txBody>
          <a:bodyPr wrap="none">
            <a:spAutoFit/>
          </a:bodyPr>
          <a:lstStyle/>
          <a:p>
            <a:r>
              <a:rPr lang="en-AU" dirty="0">
                <a:hlinkClick r:id="rId3"/>
              </a:rPr>
              <a:t>https://www.displays2go.com/Article/UV-Flatbed-Printing-53</a:t>
            </a:r>
            <a:endParaRPr lang="en-AU" dirty="0"/>
          </a:p>
        </p:txBody>
      </p:sp>
    </p:spTree>
    <p:extLst>
      <p:ext uri="{BB962C8B-B14F-4D97-AF65-F5344CB8AC3E}">
        <p14:creationId xmlns:p14="http://schemas.microsoft.com/office/powerpoint/2010/main" val="2063020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AU" dirty="0" smtClean="0"/>
              <a:t>How It Works</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5</a:t>
            </a:fld>
            <a:endParaRPr lang="en-AU" dirty="0"/>
          </a:p>
        </p:txBody>
      </p:sp>
      <p:sp>
        <p:nvSpPr>
          <p:cNvPr id="14" name="Text Placeholder 13"/>
          <p:cNvSpPr>
            <a:spLocks noGrp="1"/>
          </p:cNvSpPr>
          <p:nvPr>
            <p:ph type="body" sz="quarter" idx="14"/>
          </p:nvPr>
        </p:nvSpPr>
        <p:spPr>
          <a:xfrm>
            <a:off x="842142" y="2044700"/>
            <a:ext cx="11653140" cy="6997699"/>
          </a:xfrm>
        </p:spPr>
        <p:txBody>
          <a:bodyPr>
            <a:noAutofit/>
          </a:bodyPr>
          <a:lstStyle/>
          <a:p>
            <a:r>
              <a:rPr lang="en-AU" sz="2800" b="0" dirty="0"/>
              <a:t>UV curing involves a photo-chemical reaction which converts a liquid or semi-liquid organic compound to a hard plastic-like polymer. The heart of this reaction is a special compound, known as a "</a:t>
            </a:r>
            <a:r>
              <a:rPr lang="en-AU" sz="2800" b="0" dirty="0" err="1"/>
              <a:t>photoinitiator</a:t>
            </a:r>
            <a:r>
              <a:rPr lang="en-AU" sz="2800" b="0" dirty="0"/>
              <a:t>", which absorbs light and then uses the absorbed light energy to initiate and propagate the curing reaction. </a:t>
            </a:r>
            <a:endParaRPr lang="en-AU" sz="2800" b="0" dirty="0" smtClean="0"/>
          </a:p>
          <a:p>
            <a:r>
              <a:rPr lang="en-AU" sz="2800" b="0" dirty="0"/>
              <a:t>Other printing processes requires heat to vaporise water or solvents</a:t>
            </a:r>
            <a:r>
              <a:rPr lang="en-AU" sz="2800" b="0" dirty="0" smtClean="0"/>
              <a:t>. UV </a:t>
            </a:r>
            <a:r>
              <a:rPr lang="en-AU" sz="2800" b="0" dirty="0"/>
              <a:t>curing involves a total conversion of liquid material to a solid state. </a:t>
            </a:r>
          </a:p>
          <a:p>
            <a:r>
              <a:rPr lang="en-AU" sz="2800" b="0" dirty="0"/>
              <a:t>The UV curing process is very fast, usually completed in fractions of a second. This means reduced space requirements. Racking or secondary drying operations are eliminated with UV curing</a:t>
            </a:r>
            <a:r>
              <a:rPr lang="en-AU" sz="2800" b="0" dirty="0" smtClean="0"/>
              <a:t>.</a:t>
            </a:r>
          </a:p>
          <a:p>
            <a:r>
              <a:rPr lang="en-AU" sz="2800" b="0" dirty="0" smtClean="0"/>
              <a:t>Any </a:t>
            </a:r>
            <a:r>
              <a:rPr lang="en-AU" sz="2800" b="0" dirty="0"/>
              <a:t>UV curing process requires a UV light source and a specially design formulation for the UV curing process. Both the light source and the UV curable material are normally designed for each specific </a:t>
            </a:r>
            <a:r>
              <a:rPr lang="en-AU" sz="2800" b="0" dirty="0" smtClean="0"/>
              <a:t>application.</a:t>
            </a:r>
            <a:endParaRPr lang="en-US" sz="2800" b="0" dirty="0"/>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802900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UV ink curing</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6</a:t>
            </a:fld>
            <a:endParaRPr lang="en-AU" dirty="0"/>
          </a:p>
        </p:txBody>
      </p:sp>
      <p:pic>
        <p:nvPicPr>
          <p:cNvPr id="8" name="Picture 7"/>
          <p:cNvPicPr/>
          <p:nvPr/>
        </p:nvPicPr>
        <p:blipFill>
          <a:blip r:embed="rId2"/>
          <a:stretch>
            <a:fillRect/>
          </a:stretch>
        </p:blipFill>
        <p:spPr>
          <a:xfrm>
            <a:off x="962948" y="2057400"/>
            <a:ext cx="6098252" cy="6565900"/>
          </a:xfrm>
          <a:prstGeom prst="rect">
            <a:avLst/>
          </a:prstGeom>
        </p:spPr>
      </p:pic>
      <p:sp>
        <p:nvSpPr>
          <p:cNvPr id="9" name="Rectangle 8"/>
          <p:cNvSpPr/>
          <p:nvPr/>
        </p:nvSpPr>
        <p:spPr>
          <a:xfrm>
            <a:off x="1239488" y="8739252"/>
            <a:ext cx="5545172" cy="410882"/>
          </a:xfrm>
          <a:prstGeom prst="rect">
            <a:avLst/>
          </a:prstGeom>
        </p:spPr>
        <p:txBody>
          <a:bodyPr wrap="none">
            <a:spAutoFit/>
          </a:bodyPr>
          <a:lstStyle/>
          <a:p>
            <a:pPr>
              <a:lnSpc>
                <a:spcPct val="115000"/>
              </a:lnSpc>
              <a:spcAft>
                <a:spcPts val="1000"/>
              </a:spcAft>
            </a:pPr>
            <a:r>
              <a:rPr lang="en-AU" u="sng" dirty="0">
                <a:solidFill>
                  <a:srgbClr val="0000FF"/>
                </a:solidFill>
                <a:latin typeface="Arial" panose="020B0604020202020204" pitchFamily="34" charset="0"/>
                <a:ea typeface="Calibri" panose="020F0502020204030204" pitchFamily="34" charset="0"/>
                <a:hlinkClick r:id="rId3"/>
              </a:rPr>
              <a:t>http://www.bul.com.hk/bul/en/technologies/uv_curing</a:t>
            </a:r>
            <a:endParaRPr lang="en-AU" dirty="0">
              <a:latin typeface="Arial" panose="020B0604020202020204" pitchFamily="34" charset="0"/>
              <a:ea typeface="Calibri" panose="020F0502020204030204" pitchFamily="34" charset="0"/>
            </a:endParaRPr>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923083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Another image of UV Curing</a:t>
            </a:r>
            <a:endParaRPr lang="en-AU" dirty="0"/>
          </a:p>
        </p:txBody>
      </p:sp>
      <p:sp>
        <p:nvSpPr>
          <p:cNvPr id="4" name="Slide Number Placeholder 3"/>
          <p:cNvSpPr>
            <a:spLocks noGrp="1"/>
          </p:cNvSpPr>
          <p:nvPr>
            <p:ph type="sldNum" sz="quarter" idx="12"/>
          </p:nvPr>
        </p:nvSpPr>
        <p:spPr/>
        <p:txBody>
          <a:bodyPr/>
          <a:lstStyle/>
          <a:p>
            <a:fld id="{1F04BBF8-6C63-45D9-88C3-789E628EC6D6}" type="slidenum">
              <a:rPr lang="en-AU" smtClean="0"/>
              <a:pPr/>
              <a:t>7</a:t>
            </a:fld>
            <a:endParaRPr lang="en-AU" dirty="0"/>
          </a:p>
        </p:txBody>
      </p:sp>
      <p:pic>
        <p:nvPicPr>
          <p:cNvPr id="11" name="Picture 10"/>
          <p:cNvPicPr>
            <a:picLocks noChangeAspect="1"/>
          </p:cNvPicPr>
          <p:nvPr/>
        </p:nvPicPr>
        <p:blipFill>
          <a:blip r:embed="rId2"/>
          <a:stretch>
            <a:fillRect/>
          </a:stretch>
        </p:blipFill>
        <p:spPr>
          <a:xfrm>
            <a:off x="1875626" y="2149237"/>
            <a:ext cx="6645500" cy="6624547"/>
          </a:xfrm>
          <a:prstGeom prst="rect">
            <a:avLst/>
          </a:prstGeom>
        </p:spPr>
      </p:pic>
      <p:sp>
        <p:nvSpPr>
          <p:cNvPr id="12" name="Rectangle 11"/>
          <p:cNvSpPr/>
          <p:nvPr/>
        </p:nvSpPr>
        <p:spPr>
          <a:xfrm>
            <a:off x="1875626" y="8855204"/>
            <a:ext cx="5615768" cy="410882"/>
          </a:xfrm>
          <a:prstGeom prst="rect">
            <a:avLst/>
          </a:prstGeom>
        </p:spPr>
        <p:txBody>
          <a:bodyPr wrap="none">
            <a:spAutoFit/>
          </a:bodyPr>
          <a:lstStyle/>
          <a:p>
            <a:pPr>
              <a:lnSpc>
                <a:spcPct val="115000"/>
              </a:lnSpc>
              <a:spcAft>
                <a:spcPts val="1125"/>
              </a:spcAft>
            </a:pPr>
            <a:r>
              <a:rPr lang="en-AU" u="sng" dirty="0">
                <a:solidFill>
                  <a:srgbClr val="0000FF"/>
                </a:solidFill>
                <a:latin typeface="Arial" panose="020B0604020202020204" pitchFamily="34" charset="0"/>
                <a:ea typeface="Calibri" panose="020F0502020204030204" pitchFamily="34" charset="0"/>
                <a:hlinkClick r:id="rId3"/>
              </a:rPr>
              <a:t>http://www.brancher.com/-Sechage,41-.html?lang=en</a:t>
            </a:r>
            <a:endParaRPr lang="en-AU" dirty="0">
              <a:latin typeface="Arial" panose="020B0604020202020204" pitchFamily="34" charset="0"/>
              <a:ea typeface="Calibri" panose="020F0502020204030204" pitchFamily="34" charset="0"/>
            </a:endParaRPr>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561778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AU" dirty="0"/>
              <a:t>The Electromagnetic Spectrum</a:t>
            </a:r>
          </a:p>
        </p:txBody>
      </p:sp>
      <p:sp>
        <p:nvSpPr>
          <p:cNvPr id="11" name="Slide Number Placeholder 10"/>
          <p:cNvSpPr>
            <a:spLocks noGrp="1"/>
          </p:cNvSpPr>
          <p:nvPr>
            <p:ph type="sldNum" sz="quarter" idx="12"/>
          </p:nvPr>
        </p:nvSpPr>
        <p:spPr/>
        <p:txBody>
          <a:bodyPr/>
          <a:lstStyle/>
          <a:p>
            <a:fld id="{1F04BBF8-6C63-45D9-88C3-789E628EC6D6}" type="slidenum">
              <a:rPr lang="en-AU" sz="1800" smtClean="0"/>
              <a:pPr/>
              <a:t>8</a:t>
            </a:fld>
            <a:endParaRPr lang="en-AU" sz="1800"/>
          </a:p>
        </p:txBody>
      </p:sp>
      <p:sp>
        <p:nvSpPr>
          <p:cNvPr id="7"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
        <p:nvSpPr>
          <p:cNvPr id="8" name="Text Placeholder 21"/>
          <p:cNvSpPr>
            <a:spLocks noGrp="1"/>
          </p:cNvSpPr>
          <p:nvPr>
            <p:ph type="body" sz="quarter" idx="14"/>
          </p:nvPr>
        </p:nvSpPr>
        <p:spPr>
          <a:xfrm>
            <a:off x="1208923" y="2035024"/>
            <a:ext cx="11195350" cy="3424480"/>
          </a:xfrm>
        </p:spPr>
        <p:txBody>
          <a:bodyPr>
            <a:noAutofit/>
          </a:bodyPr>
          <a:lstStyle/>
          <a:p>
            <a:r>
              <a:rPr lang="en-AU" sz="3200" dirty="0"/>
              <a:t>UV lamps emit in different UV ranges in order to have maximum drying efficiency.</a:t>
            </a:r>
            <a:endParaRPr lang="en-AU" sz="3200" b="0" dirty="0" smtClean="0"/>
          </a:p>
          <a:p>
            <a:pPr marL="457200" indent="-457200">
              <a:buFont typeface="Arial" panose="020B0604020202020204" pitchFamily="34" charset="0"/>
              <a:buChar char="•"/>
            </a:pPr>
            <a:r>
              <a:rPr lang="en-AU" sz="3200" b="0" dirty="0" smtClean="0"/>
              <a:t>UV-C </a:t>
            </a:r>
            <a:r>
              <a:rPr lang="en-AU" sz="3200" b="0" dirty="0"/>
              <a:t>(200-280 nm) activate the </a:t>
            </a:r>
            <a:r>
              <a:rPr lang="en-AU" sz="3200" b="0" dirty="0" err="1"/>
              <a:t>photoinitiators</a:t>
            </a:r>
            <a:r>
              <a:rPr lang="en-AU" sz="3200" b="0" dirty="0"/>
              <a:t> and assure surface drying.</a:t>
            </a:r>
          </a:p>
          <a:p>
            <a:pPr marL="457200" indent="-457200">
              <a:buFont typeface="Arial" panose="020B0604020202020204" pitchFamily="34" charset="0"/>
              <a:buChar char="•"/>
            </a:pPr>
            <a:r>
              <a:rPr lang="en-AU" sz="3200" b="0" dirty="0"/>
              <a:t>UV-B (280-315 nm) maintain the polymerisation reaction.</a:t>
            </a:r>
          </a:p>
          <a:p>
            <a:pPr marL="457200" indent="-457200">
              <a:buFont typeface="Arial" panose="020B0604020202020204" pitchFamily="34" charset="0"/>
              <a:buChar char="•"/>
            </a:pPr>
            <a:r>
              <a:rPr lang="en-AU" sz="3200" b="0" dirty="0"/>
              <a:t>UV-A (315-380 nm) assure in-depth drying.</a:t>
            </a:r>
          </a:p>
        </p:txBody>
      </p:sp>
      <p:pic>
        <p:nvPicPr>
          <p:cNvPr id="3" name="Picture 2"/>
          <p:cNvPicPr>
            <a:picLocks noChangeAspect="1"/>
          </p:cNvPicPr>
          <p:nvPr/>
        </p:nvPicPr>
        <p:blipFill>
          <a:blip r:embed="rId3"/>
          <a:stretch>
            <a:fillRect/>
          </a:stretch>
        </p:blipFill>
        <p:spPr>
          <a:xfrm>
            <a:off x="1876200" y="5459504"/>
            <a:ext cx="9591900" cy="3109136"/>
          </a:xfrm>
          <a:prstGeom prst="rect">
            <a:avLst/>
          </a:prstGeom>
        </p:spPr>
      </p:pic>
      <p:sp>
        <p:nvSpPr>
          <p:cNvPr id="4" name="Rectangle 3"/>
          <p:cNvSpPr/>
          <p:nvPr/>
        </p:nvSpPr>
        <p:spPr>
          <a:xfrm>
            <a:off x="1876200" y="8678543"/>
            <a:ext cx="5615768" cy="410882"/>
          </a:xfrm>
          <a:prstGeom prst="rect">
            <a:avLst/>
          </a:prstGeom>
        </p:spPr>
        <p:txBody>
          <a:bodyPr wrap="none">
            <a:spAutoFit/>
          </a:bodyPr>
          <a:lstStyle/>
          <a:p>
            <a:pPr>
              <a:lnSpc>
                <a:spcPct val="115000"/>
              </a:lnSpc>
              <a:spcAft>
                <a:spcPts val="1125"/>
              </a:spcAft>
            </a:pPr>
            <a:r>
              <a:rPr lang="en-AU" u="sng" dirty="0">
                <a:solidFill>
                  <a:srgbClr val="0000FF"/>
                </a:solidFill>
                <a:latin typeface="Arial" panose="020B0604020202020204" pitchFamily="34" charset="0"/>
                <a:ea typeface="Calibri" panose="020F0502020204030204" pitchFamily="34" charset="0"/>
                <a:hlinkClick r:id="rId4"/>
              </a:rPr>
              <a:t>http://www.brancher.com/-Sechage,41-.html?lang=en</a:t>
            </a:r>
            <a:endParaRPr lang="en-AU"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324028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fontScale="90000"/>
          </a:bodyPr>
          <a:lstStyle/>
          <a:p>
            <a:r>
              <a:rPr lang="en-AU" dirty="0"/>
              <a:t>What Can a UV Printer Print On?</a:t>
            </a:r>
          </a:p>
        </p:txBody>
      </p:sp>
      <p:sp>
        <p:nvSpPr>
          <p:cNvPr id="11" name="Slide Number Placeholder 10"/>
          <p:cNvSpPr>
            <a:spLocks noGrp="1"/>
          </p:cNvSpPr>
          <p:nvPr>
            <p:ph type="sldNum" sz="quarter" idx="12"/>
          </p:nvPr>
        </p:nvSpPr>
        <p:spPr/>
        <p:txBody>
          <a:bodyPr/>
          <a:lstStyle/>
          <a:p>
            <a:fld id="{1F04BBF8-6C63-45D9-88C3-789E628EC6D6}" type="slidenum">
              <a:rPr lang="en-AU" smtClean="0"/>
              <a:pPr/>
              <a:t>9</a:t>
            </a:fld>
            <a:endParaRPr lang="en-AU"/>
          </a:p>
        </p:txBody>
      </p:sp>
      <p:sp>
        <p:nvSpPr>
          <p:cNvPr id="22" name="Text Placeholder 21"/>
          <p:cNvSpPr>
            <a:spLocks noGrp="1"/>
          </p:cNvSpPr>
          <p:nvPr>
            <p:ph type="body" sz="quarter" idx="14"/>
          </p:nvPr>
        </p:nvSpPr>
        <p:spPr>
          <a:xfrm>
            <a:off x="778282" y="2638696"/>
            <a:ext cx="11172418" cy="5799910"/>
          </a:xfrm>
        </p:spPr>
        <p:txBody>
          <a:bodyPr>
            <a:noAutofit/>
          </a:bodyPr>
          <a:lstStyle/>
          <a:p>
            <a:pPr marL="457200" indent="-457200">
              <a:buFont typeface="Arial" panose="020B0604020202020204" pitchFamily="34" charset="0"/>
              <a:buChar char="•"/>
            </a:pPr>
            <a:r>
              <a:rPr lang="en-AU" sz="3200" b="0" dirty="0" smtClean="0"/>
              <a:t>Any non absorbent surface.</a:t>
            </a:r>
          </a:p>
          <a:p>
            <a:pPr marL="457200" indent="-457200">
              <a:buFont typeface="Arial" panose="020B0604020202020204" pitchFamily="34" charset="0"/>
              <a:buChar char="•"/>
            </a:pPr>
            <a:r>
              <a:rPr lang="en-AU" sz="3200" b="0" dirty="0" smtClean="0"/>
              <a:t>Plastics, glass, metal, wood, fabric, paper … the list is endless</a:t>
            </a:r>
          </a:p>
          <a:p>
            <a:pPr marL="457200" indent="-457200">
              <a:buFont typeface="Arial" panose="020B0604020202020204" pitchFamily="34" charset="0"/>
              <a:buChar char="•"/>
            </a:pPr>
            <a:r>
              <a:rPr lang="en-AU" sz="3200" b="0" dirty="0" smtClean="0"/>
              <a:t>The main issue is how long will it adhere to the material?</a:t>
            </a:r>
          </a:p>
          <a:p>
            <a:pPr marL="457200" indent="-457200">
              <a:buFont typeface="Arial" panose="020B0604020202020204" pitchFamily="34" charset="0"/>
              <a:buChar char="•"/>
            </a:pPr>
            <a:r>
              <a:rPr lang="en-AU" sz="3200" b="0" dirty="0" smtClean="0"/>
              <a:t>Primers can be used to improve how well the UV print can adhere to material</a:t>
            </a:r>
          </a:p>
          <a:p>
            <a:pPr marL="457200" indent="-457200">
              <a:buFont typeface="Arial" panose="020B0604020202020204" pitchFamily="34" charset="0"/>
              <a:buChar char="•"/>
            </a:pPr>
            <a:r>
              <a:rPr lang="en-AU" sz="3200" b="0" dirty="0" smtClean="0"/>
              <a:t>Gloss ink adheres best as the UV light can penetrate further into the ink</a:t>
            </a:r>
          </a:p>
        </p:txBody>
      </p:sp>
      <p:sp>
        <p:nvSpPr>
          <p:cNvPr id="5" name="Footer Placeholder 2"/>
          <p:cNvSpPr>
            <a:spLocks noGrp="1"/>
          </p:cNvSpPr>
          <p:nvPr>
            <p:ph type="ftr" sz="quarter" idx="11"/>
          </p:nvPr>
        </p:nvSpPr>
        <p:spPr>
          <a:xfrm>
            <a:off x="1117917" y="9266086"/>
            <a:ext cx="9000000" cy="180001"/>
          </a:xfrm>
        </p:spPr>
        <p:txBody>
          <a:bodyPr/>
          <a:lstStyle/>
          <a:p>
            <a:r>
              <a:rPr lang="en-AU" dirty="0"/>
              <a:t>UV Printing: the future of Tactile graphics</a:t>
            </a:r>
          </a:p>
        </p:txBody>
      </p:sp>
    </p:spTree>
    <p:extLst>
      <p:ext uri="{BB962C8B-B14F-4D97-AF65-F5344CB8AC3E}">
        <p14:creationId xmlns:p14="http://schemas.microsoft.com/office/powerpoint/2010/main" val="3992542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sion Australia Template D2">
  <a:themeElements>
    <a:clrScheme name="Vision Australia">
      <a:dk1>
        <a:sysClr val="windowText" lastClr="000000"/>
      </a:dk1>
      <a:lt1>
        <a:sysClr val="window" lastClr="FFFFFF"/>
      </a:lt1>
      <a:dk2>
        <a:srgbClr val="192A67"/>
      </a:dk2>
      <a:lt2>
        <a:srgbClr val="FAFF00"/>
      </a:lt2>
      <a:accent1>
        <a:srgbClr val="71B237"/>
      </a:accent1>
      <a:accent2>
        <a:srgbClr val="502681"/>
      </a:accent2>
      <a:accent3>
        <a:srgbClr val="192A67"/>
      </a:accent3>
      <a:accent4>
        <a:srgbClr val="FAFF00"/>
      </a:accent4>
      <a:accent5>
        <a:srgbClr val="71B237"/>
      </a:accent5>
      <a:accent6>
        <a:srgbClr val="50268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sion Australia Template D2.potx" id="{B5010EF4-93E3-4B64-8576-3D1CFBE1C389}" vid="{08B04194-A401-4574-A30F-1DCA80F74D0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Vision Australia Template D2</Template>
  <TotalTime>1399</TotalTime>
  <Words>1177</Words>
  <Application>Microsoft Office PowerPoint</Application>
  <PresentationFormat>Custom</PresentationFormat>
  <Paragraphs>192</Paragraphs>
  <Slides>33</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Vision Australia Template D2</vt:lpstr>
      <vt:lpstr>PowerPoint Presentation</vt:lpstr>
      <vt:lpstr>Who am I?</vt:lpstr>
      <vt:lpstr>Overview</vt:lpstr>
      <vt:lpstr>What is UV Printing?</vt:lpstr>
      <vt:lpstr>How It Works</vt:lpstr>
      <vt:lpstr>UV ink curing</vt:lpstr>
      <vt:lpstr>Another image of UV Curing</vt:lpstr>
      <vt:lpstr>The Electromagnetic Spectrum</vt:lpstr>
      <vt:lpstr>What Can a UV Printer Print On?</vt:lpstr>
      <vt:lpstr>The Benefits of a UV LED Printing Machine</vt:lpstr>
      <vt:lpstr>Pros and Cons</vt:lpstr>
      <vt:lpstr>Types of UV printers</vt:lpstr>
      <vt:lpstr>Layering of images</vt:lpstr>
      <vt:lpstr>Layering of images – example</vt:lpstr>
      <vt:lpstr>VA Transcription testing and progress</vt:lpstr>
      <vt:lpstr>Lines, how do they work</vt:lpstr>
      <vt:lpstr>Finger prints –  line quality</vt:lpstr>
      <vt:lpstr>Swell paper cross over</vt:lpstr>
      <vt:lpstr>Tactile colouring pictures</vt:lpstr>
      <vt:lpstr>Braille Music – using different line thickness to build layers</vt:lpstr>
      <vt:lpstr>Floor plan section – using 3 layers to create a multilevel map</vt:lpstr>
      <vt:lpstr>Floor Plan – final print</vt:lpstr>
      <vt:lpstr>Europe typographical map –  7 layers</vt:lpstr>
      <vt:lpstr>Australia – 3 level map</vt:lpstr>
      <vt:lpstr>Australia printed map</vt:lpstr>
      <vt:lpstr>Bat skeleton – white gloss print</vt:lpstr>
      <vt:lpstr>Stegosaurus</vt:lpstr>
      <vt:lpstr>Spider – using transparency</vt:lpstr>
      <vt:lpstr>Ember – 4 layers</vt:lpstr>
      <vt:lpstr>Vadrik and Rob – work of art</vt:lpstr>
      <vt:lpstr>Dreams</vt:lpstr>
      <vt:lpstr>PowerPoint Presentation</vt:lpstr>
      <vt:lpstr>PowerPoint Presentation</vt:lpstr>
    </vt:vector>
  </TitlesOfParts>
  <Company>Vision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 2021 PowerPoint Presentation</dc:title>
  <dc:creator/>
  <cp:lastModifiedBy>Peter Le</cp:lastModifiedBy>
  <cp:revision>128</cp:revision>
  <cp:lastPrinted>2016-10-27T04:57:35Z</cp:lastPrinted>
  <dcterms:created xsi:type="dcterms:W3CDTF">2016-11-27T23:09:00Z</dcterms:created>
  <dcterms:modified xsi:type="dcterms:W3CDTF">2021-05-14T10:33:05Z</dcterms:modified>
</cp:coreProperties>
</file>