
<file path=[Content_Types].xml><?xml version="1.0" encoding="utf-8"?>
<Types xmlns="http://schemas.openxmlformats.org/package/2006/content-types">
  <Default Extension="png" ContentType="image/png"/>
  <Default Extension="jpeg" ContentType="image/jpeg"/>
  <Default Extension="vtt" ContentType="text/vtt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2"/>
  </p:notesMasterIdLst>
  <p:handoutMasterIdLst>
    <p:handoutMasterId r:id="rId23"/>
  </p:handoutMasterIdLst>
  <p:sldIdLst>
    <p:sldId id="714" r:id="rId2"/>
    <p:sldId id="852" r:id="rId3"/>
    <p:sldId id="1171" r:id="rId4"/>
    <p:sldId id="1172" r:id="rId5"/>
    <p:sldId id="1173" r:id="rId6"/>
    <p:sldId id="1174" r:id="rId7"/>
    <p:sldId id="1175" r:id="rId8"/>
    <p:sldId id="1176" r:id="rId9"/>
    <p:sldId id="1177" r:id="rId10"/>
    <p:sldId id="1153" r:id="rId11"/>
    <p:sldId id="889" r:id="rId12"/>
    <p:sldId id="892" r:id="rId13"/>
    <p:sldId id="894" r:id="rId14"/>
    <p:sldId id="897" r:id="rId15"/>
    <p:sldId id="1170" r:id="rId16"/>
    <p:sldId id="1166" r:id="rId17"/>
    <p:sldId id="1188" r:id="rId18"/>
    <p:sldId id="1190" r:id="rId19"/>
    <p:sldId id="1184" r:id="rId20"/>
    <p:sldId id="7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orient="horz" pos="4039" userDrawn="1">
          <p15:clr>
            <a:srgbClr val="A4A3A4"/>
          </p15:clr>
        </p15:guide>
        <p15:guide id="3" orient="horz" pos="4188" userDrawn="1">
          <p15:clr>
            <a:srgbClr val="A4A3A4"/>
          </p15:clr>
        </p15:guide>
        <p15:guide id="4" orient="horz" pos="1111" userDrawn="1">
          <p15:clr>
            <a:srgbClr val="A4A3A4"/>
          </p15:clr>
        </p15:guide>
        <p15:guide id="5" orient="horz" pos="1272" userDrawn="1">
          <p15:clr>
            <a:srgbClr val="A4A3A4"/>
          </p15:clr>
        </p15:guide>
        <p15:guide id="6" pos="595" userDrawn="1">
          <p15:clr>
            <a:srgbClr val="A4A3A4"/>
          </p15:clr>
        </p15:guide>
        <p15:guide id="7" pos="72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B4BDF8-77F9-4E57-98C8-65B969FCE906}" v="2" dt="2021-05-07T08:54:46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/>
    <p:restoredTop sz="99780" autoAdjust="0"/>
  </p:normalViewPr>
  <p:slideViewPr>
    <p:cSldViewPr snapToGrid="0" showGuides="1">
      <p:cViewPr varScale="1">
        <p:scale>
          <a:sx n="107" d="100"/>
          <a:sy n="107" d="100"/>
        </p:scale>
        <p:origin x="630" y="102"/>
      </p:cViewPr>
      <p:guideLst>
        <p:guide orient="horz" pos="288"/>
        <p:guide orient="horz" pos="4039"/>
        <p:guide orient="horz" pos="4188"/>
        <p:guide orient="horz" pos="1111"/>
        <p:guide orient="horz" pos="1272"/>
        <p:guide pos="595"/>
        <p:guide pos="72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84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Hollier" userId="3d95e7efe8c149ad" providerId="LiveId" clId="{D4746410-B2BA-44FF-ADE4-A218B456F7AE}"/>
    <pc:docChg chg="undo custSel addSld delSld modSld sldOrd addSection delSection modSection">
      <pc:chgData name="Scott Hollier" userId="3d95e7efe8c149ad" providerId="LiveId" clId="{D4746410-B2BA-44FF-ADE4-A218B456F7AE}" dt="2020-02-07T09:45:20.754" v="3080" actId="313"/>
      <pc:docMkLst>
        <pc:docMk/>
      </pc:docMkLst>
      <pc:sldChg chg="modSp">
        <pc:chgData name="Scott Hollier" userId="3d95e7efe8c149ad" providerId="LiveId" clId="{D4746410-B2BA-44FF-ADE4-A218B456F7AE}" dt="2020-02-07T05:38:16.693" v="6" actId="20577"/>
        <pc:sldMkLst>
          <pc:docMk/>
          <pc:sldMk cId="2597993147" sldId="714"/>
        </pc:sldMkLst>
        <pc:spChg chg="mod">
          <ac:chgData name="Scott Hollier" userId="3d95e7efe8c149ad" providerId="LiveId" clId="{D4746410-B2BA-44FF-ADE4-A218B456F7AE}" dt="2020-02-07T05:38:03.772" v="2"/>
          <ac:spMkLst>
            <pc:docMk/>
            <pc:sldMk cId="2597993147" sldId="714"/>
            <ac:spMk id="2" creationId="{00000000-0000-0000-0000-000000000000}"/>
          </ac:spMkLst>
        </pc:spChg>
        <pc:spChg chg="mod">
          <ac:chgData name="Scott Hollier" userId="3d95e7efe8c149ad" providerId="LiveId" clId="{D4746410-B2BA-44FF-ADE4-A218B456F7AE}" dt="2020-02-07T05:38:16.693" v="6" actId="20577"/>
          <ac:spMkLst>
            <pc:docMk/>
            <pc:sldMk cId="2597993147" sldId="714"/>
            <ac:spMk id="3" creationId="{00000000-0000-0000-0000-000000000000}"/>
          </ac:spMkLst>
        </pc:spChg>
      </pc:sldChg>
      <pc:sldChg chg="add del">
        <pc:chgData name="Scott Hollier" userId="3d95e7efe8c149ad" providerId="LiveId" clId="{D4746410-B2BA-44FF-ADE4-A218B456F7AE}" dt="2020-02-07T06:36:00.239" v="1729" actId="47"/>
        <pc:sldMkLst>
          <pc:docMk/>
          <pc:sldMk cId="355984794" sldId="771"/>
        </pc:sldMkLst>
      </pc:sldChg>
      <pc:sldChg chg="modSp">
        <pc:chgData name="Scott Hollier" userId="3d95e7efe8c149ad" providerId="LiveId" clId="{D4746410-B2BA-44FF-ADE4-A218B456F7AE}" dt="2020-02-07T05:39:19.694" v="136" actId="20577"/>
        <pc:sldMkLst>
          <pc:docMk/>
          <pc:sldMk cId="2379218885" sldId="852"/>
        </pc:sldMkLst>
        <pc:spChg chg="mod">
          <ac:chgData name="Scott Hollier" userId="3d95e7efe8c149ad" providerId="LiveId" clId="{D4746410-B2BA-44FF-ADE4-A218B456F7AE}" dt="2020-02-07T05:39:19.694" v="136" actId="20577"/>
          <ac:spMkLst>
            <pc:docMk/>
            <pc:sldMk cId="2379218885" sldId="852"/>
            <ac:spMk id="3" creationId="{00000000-0000-0000-0000-000000000000}"/>
          </ac:spMkLst>
        </pc:spChg>
      </pc:sldChg>
      <pc:sldChg chg="addSp delSp modSp ord">
        <pc:chgData name="Scott Hollier" userId="3d95e7efe8c149ad" providerId="LiveId" clId="{D4746410-B2BA-44FF-ADE4-A218B456F7AE}" dt="2020-02-07T08:56:11.289" v="2613" actId="962"/>
        <pc:sldMkLst>
          <pc:docMk/>
          <pc:sldMk cId="2031321018" sldId="888"/>
        </pc:sldMkLst>
        <pc:spChg chg="del mod">
          <ac:chgData name="Scott Hollier" userId="3d95e7efe8c149ad" providerId="LiveId" clId="{D4746410-B2BA-44FF-ADE4-A218B456F7AE}" dt="2020-02-07T05:47:40.257" v="261" actId="478"/>
          <ac:spMkLst>
            <pc:docMk/>
            <pc:sldMk cId="2031321018" sldId="888"/>
            <ac:spMk id="2" creationId="{9C5D92AE-8062-4E7A-B849-F5A697312C1F}"/>
          </ac:spMkLst>
        </pc:spChg>
        <pc:spChg chg="mod">
          <ac:chgData name="Scott Hollier" userId="3d95e7efe8c149ad" providerId="LiveId" clId="{D4746410-B2BA-44FF-ADE4-A218B456F7AE}" dt="2020-02-07T05:41:50.288" v="259" actId="14100"/>
          <ac:spMkLst>
            <pc:docMk/>
            <pc:sldMk cId="2031321018" sldId="888"/>
            <ac:spMk id="3" creationId="{ED9B34D5-42DC-4C26-83FC-BD2B5B614BA2}"/>
          </ac:spMkLst>
        </pc:spChg>
        <pc:picChg chg="add mod">
          <ac:chgData name="Scott Hollier" userId="3d95e7efe8c149ad" providerId="LiveId" clId="{D4746410-B2BA-44FF-ADE4-A218B456F7AE}" dt="2020-02-07T08:56:11.289" v="2613" actId="962"/>
          <ac:picMkLst>
            <pc:docMk/>
            <pc:sldMk cId="2031321018" sldId="888"/>
            <ac:picMk id="6" creationId="{32868BD8-FC05-497F-883E-8CE65350F88C}"/>
          </ac:picMkLst>
        </pc:picChg>
        <pc:picChg chg="add del">
          <ac:chgData name="Scott Hollier" userId="3d95e7efe8c149ad" providerId="LiveId" clId="{D4746410-B2BA-44FF-ADE4-A218B456F7AE}" dt="2020-02-07T05:47:40.257" v="261" actId="478"/>
          <ac:picMkLst>
            <pc:docMk/>
            <pc:sldMk cId="2031321018" sldId="888"/>
            <ac:picMk id="1026" creationId="{071960F4-DFB4-4965-86BC-C3003706B9B5}"/>
          </ac:picMkLst>
        </pc:picChg>
        <pc:picChg chg="add del">
          <ac:chgData name="Scott Hollier" userId="3d95e7efe8c149ad" providerId="LiveId" clId="{D4746410-B2BA-44FF-ADE4-A218B456F7AE}" dt="2020-02-07T05:47:51.405" v="263" actId="478"/>
          <ac:picMkLst>
            <pc:docMk/>
            <pc:sldMk cId="2031321018" sldId="888"/>
            <ac:picMk id="1027" creationId="{B37EDEDC-C557-4AEC-8342-1DFECDDB739D}"/>
          </ac:picMkLst>
        </pc:picChg>
      </pc:sldChg>
      <pc:sldChg chg="delSp modSp">
        <pc:chgData name="Scott Hollier" userId="3d95e7efe8c149ad" providerId="LiveId" clId="{D4746410-B2BA-44FF-ADE4-A218B456F7AE}" dt="2020-02-07T06:14:54.665" v="768" actId="20577"/>
        <pc:sldMkLst>
          <pc:docMk/>
          <pc:sldMk cId="1330888508" sldId="889"/>
        </pc:sldMkLst>
        <pc:spChg chg="mod">
          <ac:chgData name="Scott Hollier" userId="3d95e7efe8c149ad" providerId="LiveId" clId="{D4746410-B2BA-44FF-ADE4-A218B456F7AE}" dt="2020-02-07T06:14:54.665" v="768" actId="20577"/>
          <ac:spMkLst>
            <pc:docMk/>
            <pc:sldMk cId="1330888508" sldId="889"/>
            <ac:spMk id="2" creationId="{0DF58BE3-CF5C-485B-9FED-F3634C11A488}"/>
          </ac:spMkLst>
        </pc:spChg>
        <pc:spChg chg="mod">
          <ac:chgData name="Scott Hollier" userId="3d95e7efe8c149ad" providerId="LiveId" clId="{D4746410-B2BA-44FF-ADE4-A218B456F7AE}" dt="2020-02-07T05:49:19.243" v="319" actId="20577"/>
          <ac:spMkLst>
            <pc:docMk/>
            <pc:sldMk cId="1330888508" sldId="889"/>
            <ac:spMk id="3" creationId="{C5AC264C-8E9B-4D1B-A071-0BDC5C7FC9B7}"/>
          </ac:spMkLst>
        </pc:spChg>
        <pc:picChg chg="del">
          <ac:chgData name="Scott Hollier" userId="3d95e7efe8c149ad" providerId="LiveId" clId="{D4746410-B2BA-44FF-ADE4-A218B456F7AE}" dt="2020-02-07T06:05:30.393" v="701" actId="478"/>
          <ac:picMkLst>
            <pc:docMk/>
            <pc:sldMk cId="1330888508" sldId="889"/>
            <ac:picMk id="5" creationId="{582FB898-9E0E-41C1-8FAE-25C1CC59778A}"/>
          </ac:picMkLst>
        </pc:picChg>
      </pc:sldChg>
      <pc:sldChg chg="modSp add">
        <pc:chgData name="Scott Hollier" userId="3d95e7efe8c149ad" providerId="LiveId" clId="{D4746410-B2BA-44FF-ADE4-A218B456F7AE}" dt="2020-02-07T06:27:43.792" v="1378" actId="27636"/>
        <pc:sldMkLst>
          <pc:docMk/>
          <pc:sldMk cId="524414152" sldId="890"/>
        </pc:sldMkLst>
        <pc:spChg chg="mod">
          <ac:chgData name="Scott Hollier" userId="3d95e7efe8c149ad" providerId="LiveId" clId="{D4746410-B2BA-44FF-ADE4-A218B456F7AE}" dt="2020-02-07T06:27:43.792" v="1378" actId="27636"/>
          <ac:spMkLst>
            <pc:docMk/>
            <pc:sldMk cId="524414152" sldId="890"/>
            <ac:spMk id="2" creationId="{45F95181-5D29-46B8-B053-B49DF1B5741E}"/>
          </ac:spMkLst>
        </pc:spChg>
        <pc:spChg chg="mod">
          <ac:chgData name="Scott Hollier" userId="3d95e7efe8c149ad" providerId="LiveId" clId="{D4746410-B2BA-44FF-ADE4-A218B456F7AE}" dt="2020-02-07T06:26:44.324" v="1364" actId="20577"/>
          <ac:spMkLst>
            <pc:docMk/>
            <pc:sldMk cId="524414152" sldId="890"/>
            <ac:spMk id="3" creationId="{F3E5F332-ECA3-4060-A6B9-0AC999BB3CA5}"/>
          </ac:spMkLst>
        </pc:spChg>
      </pc:sldChg>
      <pc:sldChg chg="del">
        <pc:chgData name="Scott Hollier" userId="3d95e7efe8c149ad" providerId="LiveId" clId="{D4746410-B2BA-44FF-ADE4-A218B456F7AE}" dt="2020-02-07T05:40:06.123" v="137" actId="47"/>
        <pc:sldMkLst>
          <pc:docMk/>
          <pc:sldMk cId="3575428042" sldId="890"/>
        </pc:sldMkLst>
      </pc:sldChg>
      <pc:sldChg chg="del">
        <pc:chgData name="Scott Hollier" userId="3d95e7efe8c149ad" providerId="LiveId" clId="{D4746410-B2BA-44FF-ADE4-A218B456F7AE}" dt="2020-02-07T05:40:06.849" v="138" actId="47"/>
        <pc:sldMkLst>
          <pc:docMk/>
          <pc:sldMk cId="2716923844" sldId="891"/>
        </pc:sldMkLst>
      </pc:sldChg>
      <pc:sldChg chg="modSp add">
        <pc:chgData name="Scott Hollier" userId="3d95e7efe8c149ad" providerId="LiveId" clId="{D4746410-B2BA-44FF-ADE4-A218B456F7AE}" dt="2020-02-07T06:30:24.154" v="1429" actId="27636"/>
        <pc:sldMkLst>
          <pc:docMk/>
          <pc:sldMk cId="2813962651" sldId="891"/>
        </pc:sldMkLst>
        <pc:spChg chg="mod">
          <ac:chgData name="Scott Hollier" userId="3d95e7efe8c149ad" providerId="LiveId" clId="{D4746410-B2BA-44FF-ADE4-A218B456F7AE}" dt="2020-02-07T06:30:24.154" v="1429" actId="27636"/>
          <ac:spMkLst>
            <pc:docMk/>
            <pc:sldMk cId="2813962651" sldId="891"/>
            <ac:spMk id="2" creationId="{9CA2BA34-BE28-40CD-8270-5BC5463B98DC}"/>
          </ac:spMkLst>
        </pc:spChg>
        <pc:spChg chg="mod">
          <ac:chgData name="Scott Hollier" userId="3d95e7efe8c149ad" providerId="LiveId" clId="{D4746410-B2BA-44FF-ADE4-A218B456F7AE}" dt="2020-02-07T06:16:12.542" v="821" actId="20577"/>
          <ac:spMkLst>
            <pc:docMk/>
            <pc:sldMk cId="2813962651" sldId="891"/>
            <ac:spMk id="3" creationId="{7975E702-D9E4-4CFF-8A44-038DE02BE192}"/>
          </ac:spMkLst>
        </pc:spChg>
      </pc:sldChg>
      <pc:sldChg chg="addSp delSp modSp add modAnim">
        <pc:chgData name="Scott Hollier" userId="3d95e7efe8c149ad" providerId="LiveId" clId="{D4746410-B2BA-44FF-ADE4-A218B456F7AE}" dt="2020-02-07T08:45:16.296" v="2314"/>
        <pc:sldMkLst>
          <pc:docMk/>
          <pc:sldMk cId="720899696" sldId="892"/>
        </pc:sldMkLst>
        <pc:spChg chg="del">
          <ac:chgData name="Scott Hollier" userId="3d95e7efe8c149ad" providerId="LiveId" clId="{D4746410-B2BA-44FF-ADE4-A218B456F7AE}" dt="2020-02-07T08:45:16.296" v="2314"/>
          <ac:spMkLst>
            <pc:docMk/>
            <pc:sldMk cId="720899696" sldId="892"/>
            <ac:spMk id="2" creationId="{A0CE5129-E85C-4DEA-B72E-AFDF5C5B8E0E}"/>
          </ac:spMkLst>
        </pc:spChg>
        <pc:spChg chg="mod">
          <ac:chgData name="Scott Hollier" userId="3d95e7efe8c149ad" providerId="LiveId" clId="{D4746410-B2BA-44FF-ADE4-A218B456F7AE}" dt="2020-02-07T06:32:06.374" v="1486" actId="20577"/>
          <ac:spMkLst>
            <pc:docMk/>
            <pc:sldMk cId="720899696" sldId="892"/>
            <ac:spMk id="3" creationId="{7E829EBB-BAB9-4106-BCBA-867BD3BCDF05}"/>
          </ac:spMkLst>
        </pc:spChg>
        <pc:picChg chg="add">
          <ac:chgData name="Scott Hollier" userId="3d95e7efe8c149ad" providerId="LiveId" clId="{D4746410-B2BA-44FF-ADE4-A218B456F7AE}" dt="2020-02-07T08:45:16.296" v="2314"/>
          <ac:picMkLst>
            <pc:docMk/>
            <pc:sldMk cId="720899696" sldId="892"/>
            <ac:picMk id="4" creationId="{2E598760-9061-4B1E-B7AF-639821E33E71}"/>
          </ac:picMkLst>
        </pc:picChg>
      </pc:sldChg>
      <pc:sldChg chg="del">
        <pc:chgData name="Scott Hollier" userId="3d95e7efe8c149ad" providerId="LiveId" clId="{D4746410-B2BA-44FF-ADE4-A218B456F7AE}" dt="2020-02-07T05:40:07.405" v="139" actId="47"/>
        <pc:sldMkLst>
          <pc:docMk/>
          <pc:sldMk cId="2371578221" sldId="892"/>
        </pc:sldMkLst>
      </pc:sldChg>
      <pc:sldChg chg="del">
        <pc:chgData name="Scott Hollier" userId="3d95e7efe8c149ad" providerId="LiveId" clId="{D4746410-B2BA-44FF-ADE4-A218B456F7AE}" dt="2020-02-07T05:40:08.011" v="140" actId="47"/>
        <pc:sldMkLst>
          <pc:docMk/>
          <pc:sldMk cId="157228352" sldId="893"/>
        </pc:sldMkLst>
      </pc:sldChg>
      <pc:sldChg chg="modSp add">
        <pc:chgData name="Scott Hollier" userId="3d95e7efe8c149ad" providerId="LiveId" clId="{D4746410-B2BA-44FF-ADE4-A218B456F7AE}" dt="2020-02-07T09:33:57.236" v="3061" actId="313"/>
        <pc:sldMkLst>
          <pc:docMk/>
          <pc:sldMk cId="4219536965" sldId="893"/>
        </pc:sldMkLst>
        <pc:spChg chg="mod">
          <ac:chgData name="Scott Hollier" userId="3d95e7efe8c149ad" providerId="LiveId" clId="{D4746410-B2BA-44FF-ADE4-A218B456F7AE}" dt="2020-02-07T09:33:57.236" v="3061" actId="313"/>
          <ac:spMkLst>
            <pc:docMk/>
            <pc:sldMk cId="4219536965" sldId="893"/>
            <ac:spMk id="2" creationId="{BAF342CD-1EE6-4403-9420-B48FCCF4FEF3}"/>
          </ac:spMkLst>
        </pc:spChg>
        <pc:spChg chg="mod">
          <ac:chgData name="Scott Hollier" userId="3d95e7efe8c149ad" providerId="LiveId" clId="{D4746410-B2BA-44FF-ADE4-A218B456F7AE}" dt="2020-02-07T06:32:34.455" v="1497" actId="20577"/>
          <ac:spMkLst>
            <pc:docMk/>
            <pc:sldMk cId="4219536965" sldId="893"/>
            <ac:spMk id="3" creationId="{B2BBC752-7F07-4929-B975-E9EEDCFEF77B}"/>
          </ac:spMkLst>
        </pc:spChg>
      </pc:sldChg>
      <pc:sldChg chg="del">
        <pc:chgData name="Scott Hollier" userId="3d95e7efe8c149ad" providerId="LiveId" clId="{D4746410-B2BA-44FF-ADE4-A218B456F7AE}" dt="2020-02-07T05:40:09.108" v="141" actId="47"/>
        <pc:sldMkLst>
          <pc:docMk/>
          <pc:sldMk cId="1470947001" sldId="894"/>
        </pc:sldMkLst>
      </pc:sldChg>
      <pc:sldChg chg="modSp add">
        <pc:chgData name="Scott Hollier" userId="3d95e7efe8c149ad" providerId="LiveId" clId="{D4746410-B2BA-44FF-ADE4-A218B456F7AE}" dt="2020-02-07T09:34:55.540" v="3062" actId="20577"/>
        <pc:sldMkLst>
          <pc:docMk/>
          <pc:sldMk cId="3875459023" sldId="894"/>
        </pc:sldMkLst>
        <pc:spChg chg="mod">
          <ac:chgData name="Scott Hollier" userId="3d95e7efe8c149ad" providerId="LiveId" clId="{D4746410-B2BA-44FF-ADE4-A218B456F7AE}" dt="2020-02-07T09:34:55.540" v="3062" actId="20577"/>
          <ac:spMkLst>
            <pc:docMk/>
            <pc:sldMk cId="3875459023" sldId="894"/>
            <ac:spMk id="2" creationId="{97E6E054-7A65-4D3B-84B5-289263941FA8}"/>
          </ac:spMkLst>
        </pc:spChg>
        <pc:spChg chg="mod">
          <ac:chgData name="Scott Hollier" userId="3d95e7efe8c149ad" providerId="LiveId" clId="{D4746410-B2BA-44FF-ADE4-A218B456F7AE}" dt="2020-02-07T07:30:45.604" v="1819" actId="20577"/>
          <ac:spMkLst>
            <pc:docMk/>
            <pc:sldMk cId="3875459023" sldId="894"/>
            <ac:spMk id="3" creationId="{67249CEF-CDC8-44D7-A35E-9239EA9B7CDE}"/>
          </ac:spMkLst>
        </pc:spChg>
      </pc:sldChg>
      <pc:sldChg chg="modSp add">
        <pc:chgData name="Scott Hollier" userId="3d95e7efe8c149ad" providerId="LiveId" clId="{D4746410-B2BA-44FF-ADE4-A218B456F7AE}" dt="2020-02-07T07:45:09.326" v="1874" actId="113"/>
        <pc:sldMkLst>
          <pc:docMk/>
          <pc:sldMk cId="1017691937" sldId="895"/>
        </pc:sldMkLst>
        <pc:spChg chg="mod">
          <ac:chgData name="Scott Hollier" userId="3d95e7efe8c149ad" providerId="LiveId" clId="{D4746410-B2BA-44FF-ADE4-A218B456F7AE}" dt="2020-02-07T07:45:09.326" v="1874" actId="113"/>
          <ac:spMkLst>
            <pc:docMk/>
            <pc:sldMk cId="1017691937" sldId="895"/>
            <ac:spMk id="2" creationId="{48F675C1-71B2-48D9-A3D5-2CEF04EEF175}"/>
          </ac:spMkLst>
        </pc:spChg>
        <pc:spChg chg="mod">
          <ac:chgData name="Scott Hollier" userId="3d95e7efe8c149ad" providerId="LiveId" clId="{D4746410-B2BA-44FF-ADE4-A218B456F7AE}" dt="2020-02-07T07:43:33.205" v="1858" actId="20577"/>
          <ac:spMkLst>
            <pc:docMk/>
            <pc:sldMk cId="1017691937" sldId="895"/>
            <ac:spMk id="3" creationId="{01142129-4E6D-4664-8DB8-0E63F2D1D35F}"/>
          </ac:spMkLst>
        </pc:spChg>
      </pc:sldChg>
      <pc:sldChg chg="del">
        <pc:chgData name="Scott Hollier" userId="3d95e7efe8c149ad" providerId="LiveId" clId="{D4746410-B2BA-44FF-ADE4-A218B456F7AE}" dt="2020-02-07T05:40:12.794" v="143" actId="47"/>
        <pc:sldMkLst>
          <pc:docMk/>
          <pc:sldMk cId="13234233" sldId="896"/>
        </pc:sldMkLst>
      </pc:sldChg>
      <pc:sldChg chg="modSp add">
        <pc:chgData name="Scott Hollier" userId="3d95e7efe8c149ad" providerId="LiveId" clId="{D4746410-B2BA-44FF-ADE4-A218B456F7AE}" dt="2020-02-07T07:50:42.682" v="1919" actId="20577"/>
        <pc:sldMkLst>
          <pc:docMk/>
          <pc:sldMk cId="2530281400" sldId="896"/>
        </pc:sldMkLst>
        <pc:spChg chg="mod">
          <ac:chgData name="Scott Hollier" userId="3d95e7efe8c149ad" providerId="LiveId" clId="{D4746410-B2BA-44FF-ADE4-A218B456F7AE}" dt="2020-02-07T07:50:42.682" v="1919" actId="20577"/>
          <ac:spMkLst>
            <pc:docMk/>
            <pc:sldMk cId="2530281400" sldId="896"/>
            <ac:spMk id="2" creationId="{09F44F35-BF4B-4038-843D-DFC4A627B85E}"/>
          </ac:spMkLst>
        </pc:spChg>
        <pc:spChg chg="mod">
          <ac:chgData name="Scott Hollier" userId="3d95e7efe8c149ad" providerId="LiveId" clId="{D4746410-B2BA-44FF-ADE4-A218B456F7AE}" dt="2020-02-07T07:46:20.498" v="1890" actId="20577"/>
          <ac:spMkLst>
            <pc:docMk/>
            <pc:sldMk cId="2530281400" sldId="896"/>
            <ac:spMk id="3" creationId="{2183EF9A-F413-474A-B40D-0B96990FC9BC}"/>
          </ac:spMkLst>
        </pc:spChg>
      </pc:sldChg>
      <pc:sldChg chg="modSp add">
        <pc:chgData name="Scott Hollier" userId="3d95e7efe8c149ad" providerId="LiveId" clId="{D4746410-B2BA-44FF-ADE4-A218B456F7AE}" dt="2020-02-07T07:59:57.763" v="2082" actId="20577"/>
        <pc:sldMkLst>
          <pc:docMk/>
          <pc:sldMk cId="1271442564" sldId="897"/>
        </pc:sldMkLst>
        <pc:spChg chg="mod">
          <ac:chgData name="Scott Hollier" userId="3d95e7efe8c149ad" providerId="LiveId" clId="{D4746410-B2BA-44FF-ADE4-A218B456F7AE}" dt="2020-02-07T07:59:57.763" v="2082" actId="20577"/>
          <ac:spMkLst>
            <pc:docMk/>
            <pc:sldMk cId="1271442564" sldId="897"/>
            <ac:spMk id="2" creationId="{D7950524-E95B-496D-8EB0-45CB2F83F408}"/>
          </ac:spMkLst>
        </pc:spChg>
        <pc:spChg chg="mod">
          <ac:chgData name="Scott Hollier" userId="3d95e7efe8c149ad" providerId="LiveId" clId="{D4746410-B2BA-44FF-ADE4-A218B456F7AE}" dt="2020-02-07T07:56:10.566" v="1945" actId="20577"/>
          <ac:spMkLst>
            <pc:docMk/>
            <pc:sldMk cId="1271442564" sldId="897"/>
            <ac:spMk id="3" creationId="{068135C8-DFF6-4E7F-ADC8-BCDCA1EB2FF7}"/>
          </ac:spMkLst>
        </pc:spChg>
      </pc:sldChg>
      <pc:sldChg chg="del">
        <pc:chgData name="Scott Hollier" userId="3d95e7efe8c149ad" providerId="LiveId" clId="{D4746410-B2BA-44FF-ADE4-A218B456F7AE}" dt="2020-02-07T05:40:17.002" v="145" actId="47"/>
        <pc:sldMkLst>
          <pc:docMk/>
          <pc:sldMk cId="964496756" sldId="898"/>
        </pc:sldMkLst>
      </pc:sldChg>
      <pc:sldChg chg="addSp delSp modSp add del delAnim modAnim">
        <pc:chgData name="Scott Hollier" userId="3d95e7efe8c149ad" providerId="LiveId" clId="{D4746410-B2BA-44FF-ADE4-A218B456F7AE}" dt="2020-02-07T08:52:10.923" v="2341" actId="47"/>
        <pc:sldMkLst>
          <pc:docMk/>
          <pc:sldMk cId="2012035196" sldId="898"/>
        </pc:sldMkLst>
        <pc:spChg chg="del">
          <ac:chgData name="Scott Hollier" userId="3d95e7efe8c149ad" providerId="LiveId" clId="{D4746410-B2BA-44FF-ADE4-A218B456F7AE}" dt="2020-02-07T08:41:07.698" v="2312"/>
          <ac:spMkLst>
            <pc:docMk/>
            <pc:sldMk cId="2012035196" sldId="898"/>
            <ac:spMk id="2" creationId="{07592239-E288-41B9-9BA5-3EF66ED8569A}"/>
          </ac:spMkLst>
        </pc:spChg>
        <pc:spChg chg="mod">
          <ac:chgData name="Scott Hollier" userId="3d95e7efe8c149ad" providerId="LiveId" clId="{D4746410-B2BA-44FF-ADE4-A218B456F7AE}" dt="2020-02-07T08:45:39.558" v="2340" actId="20577"/>
          <ac:spMkLst>
            <pc:docMk/>
            <pc:sldMk cId="2012035196" sldId="898"/>
            <ac:spMk id="3" creationId="{76B3EF08-3971-4418-880B-859F06FD99AE}"/>
          </ac:spMkLst>
        </pc:spChg>
        <pc:spChg chg="add mod">
          <ac:chgData name="Scott Hollier" userId="3d95e7efe8c149ad" providerId="LiveId" clId="{D4746410-B2BA-44FF-ADE4-A218B456F7AE}" dt="2020-02-07T08:45:24.307" v="2315" actId="478"/>
          <ac:spMkLst>
            <pc:docMk/>
            <pc:sldMk cId="2012035196" sldId="898"/>
            <ac:spMk id="6" creationId="{A2288582-450E-4D5B-9BC0-327DF9EC610C}"/>
          </ac:spMkLst>
        </pc:spChg>
        <pc:picChg chg="add del mod">
          <ac:chgData name="Scott Hollier" userId="3d95e7efe8c149ad" providerId="LiveId" clId="{D4746410-B2BA-44FF-ADE4-A218B456F7AE}" dt="2020-02-07T08:45:24.307" v="2315" actId="478"/>
          <ac:picMkLst>
            <pc:docMk/>
            <pc:sldMk cId="2012035196" sldId="898"/>
            <ac:picMk id="4" creationId="{C4CD4356-6B59-4A04-A88A-63B17CA2126F}"/>
          </ac:picMkLst>
        </pc:picChg>
      </pc:sldChg>
      <pc:sldChg chg="del">
        <pc:chgData name="Scott Hollier" userId="3d95e7efe8c149ad" providerId="LiveId" clId="{D4746410-B2BA-44FF-ADE4-A218B456F7AE}" dt="2020-02-07T05:40:19.114" v="146" actId="47"/>
        <pc:sldMkLst>
          <pc:docMk/>
          <pc:sldMk cId="93098227" sldId="899"/>
        </pc:sldMkLst>
      </pc:sldChg>
      <pc:sldChg chg="modSp add">
        <pc:chgData name="Scott Hollier" userId="3d95e7efe8c149ad" providerId="LiveId" clId="{D4746410-B2BA-44FF-ADE4-A218B456F7AE}" dt="2020-02-07T08:59:16.049" v="2806" actId="20577"/>
        <pc:sldMkLst>
          <pc:docMk/>
          <pc:sldMk cId="2584679502" sldId="899"/>
        </pc:sldMkLst>
        <pc:spChg chg="mod">
          <ac:chgData name="Scott Hollier" userId="3d95e7efe8c149ad" providerId="LiveId" clId="{D4746410-B2BA-44FF-ADE4-A218B456F7AE}" dt="2020-02-07T08:59:16.049" v="2806" actId="20577"/>
          <ac:spMkLst>
            <pc:docMk/>
            <pc:sldMk cId="2584679502" sldId="899"/>
            <ac:spMk id="2" creationId="{F287D396-FB8F-425B-87C3-F02CDE2F4FC7}"/>
          </ac:spMkLst>
        </pc:spChg>
        <pc:spChg chg="mod">
          <ac:chgData name="Scott Hollier" userId="3d95e7efe8c149ad" providerId="LiveId" clId="{D4746410-B2BA-44FF-ADE4-A218B456F7AE}" dt="2020-02-07T08:58:15.363" v="2788" actId="20577"/>
          <ac:spMkLst>
            <pc:docMk/>
            <pc:sldMk cId="2584679502" sldId="899"/>
            <ac:spMk id="3" creationId="{E84A8B98-50B8-4185-B46D-4035F976DF7D}"/>
          </ac:spMkLst>
        </pc:spChg>
      </pc:sldChg>
      <pc:sldChg chg="modSp add">
        <pc:chgData name="Scott Hollier" userId="3d95e7efe8c149ad" providerId="LiveId" clId="{D4746410-B2BA-44FF-ADE4-A218B456F7AE}" dt="2020-02-07T09:39:48.427" v="3075" actId="20577"/>
        <pc:sldMkLst>
          <pc:docMk/>
          <pc:sldMk cId="2621859438" sldId="900"/>
        </pc:sldMkLst>
        <pc:spChg chg="mod">
          <ac:chgData name="Scott Hollier" userId="3d95e7efe8c149ad" providerId="LiveId" clId="{D4746410-B2BA-44FF-ADE4-A218B456F7AE}" dt="2020-02-07T09:39:48.427" v="3075" actId="20577"/>
          <ac:spMkLst>
            <pc:docMk/>
            <pc:sldMk cId="2621859438" sldId="900"/>
            <ac:spMk id="2" creationId="{C525965B-66EB-49F9-AD96-EDC814F4811B}"/>
          </ac:spMkLst>
        </pc:spChg>
        <pc:spChg chg="mod">
          <ac:chgData name="Scott Hollier" userId="3d95e7efe8c149ad" providerId="LiveId" clId="{D4746410-B2BA-44FF-ADE4-A218B456F7AE}" dt="2020-02-07T09:37:08.622" v="3066" actId="313"/>
          <ac:spMkLst>
            <pc:docMk/>
            <pc:sldMk cId="2621859438" sldId="900"/>
            <ac:spMk id="3" creationId="{54F9EE2E-AD98-46F3-84AF-B592DB4BCF4D}"/>
          </ac:spMkLst>
        </pc:spChg>
      </pc:sldChg>
      <pc:sldChg chg="modSp add">
        <pc:chgData name="Scott Hollier" userId="3d95e7efe8c149ad" providerId="LiveId" clId="{D4746410-B2BA-44FF-ADE4-A218B456F7AE}" dt="2020-02-07T09:26:38.346" v="2945" actId="20577"/>
        <pc:sldMkLst>
          <pc:docMk/>
          <pc:sldMk cId="193871318" sldId="901"/>
        </pc:sldMkLst>
        <pc:spChg chg="mod">
          <ac:chgData name="Scott Hollier" userId="3d95e7efe8c149ad" providerId="LiveId" clId="{D4746410-B2BA-44FF-ADE4-A218B456F7AE}" dt="2020-02-07T09:26:38.346" v="2945" actId="20577"/>
          <ac:spMkLst>
            <pc:docMk/>
            <pc:sldMk cId="193871318" sldId="901"/>
            <ac:spMk id="2" creationId="{B0FB0125-2A90-4F22-89B3-B0AB80F4ED5E}"/>
          </ac:spMkLst>
        </pc:spChg>
        <pc:spChg chg="mod">
          <ac:chgData name="Scott Hollier" userId="3d95e7efe8c149ad" providerId="LiveId" clId="{D4746410-B2BA-44FF-ADE4-A218B456F7AE}" dt="2020-02-07T09:19:46.335" v="2931" actId="5793"/>
          <ac:spMkLst>
            <pc:docMk/>
            <pc:sldMk cId="193871318" sldId="901"/>
            <ac:spMk id="3" creationId="{35AFE875-4B66-4EF9-A9DB-9AC4ADA703C1}"/>
          </ac:spMkLst>
        </pc:spChg>
      </pc:sldChg>
      <pc:sldChg chg="modSp add">
        <pc:chgData name="Scott Hollier" userId="3d95e7efe8c149ad" providerId="LiveId" clId="{D4746410-B2BA-44FF-ADE4-A218B456F7AE}" dt="2020-02-07T09:29:35.356" v="3055" actId="20577"/>
        <pc:sldMkLst>
          <pc:docMk/>
          <pc:sldMk cId="4178712581" sldId="902"/>
        </pc:sldMkLst>
        <pc:spChg chg="mod">
          <ac:chgData name="Scott Hollier" userId="3d95e7efe8c149ad" providerId="LiveId" clId="{D4746410-B2BA-44FF-ADE4-A218B456F7AE}" dt="2020-02-07T09:29:35.356" v="3055" actId="20577"/>
          <ac:spMkLst>
            <pc:docMk/>
            <pc:sldMk cId="4178712581" sldId="902"/>
            <ac:spMk id="2" creationId="{E7AB84DB-207C-42C6-B868-5BBB4EC039E7}"/>
          </ac:spMkLst>
        </pc:spChg>
        <pc:spChg chg="mod">
          <ac:chgData name="Scott Hollier" userId="3d95e7efe8c149ad" providerId="LiveId" clId="{D4746410-B2BA-44FF-ADE4-A218B456F7AE}" dt="2020-02-07T09:29:15.008" v="3053" actId="20577"/>
          <ac:spMkLst>
            <pc:docMk/>
            <pc:sldMk cId="4178712581" sldId="902"/>
            <ac:spMk id="3" creationId="{9B085F4F-E4D0-41AF-8154-8005EEAEA0DF}"/>
          </ac:spMkLst>
        </pc:spChg>
      </pc:sldChg>
      <pc:sldChg chg="del">
        <pc:chgData name="Scott Hollier" userId="3d95e7efe8c149ad" providerId="LiveId" clId="{D4746410-B2BA-44FF-ADE4-A218B456F7AE}" dt="2020-02-07T05:40:15.238" v="144" actId="47"/>
        <pc:sldMkLst>
          <pc:docMk/>
          <pc:sldMk cId="1937212969" sldId="903"/>
        </pc:sldMkLst>
      </pc:sldChg>
      <pc:sldChg chg="modSp add ord">
        <pc:chgData name="Scott Hollier" userId="3d95e7efe8c149ad" providerId="LiveId" clId="{D4746410-B2BA-44FF-ADE4-A218B456F7AE}" dt="2020-02-07T09:45:08.893" v="3078" actId="20577"/>
        <pc:sldMkLst>
          <pc:docMk/>
          <pc:sldMk cId="3351162698" sldId="903"/>
        </pc:sldMkLst>
        <pc:spChg chg="mod">
          <ac:chgData name="Scott Hollier" userId="3d95e7efe8c149ad" providerId="LiveId" clId="{D4746410-B2BA-44FF-ADE4-A218B456F7AE}" dt="2020-02-07T09:45:08.893" v="3078" actId="20577"/>
          <ac:spMkLst>
            <pc:docMk/>
            <pc:sldMk cId="3351162698" sldId="903"/>
            <ac:spMk id="2" creationId="{332A4C85-BE3D-495F-AAD2-C1ED849DC4C8}"/>
          </ac:spMkLst>
        </pc:spChg>
        <pc:spChg chg="mod">
          <ac:chgData name="Scott Hollier" userId="3d95e7efe8c149ad" providerId="LiveId" clId="{D4746410-B2BA-44FF-ADE4-A218B456F7AE}" dt="2020-02-07T09:43:20.354" v="3076" actId="20577"/>
          <ac:spMkLst>
            <pc:docMk/>
            <pc:sldMk cId="3351162698" sldId="903"/>
            <ac:spMk id="3" creationId="{127692D8-6A86-45B9-AB97-3EB8321CF694}"/>
          </ac:spMkLst>
        </pc:spChg>
      </pc:sldChg>
      <pc:sldChg chg="del">
        <pc:chgData name="Scott Hollier" userId="3d95e7efe8c149ad" providerId="LiveId" clId="{D4746410-B2BA-44FF-ADE4-A218B456F7AE}" dt="2020-02-07T05:40:26.368" v="148" actId="47"/>
        <pc:sldMkLst>
          <pc:docMk/>
          <pc:sldMk cId="345544591" sldId="904"/>
        </pc:sldMkLst>
      </pc:sldChg>
      <pc:sldChg chg="modSp add">
        <pc:chgData name="Scott Hollier" userId="3d95e7efe8c149ad" providerId="LiveId" clId="{D4746410-B2BA-44FF-ADE4-A218B456F7AE}" dt="2020-02-07T09:45:20.754" v="3080" actId="313"/>
        <pc:sldMkLst>
          <pc:docMk/>
          <pc:sldMk cId="3396859116" sldId="904"/>
        </pc:sldMkLst>
        <pc:spChg chg="mod">
          <ac:chgData name="Scott Hollier" userId="3d95e7efe8c149ad" providerId="LiveId" clId="{D4746410-B2BA-44FF-ADE4-A218B456F7AE}" dt="2020-02-07T09:45:20.754" v="3080" actId="313"/>
          <ac:spMkLst>
            <pc:docMk/>
            <pc:sldMk cId="3396859116" sldId="904"/>
            <ac:spMk id="2" creationId="{A39ADE1D-F7BA-479D-AD9F-0227E9E6B2AB}"/>
          </ac:spMkLst>
        </pc:spChg>
        <pc:spChg chg="mod">
          <ac:chgData name="Scott Hollier" userId="3d95e7efe8c149ad" providerId="LiveId" clId="{D4746410-B2BA-44FF-ADE4-A218B456F7AE}" dt="2020-02-07T08:07:30.365" v="2108" actId="20577"/>
          <ac:spMkLst>
            <pc:docMk/>
            <pc:sldMk cId="3396859116" sldId="904"/>
            <ac:spMk id="3" creationId="{A13113F6-A826-42D6-9B68-D2EB30543D44}"/>
          </ac:spMkLst>
        </pc:spChg>
      </pc:sldChg>
      <pc:sldChg chg="addSp modSp add ord">
        <pc:chgData name="Scott Hollier" userId="3d95e7efe8c149ad" providerId="LiveId" clId="{D4746410-B2BA-44FF-ADE4-A218B456F7AE}" dt="2020-02-07T09:35:50.978" v="3065" actId="1076"/>
        <pc:sldMkLst>
          <pc:docMk/>
          <pc:sldMk cId="275972944" sldId="905"/>
        </pc:sldMkLst>
        <pc:spChg chg="mod">
          <ac:chgData name="Scott Hollier" userId="3d95e7efe8c149ad" providerId="LiveId" clId="{D4746410-B2BA-44FF-ADE4-A218B456F7AE}" dt="2020-02-07T08:55:15.995" v="2465" actId="962"/>
          <ac:spMkLst>
            <pc:docMk/>
            <pc:sldMk cId="275972944" sldId="905"/>
            <ac:spMk id="2" creationId="{9374D751-686F-467A-887E-D0F36E745399}"/>
          </ac:spMkLst>
        </pc:spChg>
        <pc:spChg chg="mod">
          <ac:chgData name="Scott Hollier" userId="3d95e7efe8c149ad" providerId="LiveId" clId="{D4746410-B2BA-44FF-ADE4-A218B456F7AE}" dt="2020-02-07T08:53:30.718" v="2392" actId="20577"/>
          <ac:spMkLst>
            <pc:docMk/>
            <pc:sldMk cId="275972944" sldId="905"/>
            <ac:spMk id="3" creationId="{D4247AC5-3F8F-4B78-A5E9-9FB0BCA473B7}"/>
          </ac:spMkLst>
        </pc:spChg>
        <pc:spChg chg="add mod">
          <ac:chgData name="Scott Hollier" userId="3d95e7efe8c149ad" providerId="LiveId" clId="{D4746410-B2BA-44FF-ADE4-A218B456F7AE}" dt="2020-02-07T08:55:15.995" v="2465" actId="962"/>
          <ac:spMkLst>
            <pc:docMk/>
            <pc:sldMk cId="275972944" sldId="905"/>
            <ac:spMk id="4" creationId="{E364E45A-30F2-4E61-8090-A92E2E3979B8}"/>
          </ac:spMkLst>
        </pc:spChg>
        <pc:spChg chg="add mod">
          <ac:chgData name="Scott Hollier" userId="3d95e7efe8c149ad" providerId="LiveId" clId="{D4746410-B2BA-44FF-ADE4-A218B456F7AE}" dt="2020-02-07T08:55:15.995" v="2465" actId="962"/>
          <ac:spMkLst>
            <pc:docMk/>
            <pc:sldMk cId="275972944" sldId="905"/>
            <ac:spMk id="5" creationId="{D5051852-2CE5-4548-B9B0-7BA24BDCABED}"/>
          </ac:spMkLst>
        </pc:spChg>
        <pc:picChg chg="add mod">
          <ac:chgData name="Scott Hollier" userId="3d95e7efe8c149ad" providerId="LiveId" clId="{D4746410-B2BA-44FF-ADE4-A218B456F7AE}" dt="2020-02-07T09:35:50.978" v="3065" actId="1076"/>
          <ac:picMkLst>
            <pc:docMk/>
            <pc:sldMk cId="275972944" sldId="905"/>
            <ac:picMk id="1025" creationId="{1C8C675E-8EEB-4BEF-8CD9-36AEFAC63EAB}"/>
          </ac:picMkLst>
        </pc:picChg>
      </pc:sldChg>
      <pc:sldChg chg="del">
        <pc:chgData name="Scott Hollier" userId="3d95e7efe8c149ad" providerId="LiveId" clId="{D4746410-B2BA-44FF-ADE4-A218B456F7AE}" dt="2020-02-07T05:40:20.889" v="147" actId="47"/>
        <pc:sldMkLst>
          <pc:docMk/>
          <pc:sldMk cId="3872254150" sldId="905"/>
        </pc:sldMkLst>
      </pc:sldChg>
      <pc:sldChg chg="del">
        <pc:chgData name="Scott Hollier" userId="3d95e7efe8c149ad" providerId="LiveId" clId="{D4746410-B2BA-44FF-ADE4-A218B456F7AE}" dt="2020-02-07T05:40:10.013" v="142" actId="47"/>
        <pc:sldMkLst>
          <pc:docMk/>
          <pc:sldMk cId="764392394" sldId="906"/>
        </pc:sldMkLst>
      </pc:sldChg>
      <pc:sldMasterChg chg="addSldLayout delSldLayout">
        <pc:chgData name="Scott Hollier" userId="3d95e7efe8c149ad" providerId="LiveId" clId="{D4746410-B2BA-44FF-ADE4-A218B456F7AE}" dt="2020-02-07T06:36:00.239" v="1729" actId="47"/>
        <pc:sldMasterMkLst>
          <pc:docMk/>
          <pc:sldMasterMk cId="3870946292" sldId="2147483667"/>
        </pc:sldMasterMkLst>
        <pc:sldLayoutChg chg="add del">
          <pc:chgData name="Scott Hollier" userId="3d95e7efe8c149ad" providerId="LiveId" clId="{D4746410-B2BA-44FF-ADE4-A218B456F7AE}" dt="2020-02-07T06:36:00.239" v="1729" actId="47"/>
          <pc:sldLayoutMkLst>
            <pc:docMk/>
            <pc:sldMasterMk cId="3870946292" sldId="2147483667"/>
            <pc:sldLayoutMk cId="3946066386" sldId="2147483678"/>
          </pc:sldLayoutMkLst>
        </pc:sldLayoutChg>
      </pc:sldMasterChg>
    </pc:docChg>
  </pc:docChgLst>
  <pc:docChgLst>
    <pc:chgData name="Scott Hollier" userId="3d95e7efe8c149ad" providerId="LiveId" clId="{CF577F81-0055-4920-AFFD-C157D2DFFF13}"/>
    <pc:docChg chg="custSel modSld modMainMaster modNotesMaster">
      <pc:chgData name="Scott Hollier" userId="3d95e7efe8c149ad" providerId="LiveId" clId="{CF577F81-0055-4920-AFFD-C157D2DFFF13}" dt="2020-05-15T05:46:08.282" v="5" actId="27636"/>
      <pc:docMkLst>
        <pc:docMk/>
      </pc:docMkLst>
      <pc:sldChg chg="modSp">
        <pc:chgData name="Scott Hollier" userId="3d95e7efe8c149ad" providerId="LiveId" clId="{CF577F81-0055-4920-AFFD-C157D2DFFF13}" dt="2020-05-15T05:46:08.056" v="0"/>
        <pc:sldMkLst>
          <pc:docMk/>
          <pc:sldMk cId="2597993147" sldId="714"/>
        </pc:sldMkLst>
        <pc:spChg chg="mod">
          <ac:chgData name="Scott Hollier" userId="3d95e7efe8c149ad" providerId="LiveId" clId="{CF577F81-0055-4920-AFFD-C157D2DFFF13}" dt="2020-05-15T05:46:08.056" v="0"/>
          <ac:spMkLst>
            <pc:docMk/>
            <pc:sldMk cId="2597993147" sldId="714"/>
            <ac:spMk id="2" creationId="{00000000-0000-0000-0000-000000000000}"/>
          </ac:spMkLst>
        </pc:spChg>
        <pc:spChg chg="mod">
          <ac:chgData name="Scott Hollier" userId="3d95e7efe8c149ad" providerId="LiveId" clId="{CF577F81-0055-4920-AFFD-C157D2DFFF13}" dt="2020-05-15T05:46:08.056" v="0"/>
          <ac:spMkLst>
            <pc:docMk/>
            <pc:sldMk cId="2597993147" sldId="714"/>
            <ac:spMk id="3" creationId="{00000000-0000-0000-0000-000000000000}"/>
          </ac:spMkLst>
        </pc:spChg>
        <pc:spChg chg="mod">
          <ac:chgData name="Scott Hollier" userId="3d95e7efe8c149ad" providerId="LiveId" clId="{CF577F81-0055-4920-AFFD-C157D2DFFF13}" dt="2020-05-15T05:46:08.056" v="0"/>
          <ac:spMkLst>
            <pc:docMk/>
            <pc:sldMk cId="2597993147" sldId="714"/>
            <ac:spMk id="5" creationId="{00000000-0000-0000-0000-000000000000}"/>
          </ac:spMkLst>
        </pc:spChg>
        <pc:picChg chg="mod">
          <ac:chgData name="Scott Hollier" userId="3d95e7efe8c149ad" providerId="LiveId" clId="{CF577F81-0055-4920-AFFD-C157D2DFFF13}" dt="2020-05-15T05:46:08.056" v="0"/>
          <ac:picMkLst>
            <pc:docMk/>
            <pc:sldMk cId="2597993147" sldId="714"/>
            <ac:picMk id="7" creationId="{00000000-0000-0000-0000-000000000000}"/>
          </ac:picMkLst>
        </pc:picChg>
      </pc:sldChg>
      <pc:sldChg chg="modSp">
        <pc:chgData name="Scott Hollier" userId="3d95e7efe8c149ad" providerId="LiveId" clId="{CF577F81-0055-4920-AFFD-C157D2DFFF13}" dt="2020-05-15T05:46:08.056" v="0"/>
        <pc:sldMkLst>
          <pc:docMk/>
          <pc:sldMk cId="2379218885" sldId="852"/>
        </pc:sldMkLst>
        <pc:picChg chg="mod">
          <ac:chgData name="Scott Hollier" userId="3d95e7efe8c149ad" providerId="LiveId" clId="{CF577F81-0055-4920-AFFD-C157D2DFFF13}" dt="2020-05-15T05:46:08.056" v="0"/>
          <ac:picMkLst>
            <pc:docMk/>
            <pc:sldMk cId="2379218885" sldId="852"/>
            <ac:picMk id="5" creationId="{00000000-0000-0000-0000-000000000000}"/>
          </ac:picMkLst>
        </pc:picChg>
      </pc:sldChg>
      <pc:sldChg chg="modSp">
        <pc:chgData name="Scott Hollier" userId="3d95e7efe8c149ad" providerId="LiveId" clId="{CF577F81-0055-4920-AFFD-C157D2DFFF13}" dt="2020-05-15T05:46:08.056" v="0"/>
        <pc:sldMkLst>
          <pc:docMk/>
          <pc:sldMk cId="2031321018" sldId="888"/>
        </pc:sldMkLst>
        <pc:spChg chg="mod">
          <ac:chgData name="Scott Hollier" userId="3d95e7efe8c149ad" providerId="LiveId" clId="{CF577F81-0055-4920-AFFD-C157D2DFFF13}" dt="2020-05-15T05:46:08.056" v="0"/>
          <ac:spMkLst>
            <pc:docMk/>
            <pc:sldMk cId="2031321018" sldId="888"/>
            <ac:spMk id="3" creationId="{ED9B34D5-42DC-4C26-83FC-BD2B5B614BA2}"/>
          </ac:spMkLst>
        </pc:spChg>
        <pc:picChg chg="mod">
          <ac:chgData name="Scott Hollier" userId="3d95e7efe8c149ad" providerId="LiveId" clId="{CF577F81-0055-4920-AFFD-C157D2DFFF13}" dt="2020-05-15T05:46:08.056" v="0"/>
          <ac:picMkLst>
            <pc:docMk/>
            <pc:sldMk cId="2031321018" sldId="888"/>
            <ac:picMk id="6" creationId="{32868BD8-FC05-497F-883E-8CE65350F88C}"/>
          </ac:picMkLst>
        </pc:picChg>
      </pc:sldChg>
      <pc:sldChg chg="modSp mod">
        <pc:chgData name="Scott Hollier" userId="3d95e7efe8c149ad" providerId="LiveId" clId="{CF577F81-0055-4920-AFFD-C157D2DFFF13}" dt="2020-05-15T05:46:08.225" v="1" actId="27636"/>
        <pc:sldMkLst>
          <pc:docMk/>
          <pc:sldMk cId="524414152" sldId="890"/>
        </pc:sldMkLst>
        <pc:spChg chg="mod">
          <ac:chgData name="Scott Hollier" userId="3d95e7efe8c149ad" providerId="LiveId" clId="{CF577F81-0055-4920-AFFD-C157D2DFFF13}" dt="2020-05-15T05:46:08.225" v="1" actId="27636"/>
          <ac:spMkLst>
            <pc:docMk/>
            <pc:sldMk cId="524414152" sldId="890"/>
            <ac:spMk id="2" creationId="{45F95181-5D29-46B8-B053-B49DF1B5741E}"/>
          </ac:spMkLst>
        </pc:spChg>
      </pc:sldChg>
      <pc:sldChg chg="modSp mod">
        <pc:chgData name="Scott Hollier" userId="3d95e7efe8c149ad" providerId="LiveId" clId="{CF577F81-0055-4920-AFFD-C157D2DFFF13}" dt="2020-05-15T05:46:08.243" v="2" actId="27636"/>
        <pc:sldMkLst>
          <pc:docMk/>
          <pc:sldMk cId="2813962651" sldId="891"/>
        </pc:sldMkLst>
        <pc:spChg chg="mod">
          <ac:chgData name="Scott Hollier" userId="3d95e7efe8c149ad" providerId="LiveId" clId="{CF577F81-0055-4920-AFFD-C157D2DFFF13}" dt="2020-05-15T05:46:08.243" v="2" actId="27636"/>
          <ac:spMkLst>
            <pc:docMk/>
            <pc:sldMk cId="2813962651" sldId="891"/>
            <ac:spMk id="2" creationId="{9CA2BA34-BE28-40CD-8270-5BC5463B98DC}"/>
          </ac:spMkLst>
        </pc:spChg>
      </pc:sldChg>
      <pc:sldChg chg="modSp">
        <pc:chgData name="Scott Hollier" userId="3d95e7efe8c149ad" providerId="LiveId" clId="{CF577F81-0055-4920-AFFD-C157D2DFFF13}" dt="2020-05-15T05:46:08.056" v="0"/>
        <pc:sldMkLst>
          <pc:docMk/>
          <pc:sldMk cId="720899696" sldId="892"/>
        </pc:sldMkLst>
        <pc:picChg chg="mod">
          <ac:chgData name="Scott Hollier" userId="3d95e7efe8c149ad" providerId="LiveId" clId="{CF577F81-0055-4920-AFFD-C157D2DFFF13}" dt="2020-05-15T05:46:08.056" v="0"/>
          <ac:picMkLst>
            <pc:docMk/>
            <pc:sldMk cId="720899696" sldId="892"/>
            <ac:picMk id="4" creationId="{2E598760-9061-4B1E-B7AF-639821E33E71}"/>
          </ac:picMkLst>
        </pc:picChg>
      </pc:sldChg>
      <pc:sldChg chg="modSp mod">
        <pc:chgData name="Scott Hollier" userId="3d95e7efe8c149ad" providerId="LiveId" clId="{CF577F81-0055-4920-AFFD-C157D2DFFF13}" dt="2020-05-15T05:46:08.265" v="3" actId="27636"/>
        <pc:sldMkLst>
          <pc:docMk/>
          <pc:sldMk cId="2584679502" sldId="899"/>
        </pc:sldMkLst>
        <pc:spChg chg="mod">
          <ac:chgData name="Scott Hollier" userId="3d95e7efe8c149ad" providerId="LiveId" clId="{CF577F81-0055-4920-AFFD-C157D2DFFF13}" dt="2020-05-15T05:46:08.265" v="3" actId="27636"/>
          <ac:spMkLst>
            <pc:docMk/>
            <pc:sldMk cId="2584679502" sldId="899"/>
            <ac:spMk id="2" creationId="{F287D396-FB8F-425B-87C3-F02CDE2F4FC7}"/>
          </ac:spMkLst>
        </pc:spChg>
      </pc:sldChg>
      <pc:sldChg chg="modSp mod">
        <pc:chgData name="Scott Hollier" userId="3d95e7efe8c149ad" providerId="LiveId" clId="{CF577F81-0055-4920-AFFD-C157D2DFFF13}" dt="2020-05-15T05:46:08.273" v="4" actId="27636"/>
        <pc:sldMkLst>
          <pc:docMk/>
          <pc:sldMk cId="2621859438" sldId="900"/>
        </pc:sldMkLst>
        <pc:spChg chg="mod">
          <ac:chgData name="Scott Hollier" userId="3d95e7efe8c149ad" providerId="LiveId" clId="{CF577F81-0055-4920-AFFD-C157D2DFFF13}" dt="2020-05-15T05:46:08.273" v="4" actId="27636"/>
          <ac:spMkLst>
            <pc:docMk/>
            <pc:sldMk cId="2621859438" sldId="900"/>
            <ac:spMk id="2" creationId="{C525965B-66EB-49F9-AD96-EDC814F4811B}"/>
          </ac:spMkLst>
        </pc:spChg>
      </pc:sldChg>
      <pc:sldChg chg="modSp mod">
        <pc:chgData name="Scott Hollier" userId="3d95e7efe8c149ad" providerId="LiveId" clId="{CF577F81-0055-4920-AFFD-C157D2DFFF13}" dt="2020-05-15T05:46:08.282" v="5" actId="27636"/>
        <pc:sldMkLst>
          <pc:docMk/>
          <pc:sldMk cId="4178712581" sldId="902"/>
        </pc:sldMkLst>
        <pc:spChg chg="mod">
          <ac:chgData name="Scott Hollier" userId="3d95e7efe8c149ad" providerId="LiveId" clId="{CF577F81-0055-4920-AFFD-C157D2DFFF13}" dt="2020-05-15T05:46:08.282" v="5" actId="27636"/>
          <ac:spMkLst>
            <pc:docMk/>
            <pc:sldMk cId="4178712581" sldId="902"/>
            <ac:spMk id="2" creationId="{E7AB84DB-207C-42C6-B868-5BBB4EC039E7}"/>
          </ac:spMkLst>
        </pc:spChg>
      </pc:sldChg>
      <pc:sldChg chg="modSp">
        <pc:chgData name="Scott Hollier" userId="3d95e7efe8c149ad" providerId="LiveId" clId="{CF577F81-0055-4920-AFFD-C157D2DFFF13}" dt="2020-05-15T05:46:08.056" v="0"/>
        <pc:sldMkLst>
          <pc:docMk/>
          <pc:sldMk cId="275972944" sldId="905"/>
        </pc:sldMkLst>
        <pc:spChg chg="mod">
          <ac:chgData name="Scott Hollier" userId="3d95e7efe8c149ad" providerId="LiveId" clId="{CF577F81-0055-4920-AFFD-C157D2DFFF13}" dt="2020-05-15T05:46:08.056" v="0"/>
          <ac:spMkLst>
            <pc:docMk/>
            <pc:sldMk cId="275972944" sldId="905"/>
            <ac:spMk id="4" creationId="{E364E45A-30F2-4E61-8090-A92E2E3979B8}"/>
          </ac:spMkLst>
        </pc:spChg>
        <pc:spChg chg="mod">
          <ac:chgData name="Scott Hollier" userId="3d95e7efe8c149ad" providerId="LiveId" clId="{CF577F81-0055-4920-AFFD-C157D2DFFF13}" dt="2020-05-15T05:46:08.056" v="0"/>
          <ac:spMkLst>
            <pc:docMk/>
            <pc:sldMk cId="275972944" sldId="905"/>
            <ac:spMk id="5" creationId="{D5051852-2CE5-4548-B9B0-7BA24BDCABED}"/>
          </ac:spMkLst>
        </pc:spChg>
        <pc:picChg chg="mod">
          <ac:chgData name="Scott Hollier" userId="3d95e7efe8c149ad" providerId="LiveId" clId="{CF577F81-0055-4920-AFFD-C157D2DFFF13}" dt="2020-05-15T05:46:08.056" v="0"/>
          <ac:picMkLst>
            <pc:docMk/>
            <pc:sldMk cId="275972944" sldId="905"/>
            <ac:picMk id="1025" creationId="{1C8C675E-8EEB-4BEF-8CD9-36AEFAC63EAB}"/>
          </ac:picMkLst>
        </pc:picChg>
      </pc:sldChg>
      <pc:sldMasterChg chg="modSp modSldLayout">
        <pc:chgData name="Scott Hollier" userId="3d95e7efe8c149ad" providerId="LiveId" clId="{CF577F81-0055-4920-AFFD-C157D2DFFF13}" dt="2020-05-15T05:46:08.056" v="0"/>
        <pc:sldMasterMkLst>
          <pc:docMk/>
          <pc:sldMasterMk cId="3870946292" sldId="2147483667"/>
        </pc:sldMasterMkLst>
        <pc:spChg chg="mod">
          <ac:chgData name="Scott Hollier" userId="3d95e7efe8c149ad" providerId="LiveId" clId="{CF577F81-0055-4920-AFFD-C157D2DFFF13}" dt="2020-05-15T05:46:08.056" v="0"/>
          <ac:spMkLst>
            <pc:docMk/>
            <pc:sldMasterMk cId="3870946292" sldId="2147483667"/>
            <ac:spMk id="2" creationId="{00000000-0000-0000-0000-000000000000}"/>
          </ac:spMkLst>
        </pc:spChg>
        <pc:spChg chg="mod">
          <ac:chgData name="Scott Hollier" userId="3d95e7efe8c149ad" providerId="LiveId" clId="{CF577F81-0055-4920-AFFD-C157D2DFFF13}" dt="2020-05-15T05:46:08.056" v="0"/>
          <ac:spMkLst>
            <pc:docMk/>
            <pc:sldMasterMk cId="3870946292" sldId="2147483667"/>
            <ac:spMk id="3" creationId="{00000000-0000-0000-0000-000000000000}"/>
          </ac:spMkLst>
        </pc:spChg>
        <pc:sldLayoutChg chg="modSp">
          <pc:chgData name="Scott Hollier" userId="3d95e7efe8c149ad" providerId="LiveId" clId="{CF577F81-0055-4920-AFFD-C157D2DFFF13}" dt="2020-05-15T05:46:08.056" v="0"/>
          <pc:sldLayoutMkLst>
            <pc:docMk/>
            <pc:sldMasterMk cId="3870946292" sldId="2147483667"/>
            <pc:sldLayoutMk cId="1624340928" sldId="2147483670"/>
          </pc:sldLayoutMkLst>
          <pc:spChg chg="mod">
            <ac:chgData name="Scott Hollier" userId="3d95e7efe8c149ad" providerId="LiveId" clId="{CF577F81-0055-4920-AFFD-C157D2DFFF13}" dt="2020-05-15T05:46:08.056" v="0"/>
            <ac:spMkLst>
              <pc:docMk/>
              <pc:sldMasterMk cId="3870946292" sldId="2147483667"/>
              <pc:sldLayoutMk cId="1624340928" sldId="2147483670"/>
              <ac:spMk id="3" creationId="{00000000-0000-0000-0000-000000000000}"/>
            </ac:spMkLst>
          </pc:spChg>
          <pc:spChg chg="mod">
            <ac:chgData name="Scott Hollier" userId="3d95e7efe8c149ad" providerId="LiveId" clId="{CF577F81-0055-4920-AFFD-C157D2DFFF13}" dt="2020-05-15T05:46:08.056" v="0"/>
            <ac:spMkLst>
              <pc:docMk/>
              <pc:sldMasterMk cId="3870946292" sldId="2147483667"/>
              <pc:sldLayoutMk cId="1624340928" sldId="2147483670"/>
              <ac:spMk id="7" creationId="{00000000-0000-0000-0000-000000000000}"/>
            </ac:spMkLst>
          </pc:spChg>
        </pc:sldLayoutChg>
      </pc:sldMasterChg>
    </pc:docChg>
  </pc:docChgLst>
  <pc:docChgLst>
    <pc:chgData name="Scott" userId="3d95e7efe8c149ad" providerId="LiveId" clId="{FBA04D65-5E1B-49EE-90E7-4BEDC2242135}"/>
    <pc:docChg chg="undo redo custSel addSld delSld modSld">
      <pc:chgData name="Scott" userId="3d95e7efe8c149ad" providerId="LiveId" clId="{FBA04D65-5E1B-49EE-90E7-4BEDC2242135}" dt="2020-05-20T02:36:47.631" v="4504" actId="20577"/>
      <pc:docMkLst>
        <pc:docMk/>
      </pc:docMkLst>
      <pc:sldChg chg="addSp delSp modSp mod">
        <pc:chgData name="Scott" userId="3d95e7efe8c149ad" providerId="LiveId" clId="{FBA04D65-5E1B-49EE-90E7-4BEDC2242135}" dt="2020-05-18T05:23:07.015" v="286"/>
        <pc:sldMkLst>
          <pc:docMk/>
          <pc:sldMk cId="2597993147" sldId="714"/>
        </pc:sldMkLst>
        <pc:spChg chg="mod">
          <ac:chgData name="Scott" userId="3d95e7efe8c149ad" providerId="LiveId" clId="{FBA04D65-5E1B-49EE-90E7-4BEDC2242135}" dt="2020-05-18T05:05:28.476" v="138" actId="20577"/>
          <ac:spMkLst>
            <pc:docMk/>
            <pc:sldMk cId="2597993147" sldId="714"/>
            <ac:spMk id="2" creationId="{00000000-0000-0000-0000-000000000000}"/>
          </ac:spMkLst>
        </pc:spChg>
        <pc:spChg chg="mod">
          <ac:chgData name="Scott" userId="3d95e7efe8c149ad" providerId="LiveId" clId="{FBA04D65-5E1B-49EE-90E7-4BEDC2242135}" dt="2020-05-18T05:05:19.675" v="134" actId="20577"/>
          <ac:spMkLst>
            <pc:docMk/>
            <pc:sldMk cId="2597993147" sldId="714"/>
            <ac:spMk id="3" creationId="{00000000-0000-0000-0000-000000000000}"/>
          </ac:spMkLst>
        </pc:spChg>
        <pc:spChg chg="del mod">
          <ac:chgData name="Scott" userId="3d95e7efe8c149ad" providerId="LiveId" clId="{FBA04D65-5E1B-49EE-90E7-4BEDC2242135}" dt="2020-05-18T05:23:07.015" v="286"/>
          <ac:spMkLst>
            <pc:docMk/>
            <pc:sldMk cId="2597993147" sldId="714"/>
            <ac:spMk id="5" creationId="{00000000-0000-0000-0000-000000000000}"/>
          </ac:spMkLst>
        </pc:spChg>
        <pc:picChg chg="add mod">
          <ac:chgData name="Scott" userId="3d95e7efe8c149ad" providerId="LiveId" clId="{FBA04D65-5E1B-49EE-90E7-4BEDC2242135}" dt="2020-05-18T05:22:55.196" v="284" actId="1035"/>
          <ac:picMkLst>
            <pc:docMk/>
            <pc:sldMk cId="2597993147" sldId="714"/>
            <ac:picMk id="6" creationId="{7293D288-4C9F-43F8-9844-1E7CD9D01DE3}"/>
          </ac:picMkLst>
        </pc:picChg>
        <pc:picChg chg="del">
          <ac:chgData name="Scott" userId="3d95e7efe8c149ad" providerId="LiveId" clId="{FBA04D65-5E1B-49EE-90E7-4BEDC2242135}" dt="2020-05-18T05:20:53.957" v="228" actId="478"/>
          <ac:picMkLst>
            <pc:docMk/>
            <pc:sldMk cId="2597993147" sldId="714"/>
            <ac:picMk id="7" creationId="{00000000-0000-0000-0000-000000000000}"/>
          </ac:picMkLst>
        </pc:picChg>
      </pc:sldChg>
      <pc:sldChg chg="modSp add mod">
        <pc:chgData name="Scott" userId="3d95e7efe8c149ad" providerId="LiveId" clId="{FBA04D65-5E1B-49EE-90E7-4BEDC2242135}" dt="2020-05-18T08:46:29.892" v="4396" actId="14100"/>
        <pc:sldMkLst>
          <pc:docMk/>
          <pc:sldMk cId="3756666837" sldId="781"/>
        </pc:sldMkLst>
        <pc:spChg chg="mod">
          <ac:chgData name="Scott" userId="3d95e7efe8c149ad" providerId="LiveId" clId="{FBA04D65-5E1B-49EE-90E7-4BEDC2242135}" dt="2020-05-18T08:30:56.008" v="3758" actId="20577"/>
          <ac:spMkLst>
            <pc:docMk/>
            <pc:sldMk cId="3756666837" sldId="781"/>
            <ac:spMk id="2" creationId="{00000000-0000-0000-0000-000000000000}"/>
          </ac:spMkLst>
        </pc:spChg>
        <pc:spChg chg="mod">
          <ac:chgData name="Scott" userId="3d95e7efe8c149ad" providerId="LiveId" clId="{FBA04D65-5E1B-49EE-90E7-4BEDC2242135}" dt="2020-05-18T05:42:00.700" v="293" actId="27636"/>
          <ac:spMkLst>
            <pc:docMk/>
            <pc:sldMk cId="3756666837" sldId="781"/>
            <ac:spMk id="3" creationId="{00000000-0000-0000-0000-000000000000}"/>
          </ac:spMkLst>
        </pc:spChg>
        <pc:picChg chg="mod">
          <ac:chgData name="Scott" userId="3d95e7efe8c149ad" providerId="LiveId" clId="{FBA04D65-5E1B-49EE-90E7-4BEDC2242135}" dt="2020-05-18T08:46:29.892" v="4396" actId="14100"/>
          <ac:picMkLst>
            <pc:docMk/>
            <pc:sldMk cId="3756666837" sldId="781"/>
            <ac:picMk id="4" creationId="{00000000-0000-0000-0000-000000000000}"/>
          </ac:picMkLst>
        </pc:picChg>
      </pc:sldChg>
      <pc:sldChg chg="add">
        <pc:chgData name="Scott" userId="3d95e7efe8c149ad" providerId="LiveId" clId="{FBA04D65-5E1B-49EE-90E7-4BEDC2242135}" dt="2020-05-18T05:15:36.237" v="224"/>
        <pc:sldMkLst>
          <pc:docMk/>
          <pc:sldMk cId="3671279575" sldId="788"/>
        </pc:sldMkLst>
      </pc:sldChg>
      <pc:sldChg chg="modSp add mod">
        <pc:chgData name="Scott" userId="3d95e7efe8c149ad" providerId="LiveId" clId="{FBA04D65-5E1B-49EE-90E7-4BEDC2242135}" dt="2020-05-18T08:28:40.285" v="3563" actId="962"/>
        <pc:sldMkLst>
          <pc:docMk/>
          <pc:sldMk cId="3575608337" sldId="789"/>
        </pc:sldMkLst>
        <pc:picChg chg="mod">
          <ac:chgData name="Scott" userId="3d95e7efe8c149ad" providerId="LiveId" clId="{FBA04D65-5E1B-49EE-90E7-4BEDC2242135}" dt="2020-05-18T08:28:40.285" v="3563" actId="962"/>
          <ac:picMkLst>
            <pc:docMk/>
            <pc:sldMk cId="3575608337" sldId="789"/>
            <ac:picMk id="4" creationId="{00000000-0000-0000-0000-000000000000}"/>
          </ac:picMkLst>
        </pc:picChg>
      </pc:sldChg>
      <pc:sldChg chg="add">
        <pc:chgData name="Scott" userId="3d95e7efe8c149ad" providerId="LiveId" clId="{FBA04D65-5E1B-49EE-90E7-4BEDC2242135}" dt="2020-05-18T05:15:36.237" v="224"/>
        <pc:sldMkLst>
          <pc:docMk/>
          <pc:sldMk cId="3040367852" sldId="790"/>
        </pc:sldMkLst>
      </pc:sldChg>
      <pc:sldChg chg="modSp add mod">
        <pc:chgData name="Scott" userId="3d95e7efe8c149ad" providerId="LiveId" clId="{FBA04D65-5E1B-49EE-90E7-4BEDC2242135}" dt="2020-05-18T05:15:36.454" v="225" actId="27636"/>
        <pc:sldMkLst>
          <pc:docMk/>
          <pc:sldMk cId="1273362826" sldId="791"/>
        </pc:sldMkLst>
        <pc:spChg chg="mod">
          <ac:chgData name="Scott" userId="3d95e7efe8c149ad" providerId="LiveId" clId="{FBA04D65-5E1B-49EE-90E7-4BEDC2242135}" dt="2020-05-18T05:15:36.454" v="225" actId="27636"/>
          <ac:spMkLst>
            <pc:docMk/>
            <pc:sldMk cId="1273362826" sldId="791"/>
            <ac:spMk id="2" creationId="{00000000-0000-0000-0000-000000000000}"/>
          </ac:spMkLst>
        </pc:spChg>
      </pc:sldChg>
      <pc:sldChg chg="add del">
        <pc:chgData name="Scott" userId="3d95e7efe8c149ad" providerId="LiveId" clId="{FBA04D65-5E1B-49EE-90E7-4BEDC2242135}" dt="2020-05-18T05:37:48.417" v="288" actId="47"/>
        <pc:sldMkLst>
          <pc:docMk/>
          <pc:sldMk cId="2897461268" sldId="792"/>
        </pc:sldMkLst>
      </pc:sldChg>
      <pc:sldChg chg="add del">
        <pc:chgData name="Scott" userId="3d95e7efe8c149ad" providerId="LiveId" clId="{FBA04D65-5E1B-49EE-90E7-4BEDC2242135}" dt="2020-05-18T05:38:00.090" v="289" actId="47"/>
        <pc:sldMkLst>
          <pc:docMk/>
          <pc:sldMk cId="2770106379" sldId="793"/>
        </pc:sldMkLst>
      </pc:sldChg>
      <pc:sldChg chg="modSp add del mod">
        <pc:chgData name="Scott" userId="3d95e7efe8c149ad" providerId="LiveId" clId="{FBA04D65-5E1B-49EE-90E7-4BEDC2242135}" dt="2020-05-20T02:33:21.832" v="4402" actId="47"/>
        <pc:sldMkLst>
          <pc:docMk/>
          <pc:sldMk cId="2151574566" sldId="794"/>
        </pc:sldMkLst>
        <pc:picChg chg="mod">
          <ac:chgData name="Scott" userId="3d95e7efe8c149ad" providerId="LiveId" clId="{FBA04D65-5E1B-49EE-90E7-4BEDC2242135}" dt="2020-05-18T08:30:11.548" v="3665" actId="962"/>
          <ac:picMkLst>
            <pc:docMk/>
            <pc:sldMk cId="2151574566" sldId="794"/>
            <ac:picMk id="4" creationId="{00000000-0000-0000-0000-000000000000}"/>
          </ac:picMkLst>
        </pc:picChg>
      </pc:sldChg>
      <pc:sldChg chg="modSp add mod">
        <pc:chgData name="Scott" userId="3d95e7efe8c149ad" providerId="LiveId" clId="{FBA04D65-5E1B-49EE-90E7-4BEDC2242135}" dt="2020-05-18T08:41:21.973" v="3832" actId="962"/>
        <pc:sldMkLst>
          <pc:docMk/>
          <pc:sldMk cId="3056121390" sldId="796"/>
        </pc:sldMkLst>
        <pc:picChg chg="mod">
          <ac:chgData name="Scott" userId="3d95e7efe8c149ad" providerId="LiveId" clId="{FBA04D65-5E1B-49EE-90E7-4BEDC2242135}" dt="2020-05-18T08:41:21.973" v="3832" actId="962"/>
          <ac:picMkLst>
            <pc:docMk/>
            <pc:sldMk cId="3056121390" sldId="796"/>
            <ac:picMk id="4" creationId="{00000000-0000-0000-0000-000000000000}"/>
          </ac:picMkLst>
        </pc:picChg>
      </pc:sldChg>
      <pc:sldChg chg="modSp add mod">
        <pc:chgData name="Scott" userId="3d95e7efe8c149ad" providerId="LiveId" clId="{FBA04D65-5E1B-49EE-90E7-4BEDC2242135}" dt="2020-05-18T08:45:19.787" v="4378" actId="1076"/>
        <pc:sldMkLst>
          <pc:docMk/>
          <pc:sldMk cId="3936056434" sldId="797"/>
        </pc:sldMkLst>
        <pc:picChg chg="mod">
          <ac:chgData name="Scott" userId="3d95e7efe8c149ad" providerId="LiveId" clId="{FBA04D65-5E1B-49EE-90E7-4BEDC2242135}" dt="2020-05-18T08:45:19.787" v="4378" actId="1076"/>
          <ac:picMkLst>
            <pc:docMk/>
            <pc:sldMk cId="3936056434" sldId="797"/>
            <ac:picMk id="4" creationId="{00000000-0000-0000-0000-000000000000}"/>
          </ac:picMkLst>
        </pc:picChg>
      </pc:sldChg>
      <pc:sldChg chg="modSp add mod">
        <pc:chgData name="Scott" userId="3d95e7efe8c149ad" providerId="LiveId" clId="{FBA04D65-5E1B-49EE-90E7-4BEDC2242135}" dt="2020-05-18T08:45:29.738" v="4382" actId="1076"/>
        <pc:sldMkLst>
          <pc:docMk/>
          <pc:sldMk cId="399206978" sldId="798"/>
        </pc:sldMkLst>
        <pc:picChg chg="mod">
          <ac:chgData name="Scott" userId="3d95e7efe8c149ad" providerId="LiveId" clId="{FBA04D65-5E1B-49EE-90E7-4BEDC2242135}" dt="2020-05-18T08:45:29.738" v="4382" actId="1076"/>
          <ac:picMkLst>
            <pc:docMk/>
            <pc:sldMk cId="399206978" sldId="798"/>
            <ac:picMk id="4" creationId="{00000000-0000-0000-0000-000000000000}"/>
          </ac:picMkLst>
        </pc:picChg>
      </pc:sldChg>
      <pc:sldChg chg="modSp add mod">
        <pc:chgData name="Scott" userId="3d95e7efe8c149ad" providerId="LiveId" clId="{FBA04D65-5E1B-49EE-90E7-4BEDC2242135}" dt="2020-05-18T08:45:43.884" v="4388" actId="1076"/>
        <pc:sldMkLst>
          <pc:docMk/>
          <pc:sldMk cId="677110882" sldId="799"/>
        </pc:sldMkLst>
        <pc:picChg chg="mod">
          <ac:chgData name="Scott" userId="3d95e7efe8c149ad" providerId="LiveId" clId="{FBA04D65-5E1B-49EE-90E7-4BEDC2242135}" dt="2020-05-18T08:45:43.884" v="4388" actId="1076"/>
          <ac:picMkLst>
            <pc:docMk/>
            <pc:sldMk cId="677110882" sldId="799"/>
            <ac:picMk id="4" creationId="{00000000-0000-0000-0000-000000000000}"/>
          </ac:picMkLst>
        </pc:picChg>
      </pc:sldChg>
      <pc:sldChg chg="add">
        <pc:chgData name="Scott" userId="3d95e7efe8c149ad" providerId="LiveId" clId="{FBA04D65-5E1B-49EE-90E7-4BEDC2242135}" dt="2020-05-18T05:15:36.237" v="224"/>
        <pc:sldMkLst>
          <pc:docMk/>
          <pc:sldMk cId="598088408" sldId="800"/>
        </pc:sldMkLst>
      </pc:sldChg>
      <pc:sldChg chg="modSp add mod">
        <pc:chgData name="Scott" userId="3d95e7efe8c149ad" providerId="LiveId" clId="{FBA04D65-5E1B-49EE-90E7-4BEDC2242135}" dt="2020-05-18T08:46:19.355" v="4395" actId="1076"/>
        <pc:sldMkLst>
          <pc:docMk/>
          <pc:sldMk cId="2019302439" sldId="801"/>
        </pc:sldMkLst>
        <pc:picChg chg="mod">
          <ac:chgData name="Scott" userId="3d95e7efe8c149ad" providerId="LiveId" clId="{FBA04D65-5E1B-49EE-90E7-4BEDC2242135}" dt="2020-05-18T08:46:19.355" v="4395" actId="1076"/>
          <ac:picMkLst>
            <pc:docMk/>
            <pc:sldMk cId="2019302439" sldId="801"/>
            <ac:picMk id="4" creationId="{00000000-0000-0000-0000-000000000000}"/>
          </ac:picMkLst>
        </pc:picChg>
      </pc:sldChg>
      <pc:sldChg chg="modSp mod">
        <pc:chgData name="Scott" userId="3d95e7efe8c149ad" providerId="LiveId" clId="{FBA04D65-5E1B-49EE-90E7-4BEDC2242135}" dt="2020-05-18T05:07:11.230" v="222" actId="20577"/>
        <pc:sldMkLst>
          <pc:docMk/>
          <pc:sldMk cId="2379218885" sldId="852"/>
        </pc:sldMkLst>
        <pc:spChg chg="mod">
          <ac:chgData name="Scott" userId="3d95e7efe8c149ad" providerId="LiveId" clId="{FBA04D65-5E1B-49EE-90E7-4BEDC2242135}" dt="2020-05-18T05:07:11.230" v="222" actId="20577"/>
          <ac:spMkLst>
            <pc:docMk/>
            <pc:sldMk cId="2379218885" sldId="852"/>
            <ac:spMk id="3" creationId="{00000000-0000-0000-0000-000000000000}"/>
          </ac:spMkLst>
        </pc:spChg>
        <pc:picChg chg="mod">
          <ac:chgData name="Scott" userId="3d95e7efe8c149ad" providerId="LiveId" clId="{FBA04D65-5E1B-49EE-90E7-4BEDC2242135}" dt="2020-05-18T05:06:25.490" v="211" actId="1038"/>
          <ac:picMkLst>
            <pc:docMk/>
            <pc:sldMk cId="2379218885" sldId="852"/>
            <ac:picMk id="5" creationId="{00000000-0000-0000-0000-000000000000}"/>
          </ac:picMkLst>
        </pc:picChg>
      </pc:sldChg>
      <pc:sldChg chg="add del">
        <pc:chgData name="Scott" userId="3d95e7efe8c149ad" providerId="LiveId" clId="{FBA04D65-5E1B-49EE-90E7-4BEDC2242135}" dt="2020-05-18T06:24:48.466" v="1395"/>
        <pc:sldMkLst>
          <pc:docMk/>
          <pc:sldMk cId="2031321018" sldId="888"/>
        </pc:sldMkLst>
      </pc:sldChg>
      <pc:sldChg chg="del">
        <pc:chgData name="Scott" userId="3d95e7efe8c149ad" providerId="LiveId" clId="{FBA04D65-5E1B-49EE-90E7-4BEDC2242135}" dt="2020-05-18T06:18:09.006" v="1354" actId="47"/>
        <pc:sldMkLst>
          <pc:docMk/>
          <pc:sldMk cId="524414152" sldId="890"/>
        </pc:sldMkLst>
      </pc:sldChg>
      <pc:sldChg chg="add">
        <pc:chgData name="Scott" userId="3d95e7efe8c149ad" providerId="LiveId" clId="{FBA04D65-5E1B-49EE-90E7-4BEDC2242135}" dt="2020-05-18T06:24:48.466" v="1395"/>
        <pc:sldMkLst>
          <pc:docMk/>
          <pc:sldMk cId="3575428042" sldId="890"/>
        </pc:sldMkLst>
      </pc:sldChg>
      <pc:sldChg chg="modSp mod modAnim">
        <pc:chgData name="Scott" userId="3d95e7efe8c149ad" providerId="LiveId" clId="{FBA04D65-5E1B-49EE-90E7-4BEDC2242135}" dt="2020-05-18T08:32:25.448" v="3762" actId="113"/>
        <pc:sldMkLst>
          <pc:docMk/>
          <pc:sldMk cId="720899696" sldId="892"/>
        </pc:sldMkLst>
        <pc:spChg chg="mod">
          <ac:chgData name="Scott" userId="3d95e7efe8c149ad" providerId="LiveId" clId="{FBA04D65-5E1B-49EE-90E7-4BEDC2242135}" dt="2020-05-18T08:32:25.448" v="3762" actId="113"/>
          <ac:spMkLst>
            <pc:docMk/>
            <pc:sldMk cId="720899696" sldId="892"/>
            <ac:spMk id="3" creationId="{7E829EBB-BAB9-4106-BCBA-867BD3BCDF05}"/>
          </ac:spMkLst>
        </pc:spChg>
      </pc:sldChg>
      <pc:sldChg chg="add">
        <pc:chgData name="Scott" userId="3d95e7efe8c149ad" providerId="LiveId" clId="{FBA04D65-5E1B-49EE-90E7-4BEDC2242135}" dt="2020-05-18T06:24:48.466" v="1395"/>
        <pc:sldMkLst>
          <pc:docMk/>
          <pc:sldMk cId="157228352" sldId="893"/>
        </pc:sldMkLst>
      </pc:sldChg>
      <pc:sldChg chg="add del">
        <pc:chgData name="Scott" userId="3d95e7efe8c149ad" providerId="LiveId" clId="{FBA04D65-5E1B-49EE-90E7-4BEDC2242135}" dt="2020-05-18T06:17:51.562" v="1353" actId="47"/>
        <pc:sldMkLst>
          <pc:docMk/>
          <pc:sldMk cId="2153514135" sldId="893"/>
        </pc:sldMkLst>
      </pc:sldChg>
      <pc:sldChg chg="del">
        <pc:chgData name="Scott" userId="3d95e7efe8c149ad" providerId="LiveId" clId="{FBA04D65-5E1B-49EE-90E7-4BEDC2242135}" dt="2020-05-18T06:10:45.966" v="824" actId="2696"/>
        <pc:sldMkLst>
          <pc:docMk/>
          <pc:sldMk cId="4219536965" sldId="893"/>
        </pc:sldMkLst>
      </pc:sldChg>
      <pc:sldChg chg="modSp mod">
        <pc:chgData name="Scott" userId="3d95e7efe8c149ad" providerId="LiveId" clId="{FBA04D65-5E1B-49EE-90E7-4BEDC2242135}" dt="2020-05-18T08:35:07.167" v="3768" actId="20577"/>
        <pc:sldMkLst>
          <pc:docMk/>
          <pc:sldMk cId="3875459023" sldId="894"/>
        </pc:sldMkLst>
        <pc:spChg chg="mod">
          <ac:chgData name="Scott" userId="3d95e7efe8c149ad" providerId="LiveId" clId="{FBA04D65-5E1B-49EE-90E7-4BEDC2242135}" dt="2020-05-18T08:32:49.207" v="3766" actId="20577"/>
          <ac:spMkLst>
            <pc:docMk/>
            <pc:sldMk cId="3875459023" sldId="894"/>
            <ac:spMk id="2" creationId="{97E6E054-7A65-4D3B-84B5-289263941FA8}"/>
          </ac:spMkLst>
        </pc:spChg>
        <pc:spChg chg="mod">
          <ac:chgData name="Scott" userId="3d95e7efe8c149ad" providerId="LiveId" clId="{FBA04D65-5E1B-49EE-90E7-4BEDC2242135}" dt="2020-05-18T08:35:07.167" v="3768" actId="20577"/>
          <ac:spMkLst>
            <pc:docMk/>
            <pc:sldMk cId="3875459023" sldId="894"/>
            <ac:spMk id="3" creationId="{67249CEF-CDC8-44D7-A35E-9239EA9B7CDE}"/>
          </ac:spMkLst>
        </pc:spChg>
      </pc:sldChg>
      <pc:sldChg chg="modSp del mod">
        <pc:chgData name="Scott" userId="3d95e7efe8c149ad" providerId="LiveId" clId="{FBA04D65-5E1B-49EE-90E7-4BEDC2242135}" dt="2020-05-18T06:21:49.188" v="1392" actId="47"/>
        <pc:sldMkLst>
          <pc:docMk/>
          <pc:sldMk cId="1017691937" sldId="895"/>
        </pc:sldMkLst>
        <pc:spChg chg="mod">
          <ac:chgData name="Scott" userId="3d95e7efe8c149ad" providerId="LiveId" clId="{FBA04D65-5E1B-49EE-90E7-4BEDC2242135}" dt="2020-05-18T06:20:39.298" v="1391" actId="20577"/>
          <ac:spMkLst>
            <pc:docMk/>
            <pc:sldMk cId="1017691937" sldId="895"/>
            <ac:spMk id="2" creationId="{48F675C1-71B2-48D9-A3D5-2CEF04EEF175}"/>
          </ac:spMkLst>
        </pc:spChg>
      </pc:sldChg>
      <pc:sldChg chg="modSp add mod">
        <pc:chgData name="Scott" userId="3d95e7efe8c149ad" providerId="LiveId" clId="{FBA04D65-5E1B-49EE-90E7-4BEDC2242135}" dt="2020-05-18T08:37:18.711" v="3776" actId="20577"/>
        <pc:sldMkLst>
          <pc:docMk/>
          <pc:sldMk cId="13234233" sldId="896"/>
        </pc:sldMkLst>
        <pc:spChg chg="mod">
          <ac:chgData name="Scott" userId="3d95e7efe8c149ad" providerId="LiveId" clId="{FBA04D65-5E1B-49EE-90E7-4BEDC2242135}" dt="2020-05-18T08:37:18.711" v="3776" actId="20577"/>
          <ac:spMkLst>
            <pc:docMk/>
            <pc:sldMk cId="13234233" sldId="896"/>
            <ac:spMk id="2" creationId="{9437CD7E-C57E-4691-9661-D48C9F76768E}"/>
          </ac:spMkLst>
        </pc:spChg>
      </pc:sldChg>
      <pc:sldChg chg="del">
        <pc:chgData name="Scott" userId="3d95e7efe8c149ad" providerId="LiveId" clId="{FBA04D65-5E1B-49EE-90E7-4BEDC2242135}" dt="2020-05-18T06:21:50.102" v="1393" actId="47"/>
        <pc:sldMkLst>
          <pc:docMk/>
          <pc:sldMk cId="2530281400" sldId="896"/>
        </pc:sldMkLst>
      </pc:sldChg>
      <pc:sldChg chg="modSp add mod">
        <pc:chgData name="Scott" userId="3d95e7efe8c149ad" providerId="LiveId" clId="{FBA04D65-5E1B-49EE-90E7-4BEDC2242135}" dt="2020-05-18T06:30:23.025" v="1528" actId="20577"/>
        <pc:sldMkLst>
          <pc:docMk/>
          <pc:sldMk cId="964496756" sldId="898"/>
        </pc:sldMkLst>
        <pc:spChg chg="mod">
          <ac:chgData name="Scott" userId="3d95e7efe8c149ad" providerId="LiveId" clId="{FBA04D65-5E1B-49EE-90E7-4BEDC2242135}" dt="2020-05-18T06:30:23.025" v="1528" actId="20577"/>
          <ac:spMkLst>
            <pc:docMk/>
            <pc:sldMk cId="964496756" sldId="898"/>
            <ac:spMk id="2" creationId="{17D242EC-C3E1-4B54-B641-1D5E7A0BA114}"/>
          </ac:spMkLst>
        </pc:spChg>
      </pc:sldChg>
      <pc:sldChg chg="modSp mod">
        <pc:chgData name="Scott" userId="3d95e7efe8c149ad" providerId="LiveId" clId="{FBA04D65-5E1B-49EE-90E7-4BEDC2242135}" dt="2020-05-18T08:35:46.839" v="3770" actId="20577"/>
        <pc:sldMkLst>
          <pc:docMk/>
          <pc:sldMk cId="4178712581" sldId="902"/>
        </pc:sldMkLst>
        <pc:spChg chg="mod">
          <ac:chgData name="Scott" userId="3d95e7efe8c149ad" providerId="LiveId" clId="{FBA04D65-5E1B-49EE-90E7-4BEDC2242135}" dt="2020-05-18T08:35:46.839" v="3770" actId="20577"/>
          <ac:spMkLst>
            <pc:docMk/>
            <pc:sldMk cId="4178712581" sldId="902"/>
            <ac:spMk id="3" creationId="{9B085F4F-E4D0-41AF-8154-8005EEAEA0DF}"/>
          </ac:spMkLst>
        </pc:spChg>
      </pc:sldChg>
      <pc:sldChg chg="modSp mod">
        <pc:chgData name="Scott" userId="3d95e7efe8c149ad" providerId="LiveId" clId="{FBA04D65-5E1B-49EE-90E7-4BEDC2242135}" dt="2020-05-18T08:35:57.192" v="3774" actId="20577"/>
        <pc:sldMkLst>
          <pc:docMk/>
          <pc:sldMk cId="3351162698" sldId="903"/>
        </pc:sldMkLst>
        <pc:spChg chg="mod">
          <ac:chgData name="Scott" userId="3d95e7efe8c149ad" providerId="LiveId" clId="{FBA04D65-5E1B-49EE-90E7-4BEDC2242135}" dt="2020-05-18T08:35:57.192" v="3774" actId="20577"/>
          <ac:spMkLst>
            <pc:docMk/>
            <pc:sldMk cId="3351162698" sldId="903"/>
            <ac:spMk id="2" creationId="{332A4C85-BE3D-495F-AAD2-C1ED849DC4C8}"/>
          </ac:spMkLst>
        </pc:spChg>
        <pc:spChg chg="mod">
          <ac:chgData name="Scott" userId="3d95e7efe8c149ad" providerId="LiveId" clId="{FBA04D65-5E1B-49EE-90E7-4BEDC2242135}" dt="2020-05-18T08:35:50.192" v="3772" actId="20577"/>
          <ac:spMkLst>
            <pc:docMk/>
            <pc:sldMk cId="3351162698" sldId="903"/>
            <ac:spMk id="3" creationId="{127692D8-6A86-45B9-AB97-3EB8321CF694}"/>
          </ac:spMkLst>
        </pc:spChg>
      </pc:sldChg>
      <pc:sldChg chg="del">
        <pc:chgData name="Scott" userId="3d95e7efe8c149ad" providerId="LiveId" clId="{FBA04D65-5E1B-49EE-90E7-4BEDC2242135}" dt="2020-05-18T06:22:19.381" v="1394" actId="47"/>
        <pc:sldMkLst>
          <pc:docMk/>
          <pc:sldMk cId="3396859116" sldId="904"/>
        </pc:sldMkLst>
      </pc:sldChg>
      <pc:sldChg chg="modSp">
        <pc:chgData name="Scott" userId="3d95e7efe8c149ad" providerId="LiveId" clId="{FBA04D65-5E1B-49EE-90E7-4BEDC2242135}" dt="2020-05-18T08:47:24.395" v="4398" actId="1076"/>
        <pc:sldMkLst>
          <pc:docMk/>
          <pc:sldMk cId="275972944" sldId="905"/>
        </pc:sldMkLst>
        <pc:picChg chg="mod">
          <ac:chgData name="Scott" userId="3d95e7efe8c149ad" providerId="LiveId" clId="{FBA04D65-5E1B-49EE-90E7-4BEDC2242135}" dt="2020-05-18T08:47:24.395" v="4398" actId="1076"/>
          <ac:picMkLst>
            <pc:docMk/>
            <pc:sldMk cId="275972944" sldId="905"/>
            <ac:picMk id="1025" creationId="{1C8C675E-8EEB-4BEF-8CD9-36AEFAC63EAB}"/>
          </ac:picMkLst>
        </pc:picChg>
      </pc:sldChg>
      <pc:sldChg chg="modSp add del mod">
        <pc:chgData name="Scott" userId="3d95e7efe8c149ad" providerId="LiveId" clId="{FBA04D65-5E1B-49EE-90E7-4BEDC2242135}" dt="2020-05-18T06:27:08.519" v="1400" actId="47"/>
        <pc:sldMkLst>
          <pc:docMk/>
          <pc:sldMk cId="764392394" sldId="906"/>
        </pc:sldMkLst>
        <pc:spChg chg="mod">
          <ac:chgData name="Scott" userId="3d95e7efe8c149ad" providerId="LiveId" clId="{FBA04D65-5E1B-49EE-90E7-4BEDC2242135}" dt="2020-05-18T06:24:48.647" v="1396" actId="27636"/>
          <ac:spMkLst>
            <pc:docMk/>
            <pc:sldMk cId="764392394" sldId="906"/>
            <ac:spMk id="2" creationId="{55603B6A-D634-431A-B4A1-452862E4BCC2}"/>
          </ac:spMkLst>
        </pc:spChg>
      </pc:sldChg>
      <pc:sldChg chg="add modAnim">
        <pc:chgData name="Scott" userId="3d95e7efe8c149ad" providerId="LiveId" clId="{FBA04D65-5E1B-49EE-90E7-4BEDC2242135}" dt="2020-05-18T05:19:58.652" v="227"/>
        <pc:sldMkLst>
          <pc:docMk/>
          <pc:sldMk cId="2882800543" sldId="1151"/>
        </pc:sldMkLst>
      </pc:sldChg>
      <pc:sldChg chg="modSp new mod">
        <pc:chgData name="Scott" userId="3d95e7efe8c149ad" providerId="LiveId" clId="{FBA04D65-5E1B-49EE-90E7-4BEDC2242135}" dt="2020-05-20T02:36:47.631" v="4504" actId="20577"/>
        <pc:sldMkLst>
          <pc:docMk/>
          <pc:sldMk cId="1726038203" sldId="1152"/>
        </pc:sldMkLst>
        <pc:spChg chg="mod">
          <ac:chgData name="Scott" userId="3d95e7efe8c149ad" providerId="LiveId" clId="{FBA04D65-5E1B-49EE-90E7-4BEDC2242135}" dt="2020-05-20T02:36:47.631" v="4504" actId="20577"/>
          <ac:spMkLst>
            <pc:docMk/>
            <pc:sldMk cId="1726038203" sldId="1152"/>
            <ac:spMk id="2" creationId="{74081D93-C979-4CBD-9A84-3FA6EF17218F}"/>
          </ac:spMkLst>
        </pc:spChg>
        <pc:spChg chg="mod">
          <ac:chgData name="Scott" userId="3d95e7efe8c149ad" providerId="LiveId" clId="{FBA04D65-5E1B-49EE-90E7-4BEDC2242135}" dt="2020-05-18T05:54:39.800" v="551" actId="20577"/>
          <ac:spMkLst>
            <pc:docMk/>
            <pc:sldMk cId="1726038203" sldId="1152"/>
            <ac:spMk id="3" creationId="{B6CCAD6F-E995-4756-A63E-5079157AFFCA}"/>
          </ac:spMkLst>
        </pc:spChg>
      </pc:sldChg>
      <pc:sldChg chg="new del">
        <pc:chgData name="Scott" userId="3d95e7efe8c149ad" providerId="LiveId" clId="{FBA04D65-5E1B-49EE-90E7-4BEDC2242135}" dt="2020-05-18T06:08:55.293" v="811" actId="680"/>
        <pc:sldMkLst>
          <pc:docMk/>
          <pc:sldMk cId="1125308967" sldId="1153"/>
        </pc:sldMkLst>
      </pc:sldChg>
      <pc:sldChg chg="modSp add mod">
        <pc:chgData name="Scott" userId="3d95e7efe8c149ad" providerId="LiveId" clId="{FBA04D65-5E1B-49EE-90E7-4BEDC2242135}" dt="2020-05-18T06:15:06.265" v="1113" actId="20577"/>
        <pc:sldMkLst>
          <pc:docMk/>
          <pc:sldMk cId="2574410086" sldId="1153"/>
        </pc:sldMkLst>
        <pc:spChg chg="mod">
          <ac:chgData name="Scott" userId="3d95e7efe8c149ad" providerId="LiveId" clId="{FBA04D65-5E1B-49EE-90E7-4BEDC2242135}" dt="2020-05-18T06:15:06.265" v="1113" actId="20577"/>
          <ac:spMkLst>
            <pc:docMk/>
            <pc:sldMk cId="2574410086" sldId="1153"/>
            <ac:spMk id="2" creationId="{BAF342CD-1EE6-4403-9420-B48FCCF4FEF3}"/>
          </ac:spMkLst>
        </pc:spChg>
        <pc:spChg chg="mod">
          <ac:chgData name="Scott" userId="3d95e7efe8c149ad" providerId="LiveId" clId="{FBA04D65-5E1B-49EE-90E7-4BEDC2242135}" dt="2020-05-18T06:12:51.634" v="926" actId="20577"/>
          <ac:spMkLst>
            <pc:docMk/>
            <pc:sldMk cId="2574410086" sldId="1153"/>
            <ac:spMk id="3" creationId="{B2BBC752-7F07-4929-B975-E9EEDCFEF77B}"/>
          </ac:spMkLst>
        </pc:spChg>
      </pc:sldChg>
      <pc:sldChg chg="modSp new del mod">
        <pc:chgData name="Scott" userId="3d95e7efe8c149ad" providerId="LiveId" clId="{FBA04D65-5E1B-49EE-90E7-4BEDC2242135}" dt="2020-05-20T02:33:58.384" v="4403" actId="47"/>
        <pc:sldMkLst>
          <pc:docMk/>
          <pc:sldMk cId="875793334" sldId="1154"/>
        </pc:sldMkLst>
        <pc:spChg chg="mod">
          <ac:chgData name="Scott" userId="3d95e7efe8c149ad" providerId="LiveId" clId="{FBA04D65-5E1B-49EE-90E7-4BEDC2242135}" dt="2020-05-18T08:31:24.591" v="3759" actId="313"/>
          <ac:spMkLst>
            <pc:docMk/>
            <pc:sldMk cId="875793334" sldId="1154"/>
            <ac:spMk id="2" creationId="{B732B003-29AE-47CE-BA9D-4A9F5105BE1E}"/>
          </ac:spMkLst>
        </pc:spChg>
        <pc:spChg chg="mod">
          <ac:chgData name="Scott" userId="3d95e7efe8c149ad" providerId="LiveId" clId="{FBA04D65-5E1B-49EE-90E7-4BEDC2242135}" dt="2020-05-18T06:15:37.793" v="1124" actId="20577"/>
          <ac:spMkLst>
            <pc:docMk/>
            <pc:sldMk cId="875793334" sldId="1154"/>
            <ac:spMk id="3" creationId="{72923236-9B96-43EA-809F-90FEE794EC68}"/>
          </ac:spMkLst>
        </pc:spChg>
      </pc:sldChg>
      <pc:sldChg chg="add">
        <pc:chgData name="Scott" userId="3d95e7efe8c149ad" providerId="LiveId" clId="{FBA04D65-5E1B-49EE-90E7-4BEDC2242135}" dt="2020-05-18T06:24:48.466" v="1395"/>
        <pc:sldMkLst>
          <pc:docMk/>
          <pc:sldMk cId="3893763137" sldId="1155"/>
        </pc:sldMkLst>
      </pc:sldChg>
      <pc:sldChg chg="add del">
        <pc:chgData name="Scott" userId="3d95e7efe8c149ad" providerId="LiveId" clId="{FBA04D65-5E1B-49EE-90E7-4BEDC2242135}" dt="2020-05-18T06:26:45.411" v="1398" actId="47"/>
        <pc:sldMkLst>
          <pc:docMk/>
          <pc:sldMk cId="2716923844" sldId="1156"/>
        </pc:sldMkLst>
      </pc:sldChg>
      <pc:sldChg chg="add del">
        <pc:chgData name="Scott" userId="3d95e7efe8c149ad" providerId="LiveId" clId="{FBA04D65-5E1B-49EE-90E7-4BEDC2242135}" dt="2020-05-18T06:26:48.340" v="1399" actId="47"/>
        <pc:sldMkLst>
          <pc:docMk/>
          <pc:sldMk cId="2371578221" sldId="1157"/>
        </pc:sldMkLst>
      </pc:sldChg>
      <pc:sldChg chg="add">
        <pc:chgData name="Scott" userId="3d95e7efe8c149ad" providerId="LiveId" clId="{FBA04D65-5E1B-49EE-90E7-4BEDC2242135}" dt="2020-05-18T06:24:48.466" v="1395"/>
        <pc:sldMkLst>
          <pc:docMk/>
          <pc:sldMk cId="1470947001" sldId="1158"/>
        </pc:sldMkLst>
      </pc:sldChg>
      <pc:sldChg chg="modSp add mod">
        <pc:chgData name="Scott" userId="3d95e7efe8c149ad" providerId="LiveId" clId="{FBA04D65-5E1B-49EE-90E7-4BEDC2242135}" dt="2020-05-18T06:29:31.921" v="1489" actId="20577"/>
        <pc:sldMkLst>
          <pc:docMk/>
          <pc:sldMk cId="1937212969" sldId="1159"/>
        </pc:sldMkLst>
        <pc:spChg chg="mod">
          <ac:chgData name="Scott" userId="3d95e7efe8c149ad" providerId="LiveId" clId="{FBA04D65-5E1B-49EE-90E7-4BEDC2242135}" dt="2020-05-18T06:29:31.921" v="1489" actId="20577"/>
          <ac:spMkLst>
            <pc:docMk/>
            <pc:sldMk cId="1937212969" sldId="1159"/>
            <ac:spMk id="2" creationId="{5519EC6D-7F00-4524-908D-2266A51D43DF}"/>
          </ac:spMkLst>
        </pc:spChg>
      </pc:sldChg>
      <pc:sldChg chg="modSp add mod modAnim">
        <pc:chgData name="Scott" userId="3d95e7efe8c149ad" providerId="LiveId" clId="{FBA04D65-5E1B-49EE-90E7-4BEDC2242135}" dt="2020-05-18T06:32:30.022" v="1533"/>
        <pc:sldMkLst>
          <pc:docMk/>
          <pc:sldMk cId="93098227" sldId="1160"/>
        </pc:sldMkLst>
        <pc:spChg chg="mod">
          <ac:chgData name="Scott" userId="3d95e7efe8c149ad" providerId="LiveId" clId="{FBA04D65-5E1B-49EE-90E7-4BEDC2242135}" dt="2020-05-18T06:30:41.048" v="1531" actId="20577"/>
          <ac:spMkLst>
            <pc:docMk/>
            <pc:sldMk cId="93098227" sldId="1160"/>
            <ac:spMk id="3" creationId="{2A7C730F-5C5A-4FB3-98BC-F126A22D7B7D}"/>
          </ac:spMkLst>
        </pc:spChg>
        <pc:picChg chg="mod">
          <ac:chgData name="Scott" userId="3d95e7efe8c149ad" providerId="LiveId" clId="{FBA04D65-5E1B-49EE-90E7-4BEDC2242135}" dt="2020-05-18T06:32:16.257" v="1532" actId="1076"/>
          <ac:picMkLst>
            <pc:docMk/>
            <pc:sldMk cId="93098227" sldId="1160"/>
            <ac:picMk id="6" creationId="{4CE20B33-97E5-432E-B179-3227564D5E0E}"/>
          </ac:picMkLst>
        </pc:picChg>
      </pc:sldChg>
      <pc:sldChg chg="add">
        <pc:chgData name="Scott" userId="3d95e7efe8c149ad" providerId="LiveId" clId="{FBA04D65-5E1B-49EE-90E7-4BEDC2242135}" dt="2020-05-18T06:24:48.466" v="1395"/>
        <pc:sldMkLst>
          <pc:docMk/>
          <pc:sldMk cId="3872254150" sldId="1161"/>
        </pc:sldMkLst>
      </pc:sldChg>
      <pc:sldChg chg="modSp new mod">
        <pc:chgData name="Scott" userId="3d95e7efe8c149ad" providerId="LiveId" clId="{FBA04D65-5E1B-49EE-90E7-4BEDC2242135}" dt="2020-05-18T06:34:54.266" v="1785" actId="20577"/>
        <pc:sldMkLst>
          <pc:docMk/>
          <pc:sldMk cId="2219556608" sldId="1162"/>
        </pc:sldMkLst>
        <pc:spChg chg="mod">
          <ac:chgData name="Scott" userId="3d95e7efe8c149ad" providerId="LiveId" clId="{FBA04D65-5E1B-49EE-90E7-4BEDC2242135}" dt="2020-05-18T06:34:54.266" v="1785" actId="20577"/>
          <ac:spMkLst>
            <pc:docMk/>
            <pc:sldMk cId="2219556608" sldId="1162"/>
            <ac:spMk id="2" creationId="{C5CC6985-C9E5-4DD0-AADC-B4D9CB327C1C}"/>
          </ac:spMkLst>
        </pc:spChg>
        <pc:spChg chg="mod">
          <ac:chgData name="Scott" userId="3d95e7efe8c149ad" providerId="LiveId" clId="{FBA04D65-5E1B-49EE-90E7-4BEDC2242135}" dt="2020-05-18T06:33:17.534" v="1555" actId="20577"/>
          <ac:spMkLst>
            <pc:docMk/>
            <pc:sldMk cId="2219556608" sldId="1162"/>
            <ac:spMk id="3" creationId="{2CA16F0A-2210-4656-A47E-EDB516D73E5B}"/>
          </ac:spMkLst>
        </pc:spChg>
      </pc:sldChg>
      <pc:sldChg chg="modSp new mod">
        <pc:chgData name="Scott" userId="3d95e7efe8c149ad" providerId="LiveId" clId="{FBA04D65-5E1B-49EE-90E7-4BEDC2242135}" dt="2020-05-19T13:30:36.937" v="4401" actId="20577"/>
        <pc:sldMkLst>
          <pc:docMk/>
          <pc:sldMk cId="834810197" sldId="1163"/>
        </pc:sldMkLst>
        <pc:spChg chg="mod">
          <ac:chgData name="Scott" userId="3d95e7efe8c149ad" providerId="LiveId" clId="{FBA04D65-5E1B-49EE-90E7-4BEDC2242135}" dt="2020-05-19T13:30:36.937" v="4401" actId="20577"/>
          <ac:spMkLst>
            <pc:docMk/>
            <pc:sldMk cId="834810197" sldId="1163"/>
            <ac:spMk id="2" creationId="{BB86F56E-2C0D-4F1B-94C3-18CDFA0088C2}"/>
          </ac:spMkLst>
        </pc:spChg>
        <pc:spChg chg="mod">
          <ac:chgData name="Scott" userId="3d95e7efe8c149ad" providerId="LiveId" clId="{FBA04D65-5E1B-49EE-90E7-4BEDC2242135}" dt="2020-05-18T06:35:45.977" v="1816" actId="20577"/>
          <ac:spMkLst>
            <pc:docMk/>
            <pc:sldMk cId="834810197" sldId="1163"/>
            <ac:spMk id="3" creationId="{F209A92F-EDC8-4A8A-B101-B390870D35FA}"/>
          </ac:spMkLst>
        </pc:spChg>
      </pc:sldChg>
      <pc:sldChg chg="modSp new mod">
        <pc:chgData name="Scott" userId="3d95e7efe8c149ad" providerId="LiveId" clId="{FBA04D65-5E1B-49EE-90E7-4BEDC2242135}" dt="2020-05-18T08:39:26.556" v="3795" actId="20577"/>
        <pc:sldMkLst>
          <pc:docMk/>
          <pc:sldMk cId="886213862" sldId="1164"/>
        </pc:sldMkLst>
        <pc:spChg chg="mod">
          <ac:chgData name="Scott" userId="3d95e7efe8c149ad" providerId="LiveId" clId="{FBA04D65-5E1B-49EE-90E7-4BEDC2242135}" dt="2020-05-18T08:39:26.556" v="3795" actId="20577"/>
          <ac:spMkLst>
            <pc:docMk/>
            <pc:sldMk cId="886213862" sldId="1164"/>
            <ac:spMk id="2" creationId="{813AFEBB-09F4-4A06-8DCC-DF24D69083FE}"/>
          </ac:spMkLst>
        </pc:spChg>
        <pc:spChg chg="mod">
          <ac:chgData name="Scott" userId="3d95e7efe8c149ad" providerId="LiveId" clId="{FBA04D65-5E1B-49EE-90E7-4BEDC2242135}" dt="2020-05-18T06:38:28.466" v="2239" actId="20577"/>
          <ac:spMkLst>
            <pc:docMk/>
            <pc:sldMk cId="886213862" sldId="1164"/>
            <ac:spMk id="3" creationId="{8BC09C6C-97E6-4AB4-8B7C-5526ECFAE696}"/>
          </ac:spMkLst>
        </pc:spChg>
      </pc:sldChg>
      <pc:sldChg chg="modSp new mod">
        <pc:chgData name="Scott" userId="3d95e7efe8c149ad" providerId="LiveId" clId="{FBA04D65-5E1B-49EE-90E7-4BEDC2242135}" dt="2020-05-18T08:09:29.152" v="3130" actId="27636"/>
        <pc:sldMkLst>
          <pc:docMk/>
          <pc:sldMk cId="1799391641" sldId="1165"/>
        </pc:sldMkLst>
        <pc:spChg chg="mod">
          <ac:chgData name="Scott" userId="3d95e7efe8c149ad" providerId="LiveId" clId="{FBA04D65-5E1B-49EE-90E7-4BEDC2242135}" dt="2020-05-18T08:09:29.152" v="3130" actId="27636"/>
          <ac:spMkLst>
            <pc:docMk/>
            <pc:sldMk cId="1799391641" sldId="1165"/>
            <ac:spMk id="2" creationId="{1CA9556B-46CA-4493-B37F-8F45D815B4F2}"/>
          </ac:spMkLst>
        </pc:spChg>
        <pc:spChg chg="mod">
          <ac:chgData name="Scott" userId="3d95e7efe8c149ad" providerId="LiveId" clId="{FBA04D65-5E1B-49EE-90E7-4BEDC2242135}" dt="2020-05-18T08:02:35.627" v="3002" actId="20577"/>
          <ac:spMkLst>
            <pc:docMk/>
            <pc:sldMk cId="1799391641" sldId="1165"/>
            <ac:spMk id="3" creationId="{1CDFA5C8-63DA-4E2A-871B-4EF133C82C54}"/>
          </ac:spMkLst>
        </pc:spChg>
      </pc:sldChg>
      <pc:sldChg chg="modSp new mod">
        <pc:chgData name="Scott" userId="3d95e7efe8c149ad" providerId="LiveId" clId="{FBA04D65-5E1B-49EE-90E7-4BEDC2242135}" dt="2020-05-18T08:44:08.176" v="4370" actId="20577"/>
        <pc:sldMkLst>
          <pc:docMk/>
          <pc:sldMk cId="2905406188" sldId="1166"/>
        </pc:sldMkLst>
        <pc:spChg chg="mod">
          <ac:chgData name="Scott" userId="3d95e7efe8c149ad" providerId="LiveId" clId="{FBA04D65-5E1B-49EE-90E7-4BEDC2242135}" dt="2020-05-18T08:44:08.176" v="4370" actId="20577"/>
          <ac:spMkLst>
            <pc:docMk/>
            <pc:sldMk cId="2905406188" sldId="1166"/>
            <ac:spMk id="2" creationId="{0A7EDDA9-1FA3-49A5-B7B0-489611C1506C}"/>
          </ac:spMkLst>
        </pc:spChg>
        <pc:spChg chg="mod">
          <ac:chgData name="Scott" userId="3d95e7efe8c149ad" providerId="LiveId" clId="{FBA04D65-5E1B-49EE-90E7-4BEDC2242135}" dt="2020-05-18T08:11:31.211" v="3154" actId="20577"/>
          <ac:spMkLst>
            <pc:docMk/>
            <pc:sldMk cId="2905406188" sldId="1166"/>
            <ac:spMk id="3" creationId="{240388A1-2860-4BC1-9D6C-478A6C684DA6}"/>
          </ac:spMkLst>
        </pc:spChg>
      </pc:sldChg>
      <pc:sldChg chg="modSp new mod">
        <pc:chgData name="Scott" userId="3d95e7efe8c149ad" providerId="LiveId" clId="{FBA04D65-5E1B-49EE-90E7-4BEDC2242135}" dt="2020-05-18T08:44:19.833" v="4372" actId="20577"/>
        <pc:sldMkLst>
          <pc:docMk/>
          <pc:sldMk cId="3952417331" sldId="1167"/>
        </pc:sldMkLst>
        <pc:spChg chg="mod">
          <ac:chgData name="Scott" userId="3d95e7efe8c149ad" providerId="LiveId" clId="{FBA04D65-5E1B-49EE-90E7-4BEDC2242135}" dt="2020-05-18T08:44:19.833" v="4372" actId="20577"/>
          <ac:spMkLst>
            <pc:docMk/>
            <pc:sldMk cId="3952417331" sldId="1167"/>
            <ac:spMk id="2" creationId="{167CF33E-4FC8-43A5-B29C-FD1BA38F934A}"/>
          </ac:spMkLst>
        </pc:spChg>
        <pc:spChg chg="mod">
          <ac:chgData name="Scott" userId="3d95e7efe8c149ad" providerId="LiveId" clId="{FBA04D65-5E1B-49EE-90E7-4BEDC2242135}" dt="2020-05-18T08:14:47.683" v="3276" actId="20577"/>
          <ac:spMkLst>
            <pc:docMk/>
            <pc:sldMk cId="3952417331" sldId="1167"/>
            <ac:spMk id="3" creationId="{80A74369-C93E-413F-A7FC-21248859593C}"/>
          </ac:spMkLst>
        </pc:spChg>
      </pc:sldChg>
    </pc:docChg>
  </pc:docChgLst>
  <pc:docChgLst>
    <pc:chgData name="Scott Hollier" userId="3d95e7efe8c149ad" providerId="LiveId" clId="{EA2B5AC4-B0AD-488B-98DA-B6246479ACCF}"/>
    <pc:docChg chg="custSel addSld delSld modSld">
      <pc:chgData name="Scott Hollier" userId="3d95e7efe8c149ad" providerId="LiveId" clId="{EA2B5AC4-B0AD-488B-98DA-B6246479ACCF}" dt="2018-11-19T00:44:14.712" v="1897"/>
      <pc:docMkLst>
        <pc:docMk/>
      </pc:docMkLst>
      <pc:sldChg chg="modSp">
        <pc:chgData name="Scott Hollier" userId="3d95e7efe8c149ad" providerId="LiveId" clId="{EA2B5AC4-B0AD-488B-98DA-B6246479ACCF}" dt="2018-11-14T04:19:59.460" v="96" actId="20577"/>
        <pc:sldMkLst>
          <pc:docMk/>
          <pc:sldMk cId="2597993147" sldId="714"/>
        </pc:sldMkLst>
        <pc:spChg chg="mod">
          <ac:chgData name="Scott Hollier" userId="3d95e7efe8c149ad" providerId="LiveId" clId="{EA2B5AC4-B0AD-488B-98DA-B6246479ACCF}" dt="2018-11-14T04:19:32.403" v="74" actId="20577"/>
          <ac:spMkLst>
            <pc:docMk/>
            <pc:sldMk cId="2597993147" sldId="714"/>
            <ac:spMk id="2" creationId="{00000000-0000-0000-0000-000000000000}"/>
          </ac:spMkLst>
        </pc:spChg>
        <pc:spChg chg="mod">
          <ac:chgData name="Scott Hollier" userId="3d95e7efe8c149ad" providerId="LiveId" clId="{EA2B5AC4-B0AD-488B-98DA-B6246479ACCF}" dt="2018-11-14T04:19:59.460" v="96" actId="20577"/>
          <ac:spMkLst>
            <pc:docMk/>
            <pc:sldMk cId="2597993147" sldId="714"/>
            <ac:spMk id="3" creationId="{00000000-0000-0000-0000-000000000000}"/>
          </ac:spMkLst>
        </pc:spChg>
      </pc:sldChg>
      <pc:sldChg chg="add">
        <pc:chgData name="Scott Hollier" userId="3d95e7efe8c149ad" providerId="LiveId" clId="{EA2B5AC4-B0AD-488B-98DA-B6246479ACCF}" dt="2018-11-19T00:44:14.712" v="1897"/>
        <pc:sldMkLst>
          <pc:docMk/>
          <pc:sldMk cId="2379218885" sldId="852"/>
        </pc:sldMkLst>
      </pc:sldChg>
      <pc:sldChg chg="modSp">
        <pc:chgData name="Scott Hollier" userId="3d95e7efe8c149ad" providerId="LiveId" clId="{EA2B5AC4-B0AD-488B-98DA-B6246479ACCF}" dt="2018-11-14T07:35:34.322" v="1712" actId="962"/>
        <pc:sldMkLst>
          <pc:docMk/>
          <pc:sldMk cId="1330888508" sldId="889"/>
        </pc:sldMkLst>
        <pc:picChg chg="mod">
          <ac:chgData name="Scott Hollier" userId="3d95e7efe8c149ad" providerId="LiveId" clId="{EA2B5AC4-B0AD-488B-98DA-B6246479ACCF}" dt="2018-11-14T07:35:34.322" v="1712" actId="962"/>
          <ac:picMkLst>
            <pc:docMk/>
            <pc:sldMk cId="1330888508" sldId="889"/>
            <ac:picMk id="5" creationId="{582FB898-9E0E-41C1-8FAE-25C1CC59778A}"/>
          </ac:picMkLst>
        </pc:picChg>
      </pc:sldChg>
      <pc:sldChg chg="modSp">
        <pc:chgData name="Scott Hollier" userId="3d95e7efe8c149ad" providerId="LiveId" clId="{EA2B5AC4-B0AD-488B-98DA-B6246479ACCF}" dt="2018-11-14T04:37:39.544" v="189" actId="20577"/>
        <pc:sldMkLst>
          <pc:docMk/>
          <pc:sldMk cId="157228352" sldId="893"/>
        </pc:sldMkLst>
        <pc:spChg chg="mod">
          <ac:chgData name="Scott Hollier" userId="3d95e7efe8c149ad" providerId="LiveId" clId="{EA2B5AC4-B0AD-488B-98DA-B6246479ACCF}" dt="2018-11-14T04:37:39.544" v="189" actId="20577"/>
          <ac:spMkLst>
            <pc:docMk/>
            <pc:sldMk cId="157228352" sldId="893"/>
            <ac:spMk id="2" creationId="{9A701BEE-B249-407B-A879-64BF51684183}"/>
          </ac:spMkLst>
        </pc:spChg>
      </pc:sldChg>
      <pc:sldChg chg="addSp delSp modSp delAnim modAnim">
        <pc:chgData name="Scott Hollier" userId="3d95e7efe8c149ad" providerId="LiveId" clId="{EA2B5AC4-B0AD-488B-98DA-B6246479ACCF}" dt="2018-11-14T04:37:45.786" v="199" actId="20577"/>
        <pc:sldMkLst>
          <pc:docMk/>
          <pc:sldMk cId="1470947001" sldId="894"/>
        </pc:sldMkLst>
        <pc:spChg chg="mod">
          <ac:chgData name="Scott Hollier" userId="3d95e7efe8c149ad" providerId="LiveId" clId="{EA2B5AC4-B0AD-488B-98DA-B6246479ACCF}" dt="2018-11-14T04:37:45.786" v="199" actId="20577"/>
          <ac:spMkLst>
            <pc:docMk/>
            <pc:sldMk cId="1470947001" sldId="894"/>
            <ac:spMk id="2" creationId="{9A701BEE-B249-407B-A879-64BF51684183}"/>
          </ac:spMkLst>
        </pc:spChg>
        <pc:picChg chg="del">
          <ac:chgData name="Scott Hollier" userId="3d95e7efe8c149ad" providerId="LiveId" clId="{EA2B5AC4-B0AD-488B-98DA-B6246479ACCF}" dt="2018-11-14T04:33:38.714" v="97" actId="478"/>
          <ac:picMkLst>
            <pc:docMk/>
            <pc:sldMk cId="1470947001" sldId="894"/>
            <ac:picMk id="4" creationId="{3D01491F-8FC2-439F-8A1A-73BFD6DFA6DB}"/>
          </ac:picMkLst>
        </pc:picChg>
        <pc:picChg chg="add mod">
          <ac:chgData name="Scott Hollier" userId="3d95e7efe8c149ad" providerId="LiveId" clId="{EA2B5AC4-B0AD-488B-98DA-B6246479ACCF}" dt="2018-11-14T04:34:40.360" v="98"/>
          <ac:picMkLst>
            <pc:docMk/>
            <pc:sldMk cId="1470947001" sldId="894"/>
            <ac:picMk id="5" creationId="{4354C9E1-1117-41FA-B439-4E3E6FA3DE86}"/>
          </ac:picMkLst>
        </pc:picChg>
      </pc:sldChg>
      <pc:sldChg chg="modSp">
        <pc:chgData name="Scott Hollier" userId="3d95e7efe8c149ad" providerId="LiveId" clId="{EA2B5AC4-B0AD-488B-98DA-B6246479ACCF}" dt="2018-11-14T05:00:01.016" v="638" actId="5793"/>
        <pc:sldMkLst>
          <pc:docMk/>
          <pc:sldMk cId="964496756" sldId="898"/>
        </pc:sldMkLst>
        <pc:spChg chg="mod">
          <ac:chgData name="Scott Hollier" userId="3d95e7efe8c149ad" providerId="LiveId" clId="{EA2B5AC4-B0AD-488B-98DA-B6246479ACCF}" dt="2018-11-14T05:00:01.016" v="638" actId="5793"/>
          <ac:spMkLst>
            <pc:docMk/>
            <pc:sldMk cId="964496756" sldId="898"/>
            <ac:spMk id="2" creationId="{17D242EC-C3E1-4B54-B641-1D5E7A0BA114}"/>
          </ac:spMkLst>
        </pc:spChg>
      </pc:sldChg>
      <pc:sldChg chg="addSp delSp modSp modAnim">
        <pc:chgData name="Scott Hollier" userId="3d95e7efe8c149ad" providerId="LiveId" clId="{EA2B5AC4-B0AD-488B-98DA-B6246479ACCF}" dt="2018-11-14T07:43:22.933" v="1764" actId="20577"/>
        <pc:sldMkLst>
          <pc:docMk/>
          <pc:sldMk cId="93098227" sldId="899"/>
        </pc:sldMkLst>
        <pc:spChg chg="mod">
          <ac:chgData name="Scott Hollier" userId="3d95e7efe8c149ad" providerId="LiveId" clId="{EA2B5AC4-B0AD-488B-98DA-B6246479ACCF}" dt="2018-11-14T07:43:22.933" v="1764" actId="20577"/>
          <ac:spMkLst>
            <pc:docMk/>
            <pc:sldMk cId="93098227" sldId="899"/>
            <ac:spMk id="3" creationId="{2A7C730F-5C5A-4FB3-98BC-F126A22D7B7D}"/>
          </ac:spMkLst>
        </pc:spChg>
        <pc:spChg chg="add del mod">
          <ac:chgData name="Scott Hollier" userId="3d95e7efe8c149ad" providerId="LiveId" clId="{EA2B5AC4-B0AD-488B-98DA-B6246479ACCF}" dt="2018-11-14T05:02:40.315" v="668"/>
          <ac:spMkLst>
            <pc:docMk/>
            <pc:sldMk cId="93098227" sldId="899"/>
            <ac:spMk id="5" creationId="{94DCB631-C98C-4422-A5A3-31B8AD952159}"/>
          </ac:spMkLst>
        </pc:spChg>
        <pc:picChg chg="del">
          <ac:chgData name="Scott Hollier" userId="3d95e7efe8c149ad" providerId="LiveId" clId="{EA2B5AC4-B0AD-488B-98DA-B6246479ACCF}" dt="2018-11-14T05:00:47.992" v="639" actId="478"/>
          <ac:picMkLst>
            <pc:docMk/>
            <pc:sldMk cId="93098227" sldId="899"/>
            <ac:picMk id="4" creationId="{DFD78995-8C0C-4374-92C5-0C06279179CD}"/>
          </ac:picMkLst>
        </pc:picChg>
        <pc:picChg chg="add mod">
          <ac:chgData name="Scott Hollier" userId="3d95e7efe8c149ad" providerId="LiveId" clId="{EA2B5AC4-B0AD-488B-98DA-B6246479ACCF}" dt="2018-11-14T05:02:40.315" v="668"/>
          <ac:picMkLst>
            <pc:docMk/>
            <pc:sldMk cId="93098227" sldId="899"/>
            <ac:picMk id="6" creationId="{4CE20B33-97E5-432E-B179-3227564D5E0E}"/>
          </ac:picMkLst>
        </pc:picChg>
      </pc:sldChg>
      <pc:sldChg chg="modSp add">
        <pc:chgData name="Scott Hollier" userId="3d95e7efe8c149ad" providerId="LiveId" clId="{EA2B5AC4-B0AD-488B-98DA-B6246479ACCF}" dt="2018-11-14T07:42:32.497" v="1738" actId="20577"/>
        <pc:sldMkLst>
          <pc:docMk/>
          <pc:sldMk cId="1937212969" sldId="903"/>
        </pc:sldMkLst>
        <pc:spChg chg="mod">
          <ac:chgData name="Scott Hollier" userId="3d95e7efe8c149ad" providerId="LiveId" clId="{EA2B5AC4-B0AD-488B-98DA-B6246479ACCF}" dt="2018-11-14T07:42:32.497" v="1738" actId="20577"/>
          <ac:spMkLst>
            <pc:docMk/>
            <pc:sldMk cId="1937212969" sldId="903"/>
            <ac:spMk id="2" creationId="{5519EC6D-7F00-4524-908D-2266A51D43DF}"/>
          </ac:spMkLst>
        </pc:spChg>
        <pc:spChg chg="mod">
          <ac:chgData name="Scott Hollier" userId="3d95e7efe8c149ad" providerId="LiveId" clId="{EA2B5AC4-B0AD-488B-98DA-B6246479ACCF}" dt="2018-11-14T07:06:11.570" v="692" actId="20577"/>
          <ac:spMkLst>
            <pc:docMk/>
            <pc:sldMk cId="1937212969" sldId="903"/>
            <ac:spMk id="3" creationId="{459F1EDD-5833-48FE-AB50-00DE04F8F7D7}"/>
          </ac:spMkLst>
        </pc:spChg>
      </pc:sldChg>
      <pc:sldChg chg="modSp add">
        <pc:chgData name="Scott Hollier" userId="3d95e7efe8c149ad" providerId="LiveId" clId="{EA2B5AC4-B0AD-488B-98DA-B6246479ACCF}" dt="2018-11-14T07:45:50.800" v="1896" actId="20577"/>
        <pc:sldMkLst>
          <pc:docMk/>
          <pc:sldMk cId="345544591" sldId="904"/>
        </pc:sldMkLst>
        <pc:spChg chg="mod">
          <ac:chgData name="Scott Hollier" userId="3d95e7efe8c149ad" providerId="LiveId" clId="{EA2B5AC4-B0AD-488B-98DA-B6246479ACCF}" dt="2018-11-14T07:45:50.800" v="1896" actId="20577"/>
          <ac:spMkLst>
            <pc:docMk/>
            <pc:sldMk cId="345544591" sldId="904"/>
            <ac:spMk id="2" creationId="{8D270C20-AEF7-4E7D-8AC1-21B0FA202DEA}"/>
          </ac:spMkLst>
        </pc:spChg>
        <pc:spChg chg="mod">
          <ac:chgData name="Scott Hollier" userId="3d95e7efe8c149ad" providerId="LiveId" clId="{EA2B5AC4-B0AD-488B-98DA-B6246479ACCF}" dt="2018-11-14T07:06:52.120" v="705" actId="20577"/>
          <ac:spMkLst>
            <pc:docMk/>
            <pc:sldMk cId="345544591" sldId="904"/>
            <ac:spMk id="3" creationId="{A68793F4-D0DF-439D-A566-386D540E3D5D}"/>
          </ac:spMkLst>
        </pc:spChg>
      </pc:sldChg>
      <pc:sldChg chg="addSp delSp modSp add">
        <pc:chgData name="Scott Hollier" userId="3d95e7efe8c149ad" providerId="LiveId" clId="{EA2B5AC4-B0AD-488B-98DA-B6246479ACCF}" dt="2018-11-14T07:44:40.311" v="1832" actId="20577"/>
        <pc:sldMkLst>
          <pc:docMk/>
          <pc:sldMk cId="3872254150" sldId="905"/>
        </pc:sldMkLst>
        <pc:spChg chg="del">
          <ac:chgData name="Scott Hollier" userId="3d95e7efe8c149ad" providerId="LiveId" clId="{EA2B5AC4-B0AD-488B-98DA-B6246479ACCF}" dt="2018-11-14T07:11:16.869" v="887"/>
          <ac:spMkLst>
            <pc:docMk/>
            <pc:sldMk cId="3872254150" sldId="905"/>
            <ac:spMk id="2" creationId="{872FA79E-C89C-4DBE-86CE-4B1B3D7E53AE}"/>
          </ac:spMkLst>
        </pc:spChg>
        <pc:spChg chg="mod">
          <ac:chgData name="Scott Hollier" userId="3d95e7efe8c149ad" providerId="LiveId" clId="{EA2B5AC4-B0AD-488B-98DA-B6246479ACCF}" dt="2018-11-14T07:44:40.311" v="1832" actId="20577"/>
          <ac:spMkLst>
            <pc:docMk/>
            <pc:sldMk cId="3872254150" sldId="905"/>
            <ac:spMk id="3" creationId="{84AAA7C8-4676-425E-AD30-BBD1D5780775}"/>
          </ac:spMkLst>
        </pc:spChg>
        <pc:spChg chg="add del mod">
          <ac:chgData name="Scott Hollier" userId="3d95e7efe8c149ad" providerId="LiveId" clId="{EA2B5AC4-B0AD-488B-98DA-B6246479ACCF}" dt="2018-11-14T07:26:52.262" v="889"/>
          <ac:spMkLst>
            <pc:docMk/>
            <pc:sldMk cId="3872254150" sldId="905"/>
            <ac:spMk id="6" creationId="{38EFEA18-2B5F-4C57-8807-08A7055BA808}"/>
          </ac:spMkLst>
        </pc:spChg>
        <pc:picChg chg="add del mod">
          <ac:chgData name="Scott Hollier" userId="3d95e7efe8c149ad" providerId="LiveId" clId="{EA2B5AC4-B0AD-488B-98DA-B6246479ACCF}" dt="2018-11-14T07:11:41.809" v="888" actId="478"/>
          <ac:picMkLst>
            <pc:docMk/>
            <pc:sldMk cId="3872254150" sldId="905"/>
            <ac:picMk id="4" creationId="{39867F52-0BEE-4382-BDB2-775ADC6E2EAC}"/>
          </ac:picMkLst>
        </pc:picChg>
        <pc:picChg chg="add mod">
          <ac:chgData name="Scott Hollier" userId="3d95e7efe8c149ad" providerId="LiveId" clId="{EA2B5AC4-B0AD-488B-98DA-B6246479ACCF}" dt="2018-11-14T07:29:35.856" v="1143" actId="962"/>
          <ac:picMkLst>
            <pc:docMk/>
            <pc:sldMk cId="3872254150" sldId="905"/>
            <ac:picMk id="7" creationId="{BAE3AE72-4EFA-4FBB-999A-223577DFA87D}"/>
          </ac:picMkLst>
        </pc:picChg>
      </pc:sldChg>
      <pc:sldChg chg="modSp add">
        <pc:chgData name="Scott Hollier" userId="3d95e7efe8c149ad" providerId="LiveId" clId="{EA2B5AC4-B0AD-488B-98DA-B6246479ACCF}" dt="2018-11-14T07:41:10.609" v="1716"/>
        <pc:sldMkLst>
          <pc:docMk/>
          <pc:sldMk cId="764392394" sldId="906"/>
        </pc:sldMkLst>
        <pc:spChg chg="mod">
          <ac:chgData name="Scott Hollier" userId="3d95e7efe8c149ad" providerId="LiveId" clId="{EA2B5AC4-B0AD-488B-98DA-B6246479ACCF}" dt="2018-11-14T07:40:51.820" v="1715" actId="27636"/>
          <ac:spMkLst>
            <pc:docMk/>
            <pc:sldMk cId="764392394" sldId="906"/>
            <ac:spMk id="2" creationId="{55603B6A-D634-431A-B4A1-452862E4BCC2}"/>
          </ac:spMkLst>
        </pc:spChg>
        <pc:spChg chg="mod">
          <ac:chgData name="Scott Hollier" userId="3d95e7efe8c149ad" providerId="LiveId" clId="{EA2B5AC4-B0AD-488B-98DA-B6246479ACCF}" dt="2018-11-14T07:41:10.609" v="1716"/>
          <ac:spMkLst>
            <pc:docMk/>
            <pc:sldMk cId="764392394" sldId="906"/>
            <ac:spMk id="3" creationId="{9EA5C34A-7582-4A21-AF64-B0F957EF88F7}"/>
          </ac:spMkLst>
        </pc:spChg>
      </pc:sldChg>
    </pc:docChg>
  </pc:docChgLst>
  <pc:docChgLst>
    <pc:chgData name="Scott" userId="3d95e7efe8c149ad" providerId="LiveId" clId="{FE347A29-BD0F-433D-8582-C4F7F85B777A}"/>
    <pc:docChg chg="undo custSel addSld delSld modSld">
      <pc:chgData name="Scott" userId="3d95e7efe8c149ad" providerId="LiveId" clId="{FE347A29-BD0F-433D-8582-C4F7F85B777A}" dt="2020-11-02T08:49:21.635" v="546" actId="20577"/>
      <pc:docMkLst>
        <pc:docMk/>
      </pc:docMkLst>
      <pc:sldChg chg="modSp mod">
        <pc:chgData name="Scott" userId="3d95e7efe8c149ad" providerId="LiveId" clId="{FE347A29-BD0F-433D-8582-C4F7F85B777A}" dt="2020-11-02T07:47:58.995" v="125" actId="20577"/>
        <pc:sldMkLst>
          <pc:docMk/>
          <pc:sldMk cId="2597993147" sldId="714"/>
        </pc:sldMkLst>
        <pc:spChg chg="mod">
          <ac:chgData name="Scott" userId="3d95e7efe8c149ad" providerId="LiveId" clId="{FE347A29-BD0F-433D-8582-C4F7F85B777A}" dt="2020-11-02T07:47:19.998" v="41" actId="20577"/>
          <ac:spMkLst>
            <pc:docMk/>
            <pc:sldMk cId="2597993147" sldId="714"/>
            <ac:spMk id="2" creationId="{00000000-0000-0000-0000-000000000000}"/>
          </ac:spMkLst>
        </pc:spChg>
        <pc:spChg chg="mod">
          <ac:chgData name="Scott" userId="3d95e7efe8c149ad" providerId="LiveId" clId="{FE347A29-BD0F-433D-8582-C4F7F85B777A}" dt="2020-11-02T07:47:58.995" v="125" actId="20577"/>
          <ac:spMkLst>
            <pc:docMk/>
            <pc:sldMk cId="2597993147" sldId="714"/>
            <ac:spMk id="3" creationId="{00000000-0000-0000-0000-000000000000}"/>
          </ac:spMkLst>
        </pc:spChg>
      </pc:sldChg>
      <pc:sldChg chg="add del">
        <pc:chgData name="Scott" userId="3d95e7efe8c149ad" providerId="LiveId" clId="{FE347A29-BD0F-433D-8582-C4F7F85B777A}" dt="2020-11-02T08:24:49.712" v="427"/>
        <pc:sldMkLst>
          <pc:docMk/>
          <pc:sldMk cId="355984794" sldId="771"/>
        </pc:sldMkLst>
      </pc:sldChg>
      <pc:sldChg chg="del">
        <pc:chgData name="Scott" userId="3d95e7efe8c149ad" providerId="LiveId" clId="{FE347A29-BD0F-433D-8582-C4F7F85B777A}" dt="2020-11-02T07:57:41.856" v="143" actId="47"/>
        <pc:sldMkLst>
          <pc:docMk/>
          <pc:sldMk cId="3756666837" sldId="781"/>
        </pc:sldMkLst>
      </pc:sldChg>
      <pc:sldChg chg="del">
        <pc:chgData name="Scott" userId="3d95e7efe8c149ad" providerId="LiveId" clId="{FE347A29-BD0F-433D-8582-C4F7F85B777A}" dt="2020-11-02T07:57:32.089" v="132" actId="47"/>
        <pc:sldMkLst>
          <pc:docMk/>
          <pc:sldMk cId="3671279575" sldId="788"/>
        </pc:sldMkLst>
      </pc:sldChg>
      <pc:sldChg chg="del">
        <pc:chgData name="Scott" userId="3d95e7efe8c149ad" providerId="LiveId" clId="{FE347A29-BD0F-433D-8582-C4F7F85B777A}" dt="2020-11-02T07:57:32.820" v="133" actId="47"/>
        <pc:sldMkLst>
          <pc:docMk/>
          <pc:sldMk cId="3575608337" sldId="789"/>
        </pc:sldMkLst>
      </pc:sldChg>
      <pc:sldChg chg="del">
        <pc:chgData name="Scott" userId="3d95e7efe8c149ad" providerId="LiveId" clId="{FE347A29-BD0F-433D-8582-C4F7F85B777A}" dt="2020-11-02T07:57:33.549" v="134" actId="47"/>
        <pc:sldMkLst>
          <pc:docMk/>
          <pc:sldMk cId="3040367852" sldId="790"/>
        </pc:sldMkLst>
      </pc:sldChg>
      <pc:sldChg chg="del">
        <pc:chgData name="Scott" userId="3d95e7efe8c149ad" providerId="LiveId" clId="{FE347A29-BD0F-433D-8582-C4F7F85B777A}" dt="2020-11-02T07:57:34.264" v="135" actId="47"/>
        <pc:sldMkLst>
          <pc:docMk/>
          <pc:sldMk cId="1273362826" sldId="791"/>
        </pc:sldMkLst>
      </pc:sldChg>
      <pc:sldChg chg="del">
        <pc:chgData name="Scott" userId="3d95e7efe8c149ad" providerId="LiveId" clId="{FE347A29-BD0F-433D-8582-C4F7F85B777A}" dt="2020-11-02T07:57:35.071" v="136" actId="47"/>
        <pc:sldMkLst>
          <pc:docMk/>
          <pc:sldMk cId="2897461268" sldId="792"/>
        </pc:sldMkLst>
      </pc:sldChg>
      <pc:sldChg chg="del">
        <pc:chgData name="Scott" userId="3d95e7efe8c149ad" providerId="LiveId" clId="{FE347A29-BD0F-433D-8582-C4F7F85B777A}" dt="2020-11-02T07:57:37.091" v="138" actId="47"/>
        <pc:sldMkLst>
          <pc:docMk/>
          <pc:sldMk cId="3056121390" sldId="796"/>
        </pc:sldMkLst>
      </pc:sldChg>
      <pc:sldChg chg="del">
        <pc:chgData name="Scott" userId="3d95e7efe8c149ad" providerId="LiveId" clId="{FE347A29-BD0F-433D-8582-C4F7F85B777A}" dt="2020-11-02T07:57:37.702" v="139" actId="47"/>
        <pc:sldMkLst>
          <pc:docMk/>
          <pc:sldMk cId="3936056434" sldId="797"/>
        </pc:sldMkLst>
      </pc:sldChg>
      <pc:sldChg chg="del">
        <pc:chgData name="Scott" userId="3d95e7efe8c149ad" providerId="LiveId" clId="{FE347A29-BD0F-433D-8582-C4F7F85B777A}" dt="2020-11-02T07:57:38.389" v="140" actId="47"/>
        <pc:sldMkLst>
          <pc:docMk/>
          <pc:sldMk cId="399206978" sldId="798"/>
        </pc:sldMkLst>
      </pc:sldChg>
      <pc:sldChg chg="del">
        <pc:chgData name="Scott" userId="3d95e7efe8c149ad" providerId="LiveId" clId="{FE347A29-BD0F-433D-8582-C4F7F85B777A}" dt="2020-11-02T07:57:39.211" v="141" actId="47"/>
        <pc:sldMkLst>
          <pc:docMk/>
          <pc:sldMk cId="677110882" sldId="799"/>
        </pc:sldMkLst>
      </pc:sldChg>
      <pc:sldChg chg="del">
        <pc:chgData name="Scott" userId="3d95e7efe8c149ad" providerId="LiveId" clId="{FE347A29-BD0F-433D-8582-C4F7F85B777A}" dt="2020-11-02T07:57:35.954" v="137" actId="47"/>
        <pc:sldMkLst>
          <pc:docMk/>
          <pc:sldMk cId="598088408" sldId="800"/>
        </pc:sldMkLst>
      </pc:sldChg>
      <pc:sldChg chg="del">
        <pc:chgData name="Scott" userId="3d95e7efe8c149ad" providerId="LiveId" clId="{FE347A29-BD0F-433D-8582-C4F7F85B777A}" dt="2020-11-02T07:57:40.205" v="142" actId="47"/>
        <pc:sldMkLst>
          <pc:docMk/>
          <pc:sldMk cId="2019302439" sldId="801"/>
        </pc:sldMkLst>
      </pc:sldChg>
      <pc:sldChg chg="add del">
        <pc:chgData name="Scott" userId="3d95e7efe8c149ad" providerId="LiveId" clId="{FE347A29-BD0F-433D-8582-C4F7F85B777A}" dt="2020-11-02T07:55:43.012" v="129"/>
        <pc:sldMkLst>
          <pc:docMk/>
          <pc:sldMk cId="2379218885" sldId="852"/>
        </pc:sldMkLst>
      </pc:sldChg>
      <pc:sldChg chg="del">
        <pc:chgData name="Scott" userId="3d95e7efe8c149ad" providerId="LiveId" clId="{FE347A29-BD0F-433D-8582-C4F7F85B777A}" dt="2020-11-02T08:17:29.270" v="289" actId="47"/>
        <pc:sldMkLst>
          <pc:docMk/>
          <pc:sldMk cId="2031321018" sldId="888"/>
        </pc:sldMkLst>
      </pc:sldChg>
      <pc:sldChg chg="del">
        <pc:chgData name="Scott" userId="3d95e7efe8c149ad" providerId="LiveId" clId="{FE347A29-BD0F-433D-8582-C4F7F85B777A}" dt="2020-11-02T08:17:31.568" v="291" actId="47"/>
        <pc:sldMkLst>
          <pc:docMk/>
          <pc:sldMk cId="3575428042" sldId="890"/>
        </pc:sldMkLst>
      </pc:sldChg>
      <pc:sldChg chg="del">
        <pc:chgData name="Scott" userId="3d95e7efe8c149ad" providerId="LiveId" clId="{FE347A29-BD0F-433D-8582-C4F7F85B777A}" dt="2020-11-02T08:17:32.721" v="292" actId="47"/>
        <pc:sldMkLst>
          <pc:docMk/>
          <pc:sldMk cId="157228352" sldId="893"/>
        </pc:sldMkLst>
      </pc:sldChg>
      <pc:sldChg chg="del">
        <pc:chgData name="Scott" userId="3d95e7efe8c149ad" providerId="LiveId" clId="{FE347A29-BD0F-433D-8582-C4F7F85B777A}" dt="2020-11-02T08:17:35.854" v="294" actId="47"/>
        <pc:sldMkLst>
          <pc:docMk/>
          <pc:sldMk cId="13234233" sldId="896"/>
        </pc:sldMkLst>
      </pc:sldChg>
      <pc:sldChg chg="modSp mod">
        <pc:chgData name="Scott" userId="3d95e7efe8c149ad" providerId="LiveId" clId="{FE347A29-BD0F-433D-8582-C4F7F85B777A}" dt="2020-11-02T08:44:05.394" v="530" actId="20577"/>
        <pc:sldMkLst>
          <pc:docMk/>
          <pc:sldMk cId="1271442564" sldId="897"/>
        </pc:sldMkLst>
        <pc:spChg chg="mod">
          <ac:chgData name="Scott" userId="3d95e7efe8c149ad" providerId="LiveId" clId="{FE347A29-BD0F-433D-8582-C4F7F85B777A}" dt="2020-11-02T08:44:05.394" v="530" actId="20577"/>
          <ac:spMkLst>
            <pc:docMk/>
            <pc:sldMk cId="1271442564" sldId="897"/>
            <ac:spMk id="2" creationId="{D7950524-E95B-496D-8EB0-45CB2F83F408}"/>
          </ac:spMkLst>
        </pc:spChg>
      </pc:sldChg>
      <pc:sldChg chg="del">
        <pc:chgData name="Scott" userId="3d95e7efe8c149ad" providerId="LiveId" clId="{FE347A29-BD0F-433D-8582-C4F7F85B777A}" dt="2020-11-02T08:17:39.181" v="296" actId="47"/>
        <pc:sldMkLst>
          <pc:docMk/>
          <pc:sldMk cId="964496756" sldId="898"/>
        </pc:sldMkLst>
      </pc:sldChg>
      <pc:sldChg chg="add">
        <pc:chgData name="Scott" userId="3d95e7efe8c149ad" providerId="LiveId" clId="{FE347A29-BD0F-433D-8582-C4F7F85B777A}" dt="2020-11-02T07:56:48.965" v="131"/>
        <pc:sldMkLst>
          <pc:docMk/>
          <pc:sldMk cId="2690201714" sldId="1151"/>
        </pc:sldMkLst>
      </pc:sldChg>
      <pc:sldChg chg="del">
        <pc:chgData name="Scott" userId="3d95e7efe8c149ad" providerId="LiveId" clId="{FE347A29-BD0F-433D-8582-C4F7F85B777A}" dt="2020-11-02T07:56:43.783" v="130" actId="47"/>
        <pc:sldMkLst>
          <pc:docMk/>
          <pc:sldMk cId="2882800543" sldId="1151"/>
        </pc:sldMkLst>
      </pc:sldChg>
      <pc:sldChg chg="del">
        <pc:chgData name="Scott" userId="3d95e7efe8c149ad" providerId="LiveId" clId="{FE347A29-BD0F-433D-8582-C4F7F85B777A}" dt="2020-11-02T07:57:55.677" v="144" actId="47"/>
        <pc:sldMkLst>
          <pc:docMk/>
          <pc:sldMk cId="1726038203" sldId="1152"/>
        </pc:sldMkLst>
      </pc:sldChg>
      <pc:sldChg chg="del">
        <pc:chgData name="Scott" userId="3d95e7efe8c149ad" providerId="LiveId" clId="{FE347A29-BD0F-433D-8582-C4F7F85B777A}" dt="2020-11-02T08:17:30.644" v="290" actId="47"/>
        <pc:sldMkLst>
          <pc:docMk/>
          <pc:sldMk cId="3893763137" sldId="1155"/>
        </pc:sldMkLst>
      </pc:sldChg>
      <pc:sldChg chg="del">
        <pc:chgData name="Scott" userId="3d95e7efe8c149ad" providerId="LiveId" clId="{FE347A29-BD0F-433D-8582-C4F7F85B777A}" dt="2020-11-02T08:17:33.634" v="293" actId="47"/>
        <pc:sldMkLst>
          <pc:docMk/>
          <pc:sldMk cId="1470947001" sldId="1158"/>
        </pc:sldMkLst>
      </pc:sldChg>
      <pc:sldChg chg="del">
        <pc:chgData name="Scott" userId="3d95e7efe8c149ad" providerId="LiveId" clId="{FE347A29-BD0F-433D-8582-C4F7F85B777A}" dt="2020-11-02T08:17:37.318" v="295" actId="47"/>
        <pc:sldMkLst>
          <pc:docMk/>
          <pc:sldMk cId="1937212969" sldId="1159"/>
        </pc:sldMkLst>
      </pc:sldChg>
      <pc:sldChg chg="del">
        <pc:chgData name="Scott" userId="3d95e7efe8c149ad" providerId="LiveId" clId="{FE347A29-BD0F-433D-8582-C4F7F85B777A}" dt="2020-11-02T08:17:40.678" v="297" actId="47"/>
        <pc:sldMkLst>
          <pc:docMk/>
          <pc:sldMk cId="93098227" sldId="1160"/>
        </pc:sldMkLst>
      </pc:sldChg>
      <pc:sldChg chg="del">
        <pc:chgData name="Scott" userId="3d95e7efe8c149ad" providerId="LiveId" clId="{FE347A29-BD0F-433D-8582-C4F7F85B777A}" dt="2020-11-02T08:17:42.044" v="298" actId="47"/>
        <pc:sldMkLst>
          <pc:docMk/>
          <pc:sldMk cId="3872254150" sldId="1161"/>
        </pc:sldMkLst>
      </pc:sldChg>
      <pc:sldChg chg="del">
        <pc:chgData name="Scott" userId="3d95e7efe8c149ad" providerId="LiveId" clId="{FE347A29-BD0F-433D-8582-C4F7F85B777A}" dt="2020-11-02T08:17:43.628" v="299" actId="47"/>
        <pc:sldMkLst>
          <pc:docMk/>
          <pc:sldMk cId="2219556608" sldId="1162"/>
        </pc:sldMkLst>
      </pc:sldChg>
      <pc:sldChg chg="del">
        <pc:chgData name="Scott" userId="3d95e7efe8c149ad" providerId="LiveId" clId="{FE347A29-BD0F-433D-8582-C4F7F85B777A}" dt="2020-11-02T08:18:11.624" v="302" actId="47"/>
        <pc:sldMkLst>
          <pc:docMk/>
          <pc:sldMk cId="834810197" sldId="1163"/>
        </pc:sldMkLst>
      </pc:sldChg>
      <pc:sldChg chg="del">
        <pc:chgData name="Scott" userId="3d95e7efe8c149ad" providerId="LiveId" clId="{FE347A29-BD0F-433D-8582-C4F7F85B777A}" dt="2020-11-02T08:18:04.224" v="300" actId="47"/>
        <pc:sldMkLst>
          <pc:docMk/>
          <pc:sldMk cId="886213862" sldId="1164"/>
        </pc:sldMkLst>
      </pc:sldChg>
      <pc:sldChg chg="del">
        <pc:chgData name="Scott" userId="3d95e7efe8c149ad" providerId="LiveId" clId="{FE347A29-BD0F-433D-8582-C4F7F85B777A}" dt="2020-11-02T08:18:06.728" v="301" actId="47"/>
        <pc:sldMkLst>
          <pc:docMk/>
          <pc:sldMk cId="1799391641" sldId="1165"/>
        </pc:sldMkLst>
      </pc:sldChg>
      <pc:sldChg chg="modSp mod">
        <pc:chgData name="Scott" userId="3d95e7efe8c149ad" providerId="LiveId" clId="{FE347A29-BD0F-433D-8582-C4F7F85B777A}" dt="2020-11-02T08:49:21.635" v="546" actId="20577"/>
        <pc:sldMkLst>
          <pc:docMk/>
          <pc:sldMk cId="2905406188" sldId="1166"/>
        </pc:sldMkLst>
        <pc:spChg chg="mod">
          <ac:chgData name="Scott" userId="3d95e7efe8c149ad" providerId="LiveId" clId="{FE347A29-BD0F-433D-8582-C4F7F85B777A}" dt="2020-11-02T08:49:21.635" v="546" actId="20577"/>
          <ac:spMkLst>
            <pc:docMk/>
            <pc:sldMk cId="2905406188" sldId="1166"/>
            <ac:spMk id="2" creationId="{0A7EDDA9-1FA3-49A5-B7B0-489611C1506C}"/>
          </ac:spMkLst>
        </pc:spChg>
        <pc:spChg chg="mod">
          <ac:chgData name="Scott" userId="3d95e7efe8c149ad" providerId="LiveId" clId="{FE347A29-BD0F-433D-8582-C4F7F85B777A}" dt="2020-11-02T08:18:29.226" v="334" actId="20577"/>
          <ac:spMkLst>
            <pc:docMk/>
            <pc:sldMk cId="2905406188" sldId="1166"/>
            <ac:spMk id="3" creationId="{240388A1-2860-4BC1-9D6C-478A6C684DA6}"/>
          </ac:spMkLst>
        </pc:spChg>
      </pc:sldChg>
      <pc:sldChg chg="del">
        <pc:chgData name="Scott" userId="3d95e7efe8c149ad" providerId="LiveId" clId="{FE347A29-BD0F-433D-8582-C4F7F85B777A}" dt="2020-11-02T08:24:11.185" v="425" actId="47"/>
        <pc:sldMkLst>
          <pc:docMk/>
          <pc:sldMk cId="3952417331" sldId="1167"/>
        </pc:sldMkLst>
      </pc:sldChg>
      <pc:sldChg chg="add del">
        <pc:chgData name="Scott" userId="3d95e7efe8c149ad" providerId="LiveId" clId="{FE347A29-BD0F-433D-8582-C4F7F85B777A}" dt="2020-11-02T07:55:39.102" v="127" actId="47"/>
        <pc:sldMkLst>
          <pc:docMk/>
          <pc:sldMk cId="2988096637" sldId="1168"/>
        </pc:sldMkLst>
      </pc:sldChg>
      <pc:sldChg chg="modSp new del mod">
        <pc:chgData name="Scott" userId="3d95e7efe8c149ad" providerId="LiveId" clId="{FE347A29-BD0F-433D-8582-C4F7F85B777A}" dt="2020-11-02T08:14:35.343" v="288" actId="47"/>
        <pc:sldMkLst>
          <pc:docMk/>
          <pc:sldMk cId="4237914154" sldId="1168"/>
        </pc:sldMkLst>
        <pc:spChg chg="mod">
          <ac:chgData name="Scott" userId="3d95e7efe8c149ad" providerId="LiveId" clId="{FE347A29-BD0F-433D-8582-C4F7F85B777A}" dt="2020-11-02T08:10:01.336" v="250" actId="113"/>
          <ac:spMkLst>
            <pc:docMk/>
            <pc:sldMk cId="4237914154" sldId="1168"/>
            <ac:spMk id="2" creationId="{5B85A246-961E-4C06-8AD6-608A765B3EF0}"/>
          </ac:spMkLst>
        </pc:spChg>
        <pc:spChg chg="mod">
          <ac:chgData name="Scott" userId="3d95e7efe8c149ad" providerId="LiveId" clId="{FE347A29-BD0F-433D-8582-C4F7F85B777A}" dt="2020-11-02T08:02:23.320" v="162" actId="20577"/>
          <ac:spMkLst>
            <pc:docMk/>
            <pc:sldMk cId="4237914154" sldId="1168"/>
            <ac:spMk id="3" creationId="{47622AAD-56DA-45A8-B899-1DFE8946A8A8}"/>
          </ac:spMkLst>
        </pc:spChg>
      </pc:sldChg>
      <pc:sldChg chg="modSp new mod">
        <pc:chgData name="Scott" userId="3d95e7efe8c149ad" providerId="LiveId" clId="{FE347A29-BD0F-433D-8582-C4F7F85B777A}" dt="2020-11-02T08:48:47.287" v="545" actId="20577"/>
        <pc:sldMkLst>
          <pc:docMk/>
          <pc:sldMk cId="2417459726" sldId="1169"/>
        </pc:sldMkLst>
        <pc:spChg chg="mod">
          <ac:chgData name="Scott" userId="3d95e7efe8c149ad" providerId="LiveId" clId="{FE347A29-BD0F-433D-8582-C4F7F85B777A}" dt="2020-11-02T08:48:47.287" v="545" actId="20577"/>
          <ac:spMkLst>
            <pc:docMk/>
            <pc:sldMk cId="2417459726" sldId="1169"/>
            <ac:spMk id="2" creationId="{7A35C4B3-E877-4E08-B30D-2870FEE1614C}"/>
          </ac:spMkLst>
        </pc:spChg>
        <pc:spChg chg="mod">
          <ac:chgData name="Scott" userId="3d95e7efe8c149ad" providerId="LiveId" clId="{FE347A29-BD0F-433D-8582-C4F7F85B777A}" dt="2020-11-02T08:37:25.144" v="456"/>
          <ac:spMkLst>
            <pc:docMk/>
            <pc:sldMk cId="2417459726" sldId="1169"/>
            <ac:spMk id="3" creationId="{F1421D9C-7F59-4C62-8A39-5D958D193C3B}"/>
          </ac:spMkLst>
        </pc:spChg>
      </pc:sldChg>
      <pc:sldChg chg="modSp add del mod">
        <pc:chgData name="Scott" userId="3d95e7efe8c149ad" providerId="LiveId" clId="{FE347A29-BD0F-433D-8582-C4F7F85B777A}" dt="2020-11-02T08:12:10.049" v="254" actId="47"/>
        <pc:sldMkLst>
          <pc:docMk/>
          <pc:sldMk cId="567882178" sldId="1170"/>
        </pc:sldMkLst>
        <pc:spChg chg="mod">
          <ac:chgData name="Scott" userId="3d95e7efe8c149ad" providerId="LiveId" clId="{FE347A29-BD0F-433D-8582-C4F7F85B777A}" dt="2020-11-02T08:11:27.097" v="253" actId="27636"/>
          <ac:spMkLst>
            <pc:docMk/>
            <pc:sldMk cId="567882178" sldId="1170"/>
            <ac:spMk id="2" creationId="{7A35C4B3-E877-4E08-B30D-2870FEE1614C}"/>
          </ac:spMkLst>
        </pc:spChg>
      </pc:sldChg>
      <pc:sldChg chg="modSp add mod">
        <pc:chgData name="Scott" userId="3d95e7efe8c149ad" providerId="LiveId" clId="{FE347A29-BD0F-433D-8582-C4F7F85B777A}" dt="2020-11-02T08:48:21.326" v="543" actId="20577"/>
        <pc:sldMkLst>
          <pc:docMk/>
          <pc:sldMk cId="1154370867" sldId="1170"/>
        </pc:sldMkLst>
        <pc:spChg chg="mod">
          <ac:chgData name="Scott" userId="3d95e7efe8c149ad" providerId="LiveId" clId="{FE347A29-BD0F-433D-8582-C4F7F85B777A}" dt="2020-11-02T08:48:21.326" v="543" actId="20577"/>
          <ac:spMkLst>
            <pc:docMk/>
            <pc:sldMk cId="1154370867" sldId="1170"/>
            <ac:spMk id="2" creationId="{7A35C4B3-E877-4E08-B30D-2870FEE1614C}"/>
          </ac:spMkLst>
        </pc:spChg>
        <pc:spChg chg="mod">
          <ac:chgData name="Scott" userId="3d95e7efe8c149ad" providerId="LiveId" clId="{FE347A29-BD0F-433D-8582-C4F7F85B777A}" dt="2020-11-02T08:37:15.962" v="455" actId="20577"/>
          <ac:spMkLst>
            <pc:docMk/>
            <pc:sldMk cId="1154370867" sldId="1170"/>
            <ac:spMk id="3" creationId="{F1421D9C-7F59-4C62-8A39-5D958D193C3B}"/>
          </ac:spMkLst>
        </pc:spChg>
      </pc:sldChg>
      <pc:sldMasterChg chg="delSldLayout">
        <pc:chgData name="Scott" userId="3d95e7efe8c149ad" providerId="LiveId" clId="{FE347A29-BD0F-433D-8582-C4F7F85B777A}" dt="2020-11-02T08:24:48.405" v="426" actId="47"/>
        <pc:sldMasterMkLst>
          <pc:docMk/>
          <pc:sldMasterMk cId="3870946292" sldId="2147483667"/>
        </pc:sldMasterMkLst>
        <pc:sldLayoutChg chg="del">
          <pc:chgData name="Scott" userId="3d95e7efe8c149ad" providerId="LiveId" clId="{FE347A29-BD0F-433D-8582-C4F7F85B777A}" dt="2020-11-02T08:24:48.405" v="426" actId="47"/>
          <pc:sldLayoutMkLst>
            <pc:docMk/>
            <pc:sldMasterMk cId="3870946292" sldId="2147483667"/>
            <pc:sldLayoutMk cId="3946066386" sldId="2147483678"/>
          </pc:sldLayoutMkLst>
        </pc:sldLayoutChg>
      </pc:sldMasterChg>
    </pc:docChg>
  </pc:docChgLst>
  <pc:docChgLst>
    <pc:chgData name="Scott Hollier" userId="3d95e7efe8c149ad" providerId="LiveId" clId="{5AB4BDF8-77F9-4E57-98C8-65B969FCE906}"/>
    <pc:docChg chg="undo redo custSel addSld delSld modSld sldOrd">
      <pc:chgData name="Scott Hollier" userId="3d95e7efe8c149ad" providerId="LiveId" clId="{5AB4BDF8-77F9-4E57-98C8-65B969FCE906}" dt="2021-05-07T11:26:26.317" v="1679" actId="20577"/>
      <pc:docMkLst>
        <pc:docMk/>
      </pc:docMkLst>
      <pc:sldChg chg="modSp mod">
        <pc:chgData name="Scott Hollier" userId="3d95e7efe8c149ad" providerId="LiveId" clId="{5AB4BDF8-77F9-4E57-98C8-65B969FCE906}" dt="2021-05-06T06:58:58.043" v="35" actId="20577"/>
        <pc:sldMkLst>
          <pc:docMk/>
          <pc:sldMk cId="2597993147" sldId="714"/>
        </pc:sldMkLst>
        <pc:spChg chg="mod">
          <ac:chgData name="Scott Hollier" userId="3d95e7efe8c149ad" providerId="LiveId" clId="{5AB4BDF8-77F9-4E57-98C8-65B969FCE906}" dt="2021-05-06T06:58:30.474" v="15" actId="20577"/>
          <ac:spMkLst>
            <pc:docMk/>
            <pc:sldMk cId="2597993147" sldId="714"/>
            <ac:spMk id="2" creationId="{00000000-0000-0000-0000-000000000000}"/>
          </ac:spMkLst>
        </pc:spChg>
        <pc:spChg chg="mod">
          <ac:chgData name="Scott Hollier" userId="3d95e7efe8c149ad" providerId="LiveId" clId="{5AB4BDF8-77F9-4E57-98C8-65B969FCE906}" dt="2021-05-06T06:58:58.043" v="35" actId="20577"/>
          <ac:spMkLst>
            <pc:docMk/>
            <pc:sldMk cId="2597993147" sldId="714"/>
            <ac:spMk id="3" creationId="{00000000-0000-0000-0000-000000000000}"/>
          </ac:spMkLst>
        </pc:spChg>
      </pc:sldChg>
      <pc:sldChg chg="modSp mod">
        <pc:chgData name="Scott Hollier" userId="3d95e7efe8c149ad" providerId="LiveId" clId="{5AB4BDF8-77F9-4E57-98C8-65B969FCE906}" dt="2021-05-06T06:59:26.324" v="40" actId="20577"/>
        <pc:sldMkLst>
          <pc:docMk/>
          <pc:sldMk cId="2379218885" sldId="852"/>
        </pc:sldMkLst>
        <pc:spChg chg="mod">
          <ac:chgData name="Scott Hollier" userId="3d95e7efe8c149ad" providerId="LiveId" clId="{5AB4BDF8-77F9-4E57-98C8-65B969FCE906}" dt="2021-05-06T06:59:26.324" v="40" actId="20577"/>
          <ac:spMkLst>
            <pc:docMk/>
            <pc:sldMk cId="2379218885" sldId="852"/>
            <ac:spMk id="3" creationId="{00000000-0000-0000-0000-000000000000}"/>
          </ac:spMkLst>
        </pc:spChg>
      </pc:sldChg>
      <pc:sldChg chg="del">
        <pc:chgData name="Scott Hollier" userId="3d95e7efe8c149ad" providerId="LiveId" clId="{5AB4BDF8-77F9-4E57-98C8-65B969FCE906}" dt="2021-05-07T07:11:36.890" v="1536" actId="47"/>
        <pc:sldMkLst>
          <pc:docMk/>
          <pc:sldMk cId="2813962651" sldId="891"/>
        </pc:sldMkLst>
      </pc:sldChg>
      <pc:sldChg chg="modSp mod">
        <pc:chgData name="Scott Hollier" userId="3d95e7efe8c149ad" providerId="LiveId" clId="{5AB4BDF8-77F9-4E57-98C8-65B969FCE906}" dt="2021-05-07T11:24:52.236" v="1677" actId="20577"/>
        <pc:sldMkLst>
          <pc:docMk/>
          <pc:sldMk cId="3875459023" sldId="894"/>
        </pc:sldMkLst>
        <pc:spChg chg="mod">
          <ac:chgData name="Scott Hollier" userId="3d95e7efe8c149ad" providerId="LiveId" clId="{5AB4BDF8-77F9-4E57-98C8-65B969FCE906}" dt="2021-05-07T07:12:18.497" v="1541" actId="27636"/>
          <ac:spMkLst>
            <pc:docMk/>
            <pc:sldMk cId="3875459023" sldId="894"/>
            <ac:spMk id="2" creationId="{97E6E054-7A65-4D3B-84B5-289263941FA8}"/>
          </ac:spMkLst>
        </pc:spChg>
        <pc:spChg chg="mod">
          <ac:chgData name="Scott Hollier" userId="3d95e7efe8c149ad" providerId="LiveId" clId="{5AB4BDF8-77F9-4E57-98C8-65B969FCE906}" dt="2021-05-07T11:24:52.236" v="1677" actId="20577"/>
          <ac:spMkLst>
            <pc:docMk/>
            <pc:sldMk cId="3875459023" sldId="894"/>
            <ac:spMk id="3" creationId="{67249CEF-CDC8-44D7-A35E-9239EA9B7CDE}"/>
          </ac:spMkLst>
        </pc:spChg>
      </pc:sldChg>
      <pc:sldChg chg="del">
        <pc:chgData name="Scott Hollier" userId="3d95e7efe8c149ad" providerId="LiveId" clId="{5AB4BDF8-77F9-4E57-98C8-65B969FCE906}" dt="2021-05-07T07:31:30.431" v="1553" actId="47"/>
        <pc:sldMkLst>
          <pc:docMk/>
          <pc:sldMk cId="2584679502" sldId="899"/>
        </pc:sldMkLst>
      </pc:sldChg>
      <pc:sldChg chg="del">
        <pc:chgData name="Scott Hollier" userId="3d95e7efe8c149ad" providerId="LiveId" clId="{5AB4BDF8-77F9-4E57-98C8-65B969FCE906}" dt="2021-05-07T07:31:31.706" v="1554" actId="47"/>
        <pc:sldMkLst>
          <pc:docMk/>
          <pc:sldMk cId="2621859438" sldId="900"/>
        </pc:sldMkLst>
      </pc:sldChg>
      <pc:sldChg chg="del">
        <pc:chgData name="Scott Hollier" userId="3d95e7efe8c149ad" providerId="LiveId" clId="{5AB4BDF8-77F9-4E57-98C8-65B969FCE906}" dt="2021-05-07T07:31:32.518" v="1555" actId="47"/>
        <pc:sldMkLst>
          <pc:docMk/>
          <pc:sldMk cId="193871318" sldId="901"/>
        </pc:sldMkLst>
      </pc:sldChg>
      <pc:sldChg chg="del">
        <pc:chgData name="Scott Hollier" userId="3d95e7efe8c149ad" providerId="LiveId" clId="{5AB4BDF8-77F9-4E57-98C8-65B969FCE906}" dt="2021-05-07T07:31:33.318" v="1556" actId="47"/>
        <pc:sldMkLst>
          <pc:docMk/>
          <pc:sldMk cId="4178712581" sldId="902"/>
        </pc:sldMkLst>
      </pc:sldChg>
      <pc:sldChg chg="del">
        <pc:chgData name="Scott Hollier" userId="3d95e7efe8c149ad" providerId="LiveId" clId="{5AB4BDF8-77F9-4E57-98C8-65B969FCE906}" dt="2021-05-07T07:31:34.090" v="1557" actId="47"/>
        <pc:sldMkLst>
          <pc:docMk/>
          <pc:sldMk cId="3351162698" sldId="903"/>
        </pc:sldMkLst>
      </pc:sldChg>
      <pc:sldChg chg="del">
        <pc:chgData name="Scott Hollier" userId="3d95e7efe8c149ad" providerId="LiveId" clId="{5AB4BDF8-77F9-4E57-98C8-65B969FCE906}" dt="2021-05-07T11:25:32.978" v="1678" actId="2696"/>
        <pc:sldMkLst>
          <pc:docMk/>
          <pc:sldMk cId="275972944" sldId="905"/>
        </pc:sldMkLst>
      </pc:sldChg>
      <pc:sldChg chg="del">
        <pc:chgData name="Scott Hollier" userId="3d95e7efe8c149ad" providerId="LiveId" clId="{5AB4BDF8-77F9-4E57-98C8-65B969FCE906}" dt="2021-05-07T07:37:09.461" v="1578" actId="47"/>
        <pc:sldMkLst>
          <pc:docMk/>
          <pc:sldMk cId="2690201714" sldId="1151"/>
        </pc:sldMkLst>
      </pc:sldChg>
      <pc:sldChg chg="modSp mod">
        <pc:chgData name="Scott Hollier" userId="3d95e7efe8c149ad" providerId="LiveId" clId="{5AB4BDF8-77F9-4E57-98C8-65B969FCE906}" dt="2021-05-07T07:10:47.337" v="1535" actId="20577"/>
        <pc:sldMkLst>
          <pc:docMk/>
          <pc:sldMk cId="2574410086" sldId="1153"/>
        </pc:sldMkLst>
        <pc:spChg chg="mod">
          <ac:chgData name="Scott Hollier" userId="3d95e7efe8c149ad" providerId="LiveId" clId="{5AB4BDF8-77F9-4E57-98C8-65B969FCE906}" dt="2021-05-07T07:10:47.337" v="1535" actId="20577"/>
          <ac:spMkLst>
            <pc:docMk/>
            <pc:sldMk cId="2574410086" sldId="1153"/>
            <ac:spMk id="3" creationId="{B2BBC752-7F07-4929-B975-E9EEDCFEF77B}"/>
          </ac:spMkLst>
        </pc:spChg>
      </pc:sldChg>
      <pc:sldChg chg="modSp mod">
        <pc:chgData name="Scott Hollier" userId="3d95e7efe8c149ad" providerId="LiveId" clId="{5AB4BDF8-77F9-4E57-98C8-65B969FCE906}" dt="2021-05-07T07:34:47.375" v="1577" actId="20577"/>
        <pc:sldMkLst>
          <pc:docMk/>
          <pc:sldMk cId="2905406188" sldId="1166"/>
        </pc:sldMkLst>
        <pc:spChg chg="mod">
          <ac:chgData name="Scott Hollier" userId="3d95e7efe8c149ad" providerId="LiveId" clId="{5AB4BDF8-77F9-4E57-98C8-65B969FCE906}" dt="2021-05-07T07:34:47.375" v="1577" actId="20577"/>
          <ac:spMkLst>
            <pc:docMk/>
            <pc:sldMk cId="2905406188" sldId="1166"/>
            <ac:spMk id="2" creationId="{0A7EDDA9-1FA3-49A5-B7B0-489611C1506C}"/>
          </ac:spMkLst>
        </pc:spChg>
      </pc:sldChg>
      <pc:sldChg chg="modSp del mod">
        <pc:chgData name="Scott Hollier" userId="3d95e7efe8c149ad" providerId="LiveId" clId="{5AB4BDF8-77F9-4E57-98C8-65B969FCE906}" dt="2021-05-07T07:31:23.556" v="1552" actId="47"/>
        <pc:sldMkLst>
          <pc:docMk/>
          <pc:sldMk cId="2417459726" sldId="1169"/>
        </pc:sldMkLst>
        <pc:spChg chg="mod">
          <ac:chgData name="Scott Hollier" userId="3d95e7efe8c149ad" providerId="LiveId" clId="{5AB4BDF8-77F9-4E57-98C8-65B969FCE906}" dt="2021-05-07T07:30:48.123" v="1549" actId="21"/>
          <ac:spMkLst>
            <pc:docMk/>
            <pc:sldMk cId="2417459726" sldId="1169"/>
            <ac:spMk id="2" creationId="{7A35C4B3-E877-4E08-B30D-2870FEE1614C}"/>
          </ac:spMkLst>
        </pc:spChg>
      </pc:sldChg>
      <pc:sldChg chg="modSp mod">
        <pc:chgData name="Scott Hollier" userId="3d95e7efe8c149ad" providerId="LiveId" clId="{5AB4BDF8-77F9-4E57-98C8-65B969FCE906}" dt="2021-05-07T07:30:58.167" v="1551"/>
        <pc:sldMkLst>
          <pc:docMk/>
          <pc:sldMk cId="1154370867" sldId="1170"/>
        </pc:sldMkLst>
        <pc:spChg chg="mod">
          <ac:chgData name="Scott Hollier" userId="3d95e7efe8c149ad" providerId="LiveId" clId="{5AB4BDF8-77F9-4E57-98C8-65B969FCE906}" dt="2021-05-07T07:30:58.167" v="1551"/>
          <ac:spMkLst>
            <pc:docMk/>
            <pc:sldMk cId="1154370867" sldId="1170"/>
            <ac:spMk id="2" creationId="{7A35C4B3-E877-4E08-B30D-2870FEE1614C}"/>
          </ac:spMkLst>
        </pc:spChg>
      </pc:sldChg>
      <pc:sldChg chg="modSp new mod">
        <pc:chgData name="Scott Hollier" userId="3d95e7efe8c149ad" providerId="LiveId" clId="{5AB4BDF8-77F9-4E57-98C8-65B969FCE906}" dt="2021-05-07T11:22:12.690" v="1661" actId="313"/>
        <pc:sldMkLst>
          <pc:docMk/>
          <pc:sldMk cId="3428038314" sldId="1171"/>
        </pc:sldMkLst>
        <pc:spChg chg="mod">
          <ac:chgData name="Scott Hollier" userId="3d95e7efe8c149ad" providerId="LiveId" clId="{5AB4BDF8-77F9-4E57-98C8-65B969FCE906}" dt="2021-05-07T06:58:56.999" v="1315" actId="20577"/>
          <ac:spMkLst>
            <pc:docMk/>
            <pc:sldMk cId="3428038314" sldId="1171"/>
            <ac:spMk id="2" creationId="{4CB134DF-D99F-43EF-B292-5FE3EC8CDD18}"/>
          </ac:spMkLst>
        </pc:spChg>
        <pc:spChg chg="mod">
          <ac:chgData name="Scott Hollier" userId="3d95e7efe8c149ad" providerId="LiveId" clId="{5AB4BDF8-77F9-4E57-98C8-65B969FCE906}" dt="2021-05-07T11:22:12.690" v="1661" actId="313"/>
          <ac:spMkLst>
            <pc:docMk/>
            <pc:sldMk cId="3428038314" sldId="1171"/>
            <ac:spMk id="3" creationId="{5DA2396A-7B7B-4AC6-85B9-461A85D3EDA9}"/>
          </ac:spMkLst>
        </pc:spChg>
      </pc:sldChg>
      <pc:sldChg chg="modSp new mod">
        <pc:chgData name="Scott Hollier" userId="3d95e7efe8c149ad" providerId="LiveId" clId="{5AB4BDF8-77F9-4E57-98C8-65B969FCE906}" dt="2021-05-07T11:22:24.936" v="1662" actId="313"/>
        <pc:sldMkLst>
          <pc:docMk/>
          <pc:sldMk cId="469445083" sldId="1172"/>
        </pc:sldMkLst>
        <pc:spChg chg="mod">
          <ac:chgData name="Scott Hollier" userId="3d95e7efe8c149ad" providerId="LiveId" clId="{5AB4BDF8-77F9-4E57-98C8-65B969FCE906}" dt="2021-05-06T07:03:31.768" v="430" actId="20577"/>
          <ac:spMkLst>
            <pc:docMk/>
            <pc:sldMk cId="469445083" sldId="1172"/>
            <ac:spMk id="2" creationId="{D93736CC-F291-418C-8E52-E2F1D91C758D}"/>
          </ac:spMkLst>
        </pc:spChg>
        <pc:spChg chg="mod">
          <ac:chgData name="Scott Hollier" userId="3d95e7efe8c149ad" providerId="LiveId" clId="{5AB4BDF8-77F9-4E57-98C8-65B969FCE906}" dt="2021-05-07T11:22:24.936" v="1662" actId="313"/>
          <ac:spMkLst>
            <pc:docMk/>
            <pc:sldMk cId="469445083" sldId="1172"/>
            <ac:spMk id="3" creationId="{C4D124B9-966F-45CE-B200-0BC16C0DC76A}"/>
          </ac:spMkLst>
        </pc:spChg>
      </pc:sldChg>
      <pc:sldChg chg="modSp new mod">
        <pc:chgData name="Scott Hollier" userId="3d95e7efe8c149ad" providerId="LiveId" clId="{5AB4BDF8-77F9-4E57-98C8-65B969FCE906}" dt="2021-05-07T11:22:55.355" v="1664" actId="20577"/>
        <pc:sldMkLst>
          <pc:docMk/>
          <pc:sldMk cId="4168083160" sldId="1173"/>
        </pc:sldMkLst>
        <pc:spChg chg="mod">
          <ac:chgData name="Scott Hollier" userId="3d95e7efe8c149ad" providerId="LiveId" clId="{5AB4BDF8-77F9-4E57-98C8-65B969FCE906}" dt="2021-05-07T06:46:47.697" v="793" actId="20577"/>
          <ac:spMkLst>
            <pc:docMk/>
            <pc:sldMk cId="4168083160" sldId="1173"/>
            <ac:spMk id="2" creationId="{C71AC963-FAC5-4363-99E3-C0C5375E992E}"/>
          </ac:spMkLst>
        </pc:spChg>
        <pc:spChg chg="mod">
          <ac:chgData name="Scott Hollier" userId="3d95e7efe8c149ad" providerId="LiveId" clId="{5AB4BDF8-77F9-4E57-98C8-65B969FCE906}" dt="2021-05-07T11:22:55.355" v="1664" actId="20577"/>
          <ac:spMkLst>
            <pc:docMk/>
            <pc:sldMk cId="4168083160" sldId="1173"/>
            <ac:spMk id="3" creationId="{10732112-D42B-470C-B2F0-B08F15EF1DAF}"/>
          </ac:spMkLst>
        </pc:spChg>
      </pc:sldChg>
      <pc:sldChg chg="modSp new mod">
        <pc:chgData name="Scott Hollier" userId="3d95e7efe8c149ad" providerId="LiveId" clId="{5AB4BDF8-77F9-4E57-98C8-65B969FCE906}" dt="2021-05-07T11:23:05.249" v="1666" actId="313"/>
        <pc:sldMkLst>
          <pc:docMk/>
          <pc:sldMk cId="76034461" sldId="1174"/>
        </pc:sldMkLst>
        <pc:spChg chg="mod">
          <ac:chgData name="Scott Hollier" userId="3d95e7efe8c149ad" providerId="LiveId" clId="{5AB4BDF8-77F9-4E57-98C8-65B969FCE906}" dt="2021-05-07T06:48:16.196" v="1007" actId="20577"/>
          <ac:spMkLst>
            <pc:docMk/>
            <pc:sldMk cId="76034461" sldId="1174"/>
            <ac:spMk id="2" creationId="{FA7FC559-BC1D-4B69-B412-25CC1E3269C8}"/>
          </ac:spMkLst>
        </pc:spChg>
        <pc:spChg chg="mod">
          <ac:chgData name="Scott Hollier" userId="3d95e7efe8c149ad" providerId="LiveId" clId="{5AB4BDF8-77F9-4E57-98C8-65B969FCE906}" dt="2021-05-07T11:23:05.249" v="1666" actId="313"/>
          <ac:spMkLst>
            <pc:docMk/>
            <pc:sldMk cId="76034461" sldId="1174"/>
            <ac:spMk id="3" creationId="{A9799B91-9D24-4405-8FBC-D84A2429059E}"/>
          </ac:spMkLst>
        </pc:spChg>
      </pc:sldChg>
      <pc:sldChg chg="modSp new mod ord">
        <pc:chgData name="Scott Hollier" userId="3d95e7efe8c149ad" providerId="LiveId" clId="{5AB4BDF8-77F9-4E57-98C8-65B969FCE906}" dt="2021-05-07T11:23:18.414" v="1670" actId="20577"/>
        <pc:sldMkLst>
          <pc:docMk/>
          <pc:sldMk cId="3063296808" sldId="1175"/>
        </pc:sldMkLst>
        <pc:spChg chg="mod">
          <ac:chgData name="Scott Hollier" userId="3d95e7efe8c149ad" providerId="LiveId" clId="{5AB4BDF8-77F9-4E57-98C8-65B969FCE906}" dt="2021-05-07T06:53:29.856" v="1194" actId="20577"/>
          <ac:spMkLst>
            <pc:docMk/>
            <pc:sldMk cId="3063296808" sldId="1175"/>
            <ac:spMk id="2" creationId="{33B4C2DC-C24A-4DC6-B836-94E06D795C2A}"/>
          </ac:spMkLst>
        </pc:spChg>
        <pc:spChg chg="mod">
          <ac:chgData name="Scott Hollier" userId="3d95e7efe8c149ad" providerId="LiveId" clId="{5AB4BDF8-77F9-4E57-98C8-65B969FCE906}" dt="2021-05-07T11:23:18.414" v="1670" actId="20577"/>
          <ac:spMkLst>
            <pc:docMk/>
            <pc:sldMk cId="3063296808" sldId="1175"/>
            <ac:spMk id="3" creationId="{1A5AA28F-DDBE-4407-BA3D-F10CBD3DB1F4}"/>
          </ac:spMkLst>
        </pc:spChg>
      </pc:sldChg>
      <pc:sldChg chg="modSp new mod">
        <pc:chgData name="Scott Hollier" userId="3d95e7efe8c149ad" providerId="LiveId" clId="{5AB4BDF8-77F9-4E57-98C8-65B969FCE906}" dt="2021-05-07T11:23:26.513" v="1672" actId="313"/>
        <pc:sldMkLst>
          <pc:docMk/>
          <pc:sldMk cId="1383466874" sldId="1176"/>
        </pc:sldMkLst>
        <pc:spChg chg="mod">
          <ac:chgData name="Scott Hollier" userId="3d95e7efe8c149ad" providerId="LiveId" clId="{5AB4BDF8-77F9-4E57-98C8-65B969FCE906}" dt="2021-05-07T06:59:30.146" v="1326" actId="20577"/>
          <ac:spMkLst>
            <pc:docMk/>
            <pc:sldMk cId="1383466874" sldId="1176"/>
            <ac:spMk id="2" creationId="{2D5A5E97-3389-49A7-9824-6CB46182229A}"/>
          </ac:spMkLst>
        </pc:spChg>
        <pc:spChg chg="mod">
          <ac:chgData name="Scott Hollier" userId="3d95e7efe8c149ad" providerId="LiveId" clId="{5AB4BDF8-77F9-4E57-98C8-65B969FCE906}" dt="2021-05-07T11:23:26.513" v="1672" actId="313"/>
          <ac:spMkLst>
            <pc:docMk/>
            <pc:sldMk cId="1383466874" sldId="1176"/>
            <ac:spMk id="3" creationId="{2D1BF2DE-DBF1-4866-9345-C2D2EAEDB823}"/>
          </ac:spMkLst>
        </pc:spChg>
      </pc:sldChg>
      <pc:sldChg chg="modSp new mod">
        <pc:chgData name="Scott Hollier" userId="3d95e7efe8c149ad" providerId="LiveId" clId="{5AB4BDF8-77F9-4E57-98C8-65B969FCE906}" dt="2021-05-07T11:23:56.980" v="1675" actId="20577"/>
        <pc:sldMkLst>
          <pc:docMk/>
          <pc:sldMk cId="1614373556" sldId="1177"/>
        </pc:sldMkLst>
        <pc:spChg chg="mod">
          <ac:chgData name="Scott Hollier" userId="3d95e7efe8c149ad" providerId="LiveId" clId="{5AB4BDF8-77F9-4E57-98C8-65B969FCE906}" dt="2021-05-07T07:03:36.345" v="1487" actId="20577"/>
          <ac:spMkLst>
            <pc:docMk/>
            <pc:sldMk cId="1614373556" sldId="1177"/>
            <ac:spMk id="2" creationId="{5CDED977-031A-4831-865B-B75820EBA961}"/>
          </ac:spMkLst>
        </pc:spChg>
        <pc:spChg chg="mod">
          <ac:chgData name="Scott Hollier" userId="3d95e7efe8c149ad" providerId="LiveId" clId="{5AB4BDF8-77F9-4E57-98C8-65B969FCE906}" dt="2021-05-07T11:23:56.980" v="1675" actId="20577"/>
          <ac:spMkLst>
            <pc:docMk/>
            <pc:sldMk cId="1614373556" sldId="1177"/>
            <ac:spMk id="3" creationId="{B017F216-C23F-4D6C-8A37-4E2721293969}"/>
          </ac:spMkLst>
        </pc:spChg>
      </pc:sldChg>
      <pc:sldChg chg="add">
        <pc:chgData name="Scott Hollier" userId="3d95e7efe8c149ad" providerId="LiveId" clId="{5AB4BDF8-77F9-4E57-98C8-65B969FCE906}" dt="2021-05-07T08:54:46.318" v="1579"/>
        <pc:sldMkLst>
          <pc:docMk/>
          <pc:sldMk cId="3532458354" sldId="1184"/>
        </pc:sldMkLst>
      </pc:sldChg>
      <pc:sldChg chg="modSp add mod">
        <pc:chgData name="Scott Hollier" userId="3d95e7efe8c149ad" providerId="LiveId" clId="{5AB4BDF8-77F9-4E57-98C8-65B969FCE906}" dt="2021-05-07T11:26:26.317" v="1679" actId="20577"/>
        <pc:sldMkLst>
          <pc:docMk/>
          <pc:sldMk cId="989620420" sldId="1188"/>
        </pc:sldMkLst>
        <pc:spChg chg="mod">
          <ac:chgData name="Scott Hollier" userId="3d95e7efe8c149ad" providerId="LiveId" clId="{5AB4BDF8-77F9-4E57-98C8-65B969FCE906}" dt="2021-05-07T11:26:26.317" v="1679" actId="20577"/>
          <ac:spMkLst>
            <pc:docMk/>
            <pc:sldMk cId="989620420" sldId="1188"/>
            <ac:spMk id="2" creationId="{09F1C28D-DE02-4F59-9083-B6A201A6BEC9}"/>
          </ac:spMkLst>
        </pc:spChg>
      </pc:sldChg>
      <pc:sldChg chg="modSp add mod ord">
        <pc:chgData name="Scott Hollier" userId="3d95e7efe8c149ad" providerId="LiveId" clId="{5AB4BDF8-77F9-4E57-98C8-65B969FCE906}" dt="2021-05-07T08:57:31.033" v="1658"/>
        <pc:sldMkLst>
          <pc:docMk/>
          <pc:sldMk cId="1830063671" sldId="1190"/>
        </pc:sldMkLst>
        <pc:spChg chg="mod">
          <ac:chgData name="Scott Hollier" userId="3d95e7efe8c149ad" providerId="LiveId" clId="{5AB4BDF8-77F9-4E57-98C8-65B969FCE906}" dt="2021-05-07T08:57:20.495" v="1656" actId="20577"/>
          <ac:spMkLst>
            <pc:docMk/>
            <pc:sldMk cId="1830063671" sldId="1190"/>
            <ac:spMk id="3" creationId="{08704AD7-1EEA-4146-A6C1-02BFDC89EBC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B4837-3A04-495C-B4A2-67329A1871C9}" type="datetimeFigureOut">
              <a:rPr lang="en-AU" smtClean="0"/>
              <a:t>9/05/2021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E688D-C29F-4F3F-8495-BDD6ACB44FB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638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87DE8-B294-44BB-8F07-11B145CAA77E}" type="datetimeFigureOut">
              <a:rPr lang="en-AU" smtClean="0"/>
              <a:t>9/05/2021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F73A4-6212-4BFD-A853-CBBAEEAC91F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108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033" y="1881513"/>
            <a:ext cx="10629901" cy="4536000"/>
          </a:xfrm>
        </p:spPr>
        <p:txBody>
          <a:bodyPr/>
          <a:lstStyle>
            <a:lvl1pPr marL="361950" indent="-3619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1pPr>
            <a:lvl2pPr marL="628650" indent="-266700">
              <a:buClr>
                <a:schemeClr val="accent3"/>
              </a:buClr>
              <a:buFont typeface="Arial" pitchFamily="34" charset="0"/>
              <a:buChar char="•"/>
              <a:defRPr/>
            </a:lvl2pPr>
            <a:lvl3pPr marL="895350" indent="-266700">
              <a:buClr>
                <a:schemeClr val="tx1"/>
              </a:buClr>
              <a:buFont typeface="Arial" pitchFamily="34" charset="0"/>
              <a:buChar char="•"/>
              <a:defRPr/>
            </a:lvl3pPr>
            <a:lvl4pPr marL="1162050" indent="-266700">
              <a:buClr>
                <a:schemeClr val="tx1"/>
              </a:buClr>
              <a:buFont typeface="Arial" pitchFamily="34" charset="0"/>
              <a:buChar char="•"/>
              <a:defRPr/>
            </a:lvl4pPr>
            <a:lvl5pPr marL="1438275" indent="-276225">
              <a:buClr>
                <a:schemeClr val="tx1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4035" y="409577"/>
            <a:ext cx="7757367" cy="1123951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434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272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4036" y="422032"/>
            <a:ext cx="8551657" cy="1111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033" y="1793273"/>
            <a:ext cx="10629901" cy="46588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0946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hf sldNum="0" hdr="0" ft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spcAft>
          <a:spcPts val="600"/>
        </a:spcAft>
        <a:buNone/>
        <a:defRPr sz="3400" b="1" kern="1200" cap="none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CAG22/" TargetMode="External"/><Relationship Id="rId2" Type="http://schemas.openxmlformats.org/officeDocument/2006/relationships/hyperlink" Target="https://www.w3.org/TR/xaur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w3.org/TR/wcag-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cessibility.org.au/awards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microsoft.com/office/2017/04/relationships/track" Target="../media/track1.vtt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cessibility.org.au/membership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177782" y="4440530"/>
            <a:ext cx="6754409" cy="1419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R</a:t>
            </a:r>
            <a:r>
              <a:rPr lang="en-AU" dirty="0"/>
              <a:t>TPD 2021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782" y="572311"/>
            <a:ext cx="6266211" cy="292255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3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future of digital access: what’s nearly here and what’s coming </a:t>
            </a:r>
            <a:endParaRPr lang="en-AU" sz="4800" dirty="0"/>
          </a:p>
        </p:txBody>
      </p:sp>
      <p:pic>
        <p:nvPicPr>
          <p:cNvPr id="6" name="Picture 5" descr="Centre-for-Accessibility-logo-green.png">
            <a:extLst>
              <a:ext uri="{FF2B5EF4-FFF2-40B4-BE49-F238E27FC236}">
                <a16:creationId xmlns:a16="http://schemas.microsoft.com/office/drawing/2014/main" id="{7293D288-4C9F-43F8-9844-1E7CD9D01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751" y="4685295"/>
            <a:ext cx="2247395" cy="5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9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F342CD-1EE6-4403-9420-B48FCCF4F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As new technologies and use cases emerge, guidance is needed to ensure that people with disability are effectively supported </a:t>
            </a:r>
          </a:p>
          <a:p>
            <a:r>
              <a:rPr lang="en-AU" dirty="0"/>
              <a:t>W3C WAI Accessible Platform Architectures (APA)  Research Questions Task Force (RQTF) acts as an advanced scouting party to provide this guidance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BBC752-7F07-4929-B975-E9EEDCFE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future: work of the </a:t>
            </a:r>
            <a:br>
              <a:rPr lang="en-AU" dirty="0"/>
            </a:br>
            <a:r>
              <a:rPr lang="en-AU" dirty="0"/>
              <a:t>W3C WAI APA RQTF</a:t>
            </a:r>
          </a:p>
        </p:txBody>
      </p:sp>
    </p:spTree>
    <p:extLst>
      <p:ext uri="{BB962C8B-B14F-4D97-AF65-F5344CB8AC3E}">
        <p14:creationId xmlns:p14="http://schemas.microsoft.com/office/powerpoint/2010/main" val="2574410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F58BE3-CF5C-485B-9FED-F3634C11A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XR is </a:t>
            </a:r>
            <a:r>
              <a:rPr lang="en-GB" dirty="0"/>
              <a:t>an umbrella term to cover the spectrum of hardware, applications, and techniques used for virtual reality or immersive environments, augmented or mixed reality and other related technologies.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AC264C-8E9B-4D1B-A071-0BDC5C7FC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XR? </a:t>
            </a:r>
          </a:p>
        </p:txBody>
      </p:sp>
    </p:spTree>
    <p:extLst>
      <p:ext uri="{BB962C8B-B14F-4D97-AF65-F5344CB8AC3E}">
        <p14:creationId xmlns:p14="http://schemas.microsoft.com/office/powerpoint/2010/main" val="133088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829EBB-BAB9-4106-BCBA-867BD3BC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XR at CES 2020: </a:t>
            </a:r>
            <a:r>
              <a:rPr lang="en-AU" dirty="0" err="1"/>
              <a:t>NextMind</a:t>
            </a:r>
            <a:r>
              <a:rPr lang="en-AU" b="0" dirty="0"/>
              <a:t/>
            </a:r>
            <a:br>
              <a:rPr lang="en-AU" b="0" dirty="0"/>
            </a:br>
            <a:endParaRPr lang="en-AU" dirty="0"/>
          </a:p>
        </p:txBody>
      </p:sp>
      <p:pic>
        <p:nvPicPr>
          <p:cNvPr id="4" name="NextMind VR Demo">
            <a:hlinkClick r:id="" action="ppaction://media"/>
            <a:extLst>
              <a:ext uri="{FF2B5EF4-FFF2-40B4-BE49-F238E27FC236}">
                <a16:creationId xmlns:a16="http://schemas.microsoft.com/office/drawing/2014/main" id="{2E598760-9061-4B1E-B7AF-639821E33E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026" y="2100563"/>
            <a:ext cx="7972425" cy="4098324"/>
          </a:xfrm>
        </p:spPr>
      </p:pic>
    </p:spTree>
    <p:extLst>
      <p:ext uri="{BB962C8B-B14F-4D97-AF65-F5344CB8AC3E}">
        <p14:creationId xmlns:p14="http://schemas.microsoft.com/office/powerpoint/2010/main" val="7208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E6E054-7A65-4D3B-84B5-289263941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 emphasis on motion controls. </a:t>
            </a:r>
          </a:p>
          <a:p>
            <a:r>
              <a:rPr lang="en-GB" dirty="0"/>
              <a:t>VR Headsets need the user to be in a physical position to interact. </a:t>
            </a:r>
          </a:p>
          <a:p>
            <a:r>
              <a:rPr lang="en-GB" dirty="0"/>
              <a:t>Games and hardware being locked to certain manufacturers. </a:t>
            </a:r>
          </a:p>
          <a:p>
            <a:r>
              <a:rPr lang="en-GB" dirty="0"/>
              <a:t>Gamification of VR forces game dynamics on the user. </a:t>
            </a:r>
          </a:p>
          <a:p>
            <a:r>
              <a:rPr lang="en-GB" dirty="0"/>
              <a:t>Audio design lacks spatial accuracy.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249CEF-CDC8-44D7-A35E-9239EA9B7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Barriers of XR</a:t>
            </a:r>
          </a:p>
        </p:txBody>
      </p:sp>
    </p:spTree>
    <p:extLst>
      <p:ext uri="{BB962C8B-B14F-4D97-AF65-F5344CB8AC3E}">
        <p14:creationId xmlns:p14="http://schemas.microsoft.com/office/powerpoint/2010/main" val="3875459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950524-E95B-496D-8EB0-45CB2F83F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XAUR document has 19 use cases for scenarios and accessibility solutions </a:t>
            </a:r>
          </a:p>
          <a:p>
            <a:r>
              <a:rPr lang="en-AU" dirty="0"/>
              <a:t>Currently in second working draft, feedback welcome 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8135C8-DFF6-4E7F-ADC8-BCDCA1EB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Scenarios and solutions </a:t>
            </a:r>
          </a:p>
        </p:txBody>
      </p:sp>
    </p:spTree>
    <p:extLst>
      <p:ext uri="{BB962C8B-B14F-4D97-AF65-F5344CB8AC3E}">
        <p14:creationId xmlns:p14="http://schemas.microsoft.com/office/powerpoint/2010/main" val="127144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35C4B3-E877-4E08-B30D-2870FEE16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l">
              <a:buNone/>
            </a:pPr>
            <a:r>
              <a:rPr lang="en-AU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4.5 Voice commands</a:t>
            </a:r>
          </a:p>
          <a:p>
            <a:pPr marL="457200" lvl="1" indent="0" algn="l">
              <a:buNone/>
            </a:pPr>
            <a:r>
              <a:rPr lang="en-AU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4.6 Colour changes</a:t>
            </a:r>
          </a:p>
          <a:p>
            <a:pPr marL="457200" lvl="1" indent="0" algn="l">
              <a:buNone/>
            </a:pPr>
            <a:r>
              <a:rPr lang="en-AU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4.7 Magnification context and resetting</a:t>
            </a:r>
          </a:p>
          <a:p>
            <a:pPr marL="457200" lvl="1" indent="0" algn="l">
              <a:buNone/>
            </a:pPr>
            <a:r>
              <a:rPr lang="en-AU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r>
              <a:rPr lang="en-AU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.8 Critical messaging and alerts</a:t>
            </a:r>
          </a:p>
          <a:p>
            <a:pPr marL="457200" lvl="1" indent="0" algn="l">
              <a:buNone/>
            </a:pPr>
            <a:r>
              <a:rPr lang="en-AU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4.9 Gestural interfaces and interactions</a:t>
            </a:r>
          </a:p>
          <a:p>
            <a:pPr marL="457200" lvl="1" indent="0" algn="l">
              <a:buNone/>
            </a:pPr>
            <a:r>
              <a:rPr lang="en-AU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4.10 Text description transformation</a:t>
            </a:r>
          </a:p>
          <a:p>
            <a:pPr marL="457200" lvl="1" indent="0">
              <a:buNone/>
            </a:pPr>
            <a:r>
              <a:rPr lang="en-AU" dirty="0"/>
              <a:t>4.17 Spatial audio tracks and alternatives</a:t>
            </a:r>
          </a:p>
          <a:p>
            <a:pPr marL="457200" lvl="1" indent="0">
              <a:buNone/>
            </a:pPr>
            <a:r>
              <a:rPr lang="en-AU" dirty="0"/>
              <a:t>4.18 Captioning, Subtitling and Text: Support and customisation</a:t>
            </a:r>
          </a:p>
          <a:p>
            <a:pPr marL="457200" lvl="1" indent="0" algn="l">
              <a:buNone/>
            </a:pPr>
            <a:endParaRPr lang="en-AU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endParaRPr lang="en-AU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en-AU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421D9C-7F59-4C62-8A39-5D958D19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XAUR use cases </a:t>
            </a:r>
          </a:p>
        </p:txBody>
      </p:sp>
    </p:spTree>
    <p:extLst>
      <p:ext uri="{BB962C8B-B14F-4D97-AF65-F5344CB8AC3E}">
        <p14:creationId xmlns:p14="http://schemas.microsoft.com/office/powerpoint/2010/main" val="1154370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7EDDA9-1FA3-49A5-B7B0-489611C15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XAUR: 2WD Sep </a:t>
            </a:r>
            <a:r>
              <a:rPr lang="en-AU" dirty="0">
                <a:hlinkClick r:id="rId2"/>
              </a:rPr>
              <a:t>https://www.w3.org/TR/xaur/</a:t>
            </a:r>
            <a:r>
              <a:rPr lang="en-AU" dirty="0"/>
              <a:t> </a:t>
            </a:r>
          </a:p>
          <a:p>
            <a:r>
              <a:rPr lang="en-AU" dirty="0"/>
              <a:t>WCAG 2.2: </a:t>
            </a:r>
            <a:r>
              <a:rPr lang="en-AU" dirty="0">
                <a:hlinkClick r:id="rId3"/>
              </a:rPr>
              <a:t>https://www.w3.org/TR/WCAG22/</a:t>
            </a:r>
            <a:r>
              <a:rPr lang="en-AU" dirty="0"/>
              <a:t> </a:t>
            </a:r>
          </a:p>
          <a:p>
            <a:r>
              <a:rPr lang="en-AU" dirty="0"/>
              <a:t>WCAG 3.0: </a:t>
            </a:r>
            <a:r>
              <a:rPr lang="en-AU" dirty="0">
                <a:hlinkClick r:id="rId4"/>
              </a:rPr>
              <a:t>https://www.w3.org/TR/wcag-3.0/</a:t>
            </a:r>
            <a:r>
              <a:rPr lang="en-AU" dirty="0"/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0388A1-2860-4BC1-9D6C-478A6C68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W3C WAI developments</a:t>
            </a:r>
          </a:p>
        </p:txBody>
      </p:sp>
    </p:spTree>
    <p:extLst>
      <p:ext uri="{BB962C8B-B14F-4D97-AF65-F5344CB8AC3E}">
        <p14:creationId xmlns:p14="http://schemas.microsoft.com/office/powerpoint/2010/main" val="290540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F1C28D-DE02-4F59-9083-B6A201A6B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Our inaugural Awards was a huge success thanks to our sponsors and great community support</a:t>
            </a:r>
          </a:p>
          <a:p>
            <a:r>
              <a:rPr lang="en-GB" dirty="0"/>
              <a:t>This year we’ll be launching our Call for Nominations on Global Accessibility Awareness day – 20 May </a:t>
            </a:r>
          </a:p>
          <a:p>
            <a:r>
              <a:rPr lang="en-GB" dirty="0"/>
              <a:t>Full details </a:t>
            </a:r>
            <a:r>
              <a:rPr lang="en-GB" dirty="0">
                <a:hlinkClick r:id="rId2"/>
              </a:rPr>
              <a:t>www.accessibility.org.au/awards</a:t>
            </a:r>
            <a:r>
              <a:rPr lang="en-GB" dirty="0"/>
              <a:t> 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D3CA05-53F9-4283-89BD-CF357D823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Australian Access Awards 2021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9620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stralian Access Awards Promo Video">
            <a:hlinkClick r:id="" action="ppaction://media"/>
            <a:extLst>
              <a:ext uri="{FF2B5EF4-FFF2-40B4-BE49-F238E27FC236}">
                <a16:creationId xmlns:a16="http://schemas.microsoft.com/office/drawing/2014/main" id="{0F5CA6FA-AC6A-4844-9A19-ADAF2F50E9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xmlns="" displayLoc="media">
                        <p173:trackLst>
                          <p173:track id="{EDEB6111-FDD9-4C32-AE92-51EBE745572D}" label="FINAL FINAL CUT CFA AUS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5675" y="1881188"/>
            <a:ext cx="8066088" cy="45370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704AD7-1EEA-4146-A6C1-02BFDC89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Australian Access Awards video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006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197A80-3D9E-460E-AB45-6D4CC164B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We have recently launched a Friends of CFA Australia</a:t>
            </a:r>
          </a:p>
          <a:p>
            <a:r>
              <a:rPr lang="en-GB" dirty="0"/>
              <a:t>Your support helps to fund our work and employ people with disability </a:t>
            </a:r>
          </a:p>
          <a:p>
            <a:r>
              <a:rPr lang="en-GB" dirty="0"/>
              <a:t>Receive discounts on our auditing and training services along with membership exclusives </a:t>
            </a:r>
          </a:p>
          <a:p>
            <a:r>
              <a:rPr lang="en-GB" dirty="0"/>
              <a:t>Different packages for corporate, not-for-profits and individuals </a:t>
            </a:r>
          </a:p>
          <a:p>
            <a:r>
              <a:rPr lang="en-GB" dirty="0"/>
              <a:t>Visit: </a:t>
            </a:r>
            <a:r>
              <a:rPr lang="en-GB" dirty="0">
                <a:hlinkClick r:id="rId2"/>
              </a:rPr>
              <a:t>www.accessibility.org.au/membership</a:t>
            </a:r>
            <a:r>
              <a:rPr lang="en-GB" dirty="0"/>
              <a:t> 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A928A8-AF15-4708-8050-C5042E353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our work: become a Friend of CFA Australia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245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AU" dirty="0"/>
              <a:t>Professional: </a:t>
            </a:r>
          </a:p>
          <a:p>
            <a:pPr lvl="1">
              <a:lnSpc>
                <a:spcPct val="120000"/>
              </a:lnSpc>
            </a:pPr>
            <a:r>
              <a:rPr lang="en-AU" dirty="0"/>
              <a:t>Chief Executive Officer, CFA Australia </a:t>
            </a:r>
          </a:p>
          <a:p>
            <a:pPr lvl="1">
              <a:lnSpc>
                <a:spcPct val="120000"/>
              </a:lnSpc>
            </a:pPr>
            <a:r>
              <a:rPr lang="en-AU" dirty="0"/>
              <a:t>Co-convenor, W3C WAI  </a:t>
            </a:r>
          </a:p>
          <a:p>
            <a:pPr marL="361950" lvl="1" indent="0">
              <a:lnSpc>
                <a:spcPct val="120000"/>
              </a:lnSpc>
              <a:buNone/>
            </a:pPr>
            <a:r>
              <a:rPr lang="en-AU" dirty="0"/>
              <a:t>    Research Questions Task Force </a:t>
            </a:r>
          </a:p>
          <a:p>
            <a:pPr lvl="1">
              <a:lnSpc>
                <a:spcPct val="120000"/>
              </a:lnSpc>
            </a:pPr>
            <a:endParaRPr lang="en-AU" dirty="0"/>
          </a:p>
          <a:p>
            <a:pPr>
              <a:lnSpc>
                <a:spcPct val="120000"/>
              </a:lnSpc>
            </a:pPr>
            <a:r>
              <a:rPr lang="en-AU" dirty="0"/>
              <a:t>Academic: </a:t>
            </a:r>
          </a:p>
          <a:p>
            <a:pPr lvl="1">
              <a:lnSpc>
                <a:spcPct val="120000"/>
              </a:lnSpc>
            </a:pPr>
            <a:r>
              <a:rPr lang="en-AU" dirty="0"/>
              <a:t>Senior Lecturer, Professional Certificate in Web Accessibility, University of South Australia</a:t>
            </a:r>
          </a:p>
          <a:p>
            <a:pPr lvl="1">
              <a:lnSpc>
                <a:spcPct val="120000"/>
              </a:lnSpc>
            </a:pPr>
            <a:r>
              <a:rPr lang="en-AU" dirty="0"/>
              <a:t>Adjunct Senior Lecturer, Edith Cowan University</a:t>
            </a:r>
          </a:p>
          <a:p>
            <a:pPr>
              <a:lnSpc>
                <a:spcPct val="120000"/>
              </a:lnSpc>
            </a:pPr>
            <a:endParaRPr lang="en-AU" dirty="0"/>
          </a:p>
          <a:p>
            <a:pPr>
              <a:lnSpc>
                <a:spcPct val="120000"/>
              </a:lnSpc>
            </a:pPr>
            <a:r>
              <a:rPr lang="en-AU" dirty="0"/>
              <a:t>Personal: </a:t>
            </a:r>
          </a:p>
          <a:p>
            <a:pPr lvl="1">
              <a:lnSpc>
                <a:spcPct val="120000"/>
              </a:lnSpc>
            </a:pPr>
            <a:r>
              <a:rPr lang="en-AU" dirty="0"/>
              <a:t>Author of book ‘Outrunning the Night’ </a:t>
            </a:r>
          </a:p>
          <a:p>
            <a:pPr lvl="1">
              <a:lnSpc>
                <a:spcPct val="120000"/>
              </a:lnSpc>
            </a:pPr>
            <a:r>
              <a:rPr lang="en-AU" dirty="0"/>
              <a:t>Legally blind, first-hand knowledge of access issues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Who am I?</a:t>
            </a:r>
          </a:p>
        </p:txBody>
      </p:sp>
      <p:pic>
        <p:nvPicPr>
          <p:cNvPr id="5" name="Picture 4" descr="Scott Hollier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6145" y="1009976"/>
            <a:ext cx="2614612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Further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r>
              <a:rPr lang="en-AU" dirty="0"/>
              <a:t>E-mail: 	scott.hollier@accessibility.org.au</a:t>
            </a:r>
          </a:p>
          <a:p>
            <a:r>
              <a:rPr lang="en-AU" dirty="0"/>
              <a:t>Website: 	accessibility.org.au</a:t>
            </a:r>
          </a:p>
          <a:p>
            <a:r>
              <a:rPr lang="en-AU" dirty="0"/>
              <a:t>Mobile: 	0430 351 909</a:t>
            </a:r>
          </a:p>
          <a:p>
            <a:r>
              <a:rPr lang="en-AU" dirty="0"/>
              <a:t>Twitter: 	@scotthollier</a:t>
            </a:r>
          </a:p>
          <a:p>
            <a:r>
              <a:rPr lang="en-AU" dirty="0"/>
              <a:t>Book: 		outrunningthenight.com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98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34DF-D99F-43EF-B292-5FE3EC8C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coming in two days? </a:t>
            </a:r>
            <a:r>
              <a:rPr lang="en-GB" dirty="0" err="1"/>
              <a:t>Telcos</a:t>
            </a:r>
            <a:r>
              <a:rPr lang="en-GB" dirty="0"/>
              <a:t> for All project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396A-7B7B-4AC6-85B9-461A85D3E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Difficult to get good data </a:t>
            </a:r>
          </a:p>
          <a:p>
            <a:r>
              <a:rPr lang="en-GB" dirty="0"/>
              <a:t>Most common print disability complaint: understanding plan, billing and usage information for Telecommunications products </a:t>
            </a:r>
          </a:p>
          <a:p>
            <a:r>
              <a:rPr lang="en-GB" dirty="0"/>
              <a:t>Need to investigate on behalf of people with disability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803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36CC-F291-418C-8E52-E2F1D91C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Telcos</a:t>
            </a:r>
            <a:r>
              <a:rPr lang="en-GB" dirty="0"/>
              <a:t> for All project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124B9-966F-45CE-B200-0BC16C0DC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Funded by the Australian Communications Consumer Action Network (ACCAN) </a:t>
            </a:r>
          </a:p>
          <a:p>
            <a:r>
              <a:rPr lang="en-GB" dirty="0"/>
              <a:t>Aim: to support people with disability by addressing the accessibility issues in Telco websites and apps for plan, usage and billing information </a:t>
            </a:r>
          </a:p>
          <a:p>
            <a:r>
              <a:rPr lang="en-GB" dirty="0" err="1"/>
              <a:t>Telcos</a:t>
            </a:r>
            <a:r>
              <a:rPr lang="en-GB" dirty="0"/>
              <a:t>: Telstra, Optus, Vodafone, Belong and Amaysim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944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AC963-FAC5-4363-99E3-C0C5375E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Findings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32112-D42B-470C-B2F0-B08F15EF1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</a:t>
            </a:r>
            <a:r>
              <a:rPr lang="en-GB" dirty="0" err="1"/>
              <a:t>Telcos</a:t>
            </a:r>
            <a:r>
              <a:rPr lang="en-GB" dirty="0"/>
              <a:t> have work to do </a:t>
            </a:r>
          </a:p>
          <a:p>
            <a:r>
              <a:rPr lang="en-GB" dirty="0"/>
              <a:t>Some internal knowledge of accessibility, but issues fall through the cracks </a:t>
            </a:r>
          </a:p>
          <a:p>
            <a:r>
              <a:rPr lang="en-GB" dirty="0"/>
              <a:t>Some larger issues unknown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8083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C559-BC1D-4B69-B412-25CC1E32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Quick wins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9B91-9D24-4405-8FBC-D84A24290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Alternative text on images </a:t>
            </a:r>
          </a:p>
          <a:p>
            <a:r>
              <a:rPr lang="en-GB" dirty="0"/>
              <a:t>Using colour alone to indicate a change</a:t>
            </a:r>
          </a:p>
          <a:p>
            <a:r>
              <a:rPr lang="en-GB" dirty="0"/>
              <a:t>Language declaration </a:t>
            </a:r>
          </a:p>
          <a:p>
            <a:r>
              <a:rPr lang="en-GB" dirty="0"/>
              <a:t>Skip to content links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034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4C2DC-C24A-4DC6-B836-94E06D79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issues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AA28F-DDBE-4407-BA3D-F10CBD3DB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Colour contrast	</a:t>
            </a:r>
          </a:p>
          <a:p>
            <a:r>
              <a:rPr lang="en-GB" dirty="0"/>
              <a:t>Navigation	</a:t>
            </a:r>
          </a:p>
          <a:p>
            <a:r>
              <a:rPr lang="en-GB" dirty="0"/>
              <a:t>Link purpose	</a:t>
            </a:r>
          </a:p>
          <a:p>
            <a:r>
              <a:rPr lang="en-GB" dirty="0"/>
              <a:t>Keyboard navigation	</a:t>
            </a:r>
          </a:p>
          <a:p>
            <a:r>
              <a:rPr lang="en-GB" dirty="0"/>
              <a:t>Code validation	</a:t>
            </a:r>
          </a:p>
          <a:p>
            <a:r>
              <a:rPr lang="en-GB" dirty="0"/>
              <a:t>PDF documents	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329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5E97-3389-49A7-9824-6CB46182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coming in a few months? </a:t>
            </a:r>
            <a:br>
              <a:rPr lang="en-GB" dirty="0"/>
            </a:br>
            <a:r>
              <a:rPr lang="en-GB" dirty="0"/>
              <a:t>WCAG 2.2 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BF2DE-DBF1-4866-9345-C2D2EAEDB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Update to the W3C Web Content Accessibility Guidelines (WCAG)</a:t>
            </a:r>
          </a:p>
          <a:p>
            <a:r>
              <a:rPr lang="en-GB" dirty="0"/>
              <a:t>Some new guidance includes support for print disability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3466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D977-031A-4831-865B-B75820EB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WCAG 2.2 (draft)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7F216-C23F-4D6C-8A37-4E2721293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i="0" dirty="0">
                <a:solidFill>
                  <a:srgbClr val="FFFFFF"/>
                </a:solidFill>
                <a:effectLst/>
                <a:latin typeface="Noto Sans"/>
              </a:rPr>
              <a:t>Focus Appearance (Minimum) </a:t>
            </a:r>
          </a:p>
          <a:p>
            <a:r>
              <a:rPr lang="en-GB" i="0" dirty="0">
                <a:solidFill>
                  <a:srgbClr val="FFFFFF"/>
                </a:solidFill>
                <a:effectLst/>
                <a:latin typeface="Noto Sans"/>
              </a:rPr>
              <a:t>Fixed Reference Points </a:t>
            </a:r>
          </a:p>
          <a:p>
            <a:r>
              <a:rPr lang="en-AU" i="0" dirty="0">
                <a:solidFill>
                  <a:srgbClr val="FFFFFF"/>
                </a:solidFill>
                <a:effectLst/>
                <a:latin typeface="Noto Sans"/>
              </a:rPr>
              <a:t>Pointer Target Spacing</a:t>
            </a:r>
          </a:p>
          <a:p>
            <a:r>
              <a:rPr lang="en-AU" i="0" dirty="0">
                <a:solidFill>
                  <a:srgbClr val="FFFFFF"/>
                </a:solidFill>
                <a:effectLst/>
                <a:latin typeface="Noto Sans"/>
              </a:rPr>
              <a:t>Findable Help</a:t>
            </a:r>
          </a:p>
          <a:p>
            <a:r>
              <a:rPr lang="en-AU" i="0" dirty="0">
                <a:solidFill>
                  <a:srgbClr val="FFFFFF"/>
                </a:solidFill>
                <a:effectLst/>
                <a:latin typeface="Noto Sans"/>
              </a:rPr>
              <a:t>Hidden Controls</a:t>
            </a:r>
          </a:p>
          <a:p>
            <a:endParaRPr lang="en-GB" b="1" dirty="0">
              <a:solidFill>
                <a:srgbClr val="FFFFFF"/>
              </a:solidFill>
              <a:latin typeface="Noto Sans"/>
            </a:endParaRPr>
          </a:p>
          <a:p>
            <a:pPr marL="0" indent="0">
              <a:buNone/>
            </a:pPr>
            <a:endParaRPr lang="en-GB" b="1" i="0" dirty="0">
              <a:solidFill>
                <a:srgbClr val="FFFFFF"/>
              </a:solidFill>
              <a:effectLst/>
              <a:latin typeface="Noto Sans"/>
            </a:endParaRP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4373556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_SH_2013_169ratio">
  <a:themeElements>
    <a:clrScheme name="Custom 6">
      <a:dk1>
        <a:sysClr val="windowText" lastClr="000000"/>
      </a:dk1>
      <a:lt1>
        <a:sysClr val="window" lastClr="FFFFFF"/>
      </a:lt1>
      <a:dk2>
        <a:srgbClr val="4CAA48"/>
      </a:dk2>
      <a:lt2>
        <a:srgbClr val="D1D3D4"/>
      </a:lt2>
      <a:accent1>
        <a:srgbClr val="000000"/>
      </a:accent1>
      <a:accent2>
        <a:srgbClr val="999999"/>
      </a:accent2>
      <a:accent3>
        <a:srgbClr val="4CAA48"/>
      </a:accent3>
      <a:accent4>
        <a:srgbClr val="D1D3D4"/>
      </a:accent4>
      <a:accent5>
        <a:srgbClr val="00AEEF"/>
      </a:accent5>
      <a:accent6>
        <a:srgbClr val="D80073"/>
      </a:accent6>
      <a:hlink>
        <a:srgbClr val="C8F0FF"/>
      </a:hlink>
      <a:folHlink>
        <a:srgbClr val="999999"/>
      </a:folHlink>
    </a:clrScheme>
    <a:fontScheme name="Media Access Austral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6939</TotalTime>
  <Words>639</Words>
  <Application>Microsoft Office PowerPoint</Application>
  <PresentationFormat>Widescreen</PresentationFormat>
  <Paragraphs>97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Noto Sans</vt:lpstr>
      <vt:lpstr>PPT template_SH_2013_169ratio</vt:lpstr>
      <vt:lpstr>The future of digital access: what’s nearly here and what’s coming </vt:lpstr>
      <vt:lpstr>Who am I?</vt:lpstr>
      <vt:lpstr>What’s coming in two days? Telcos for All project </vt:lpstr>
      <vt:lpstr>Telcos for All project </vt:lpstr>
      <vt:lpstr>Findings </vt:lpstr>
      <vt:lpstr>Quick wins </vt:lpstr>
      <vt:lpstr>Key issues </vt:lpstr>
      <vt:lpstr>What’s coming in a few months?  WCAG 2.2  </vt:lpstr>
      <vt:lpstr>WCAG 2.2 (draft) </vt:lpstr>
      <vt:lpstr>The future: work of the  W3C WAI APA RQTF</vt:lpstr>
      <vt:lpstr>What is XR? </vt:lpstr>
      <vt:lpstr>XR at CES 2020: NextMind </vt:lpstr>
      <vt:lpstr>Barriers of XR</vt:lpstr>
      <vt:lpstr>Scenarios and solutions </vt:lpstr>
      <vt:lpstr>XAUR use cases </vt:lpstr>
      <vt:lpstr>W3C WAI developments</vt:lpstr>
      <vt:lpstr>Australian Access Awards 2021</vt:lpstr>
      <vt:lpstr>Australian Access Awards video </vt:lpstr>
      <vt:lpstr>Support our work: become a Friend of CFA Australia </vt:lpstr>
      <vt:lpstr>Further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DisabilityCare Providers Accessibility Guide</dc:title>
  <dc:creator>Scott Hollier</dc:creator>
  <cp:lastModifiedBy>Marjorie Hawkings</cp:lastModifiedBy>
  <cp:revision>424</cp:revision>
  <dcterms:created xsi:type="dcterms:W3CDTF">2013-06-13T01:21:51Z</dcterms:created>
  <dcterms:modified xsi:type="dcterms:W3CDTF">2021-05-08T23:19:44Z</dcterms:modified>
</cp:coreProperties>
</file>