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</p:sldMasterIdLst>
  <p:notesMasterIdLst>
    <p:notesMasterId r:id="rId13"/>
  </p:notesMasterIdLst>
  <p:sldIdLst>
    <p:sldId id="268" r:id="rId5"/>
    <p:sldId id="273" r:id="rId6"/>
    <p:sldId id="277" r:id="rId7"/>
    <p:sldId id="274" r:id="rId8"/>
    <p:sldId id="270" r:id="rId9"/>
    <p:sldId id="279" r:id="rId10"/>
    <p:sldId id="275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C8B5-B8E7-4965-B9F1-D9A8F1452BFD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6FE1-C640-43FE-8CFA-6E6F8BE0F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3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31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313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3135"/>
            <a:ext cx="2133600" cy="365125"/>
          </a:xfrm>
          <a:prstGeom prst="rect">
            <a:avLst/>
          </a:prstGeom>
        </p:spPr>
        <p:txBody>
          <a:bodyPr/>
          <a:lstStyle/>
          <a:p>
            <a:fld id="{C5844586-F9FB-974F-B954-693A936BE7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-cover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95697" y="1246340"/>
            <a:ext cx="3820139" cy="1022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enter presentation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697" y="2598515"/>
            <a:ext cx="3820139" cy="998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presentation subtitle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95698" y="4066575"/>
            <a:ext cx="4242568" cy="34771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AU" b="1" dirty="0" smtClean="0"/>
              <a:t>Click to edit Insert name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96445" y="4826478"/>
            <a:ext cx="3241002" cy="363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r>
              <a:rPr lang="en-AU" b="1" dirty="0" smtClean="0"/>
              <a:t>Click to edit Insert date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96445" y="4387121"/>
            <a:ext cx="4241821" cy="285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 smtClean="0"/>
              <a:t>Click to edit insert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 r="42556" b="34076"/>
          <a:stretch/>
        </p:blipFill>
        <p:spPr>
          <a:xfrm>
            <a:off x="4707082" y="233463"/>
            <a:ext cx="3917373" cy="52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5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49182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AU" dirty="0" smtClean="0"/>
              <a:t>Click to edit Master title style (keep short)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527454"/>
            <a:ext cx="8229600" cy="4395869"/>
          </a:xfr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1734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1734"/>
            <a:ext cx="5111750" cy="455121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73044"/>
            <a:ext cx="3008313" cy="3319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00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3700"/>
            <a:ext cx="5292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292461" cy="3881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8977"/>
            <a:ext cx="5292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29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9066" y="2706843"/>
            <a:ext cx="7060318" cy="998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presentation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39065" y="1282032"/>
            <a:ext cx="7060319" cy="14105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enter presentation 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39065" y="4066575"/>
            <a:ext cx="5339349" cy="3477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AU" b="1" dirty="0" smtClean="0"/>
              <a:t>Click to insert name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39813" y="4826478"/>
            <a:ext cx="3241002" cy="363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r>
              <a:rPr lang="en-AU" b="1" dirty="0" smtClean="0"/>
              <a:t>Click to insert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39813" y="4387121"/>
            <a:ext cx="5338601" cy="285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 smtClean="0"/>
              <a:t>Click to 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95697" y="1246340"/>
            <a:ext cx="3820139" cy="1022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enter presentation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697" y="2598515"/>
            <a:ext cx="3820139" cy="998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presentation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90" y="229795"/>
            <a:ext cx="3442282" cy="527004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95698" y="4066575"/>
            <a:ext cx="4138471" cy="34771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AU" b="1" dirty="0" smtClean="0"/>
              <a:t>Click to edit Insert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96445" y="4826478"/>
            <a:ext cx="3161480" cy="363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r>
              <a:rPr lang="en-AU" b="1" dirty="0" smtClean="0"/>
              <a:t>Click to edit Insert date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96446" y="4387121"/>
            <a:ext cx="4137742" cy="285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 smtClean="0"/>
              <a:t>Click to edit 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9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 smtClean="0"/>
              <a:t>Click to edit Master title style (keep short)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238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9342"/>
            <a:ext cx="7772400" cy="1022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enter title (keep short)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13968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subtitle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119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5847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enter title (keep short)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5707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/>
                <a:cs typeface="Arial"/>
              </a:defRPr>
            </a:lvl1pPr>
            <a:lvl2pPr>
              <a:defRPr baseline="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 baseline="0"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82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584741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AU" dirty="0" smtClean="0"/>
              <a:t>Click to edit Master title style (keep short)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1417638"/>
            <a:ext cx="8247126" cy="63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442962" y="2134407"/>
            <a:ext cx="426136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42962" y="2774169"/>
            <a:ext cx="4261363" cy="314029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4017" y="2127266"/>
            <a:ext cx="3788202" cy="37872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54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7772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enter title (keep short)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262102" cy="440287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43634" y="1600201"/>
            <a:ext cx="2843166" cy="44028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2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170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 (keep short)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82399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82399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1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 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135044"/>
            <a:ext cx="8613648" cy="53456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6382"/>
            <a:ext cx="8229600" cy="331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72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DIS-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4" y="230233"/>
            <a:ext cx="1647474" cy="8608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A6AC0D-3DE8-450E-B21B-4405ED4050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92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1" r:id="rId3"/>
    <p:sldLayoutId id="2147483669" r:id="rId4"/>
    <p:sldLayoutId id="2147483659" r:id="rId5"/>
    <p:sldLayoutId id="2147483660" r:id="rId6"/>
    <p:sldLayoutId id="2147483670" r:id="rId7"/>
    <p:sldLayoutId id="2147483662" r:id="rId8"/>
    <p:sldLayoutId id="2147483663" r:id="rId9"/>
    <p:sldLayoutId id="2147483664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A287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websitefeedback@ndis.gov.au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amie.lowe@ndis.gov.a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95697" y="1246339"/>
            <a:ext cx="3820139" cy="1526555"/>
          </a:xfrm>
        </p:spPr>
        <p:txBody>
          <a:bodyPr/>
          <a:lstStyle/>
          <a:p>
            <a:r>
              <a:rPr lang="en-AU" sz="2800" dirty="0"/>
              <a:t>Accessible </a:t>
            </a:r>
            <a:r>
              <a:rPr lang="en-AU" sz="2800" dirty="0" smtClean="0"/>
              <a:t>communications </a:t>
            </a:r>
            <a:r>
              <a:rPr lang="en-AU" sz="2800" dirty="0"/>
              <a:t>during a Pandemic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Jamie Lowe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96445" y="4734832"/>
            <a:ext cx="3241002" cy="320546"/>
          </a:xfrm>
        </p:spPr>
        <p:txBody>
          <a:bodyPr>
            <a:normAutofit/>
          </a:bodyPr>
          <a:lstStyle/>
          <a:p>
            <a:r>
              <a:rPr lang="en-AU" dirty="0" smtClean="0"/>
              <a:t>May 2021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6445" y="4387121"/>
            <a:ext cx="4241821" cy="395272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General Manager</a:t>
            </a:r>
          </a:p>
          <a:p>
            <a:r>
              <a:rPr lang="en-AU" dirty="0" smtClean="0"/>
              <a:t>Communications and Engagement</a:t>
            </a:r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r="42556" b="34076"/>
          <a:stretch/>
        </p:blipFill>
        <p:spPr>
          <a:xfrm>
            <a:off x="4707082" y="218209"/>
            <a:ext cx="3917373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7364"/>
            <a:ext cx="7772400" cy="590718"/>
          </a:xfrm>
        </p:spPr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5" name="Slide Number Placeholder 4" descr="the number of the slide currently being viewed" title="slide number"/>
          <p:cNvSpPr>
            <a:spLocks noGrp="1" noChangeAspect="1"/>
          </p:cNvSpPr>
          <p:nvPr>
            <p:ph type="sldNum" sz="quarter" idx="10"/>
          </p:nvPr>
        </p:nvSpPr>
        <p:spPr>
          <a:xfrm>
            <a:off x="8141110" y="6228000"/>
            <a:ext cx="61229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812616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2000" dirty="0" smtClean="0"/>
              <a:t>Focus 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understanding </a:t>
            </a:r>
            <a:r>
              <a:rPr lang="en-AU" sz="2000" dirty="0"/>
              <a:t>our participants needs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accessibility </a:t>
            </a:r>
            <a:r>
              <a:rPr lang="en-AU" sz="2000" dirty="0"/>
              <a:t>and building capability internally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delivering </a:t>
            </a:r>
            <a:r>
              <a:rPr lang="en-AU" sz="2000" dirty="0"/>
              <a:t>support and communicating proactively during a </a:t>
            </a:r>
            <a:r>
              <a:rPr lang="en-AU" sz="2000" dirty="0" smtClean="0"/>
              <a:t>pandemic</a:t>
            </a:r>
            <a:endParaRPr lang="en-AU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future improvements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58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28" y="640205"/>
            <a:ext cx="7772400" cy="597876"/>
          </a:xfrm>
        </p:spPr>
        <p:txBody>
          <a:bodyPr/>
          <a:lstStyle/>
          <a:p>
            <a:r>
              <a:rPr lang="en-AU" dirty="0" smtClean="0"/>
              <a:t>The NDIS</a:t>
            </a:r>
            <a:endParaRPr lang="en-AU" dirty="0"/>
          </a:p>
        </p:txBody>
      </p:sp>
      <p:sp>
        <p:nvSpPr>
          <p:cNvPr id="4" name="Slide Number Placeholder 3"/>
          <p:cNvSpPr>
            <a:spLocks noGrp="1" noChangeAspect="1"/>
          </p:cNvSpPr>
          <p:nvPr>
            <p:ph type="sldNum" sz="quarter" idx="10"/>
          </p:nvPr>
        </p:nvSpPr>
        <p:spPr>
          <a:xfrm>
            <a:off x="6696000" y="6228000"/>
            <a:ext cx="205740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99904" y="1448028"/>
            <a:ext cx="78311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World-first</a:t>
            </a:r>
            <a:r>
              <a:rPr lang="en-AU" sz="2000" dirty="0"/>
              <a:t>, once in a generation </a:t>
            </a:r>
            <a:r>
              <a:rPr lang="en-AU" sz="2000" dirty="0" smtClean="0"/>
              <a:t>reform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Social </a:t>
            </a:r>
            <a:r>
              <a:rPr lang="en-AU" sz="2000" dirty="0"/>
              <a:t>insurance scheme, and not a welfare </a:t>
            </a:r>
            <a:r>
              <a:rPr lang="en-AU" sz="2000" dirty="0" smtClean="0"/>
              <a:t>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Funding to participants – choice and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Key statistics: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Fully rolled out, it will support 460,000 Australians with disability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More than 430,000 people are receiving supports through the NDIS</a:t>
            </a:r>
            <a:endParaRPr lang="en-AU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212,000 Australians now get disability supports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11352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39" y="670382"/>
            <a:ext cx="6584741" cy="977331"/>
          </a:xfrm>
        </p:spPr>
        <p:txBody>
          <a:bodyPr>
            <a:noAutofit/>
          </a:bodyPr>
          <a:lstStyle/>
          <a:p>
            <a:r>
              <a:rPr lang="en-AU" dirty="0"/>
              <a:t>Understanding our participants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39" y="1727650"/>
            <a:ext cx="7808814" cy="43570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Preferred methods of communication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Moving towards virtual engagement and planning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Providing new and different types of communication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Videos and animations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Improved website functionality, including web chat upgrade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Single points of contact for participant ease</a:t>
            </a:r>
          </a:p>
          <a:p>
            <a:pPr>
              <a:lnSpc>
                <a:spcPct val="150000"/>
              </a:lnSpc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90459" y="6164661"/>
            <a:ext cx="205740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2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35" y="586426"/>
            <a:ext cx="6477721" cy="953616"/>
          </a:xfrm>
        </p:spPr>
        <p:txBody>
          <a:bodyPr>
            <a:noAutofit/>
          </a:bodyPr>
          <a:lstStyle/>
          <a:p>
            <a:r>
              <a:rPr lang="en-AU" dirty="0"/>
              <a:t>Accessibility and building capability internally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535" y="1645920"/>
            <a:ext cx="7849273" cy="43571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Website improvements</a:t>
            </a:r>
          </a:p>
          <a:p>
            <a:pPr>
              <a:lnSpc>
                <a:spcPct val="150000"/>
              </a:lnSpc>
            </a:pPr>
            <a:r>
              <a:rPr lang="en-AU" dirty="0"/>
              <a:t>Participant Service Charter and Participant Service Improvement Plan </a:t>
            </a:r>
            <a:endParaRPr lang="en-AU" dirty="0" smtClean="0"/>
          </a:p>
          <a:p>
            <a:pPr>
              <a:lnSpc>
                <a:spcPct val="150000"/>
              </a:lnSpc>
            </a:pPr>
            <a:r>
              <a:rPr lang="en-AU" dirty="0" smtClean="0"/>
              <a:t>Internal accessibility campaign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new guidelines and accessibility standards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eLearning modules and tools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video and audio content</a:t>
            </a:r>
          </a:p>
          <a:p>
            <a:pPr>
              <a:lnSpc>
                <a:spcPct val="150000"/>
              </a:lnSpc>
            </a:pPr>
            <a:r>
              <a:rPr lang="en-AU" dirty="0"/>
              <a:t>E</a:t>
            </a:r>
            <a:r>
              <a:rPr lang="en-AU" dirty="0" smtClean="0"/>
              <a:t>xternal </a:t>
            </a:r>
            <a:r>
              <a:rPr lang="en-AU" dirty="0"/>
              <a:t>newsletter </a:t>
            </a:r>
            <a:r>
              <a:rPr lang="en-AU" dirty="0" smtClean="0"/>
              <a:t>campaign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762750" y="6185637"/>
            <a:ext cx="205740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35" y="586426"/>
            <a:ext cx="6477721" cy="1425254"/>
          </a:xfrm>
        </p:spPr>
        <p:txBody>
          <a:bodyPr>
            <a:noAutofit/>
          </a:bodyPr>
          <a:lstStyle/>
          <a:p>
            <a:r>
              <a:rPr lang="en-AU" dirty="0"/>
              <a:t>Delivering support and communicating proactively during a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535" y="2194560"/>
            <a:ext cx="7849273" cy="3808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/>
              <a:t>Virtual meetings and engagement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Online and digital accessible forms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eNewsletter advantages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Wellbeing check-ins for participants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Targeted social media</a:t>
            </a:r>
          </a:p>
          <a:p>
            <a:pPr>
              <a:lnSpc>
                <a:spcPct val="150000"/>
              </a:lnSpc>
            </a:pP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762750" y="6185637"/>
            <a:ext cx="205740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8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2" y="420786"/>
            <a:ext cx="6230914" cy="106005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Future website improvements and insights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522" y="1658867"/>
            <a:ext cx="8124404" cy="4344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/>
              <a:t>Website redevelopment – stage two and three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Ongoing testing, trialling and working with our users to ensure all NDIS information is accessible and available to all Australians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Applying lessons learned to improve other platforms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Continuous improvement to evolve website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If you have any website feedback, email </a:t>
            </a:r>
            <a:r>
              <a:rPr lang="en-AU" sz="2000" dirty="0" smtClean="0">
                <a:hlinkClick r:id="rId2"/>
              </a:rPr>
              <a:t>websitefeedback@ndis.gov.au</a:t>
            </a:r>
            <a:r>
              <a:rPr lang="en-AU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810216" y="6210461"/>
            <a:ext cx="205740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44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2" y="420786"/>
            <a:ext cx="6230914" cy="1060056"/>
          </a:xfrm>
        </p:spPr>
        <p:txBody>
          <a:bodyPr>
            <a:normAutofit/>
          </a:bodyPr>
          <a:lstStyle/>
          <a:p>
            <a:r>
              <a:rPr lang="en-AU" dirty="0" smtClean="0"/>
              <a:t>Contact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522" y="1658867"/>
            <a:ext cx="8124404" cy="434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Jamie </a:t>
            </a:r>
            <a:r>
              <a:rPr lang="en-AU" sz="2400" b="1" dirty="0" smtClean="0"/>
              <a:t>Lowe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General Manager</a:t>
            </a:r>
          </a:p>
          <a:p>
            <a:pPr marL="0" indent="0">
              <a:buNone/>
            </a:pPr>
            <a:r>
              <a:rPr lang="en-AU" sz="2400" dirty="0"/>
              <a:t>Communications and Engagement</a:t>
            </a:r>
          </a:p>
          <a:p>
            <a:pPr marL="0" indent="0">
              <a:buNone/>
            </a:pPr>
            <a:r>
              <a:rPr lang="en-AU" sz="2400" b="1" dirty="0" smtClean="0"/>
              <a:t>Email</a:t>
            </a:r>
            <a:r>
              <a:rPr lang="en-AU" sz="2400" dirty="0" smtClean="0"/>
              <a:t> </a:t>
            </a:r>
            <a:r>
              <a:rPr lang="en-AU" sz="2400" u="sng" dirty="0" smtClean="0">
                <a:hlinkClick r:id="rId2"/>
              </a:rPr>
              <a:t>jamie.lowe@ndis.gov.au</a:t>
            </a:r>
            <a:endParaRPr lang="en-AU" sz="2400" u="sng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810216" y="6210461"/>
            <a:ext cx="2057400" cy="365125"/>
          </a:xfrm>
        </p:spPr>
        <p:txBody>
          <a:bodyPr/>
          <a:lstStyle/>
          <a:p>
            <a:fld id="{00A6AC0D-3DE8-450E-B21B-4405ED405094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6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IS-Master-PP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DIAAudience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staff</TermName>
          <TermId xmlns="http://schemas.microsoft.com/office/infopath/2007/PartnerControls">60152733-a6e9-4070-8d91-7ad5c325687c</TermId>
        </TermInfo>
      </Terms>
    </NDIAAudience_1>
    <TaxCatchAll xmlns="4eda4ad6-7ef7-4305-ba1e-934f809bdd01">
      <Value>20</Value>
      <Value>12</Value>
      <Value>2</Value>
      <Value>1</Value>
    </TaxCatchAll>
    <NDIALocation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Australia-wide</TermName>
          <TermId xmlns="http://schemas.microsoft.com/office/infopath/2007/PartnerControls">128ca0ae-5e24-49e1-a2ce-f7dc74366abc</TermId>
        </TermInfo>
      </Terms>
    </NDIALocation_1>
    <DocumentStatus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Approved</TermName>
          <TermId xmlns="http://schemas.microsoft.com/office/infopath/2007/PartnerControls">38d2d1ad-195e-4428-a55d-25a6b10fdc1d</TermId>
        </TermInfo>
      </Terms>
    </DocumentStatus_1>
    <ApprovedDate xmlns="58569e35-c074-42ac-b0e0-5012f8e6d690" xsi:nil="true"/>
    <ReviewDate xmlns="58569e35-c074-42ac-b0e0-5012f8e6d690" xsi:nil="true"/>
    <TaxKeywordTaxHTField xmlns="4eda4ad6-7ef7-4305-ba1e-934f809bdd01">
      <Terms xmlns="http://schemas.microsoft.com/office/infopath/2007/PartnerControls"/>
    </TaxKeywordTaxHTField>
    <EffectiveDate xmlns="58569e35-c074-42ac-b0e0-5012f8e6d690" xsi:nil="true"/>
    <ResponsibleTeam xmlns="58569e35-c074-42ac-b0e0-5012f8e6d690" xsi:nil="true"/>
    <DocumentID xmlns="58569e35-c074-42ac-b0e0-5012f8e6d690" xsi:nil="true"/>
    <DocumentType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134e8c49-a2b9-47ae-b156-db0bee5ca248</TermId>
        </TermInfo>
      </Terms>
    </DocumentType_1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DIA Document" ma:contentTypeID="0x010100F428C054AD4B442F90DFE3102753E0A8000EE8AF530FDBFA44B60302A64555A1D2" ma:contentTypeVersion="3" ma:contentTypeDescription="Create a new document." ma:contentTypeScope="" ma:versionID="24c4d1dd9adc574f927ce8eb300377e8">
  <xsd:schema xmlns:xsd="http://www.w3.org/2001/XMLSchema" xmlns:xs="http://www.w3.org/2001/XMLSchema" xmlns:p="http://schemas.microsoft.com/office/2006/metadata/properties" xmlns:ns1="http://schemas.microsoft.com/sharepoint/v3" xmlns:ns2="58569e35-c074-42ac-b0e0-5012f8e6d690" xmlns:ns3="4eda4ad6-7ef7-4305-ba1e-934f809bdd01" xmlns:ns4="http://schemas.microsoft.com/sharepoint/v3/fields" targetNamespace="http://schemas.microsoft.com/office/2006/metadata/properties" ma:root="true" ma:fieldsID="4d59cda29bbcab999e779eb184e401cb" ns1:_="" ns2:_="" ns3:_="" ns4:_="">
    <xsd:import namespace="http://schemas.microsoft.com/sharepoint/v3"/>
    <xsd:import namespace="58569e35-c074-42ac-b0e0-5012f8e6d690"/>
    <xsd:import namespace="4eda4ad6-7ef7-4305-ba1e-934f809bdd0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EffectiveDate" minOccurs="0"/>
                <xsd:element ref="ns2:ResponsibleTeam" minOccurs="0"/>
                <xsd:element ref="ns2:ApprovedDate" minOccurs="0"/>
                <xsd:element ref="ns2:ReviewDate" minOccurs="0"/>
                <xsd:element ref="ns2:DocumentID" minOccurs="0"/>
                <xsd:element ref="ns4:DocumentType_1" minOccurs="0"/>
                <xsd:element ref="ns4:DocumentStatus_1" minOccurs="0"/>
                <xsd:element ref="ns4:NDIALocation_1" minOccurs="0"/>
                <xsd:element ref="ns4:NDIAAudience_1" minOccurs="0"/>
                <xsd:element ref="ns3:TaxKeywordTaxHTField" minOccurs="0"/>
                <xsd:element ref="ns3:TaxCatchAl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69e35-c074-42ac-b0e0-5012f8e6d690" elementFormDefault="qualified">
    <xsd:import namespace="http://schemas.microsoft.com/office/2006/documentManagement/types"/>
    <xsd:import namespace="http://schemas.microsoft.com/office/infopath/2007/PartnerControls"/>
    <xsd:element name="EffectiveDate" ma:index="11" nillable="true" ma:displayName="Effective Date" ma:format="DateOnly" ma:internalName="EffectiveDate">
      <xsd:simpleType>
        <xsd:restriction base="dms:DateTime"/>
      </xsd:simpleType>
    </xsd:element>
    <xsd:element name="ResponsibleTeam" ma:index="12" nillable="true" ma:displayName="Responsible Team" ma:internalName="ResponsibleTeam">
      <xsd:simpleType>
        <xsd:restriction base="dms:Text"/>
      </xsd:simpleType>
    </xsd:element>
    <xsd:element name="ApprovedDate" ma:index="17" nillable="true" ma:displayName="Approved Date" ma:format="DateOnly" ma:internalName="ApprovedDate">
      <xsd:simpleType>
        <xsd:restriction base="dms:DateTime"/>
      </xsd:simpleType>
    </xsd:element>
    <xsd:element name="ReviewDate" ma:index="18" nillable="true" ma:displayName="Review Date" ma:format="DateOnly" ma:internalName="ReviewDate">
      <xsd:simpleType>
        <xsd:restriction base="dms:DateTime"/>
      </xsd:simpleType>
    </xsd:element>
    <xsd:element name="DocumentID" ma:index="19" nillable="true" ma:displayName="Document ID" ma:internalName="Document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a4ad6-7ef7-4305-ba1e-934f809bdd0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f4fc770-9e30-4a7e-9d49-5cad8851d1b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description="" ma:hidden="true" ma:list="{32fe88df-8d5c-43aa-8279-01d625dd9d33}" ma:internalName="TaxCatchAll" ma:showField="CatchAllData" ma:web="4eda4ad6-7ef7-4305-ba1e-934f809bd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Type_1" ma:index="20" ma:taxonomy="true" ma:internalName="DocumentType_1" ma:taxonomyFieldName="DocumentType" ma:displayName="Document Type" ma:fieldId="{92fa6a2e-0d7e-4e78-be20-f9987db8b03b}" ma:sspId="9f4fc770-9e30-4a7e-9d49-5cad8851d1b4" ma:termSetId="c1a6297d-0dfe-40b3-a5c9-2e689fa1ec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1" ma:index="21" ma:taxonomy="true" ma:internalName="DocumentStatus_1" ma:taxonomyFieldName="DocumentStatus" ma:displayName="Document Status" ma:fieldId="{e653d9f8-7d25-4bb5-be42-32f3d0f20f58}" ma:sspId="9f4fc770-9e30-4a7e-9d49-5cad8851d1b4" ma:termSetId="bc722b28-4e62-4d7a-bf70-cb15374b45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IALocation_1" ma:index="22" ma:taxonomy="true" ma:internalName="NDIALocation_1" ma:taxonomyFieldName="NDIALocation" ma:displayName="NDIA Location" ma:fieldId="{ab3aca8c-8deb-47ab-b3df-79adf1737f22}" ma:taxonomyMulti="true" ma:sspId="9f4fc770-9e30-4a7e-9d49-5cad8851d1b4" ma:termSetId="abc5f28b-2928-4173-84f3-68069e698d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IAAudience_1" ma:index="23" ma:taxonomy="true" ma:internalName="NDIAAudience_1" ma:taxonomyFieldName="NDIAAudience" ma:displayName="NDIA Audience" ma:default="-1;#All staff|60152733-a6e9-4070-8d91-7ad5c325687c" ma:fieldId="{80953672-57bc-454a-822a-283fae71a67c}" ma:taxonomyMulti="true" ma:sspId="9f4fc770-9e30-4a7e-9d49-5cad8851d1b4" ma:termSetId="c2e1a1a2-b298-42f5-a018-30de4c2dff0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0BBEEB-527D-4FD1-B8D4-B7553E66404E}">
  <ds:schemaRefs>
    <ds:schemaRef ds:uri="http://purl.org/dc/terms/"/>
    <ds:schemaRef ds:uri="http://schemas.openxmlformats.org/package/2006/metadata/core-properties"/>
    <ds:schemaRef ds:uri="http://purl.org/dc/dcmitype/"/>
    <ds:schemaRef ds:uri="58569e35-c074-42ac-b0e0-5012f8e6d690"/>
    <ds:schemaRef ds:uri="http://purl.org/dc/elements/1.1/"/>
    <ds:schemaRef ds:uri="http://schemas.microsoft.com/office/2006/metadata/properties"/>
    <ds:schemaRef ds:uri="4eda4ad6-7ef7-4305-ba1e-934f809bdd01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0210CF-C210-4F1F-A1E8-F768CF8D7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2EACC-7D8F-42D6-A8D2-BFE3AB717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569e35-c074-42ac-b0e0-5012f8e6d690"/>
    <ds:schemaRef ds:uri="4eda4ad6-7ef7-4305-ba1e-934f809bdd0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NDIS-Master-PPpresentation (2)</Template>
  <TotalTime>402</TotalTime>
  <Words>267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NDIS-Master-PPpresentation</vt:lpstr>
      <vt:lpstr>Accessible communications during a Pandemic</vt:lpstr>
      <vt:lpstr>Introduction</vt:lpstr>
      <vt:lpstr>The NDIS</vt:lpstr>
      <vt:lpstr>Understanding our participants needs</vt:lpstr>
      <vt:lpstr>Accessibility and building capability internally</vt:lpstr>
      <vt:lpstr>Delivering support and communicating proactively during a pandemic</vt:lpstr>
      <vt:lpstr>Future website improvements and insights</vt:lpstr>
      <vt:lpstr>Contact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HOPPER, Nicholas</dc:creator>
  <cp:keywords/>
  <dc:description/>
  <cp:lastModifiedBy>WEBSTER, Meeghan</cp:lastModifiedBy>
  <cp:revision>33</cp:revision>
  <dcterms:created xsi:type="dcterms:W3CDTF">2016-02-14T22:33:37Z</dcterms:created>
  <dcterms:modified xsi:type="dcterms:W3CDTF">2021-05-14T02:33:29Z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0x010100F428C054AD4B442F90DFE3102753E0A8000EE8AF530FDBFA44B60302A64555A1D2</vt:lpwstr>
  </property>
  <property fmtid="{D5CDD505-2E9C-101B-9397-08002B2CF9AE}" pid="3" name="TaxKeyword">
    <vt:lpwstr/>
  </property>
  <property fmtid="{D5CDD505-2E9C-101B-9397-08002B2CF9AE}" pid="4" name="NDIAAudience">
    <vt:lpwstr>1;#All staff|60152733-a6e9-4070-8d91-7ad5c325687c</vt:lpwstr>
  </property>
  <property fmtid="{D5CDD505-2E9C-101B-9397-08002B2CF9AE}" pid="5" name="DocumentStatus">
    <vt:lpwstr>12;#Approved|38d2d1ad-195e-4428-a55d-25a6b10fdc1d</vt:lpwstr>
  </property>
  <property fmtid="{D5CDD505-2E9C-101B-9397-08002B2CF9AE}" pid="6" name="DocumentType">
    <vt:lpwstr>20;#Template|134e8c49-a2b9-47ae-b156-db0bee5ca248</vt:lpwstr>
  </property>
  <property fmtid="{D5CDD505-2E9C-101B-9397-08002B2CF9AE}" pid="7" name="NDIALocation">
    <vt:lpwstr>2;#Australia-wide|128ca0ae-5e24-49e1-a2ce-f7dc74366abc</vt:lpwstr>
  </property>
</Properties>
</file>